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8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4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5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1358-F3DA-474E-9500-B73A588312DC}" type="datetimeFigureOut">
              <a:rPr lang="en-US" smtClean="0"/>
              <a:t>23/09/15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05D9-5432-E44A-A5A5-42610194F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0200" y="0"/>
            <a:ext cx="8469630" cy="6858000"/>
            <a:chOff x="330200" y="0"/>
            <a:chExt cx="8469630" cy="6858000"/>
          </a:xfrm>
        </p:grpSpPr>
        <p:pic>
          <p:nvPicPr>
            <p:cNvPr id="4" name="Picture 3" descr="IR-tracking_edit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200" y="0"/>
              <a:ext cx="8469630" cy="6858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660278" y="367302"/>
              <a:ext cx="22971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alibri"/>
                  <a:cs typeface="Calibri"/>
                </a:rPr>
                <a:t>Donn</a:t>
              </a:r>
              <a:r>
                <a:rPr lang="en-US" sz="1600" dirty="0" err="1" smtClean="0">
                  <a:latin typeface="Calibri"/>
                  <a:cs typeface="Calibri"/>
                </a:rPr>
                <a:t>ées</a:t>
              </a:r>
              <a:r>
                <a:rPr lang="en-US" sz="1600" dirty="0" smtClean="0">
                  <a:latin typeface="Calibri"/>
                  <a:cs typeface="Calibri"/>
                </a:rPr>
                <a:t> en sortie</a:t>
              </a:r>
              <a:br>
                <a:rPr lang="en-US" sz="1600" dirty="0" smtClean="0">
                  <a:latin typeface="Calibri"/>
                  <a:cs typeface="Calibri"/>
                </a:rPr>
              </a:br>
              <a:r>
                <a:rPr lang="en-US" sz="1600" dirty="0" smtClean="0">
                  <a:latin typeface="Calibri"/>
                  <a:cs typeface="Calibri"/>
                </a:rPr>
                <a:t>3 </a:t>
              </a:r>
              <a:r>
                <a:rPr lang="en-US" sz="1600" dirty="0" err="1" smtClean="0">
                  <a:latin typeface="Calibri"/>
                  <a:cs typeface="Calibri"/>
                </a:rPr>
                <a:t>ou</a:t>
              </a:r>
              <a:r>
                <a:rPr lang="en-US" sz="1600" dirty="0" smtClean="0">
                  <a:latin typeface="Calibri"/>
                  <a:cs typeface="Calibri"/>
                </a:rPr>
                <a:t> 6 </a:t>
              </a:r>
              <a:r>
                <a:rPr lang="en-US" sz="1600" dirty="0" err="1" smtClean="0">
                  <a:latin typeface="Calibri"/>
                  <a:cs typeface="Calibri"/>
                </a:rPr>
                <a:t>degrés</a:t>
              </a:r>
              <a:r>
                <a:rPr lang="en-US" sz="1600" dirty="0" smtClean="0">
                  <a:latin typeface="Calibri"/>
                  <a:cs typeface="Calibri"/>
                </a:rPr>
                <a:t> de </a:t>
              </a:r>
              <a:r>
                <a:rPr lang="en-US" sz="1600" dirty="0" err="1" smtClean="0">
                  <a:latin typeface="Calibri"/>
                  <a:cs typeface="Calibri"/>
                </a:rPr>
                <a:t>liberté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08834" y="5566571"/>
              <a:ext cx="299099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alibri"/>
                  <a:cs typeface="Calibri"/>
                </a:rPr>
                <a:t>Interesection</a:t>
              </a:r>
              <a:r>
                <a:rPr lang="en-US" sz="1600" dirty="0" smtClean="0">
                  <a:latin typeface="Calibri"/>
                  <a:cs typeface="Calibri"/>
                </a:rPr>
                <a:t> des </a:t>
              </a:r>
              <a:r>
                <a:rPr lang="en-US" sz="1600" dirty="0" err="1" smtClean="0">
                  <a:latin typeface="Calibri"/>
                  <a:cs typeface="Calibri"/>
                </a:rPr>
                <a:t>rayons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r>
                <a:rPr lang="en-US" sz="1600" dirty="0" err="1" smtClean="0">
                  <a:latin typeface="Calibri"/>
                  <a:cs typeface="Calibri"/>
                </a:rPr>
                <a:t>optiques</a:t>
              </a:r>
              <a:r>
                <a:rPr lang="en-US" sz="1600" dirty="0" smtClean="0">
                  <a:latin typeface="Calibri"/>
                  <a:cs typeface="Calibri"/>
                </a:rPr>
                <a:t/>
              </a:r>
              <a:br>
                <a:rPr lang="en-US" sz="1600" dirty="0" smtClean="0">
                  <a:latin typeface="Calibri"/>
                  <a:cs typeface="Calibri"/>
                </a:rPr>
              </a:br>
              <a:r>
                <a:rPr lang="en-US" sz="1600" dirty="0" smtClean="0">
                  <a:latin typeface="Calibri"/>
                  <a:cs typeface="Calibri"/>
                </a:rPr>
                <a:t>=</a:t>
              </a:r>
              <a:br>
                <a:rPr lang="en-US" sz="1600" dirty="0" smtClean="0">
                  <a:latin typeface="Calibri"/>
                  <a:cs typeface="Calibri"/>
                </a:rPr>
              </a:br>
              <a:r>
                <a:rPr lang="en-US" sz="1600" dirty="0" smtClean="0">
                  <a:latin typeface="Calibri"/>
                  <a:cs typeface="Calibri"/>
                </a:rPr>
                <a:t>position du </a:t>
              </a:r>
              <a:r>
                <a:rPr lang="en-US" sz="1600" dirty="0" err="1" smtClean="0">
                  <a:latin typeface="Calibri"/>
                  <a:cs typeface="Calibri"/>
                </a:rPr>
                <a:t>marqueur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723" y="4097795"/>
              <a:ext cx="2297114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alibri"/>
                  <a:cs typeface="Calibri"/>
                </a:rPr>
                <a:t>Flashs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r>
                <a:rPr lang="en-US" sz="1600" dirty="0" err="1" smtClean="0">
                  <a:latin typeface="Calibri"/>
                  <a:cs typeface="Calibri"/>
                </a:rPr>
                <a:t>infrarouges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br>
                <a:rPr lang="en-US" sz="1600" dirty="0" smtClean="0">
                  <a:latin typeface="Calibri"/>
                  <a:cs typeface="Calibri"/>
                </a:rPr>
              </a:br>
              <a:r>
                <a:rPr lang="en-US" sz="1600" dirty="0" smtClean="0">
                  <a:latin typeface="Calibri"/>
                  <a:cs typeface="Calibri"/>
                </a:rPr>
                <a:t>des </a:t>
              </a:r>
              <a:r>
                <a:rPr lang="en-US" sz="1600" dirty="0" err="1" smtClean="0">
                  <a:latin typeface="Calibri"/>
                  <a:cs typeface="Calibri"/>
                </a:rPr>
                <a:t>cam</a:t>
              </a:r>
              <a:r>
                <a:rPr lang="en-US" sz="1600" dirty="0" err="1" smtClean="0">
                  <a:latin typeface="Calibri"/>
                  <a:cs typeface="Calibri"/>
                </a:rPr>
                <a:t>éras</a:t>
              </a:r>
              <a:r>
                <a:rPr lang="en-US" sz="1600" dirty="0" smtClean="0">
                  <a:latin typeface="Calibri"/>
                  <a:cs typeface="Calibri"/>
                </a:rPr>
                <a:t> de tracking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91475" y="4937623"/>
              <a:ext cx="27564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Lumi</a:t>
              </a:r>
              <a:r>
                <a:rPr lang="en-US" sz="1600" dirty="0" smtClean="0">
                  <a:latin typeface="Calibri"/>
                  <a:cs typeface="Calibri"/>
                </a:rPr>
                <a:t>ère </a:t>
              </a:r>
              <a:r>
                <a:rPr lang="en-US" sz="1600" dirty="0" err="1" smtClean="0">
                  <a:latin typeface="Calibri"/>
                  <a:cs typeface="Calibri"/>
                </a:rPr>
                <a:t>infrarouge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r>
                <a:rPr lang="en-US" sz="1600" dirty="0" err="1" smtClean="0">
                  <a:latin typeface="Calibri"/>
                  <a:cs typeface="Calibri"/>
                </a:rPr>
                <a:t>reflétée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7213" y="5713309"/>
              <a:ext cx="141584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Rayon </a:t>
              </a:r>
              <a:r>
                <a:rPr lang="en-US" sz="1600" dirty="0" err="1" smtClean="0">
                  <a:latin typeface="Calibri"/>
                  <a:cs typeface="Calibri"/>
                </a:rPr>
                <a:t>optique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br>
                <a:rPr lang="en-US" sz="1600" dirty="0" smtClean="0">
                  <a:latin typeface="Calibri"/>
                  <a:cs typeface="Calibri"/>
                </a:rPr>
              </a:br>
              <a:r>
                <a:rPr lang="en-US" sz="1600" dirty="0" err="1" smtClean="0">
                  <a:latin typeface="Calibri"/>
                  <a:cs typeface="Calibri"/>
                </a:rPr>
                <a:t>calcul</a:t>
              </a:r>
              <a:r>
                <a:rPr lang="en-US" sz="1600" dirty="0" err="1" smtClean="0">
                  <a:latin typeface="Calibri"/>
                  <a:cs typeface="Calibri"/>
                </a:rPr>
                <a:t>é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45615" y="1104478"/>
              <a:ext cx="2013331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latin typeface="Calibri"/>
                  <a:cs typeface="Calibri"/>
                </a:rPr>
                <a:t>Donn</a:t>
              </a:r>
              <a:r>
                <a:rPr lang="en-US" sz="1600" dirty="0" err="1" smtClean="0">
                  <a:latin typeface="Calibri"/>
                  <a:cs typeface="Calibri"/>
                </a:rPr>
                <a:t>ées</a:t>
              </a:r>
              <a:r>
                <a:rPr lang="en-US" sz="1600" dirty="0" smtClean="0">
                  <a:latin typeface="Calibri"/>
                  <a:cs typeface="Calibri"/>
                </a:rPr>
                <a:t> 2d des </a:t>
              </a:r>
              <a:r>
                <a:rPr lang="en-US" sz="1600" dirty="0" err="1" smtClean="0">
                  <a:latin typeface="Calibri"/>
                  <a:cs typeface="Calibri"/>
                </a:rPr>
                <a:t>caméras</a:t>
              </a:r>
              <a:r>
                <a:rPr lang="en-US" sz="1600" dirty="0" smtClean="0">
                  <a:latin typeface="Calibri"/>
                  <a:cs typeface="Calibri"/>
                </a:rPr>
                <a:t> </a:t>
              </a:r>
              <a:r>
                <a:rPr lang="en-US" sz="1600" dirty="0" err="1" smtClean="0">
                  <a:latin typeface="Calibri"/>
                  <a:cs typeface="Calibri"/>
                </a:rPr>
                <a:t>vers</a:t>
              </a:r>
              <a:r>
                <a:rPr lang="en-US" sz="1600" dirty="0" smtClean="0">
                  <a:latin typeface="Calibri"/>
                  <a:cs typeface="Calibri"/>
                </a:rPr>
                <a:t> le PC</a:t>
              </a:r>
              <a:endParaRPr lang="en-US" sz="1600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54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LIMSI/CNRS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Trellet</dc:creator>
  <cp:lastModifiedBy>Mikael Trellet</cp:lastModifiedBy>
  <cp:revision>1</cp:revision>
  <dcterms:created xsi:type="dcterms:W3CDTF">2015-09-23T09:27:41Z</dcterms:created>
  <dcterms:modified xsi:type="dcterms:W3CDTF">2015-09-23T09:32:49Z</dcterms:modified>
</cp:coreProperties>
</file>