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2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8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E245-2747-1C4A-B2AC-904DF698C7AA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A600-0A6E-BC41-8C8A-2669982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8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3459"/>
              </p:ext>
            </p:extLst>
          </p:nvPr>
        </p:nvGraphicFramePr>
        <p:xfrm>
          <a:off x="457199" y="1840944"/>
          <a:ext cx="8229602" cy="3631770"/>
        </p:xfrm>
        <a:graphic>
          <a:graphicData uri="http://schemas.openxmlformats.org/drawingml/2006/table">
            <a:tbl>
              <a:tblPr/>
              <a:tblGrid>
                <a:gridCol w="727788"/>
                <a:gridCol w="727788"/>
                <a:gridCol w="1220444"/>
                <a:gridCol w="727788"/>
                <a:gridCol w="727788"/>
                <a:gridCol w="727788"/>
                <a:gridCol w="727788"/>
                <a:gridCol w="727788"/>
                <a:gridCol w="1186854"/>
                <a:gridCol w="727788"/>
              </a:tblGrid>
              <a:tr h="20176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1ère base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2ème base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3ème base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7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UUU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 Phe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                    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 Tyr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 Cys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UUC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 Phe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 Tyr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 Cys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UUA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 / U Sec / W Trp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UUG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 / initiation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 Trp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 Pro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 His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 Pro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 His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 Pro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 Gln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 Leu / initiation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 Pro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 Gln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 Ile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 Thr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 Asn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 Ile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 Thr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 Asn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 Ser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 Ile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 Thr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 Lys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 Met &amp; initiation    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 Thr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 Lys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 Arg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 Val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 Ala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 Asp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 Gly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 Val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 Ala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 Asp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 Gly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 Val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 Ala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 Glu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 Gly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 Val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 Ala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 Glu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 Gly</a:t>
                      </a:r>
                    </a:p>
                  </a:txBody>
                  <a:tcPr marL="11197" marR="11197" marT="111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1197" marR="11197" marT="11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8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Macintosh PowerPoint</Application>
  <PresentationFormat>On-screen Show (4:3)</PresentationFormat>
  <Paragraphs>155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LIMSI/CNRS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Trellet</dc:creator>
  <cp:lastModifiedBy>Mikael Trellet</cp:lastModifiedBy>
  <cp:revision>2</cp:revision>
  <dcterms:created xsi:type="dcterms:W3CDTF">2015-08-27T15:27:20Z</dcterms:created>
  <dcterms:modified xsi:type="dcterms:W3CDTF">2015-09-21T16:03:42Z</dcterms:modified>
</cp:coreProperties>
</file>