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4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603B-1E74-1540-B527-C3E67B5B43F8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3D29-15E7-BB43-B257-8184B3792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61608" y="0"/>
            <a:ext cx="8937177" cy="6858000"/>
            <a:chOff x="661608" y="0"/>
            <a:chExt cx="8937177" cy="6858000"/>
          </a:xfrm>
        </p:grpSpPr>
        <p:pic>
          <p:nvPicPr>
            <p:cNvPr id="5" name="Picture 4" descr="Morse-potential_edi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900" y="0"/>
              <a:ext cx="7425124" cy="6858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52099" y="6236938"/>
              <a:ext cx="458409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S</a:t>
              </a:r>
              <a:r>
                <a:rPr lang="en-US" sz="3200" i="1" dirty="0" err="1" smtClean="0">
                  <a:latin typeface="Times New Roman"/>
                  <a:cs typeface="Times New Roman"/>
                </a:rPr>
                <a:t>éparation</a:t>
              </a:r>
              <a:r>
                <a:rPr lang="en-US" sz="3200" i="1" dirty="0" smtClean="0">
                  <a:latin typeface="Times New Roman"/>
                  <a:cs typeface="Times New Roman"/>
                </a:rPr>
                <a:t> </a:t>
              </a:r>
              <a:r>
                <a:rPr lang="en-US" sz="3200" i="1" dirty="0" err="1" smtClean="0">
                  <a:latin typeface="Times New Roman"/>
                  <a:cs typeface="Times New Roman"/>
                </a:rPr>
                <a:t>internucléaire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144061" y="3239867"/>
              <a:ext cx="161987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 smtClean="0">
                  <a:latin typeface="Times New Roman"/>
                  <a:cs typeface="Times New Roman"/>
                </a:rPr>
                <a:t>Energie</a:t>
              </a:r>
              <a:endParaRPr lang="en-US" sz="3200" i="1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45984" y="1390340"/>
              <a:ext cx="22435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>
                  <a:solidFill>
                    <a:srgbClr val="00BB00"/>
                  </a:solidFill>
                  <a:latin typeface="Times New Roman"/>
                  <a:cs typeface="Times New Roman"/>
                </a:rPr>
                <a:t>Harmonique</a:t>
              </a:r>
              <a:endParaRPr lang="en-US" sz="2600" dirty="0">
                <a:solidFill>
                  <a:srgbClr val="00BB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18515" y="1919960"/>
              <a:ext cx="224353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Morse</a:t>
              </a:r>
              <a:endParaRPr lang="en-US" sz="2600" dirty="0">
                <a:solidFill>
                  <a:srgbClr val="0000FF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14687" y="928675"/>
              <a:ext cx="4584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/>
                  <a:cs typeface="Times New Roman"/>
                </a:rPr>
                <a:t>Energie</a:t>
              </a:r>
              <a:r>
                <a:rPr lang="en-US" sz="2400" i="1" dirty="0" smtClean="0">
                  <a:latin typeface="Times New Roman"/>
                  <a:cs typeface="Times New Roman"/>
                </a:rPr>
                <a:t> de dissociation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3</cp:revision>
  <dcterms:created xsi:type="dcterms:W3CDTF">2015-09-21T17:00:36Z</dcterms:created>
  <dcterms:modified xsi:type="dcterms:W3CDTF">2015-09-21T17:27:20Z</dcterms:modified>
</cp:coreProperties>
</file>