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03B-1E74-1540-B527-C3E67B5B43F8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3D29-15E7-BB43-B257-8184B379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5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03B-1E74-1540-B527-C3E67B5B43F8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3D29-15E7-BB43-B257-8184B379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03B-1E74-1540-B527-C3E67B5B43F8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3D29-15E7-BB43-B257-8184B379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1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03B-1E74-1540-B527-C3E67B5B43F8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3D29-15E7-BB43-B257-8184B379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4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03B-1E74-1540-B527-C3E67B5B43F8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3D29-15E7-BB43-B257-8184B379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7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03B-1E74-1540-B527-C3E67B5B43F8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3D29-15E7-BB43-B257-8184B379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7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03B-1E74-1540-B527-C3E67B5B43F8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3D29-15E7-BB43-B257-8184B379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2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03B-1E74-1540-B527-C3E67B5B43F8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3D29-15E7-BB43-B257-8184B379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3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03B-1E74-1540-B527-C3E67B5B43F8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3D29-15E7-BB43-B257-8184B379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8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03B-1E74-1540-B527-C3E67B5B43F8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3D29-15E7-BB43-B257-8184B379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0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03B-1E74-1540-B527-C3E67B5B43F8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3D29-15E7-BB43-B257-8184B379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2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B603B-1E74-1540-B527-C3E67B5B43F8}" type="datetimeFigureOut">
              <a:rPr lang="en-US" smtClean="0"/>
              <a:t>22/09/15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C3D29-15E7-BB43-B257-8184B379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1608" y="0"/>
            <a:ext cx="8482392" cy="6857999"/>
            <a:chOff x="661608" y="0"/>
            <a:chExt cx="8482392" cy="685799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900" y="0"/>
              <a:ext cx="7425124" cy="685799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552099" y="6236938"/>
              <a:ext cx="4584098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 err="1" smtClean="0">
                  <a:latin typeface="Times New Roman"/>
                  <a:cs typeface="Times New Roman"/>
                </a:rPr>
                <a:t>Séparation</a:t>
              </a:r>
              <a:r>
                <a:rPr lang="en-US" sz="3200" i="1" dirty="0" smtClean="0">
                  <a:latin typeface="Times New Roman"/>
                  <a:cs typeface="Times New Roman"/>
                </a:rPr>
                <a:t> </a:t>
              </a:r>
              <a:r>
                <a:rPr lang="en-US" sz="3200" i="1" dirty="0" err="1" smtClean="0">
                  <a:latin typeface="Times New Roman"/>
                  <a:cs typeface="Times New Roman"/>
                </a:rPr>
                <a:t>internucléaire</a:t>
              </a:r>
              <a:endParaRPr lang="en-US" sz="3200" i="1" dirty="0">
                <a:latin typeface="Times New Roman"/>
                <a:cs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144061" y="3239867"/>
              <a:ext cx="161987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 err="1" smtClean="0">
                  <a:latin typeface="Times New Roman"/>
                  <a:cs typeface="Times New Roman"/>
                </a:rPr>
                <a:t>Energie</a:t>
              </a:r>
              <a:endParaRPr lang="en-US" sz="3200" i="1" dirty="0">
                <a:latin typeface="Times New Roman"/>
                <a:cs typeface="Times New Roman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45984" y="1390340"/>
              <a:ext cx="224353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err="1" smtClean="0">
                  <a:solidFill>
                    <a:srgbClr val="00BB00"/>
                  </a:solidFill>
                  <a:latin typeface="Times New Roman"/>
                  <a:cs typeface="Times New Roman"/>
                </a:rPr>
                <a:t>Harmonique</a:t>
              </a:r>
              <a:r>
                <a:rPr lang="en-US" sz="2600" dirty="0" smtClean="0">
                  <a:solidFill>
                    <a:srgbClr val="00BB00"/>
                  </a:solidFill>
                  <a:latin typeface="Times New Roman"/>
                  <a:cs typeface="Times New Roman"/>
                </a:rPr>
                <a:t>`</a:t>
              </a:r>
              <a:endParaRPr lang="en-US" sz="2600" dirty="0">
                <a:solidFill>
                  <a:srgbClr val="00BB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18515" y="1919960"/>
              <a:ext cx="224353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Morse</a:t>
              </a:r>
              <a:endParaRPr lang="en-US" sz="26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75162" y="964603"/>
              <a:ext cx="4068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 smtClean="0">
                  <a:latin typeface="Times New Roman"/>
                  <a:cs typeface="Times New Roman"/>
                </a:rPr>
                <a:t>Energie</a:t>
              </a:r>
              <a:r>
                <a:rPr lang="en-US" sz="2400" i="1" dirty="0" smtClean="0">
                  <a:latin typeface="Times New Roman"/>
                  <a:cs typeface="Times New Roman"/>
                </a:rPr>
                <a:t> de dissociation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22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5826</TotalTime>
  <Words>9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LIMSI/CNRS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Trellet</dc:creator>
  <cp:lastModifiedBy>Mikael Trellet</cp:lastModifiedBy>
  <cp:revision>6</cp:revision>
  <dcterms:created xsi:type="dcterms:W3CDTF">2015-09-21T17:00:36Z</dcterms:created>
  <dcterms:modified xsi:type="dcterms:W3CDTF">2015-09-26T10:36:33Z</dcterms:modified>
</cp:coreProperties>
</file>