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3460-6881-0543-8320-EC6A6BE4BC8E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7094-8BA2-DD4C-8699-A7FE5C8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4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3460-6881-0543-8320-EC6A6BE4BC8E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7094-8BA2-DD4C-8699-A7FE5C8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3460-6881-0543-8320-EC6A6BE4BC8E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7094-8BA2-DD4C-8699-A7FE5C8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3460-6881-0543-8320-EC6A6BE4BC8E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7094-8BA2-DD4C-8699-A7FE5C8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5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3460-6881-0543-8320-EC6A6BE4BC8E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7094-8BA2-DD4C-8699-A7FE5C8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3460-6881-0543-8320-EC6A6BE4BC8E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7094-8BA2-DD4C-8699-A7FE5C8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3460-6881-0543-8320-EC6A6BE4BC8E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7094-8BA2-DD4C-8699-A7FE5C8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0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3460-6881-0543-8320-EC6A6BE4BC8E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7094-8BA2-DD4C-8699-A7FE5C8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3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3460-6881-0543-8320-EC6A6BE4BC8E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7094-8BA2-DD4C-8699-A7FE5C8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3460-6881-0543-8320-EC6A6BE4BC8E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7094-8BA2-DD4C-8699-A7FE5C8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3460-6881-0543-8320-EC6A6BE4BC8E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7094-8BA2-DD4C-8699-A7FE5C8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1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3460-6881-0543-8320-EC6A6BE4BC8E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7094-8BA2-DD4C-8699-A7FE5C8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1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8450" y="549950"/>
            <a:ext cx="8259579" cy="6259670"/>
            <a:chOff x="28450" y="549950"/>
            <a:chExt cx="8259579" cy="6259670"/>
          </a:xfrm>
        </p:grpSpPr>
        <p:pic>
          <p:nvPicPr>
            <p:cNvPr id="5" name="Picture 4" descr="LennardJon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0" t="1336" r="1412" b="22865"/>
            <a:stretch/>
          </p:blipFill>
          <p:spPr>
            <a:xfrm>
              <a:off x="838990" y="549950"/>
              <a:ext cx="7449039" cy="5787563"/>
            </a:xfrm>
            <a:prstGeom prst="rect">
              <a:avLst/>
            </a:prstGeom>
          </p:spPr>
        </p:pic>
        <p:sp>
          <p:nvSpPr>
            <p:cNvPr id="19" name="Freeform 18"/>
            <p:cNvSpPr/>
            <p:nvPr/>
          </p:nvSpPr>
          <p:spPr>
            <a:xfrm>
              <a:off x="2999619" y="3592281"/>
              <a:ext cx="5261429" cy="2564195"/>
            </a:xfrm>
            <a:custGeom>
              <a:avLst/>
              <a:gdLst>
                <a:gd name="connsiteX0" fmla="*/ 0 w 5261429"/>
                <a:gd name="connsiteY0" fmla="*/ 2781905 h 2781905"/>
                <a:gd name="connsiteX1" fmla="*/ 423333 w 5261429"/>
                <a:gd name="connsiteY1" fmla="*/ 2165048 h 2781905"/>
                <a:gd name="connsiteX2" fmla="*/ 943429 w 5261429"/>
                <a:gd name="connsiteY2" fmla="*/ 1572381 h 2781905"/>
                <a:gd name="connsiteX3" fmla="*/ 1536095 w 5261429"/>
                <a:gd name="connsiteY3" fmla="*/ 1003905 h 2781905"/>
                <a:gd name="connsiteX4" fmla="*/ 2019905 w 5261429"/>
                <a:gd name="connsiteY4" fmla="*/ 689429 h 2781905"/>
                <a:gd name="connsiteX5" fmla="*/ 2636762 w 5261429"/>
                <a:gd name="connsiteY5" fmla="*/ 411239 h 2781905"/>
                <a:gd name="connsiteX6" fmla="*/ 3495524 w 5261429"/>
                <a:gd name="connsiteY6" fmla="*/ 193524 h 2781905"/>
                <a:gd name="connsiteX7" fmla="*/ 4293810 w 5261429"/>
                <a:gd name="connsiteY7" fmla="*/ 84667 h 2781905"/>
                <a:gd name="connsiteX8" fmla="*/ 5261429 w 5261429"/>
                <a:gd name="connsiteY8" fmla="*/ 0 h 278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1429" h="2781905">
                  <a:moveTo>
                    <a:pt x="0" y="2781905"/>
                  </a:moveTo>
                  <a:cubicBezTo>
                    <a:pt x="133047" y="2574270"/>
                    <a:pt x="266095" y="2366635"/>
                    <a:pt x="423333" y="2165048"/>
                  </a:cubicBezTo>
                  <a:cubicBezTo>
                    <a:pt x="580571" y="1963461"/>
                    <a:pt x="757969" y="1765905"/>
                    <a:pt x="943429" y="1572381"/>
                  </a:cubicBezTo>
                  <a:cubicBezTo>
                    <a:pt x="1128889" y="1378857"/>
                    <a:pt x="1356682" y="1151064"/>
                    <a:pt x="1536095" y="1003905"/>
                  </a:cubicBezTo>
                  <a:cubicBezTo>
                    <a:pt x="1715508" y="856746"/>
                    <a:pt x="1836460" y="788207"/>
                    <a:pt x="2019905" y="689429"/>
                  </a:cubicBezTo>
                  <a:cubicBezTo>
                    <a:pt x="2203350" y="590651"/>
                    <a:pt x="2390826" y="493890"/>
                    <a:pt x="2636762" y="411239"/>
                  </a:cubicBezTo>
                  <a:cubicBezTo>
                    <a:pt x="2882699" y="328588"/>
                    <a:pt x="3219349" y="247953"/>
                    <a:pt x="3495524" y="193524"/>
                  </a:cubicBezTo>
                  <a:cubicBezTo>
                    <a:pt x="3771699" y="139095"/>
                    <a:pt x="3999493" y="116921"/>
                    <a:pt x="4293810" y="84667"/>
                  </a:cubicBezTo>
                  <a:cubicBezTo>
                    <a:pt x="4588128" y="52413"/>
                    <a:pt x="5261429" y="0"/>
                    <a:pt x="5261429" y="0"/>
                  </a:cubicBezTo>
                </a:path>
              </a:pathLst>
            </a:custGeom>
            <a:ln w="57150" cmpd="sng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6799" y="2127567"/>
              <a:ext cx="28272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err="1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Lennard</a:t>
              </a:r>
              <a:r>
                <a:rPr lang="en-US" sz="26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-Jones 6-12</a:t>
              </a:r>
              <a:endParaRPr lang="en-US" sz="26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54651" y="3918245"/>
              <a:ext cx="224353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accent2"/>
                  </a:solidFill>
                  <a:latin typeface="Times New Roman"/>
                  <a:cs typeface="Times New Roman"/>
                </a:rPr>
                <a:t>Coulomb</a:t>
              </a:r>
              <a:endParaRPr lang="en-US" sz="2600" dirty="0">
                <a:solidFill>
                  <a:schemeClr val="accent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-489097" y="2992417"/>
              <a:ext cx="161987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 smtClean="0">
                  <a:latin typeface="Times New Roman"/>
                  <a:cs typeface="Times New Roman"/>
                </a:rPr>
                <a:t>Energie</a:t>
              </a:r>
              <a:endParaRPr lang="en-US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58578" y="6224844"/>
              <a:ext cx="505580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 smtClean="0">
                  <a:latin typeface="Times New Roman"/>
                  <a:cs typeface="Times New Roman"/>
                </a:rPr>
                <a:t>Séparation</a:t>
              </a:r>
              <a:r>
                <a:rPr lang="en-US" sz="3200" i="1" dirty="0" smtClean="0">
                  <a:latin typeface="Times New Roman"/>
                  <a:cs typeface="Times New Roman"/>
                </a:rPr>
                <a:t> </a:t>
              </a:r>
              <a:r>
                <a:rPr lang="en-US" sz="3200" i="1" dirty="0" err="1" smtClean="0">
                  <a:latin typeface="Times New Roman"/>
                  <a:cs typeface="Times New Roman"/>
                </a:rPr>
                <a:t>internucléaire</a:t>
              </a:r>
              <a:r>
                <a:rPr lang="en-US" sz="3200" i="1" dirty="0" smtClean="0">
                  <a:latin typeface="Times New Roman"/>
                  <a:cs typeface="Times New Roman"/>
                </a:rPr>
                <a:t> (r)</a:t>
              </a:r>
              <a:endParaRPr lang="en-US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7416" y="3075259"/>
              <a:ext cx="403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0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07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14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LIMSI/CNRS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Trellet</dc:creator>
  <cp:lastModifiedBy>Mikael Trellet</cp:lastModifiedBy>
  <cp:revision>4</cp:revision>
  <dcterms:created xsi:type="dcterms:W3CDTF">2015-09-22T11:10:38Z</dcterms:created>
  <dcterms:modified xsi:type="dcterms:W3CDTF">2015-09-22T15:58:08Z</dcterms:modified>
</cp:coreProperties>
</file>