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315" r:id="rId3"/>
    <p:sldId id="316" r:id="rId4"/>
    <p:sldId id="317" r:id="rId5"/>
    <p:sldId id="318" r:id="rId6"/>
    <p:sldId id="320" r:id="rId7"/>
    <p:sldId id="321" r:id="rId8"/>
    <p:sldId id="322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ma Govindaraja" initials="BG" lastIdx="2" clrIdx="0">
    <p:extLst>
      <p:ext uri="{19B8F6BF-5375-455C-9EA6-DF929625EA0E}">
        <p15:presenceInfo xmlns:p15="http://schemas.microsoft.com/office/powerpoint/2012/main" userId="S::bama.govindaraja@pb.com::3bc49030-7d3f-4976-b21e-a74b4496b1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A64F-C10D-5E45-8521-00DA76F6438F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240F-D042-B243-BD1F-EA5C103F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2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46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CF13B6-F484-0D47-B20D-2E1E5145E277}" type="datetimeFigureOut">
              <a:rPr lang="en-US" smtClean="0"/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C0F425-CD1A-BC41-9E60-8CFF869B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tool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eclipse.org/downloads/packag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racle.com/java/technologies/javase-downloads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importing-your-projects-to-github/adding-an-existing-project-to-github-using-the-command-line" TargetMode="External"/><Relationship Id="rId2" Type="http://schemas.openxmlformats.org/officeDocument/2006/relationships/hyperlink" Target="https://username@github.com/username/repo-nam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4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6B78-DD9E-5849-86B1-5D194832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1"/>
                </a:solidFill>
              </a:rPr>
              <a:t>Dev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C2FF1-5DA0-B248-A191-1A3A7A5FA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315" y="0"/>
            <a:ext cx="4534781" cy="62145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Java </a:t>
            </a:r>
            <a:r>
              <a:rPr lang="en-US" sz="1800" dirty="0" err="1"/>
              <a:t>jdk</a:t>
            </a:r>
            <a:r>
              <a:rPr lang="en-US" sz="1800" dirty="0"/>
              <a:t>: </a:t>
            </a:r>
            <a:r>
              <a:rPr lang="en-US" sz="1800" u="sng" dirty="0">
                <a:hlinkClick r:id="rId6"/>
              </a:rPr>
              <a:t>https://www.oracle.com/java/technologies/javase-downloads.html</a:t>
            </a:r>
            <a:endParaRPr lang="en-US" sz="1800" u="sng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Eclipse: </a:t>
            </a:r>
            <a:r>
              <a:rPr lang="en-US" sz="1800" u="sng" dirty="0">
                <a:hlinkClick r:id="rId7"/>
              </a:rPr>
              <a:t>https://www.eclipse.org/downloads/packages/</a:t>
            </a:r>
            <a:endParaRPr lang="en-US" sz="1800" u="sng" dirty="0"/>
          </a:p>
          <a:p>
            <a:r>
              <a:rPr lang="en-US" sz="1800" u="sng" dirty="0"/>
              <a:t>or</a:t>
            </a:r>
            <a:endParaRPr lang="en-US" sz="1800" dirty="0"/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Spring Tool Suite 4: </a:t>
            </a:r>
            <a:r>
              <a:rPr lang="en-US" sz="1800" u="sng" dirty="0">
                <a:hlinkClick r:id="rId8"/>
              </a:rPr>
              <a:t>https://spring.io/tools</a:t>
            </a:r>
            <a:r>
              <a:rPr lang="en-US" sz="1800" dirty="0"/>
              <a:t>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1800" dirty="0"/>
              <a:t>GitHub</a:t>
            </a:r>
            <a:br>
              <a:rPr lang="en-US" sz="1800" dirty="0"/>
            </a:br>
            <a:r>
              <a:rPr lang="en-US" sz="1800" dirty="0"/>
              <a:t>    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5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CCF-0901-A143-937C-0672AF7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88A5-E2AD-8240-90A2-F2E7812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area of a rectangle.</a:t>
            </a:r>
          </a:p>
        </p:txBody>
      </p:sp>
    </p:spTree>
    <p:extLst>
      <p:ext uri="{BB962C8B-B14F-4D97-AF65-F5344CB8AC3E}">
        <p14:creationId xmlns:p14="http://schemas.microsoft.com/office/powerpoint/2010/main" val="3247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14FA-790F-7449-A326-D24A62A1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1F78-D176-3345-B8CA-B2603BEC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US" b="1" dirty="0"/>
              <a:t>Create repository on </a:t>
            </a:r>
            <a:r>
              <a:rPr lang="en-US" b="1" dirty="0" err="1"/>
              <a:t>github.com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Open Terminal and navigate to working directory</a:t>
            </a:r>
          </a:p>
          <a:p>
            <a:pPr marL="274320" lvl="1" indent="0">
              <a:buNone/>
            </a:pPr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(ls –la to see the .git file)</a:t>
            </a:r>
          </a:p>
          <a:p>
            <a:pPr marL="274320" lvl="1" indent="0">
              <a:buNone/>
            </a:pPr>
            <a:r>
              <a:rPr lang="en-US" b="1" dirty="0"/>
              <a:t>Git status (check after you add/change files as well)</a:t>
            </a:r>
          </a:p>
          <a:p>
            <a:pPr marL="274320" lvl="1" indent="0">
              <a:buNone/>
            </a:pPr>
            <a:r>
              <a:rPr lang="en-US" b="1" dirty="0"/>
              <a:t>Git add &lt;files&gt; (To add everything in directory, git add .)</a:t>
            </a:r>
          </a:p>
          <a:p>
            <a:pPr marL="274320" lvl="1" indent="0">
              <a:buNone/>
            </a:pPr>
            <a:r>
              <a:rPr lang="en-US" b="1" dirty="0"/>
              <a:t>Git commit –m “First Commit”</a:t>
            </a:r>
          </a:p>
          <a:p>
            <a:pPr marL="274320" lvl="1" indent="0">
              <a:buNone/>
            </a:pPr>
            <a:r>
              <a:rPr lang="en-US" b="1" dirty="0"/>
              <a:t>Git remote add origin “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https://username@github.com/username/repo-name.git</a:t>
            </a:r>
            <a:r>
              <a:rPr lang="en-US" b="1" dirty="0"/>
              <a:t>” (Can also use new </a:t>
            </a:r>
            <a:r>
              <a:rPr lang="en-US" b="1" dirty="0" err="1"/>
              <a:t>github</a:t>
            </a:r>
            <a:r>
              <a:rPr lang="en-US" b="1" dirty="0"/>
              <a:t> repository </a:t>
            </a:r>
            <a:r>
              <a:rPr lang="en-US" b="1" dirty="0" err="1"/>
              <a:t>url</a:t>
            </a:r>
            <a:r>
              <a:rPr lang="en-US" b="1" dirty="0"/>
              <a:t>)</a:t>
            </a:r>
          </a:p>
          <a:p>
            <a:pPr marL="274320" lvl="1" indent="0">
              <a:buNone/>
            </a:pPr>
            <a:r>
              <a:rPr lang="en-US" b="1" dirty="0"/>
              <a:t>Git remote –v </a:t>
            </a:r>
          </a:p>
          <a:p>
            <a:pPr marL="274320" lvl="1" indent="0">
              <a:buNone/>
            </a:pPr>
            <a:r>
              <a:rPr lang="en-US" b="1" dirty="0"/>
              <a:t>To update any remotes -&gt; git remote set-</a:t>
            </a:r>
            <a:r>
              <a:rPr lang="en-US" b="1" dirty="0" err="1"/>
              <a:t>url</a:t>
            </a:r>
            <a:r>
              <a:rPr lang="en-US" b="1" dirty="0"/>
              <a:t> origin &lt;repo </a:t>
            </a:r>
            <a:r>
              <a:rPr lang="en-US" b="1" dirty="0" err="1"/>
              <a:t>url</a:t>
            </a:r>
            <a:r>
              <a:rPr lang="en-US" b="1" dirty="0"/>
              <a:t>&gt;</a:t>
            </a:r>
          </a:p>
          <a:p>
            <a:pPr marL="274320" lvl="1" indent="0">
              <a:buNone/>
            </a:pPr>
            <a:r>
              <a:rPr lang="en-US" b="1" dirty="0"/>
              <a:t>Git push –u origin master (Can also do git push –u origin main)</a:t>
            </a:r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https://docs.github.com/en/github/importing-your-projects-to-github/adding-an-existing-project-to-github-using-the-command-line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74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BE7E-13DE-9049-83F8-BA15B4EB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E3B2-2F3F-A042-B2BC-68DAC87F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667018"/>
          </a:xfrm>
        </p:spPr>
        <p:txBody>
          <a:bodyPr/>
          <a:lstStyle/>
          <a:p>
            <a:r>
              <a:rPr lang="en-US" sz="1400" dirty="0"/>
              <a:t>Abacus</a:t>
            </a:r>
          </a:p>
          <a:p>
            <a:r>
              <a:rPr lang="en-US" sz="1400" dirty="0"/>
              <a:t>Calculating device(Pascaline) – French Philosopher(Pascal)-1642</a:t>
            </a:r>
          </a:p>
          <a:p>
            <a:r>
              <a:rPr lang="en-US" sz="1400" dirty="0"/>
              <a:t>Punched cards-Joseph Jacquard(French Weaver)-1819</a:t>
            </a:r>
          </a:p>
          <a:p>
            <a:r>
              <a:rPr lang="en-US" sz="1400" dirty="0"/>
              <a:t>Calculating machine design(difference and analytical)-Charles Babbage-1800</a:t>
            </a:r>
          </a:p>
          <a:p>
            <a:pPr marL="0" indent="0">
              <a:buNone/>
            </a:pPr>
            <a:r>
              <a:rPr lang="en-US" sz="1400" dirty="0"/>
              <a:t>		Ada Augusta(published Babbage’s work)</a:t>
            </a:r>
          </a:p>
          <a:p>
            <a:r>
              <a:rPr lang="en-US" sz="1400" dirty="0"/>
              <a:t>Tabulating Machine Company – Herman Hollerith-1900</a:t>
            </a:r>
          </a:p>
          <a:p>
            <a:r>
              <a:rPr lang="en-US" sz="1400" dirty="0"/>
              <a:t>Mark1 -1944 – </a:t>
            </a:r>
            <a:r>
              <a:rPr lang="en-US" sz="1400" dirty="0" err="1"/>
              <a:t>IBM+Harward</a:t>
            </a:r>
            <a:r>
              <a:rPr lang="en-US" sz="1400" dirty="0"/>
              <a:t>(52ft,50tons,750000parts)</a:t>
            </a:r>
          </a:p>
          <a:p>
            <a:r>
              <a:rPr lang="en-US" sz="1400" dirty="0"/>
              <a:t>1946-UPENN-ENIAC(18000parts and 30tons)</a:t>
            </a:r>
          </a:p>
          <a:p>
            <a:r>
              <a:rPr lang="en-US" sz="1400" dirty="0"/>
              <a:t>John Neumann -1940-ALU+CU+Memory+I/O Devices</a:t>
            </a:r>
          </a:p>
          <a:p>
            <a:r>
              <a:rPr lang="en-US" sz="1400" dirty="0"/>
              <a:t>1956-IC</a:t>
            </a:r>
          </a:p>
          <a:p>
            <a:r>
              <a:rPr lang="en-US" sz="1400" dirty="0"/>
              <a:t>1970-CPU</a:t>
            </a:r>
          </a:p>
          <a:p>
            <a:r>
              <a:rPr lang="en-US" sz="1400" dirty="0"/>
              <a:t>1977 Steve Jobs and Wozniak </a:t>
            </a:r>
          </a:p>
          <a:p>
            <a:r>
              <a:rPr lang="en-US" sz="1400" dirty="0"/>
              <a:t>1981- IBM PC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5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57" y="2281530"/>
            <a:ext cx="10058400" cy="4623776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DD63D4-F8B5-0A47-B91D-274F91E50701}"/>
              </a:ext>
            </a:extLst>
          </p:cNvPr>
          <p:cNvSpPr/>
          <p:nvPr/>
        </p:nvSpPr>
        <p:spPr>
          <a:xfrm>
            <a:off x="2196547" y="3001617"/>
            <a:ext cx="2315817" cy="272332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723322" y="3607905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2622832" y="3429000"/>
            <a:ext cx="1450403" cy="6377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AC4E576-2BA9-5B40-BE97-141425C53778}"/>
              </a:ext>
            </a:extLst>
          </p:cNvPr>
          <p:cNvSpPr/>
          <p:nvPr/>
        </p:nvSpPr>
        <p:spPr>
          <a:xfrm>
            <a:off x="2622833" y="4586116"/>
            <a:ext cx="1450402" cy="72852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BCD02-48D6-2349-A45A-BE4EA32A643A}"/>
              </a:ext>
            </a:extLst>
          </p:cNvPr>
          <p:cNvSpPr txBox="1"/>
          <p:nvPr/>
        </p:nvSpPr>
        <p:spPr>
          <a:xfrm>
            <a:off x="2648778" y="4586117"/>
            <a:ext cx="115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2006930" y="6373367"/>
            <a:ext cx="2505434" cy="53193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>
            <a:off x="2196547" y="6445025"/>
            <a:ext cx="23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Memory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48729-C2E8-CB43-B08D-940B68E40CE3}"/>
              </a:ext>
            </a:extLst>
          </p:cNvPr>
          <p:cNvCxnSpPr/>
          <p:nvPr/>
        </p:nvCxnSpPr>
        <p:spPr>
          <a:xfrm>
            <a:off x="2458192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A082E-D572-1648-91A3-798DAD753F3E}"/>
              </a:ext>
            </a:extLst>
          </p:cNvPr>
          <p:cNvCxnSpPr/>
          <p:nvPr/>
        </p:nvCxnSpPr>
        <p:spPr>
          <a:xfrm flipV="1">
            <a:off x="4073235" y="5724938"/>
            <a:ext cx="0" cy="6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AD247BD9-34EA-7044-A638-85041BBB2BED}"/>
              </a:ext>
            </a:extLst>
          </p:cNvPr>
          <p:cNvSpPr/>
          <p:nvPr/>
        </p:nvSpPr>
        <p:spPr>
          <a:xfrm>
            <a:off x="6370307" y="3429000"/>
            <a:ext cx="1450403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B9519FE-0004-8641-AB93-FF9D99EDAE97}"/>
              </a:ext>
            </a:extLst>
          </p:cNvPr>
          <p:cNvSpPr/>
          <p:nvPr/>
        </p:nvSpPr>
        <p:spPr>
          <a:xfrm>
            <a:off x="6370308" y="4400246"/>
            <a:ext cx="1450402" cy="914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E5322-D680-544C-955A-AEF967D3EFDF}"/>
              </a:ext>
            </a:extLst>
          </p:cNvPr>
          <p:cNvSpPr txBox="1"/>
          <p:nvPr/>
        </p:nvSpPr>
        <p:spPr>
          <a:xfrm>
            <a:off x="6673933" y="3764478"/>
            <a:ext cx="100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567056" y="4726379"/>
            <a:ext cx="98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004B6-8942-9746-A004-C2D5F1C74B51}"/>
              </a:ext>
            </a:extLst>
          </p:cNvPr>
          <p:cNvCxnSpPr>
            <a:cxnSpLocks/>
          </p:cNvCxnSpPr>
          <p:nvPr/>
        </p:nvCxnSpPr>
        <p:spPr>
          <a:xfrm flipH="1">
            <a:off x="4512364" y="4066740"/>
            <a:ext cx="185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41C31-067B-6E44-99E0-7A21348479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38309" y="4857446"/>
            <a:ext cx="1831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100B2B-C514-934B-BAA3-25092F6B8C2A}"/>
              </a:ext>
            </a:extLst>
          </p:cNvPr>
          <p:cNvCxnSpPr/>
          <p:nvPr/>
        </p:nvCxnSpPr>
        <p:spPr>
          <a:xfrm>
            <a:off x="2980706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B1A2EC-4CBF-9E4E-AB56-4C80F93D725B}"/>
              </a:ext>
            </a:extLst>
          </p:cNvPr>
          <p:cNvCxnSpPr/>
          <p:nvPr/>
        </p:nvCxnSpPr>
        <p:spPr>
          <a:xfrm flipV="1">
            <a:off x="3598223" y="4066740"/>
            <a:ext cx="0" cy="5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2B7-A818-7C48-9404-F6C16370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computer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FF8D-64E7-384A-AD54-87CF1635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	Software				Application Software</a:t>
            </a:r>
          </a:p>
          <a:p>
            <a:pPr marL="0" indent="0">
              <a:buNone/>
            </a:pPr>
            <a:r>
              <a:rPr lang="en-US" dirty="0"/>
              <a:t>(OS)							MS word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BB2663-DD0B-9A40-B755-B27A9EBF46AA}"/>
              </a:ext>
            </a:extLst>
          </p:cNvPr>
          <p:cNvCxnSpPr>
            <a:cxnSpLocks/>
          </p:cNvCxnSpPr>
          <p:nvPr/>
        </p:nvCxnSpPr>
        <p:spPr>
          <a:xfrm>
            <a:off x="1864426" y="2481943"/>
            <a:ext cx="0" cy="179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C244F-0BE3-B447-A4CF-FC5A81FB8239}"/>
              </a:ext>
            </a:extLst>
          </p:cNvPr>
          <p:cNvCxnSpPr>
            <a:cxnSpLocks/>
          </p:cNvCxnSpPr>
          <p:nvPr/>
        </p:nvCxnSpPr>
        <p:spPr>
          <a:xfrm>
            <a:off x="2398816" y="2375065"/>
            <a:ext cx="4667002" cy="190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3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31EB-58B5-AB41-9C7E-BBAD62A8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E12-81F7-6F40-A450-C41CE0C9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ASCII(128)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2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98C1-3819-A048-BB1E-6594D010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Evoluation</a:t>
            </a:r>
            <a:r>
              <a:rPr lang="en-US" dirty="0"/>
              <a:t>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6227-2069-7B41-AE6A-BEA42D3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wages = rate*hours.       (ML)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wages = rate*hours.       (AL) Mnemonics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wages = rate*hours  (Java)</a:t>
            </a:r>
          </a:p>
        </p:txBody>
      </p:sp>
    </p:spTree>
    <p:extLst>
      <p:ext uri="{BB962C8B-B14F-4D97-AF65-F5344CB8AC3E}">
        <p14:creationId xmlns:p14="http://schemas.microsoft.com/office/powerpoint/2010/main" val="35336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3C5B-7389-7F49-956F-DC54CCA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0D4B-E751-A241-987A-4E4B7442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Compiler</a:t>
            </a:r>
          </a:p>
          <a:p>
            <a:pPr marL="0" indent="0">
              <a:buNone/>
            </a:pPr>
            <a:r>
              <a:rPr lang="en-US" dirty="0"/>
              <a:t>JVM</a:t>
            </a:r>
          </a:p>
          <a:p>
            <a:pPr marL="0" indent="0">
              <a:buNone/>
            </a:pPr>
            <a:r>
              <a:rPr lang="en-US" dirty="0"/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8516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F07-7421-6144-B181-3143CCD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644"/>
            <a:ext cx="10058400" cy="647226"/>
          </a:xfrm>
        </p:spPr>
        <p:txBody>
          <a:bodyPr>
            <a:normAutofit fontScale="90000"/>
          </a:bodyPr>
          <a:lstStyle/>
          <a:p>
            <a:r>
              <a:rPr lang="en-US" dirty="0"/>
              <a:t>Java 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5C322-91C4-EA4E-A965-6064F4B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690870"/>
            <a:ext cx="11212184" cy="62144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04C95-4467-6A4F-8C29-6829CD847367}"/>
              </a:ext>
            </a:extLst>
          </p:cNvPr>
          <p:cNvSpPr txBox="1"/>
          <p:nvPr/>
        </p:nvSpPr>
        <p:spPr>
          <a:xfrm>
            <a:off x="2492441" y="4688326"/>
            <a:ext cx="242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code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ECC63B6-323C-DE44-856D-0627A60CB0C4}"/>
              </a:ext>
            </a:extLst>
          </p:cNvPr>
          <p:cNvSpPr/>
          <p:nvPr/>
        </p:nvSpPr>
        <p:spPr>
          <a:xfrm>
            <a:off x="1918528" y="63082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DA249011-BD02-A342-8E50-E67859A9E26D}"/>
              </a:ext>
            </a:extLst>
          </p:cNvPr>
          <p:cNvSpPr/>
          <p:nvPr/>
        </p:nvSpPr>
        <p:spPr>
          <a:xfrm>
            <a:off x="1797202" y="5523839"/>
            <a:ext cx="3408748" cy="52885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C6CBE-3511-044A-9137-1D5F789811DE}"/>
              </a:ext>
            </a:extLst>
          </p:cNvPr>
          <p:cNvSpPr txBox="1"/>
          <p:nvPr/>
        </p:nvSpPr>
        <p:spPr>
          <a:xfrm flipH="1">
            <a:off x="5842658" y="6289376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213F-6B10-AC42-8D92-B9A591C366F0}"/>
              </a:ext>
            </a:extLst>
          </p:cNvPr>
          <p:cNvSpPr txBox="1"/>
          <p:nvPr/>
        </p:nvSpPr>
        <p:spPr>
          <a:xfrm>
            <a:off x="6282046" y="5049991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D10E6-A757-A44F-9DC7-A074A66B259A}"/>
              </a:ext>
            </a:extLst>
          </p:cNvPr>
          <p:cNvSpPr txBox="1"/>
          <p:nvPr/>
        </p:nvSpPr>
        <p:spPr>
          <a:xfrm>
            <a:off x="1733797" y="456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267AE-DE30-9A4D-BD31-DA0866B2A575}"/>
              </a:ext>
            </a:extLst>
          </p:cNvPr>
          <p:cNvSpPr txBox="1"/>
          <p:nvPr/>
        </p:nvSpPr>
        <p:spPr>
          <a:xfrm>
            <a:off x="2723322" y="619215"/>
            <a:ext cx="24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765E1CA6-1F29-214A-B1F5-4849342C02BA}"/>
              </a:ext>
            </a:extLst>
          </p:cNvPr>
          <p:cNvSpPr/>
          <p:nvPr/>
        </p:nvSpPr>
        <p:spPr>
          <a:xfrm>
            <a:off x="1934530" y="1287878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EB5547E4-41EA-A742-BC5E-25D43B954478}"/>
              </a:ext>
            </a:extLst>
          </p:cNvPr>
          <p:cNvSpPr/>
          <p:nvPr/>
        </p:nvSpPr>
        <p:spPr>
          <a:xfrm>
            <a:off x="1846909" y="2126667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D0386-0D2B-F243-8326-B49A5A1132F8}"/>
              </a:ext>
            </a:extLst>
          </p:cNvPr>
          <p:cNvSpPr txBox="1"/>
          <p:nvPr/>
        </p:nvSpPr>
        <p:spPr>
          <a:xfrm>
            <a:off x="2622832" y="1298480"/>
            <a:ext cx="23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7883B-089A-AA45-9572-4A64B7FC4D70}"/>
              </a:ext>
            </a:extLst>
          </p:cNvPr>
          <p:cNvSpPr txBox="1"/>
          <p:nvPr/>
        </p:nvSpPr>
        <p:spPr>
          <a:xfrm>
            <a:off x="2101942" y="2126666"/>
            <a:ext cx="391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and design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CEA44D6C-EE22-A44F-AC08-0F5E35CABF23}"/>
              </a:ext>
            </a:extLst>
          </p:cNvPr>
          <p:cNvSpPr/>
          <p:nvPr/>
        </p:nvSpPr>
        <p:spPr>
          <a:xfrm>
            <a:off x="1797202" y="2874860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C2E2C-1592-CC46-8FB8-7D4297E32B6A}"/>
              </a:ext>
            </a:extLst>
          </p:cNvPr>
          <p:cNvSpPr txBox="1"/>
          <p:nvPr/>
        </p:nvSpPr>
        <p:spPr>
          <a:xfrm>
            <a:off x="2648779" y="2906291"/>
            <a:ext cx="214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Coding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B7DD8727-D982-A940-9B8E-EDA0AE8CCEE1}"/>
              </a:ext>
            </a:extLst>
          </p:cNvPr>
          <p:cNvSpPr/>
          <p:nvPr/>
        </p:nvSpPr>
        <p:spPr>
          <a:xfrm>
            <a:off x="1724209" y="3562464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F5931-A771-4D41-BB78-F8972207F7B1}"/>
              </a:ext>
            </a:extLst>
          </p:cNvPr>
          <p:cNvSpPr txBox="1"/>
          <p:nvPr/>
        </p:nvSpPr>
        <p:spPr>
          <a:xfrm>
            <a:off x="2723322" y="3562464"/>
            <a:ext cx="224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34" name="Frame 33">
            <a:extLst>
              <a:ext uri="{FF2B5EF4-FFF2-40B4-BE49-F238E27FC236}">
                <a16:creationId xmlns:a16="http://schemas.microsoft.com/office/drawing/2014/main" id="{9E1FC49D-C918-4642-BD45-F33EAF9CCE26}"/>
              </a:ext>
            </a:extLst>
          </p:cNvPr>
          <p:cNvSpPr/>
          <p:nvPr/>
        </p:nvSpPr>
        <p:spPr>
          <a:xfrm>
            <a:off x="1703322" y="4621682"/>
            <a:ext cx="350262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442DE6-AE16-4C48-AB9C-4FD5C918F218}"/>
              </a:ext>
            </a:extLst>
          </p:cNvPr>
          <p:cNvSpPr txBox="1"/>
          <p:nvPr/>
        </p:nvSpPr>
        <p:spPr>
          <a:xfrm>
            <a:off x="2364404" y="5583982"/>
            <a:ext cx="236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Loader</a:t>
            </a: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D7E7B63D-60AF-9249-A099-2CCAE2172AF6}"/>
              </a:ext>
            </a:extLst>
          </p:cNvPr>
          <p:cNvSpPr/>
          <p:nvPr/>
        </p:nvSpPr>
        <p:spPr>
          <a:xfrm>
            <a:off x="4968280" y="6212895"/>
            <a:ext cx="2501298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4566C3-DD62-F043-9E0A-E3D50511D4F5}"/>
              </a:ext>
            </a:extLst>
          </p:cNvPr>
          <p:cNvCxnSpPr/>
          <p:nvPr/>
        </p:nvCxnSpPr>
        <p:spPr>
          <a:xfrm flipV="1">
            <a:off x="6982691" y="1298480"/>
            <a:ext cx="0" cy="491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161A81-DA36-5844-8943-4F5E9809F18D}"/>
              </a:ext>
            </a:extLst>
          </p:cNvPr>
          <p:cNvCxnSpPr/>
          <p:nvPr/>
        </p:nvCxnSpPr>
        <p:spPr>
          <a:xfrm flipH="1">
            <a:off x="5437158" y="1667812"/>
            <a:ext cx="15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81EFC1-7285-224B-AC08-3D89F4FA2E1C}"/>
              </a:ext>
            </a:extLst>
          </p:cNvPr>
          <p:cNvCxnSpPr/>
          <p:nvPr/>
        </p:nvCxnSpPr>
        <p:spPr>
          <a:xfrm flipH="1">
            <a:off x="5349537" y="2398816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546D37-9491-8343-9719-A58596444A62}"/>
              </a:ext>
            </a:extLst>
          </p:cNvPr>
          <p:cNvCxnSpPr/>
          <p:nvPr/>
        </p:nvCxnSpPr>
        <p:spPr>
          <a:xfrm flipH="1">
            <a:off x="5349537" y="3275623"/>
            <a:ext cx="16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169A1E-7A34-4D4A-8FBE-184EBACC23CC}"/>
              </a:ext>
            </a:extLst>
          </p:cNvPr>
          <p:cNvSpPr txBox="1"/>
          <p:nvPr/>
        </p:nvSpPr>
        <p:spPr>
          <a:xfrm>
            <a:off x="5593278" y="3716977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B913C9-DC7D-5D44-97CC-08B46165A5F7}"/>
              </a:ext>
            </a:extLst>
          </p:cNvPr>
          <p:cNvCxnSpPr>
            <a:stCxn id="31" idx="3"/>
          </p:cNvCxnSpPr>
          <p:nvPr/>
        </p:nvCxnSpPr>
        <p:spPr>
          <a:xfrm>
            <a:off x="5226837" y="3826891"/>
            <a:ext cx="1316467" cy="2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84152-67B7-1245-99A6-F230F91214B2}"/>
              </a:ext>
            </a:extLst>
          </p:cNvPr>
          <p:cNvCxnSpPr/>
          <p:nvPr/>
        </p:nvCxnSpPr>
        <p:spPr>
          <a:xfrm>
            <a:off x="3253839" y="1159676"/>
            <a:ext cx="0" cy="13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B9A5C7-9415-2D41-86AD-6F7ABFD26929}"/>
              </a:ext>
            </a:extLst>
          </p:cNvPr>
          <p:cNvCxnSpPr/>
          <p:nvPr/>
        </p:nvCxnSpPr>
        <p:spPr>
          <a:xfrm>
            <a:off x="3241964" y="1816732"/>
            <a:ext cx="0" cy="309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536A10-199A-9045-BF9F-181202C9E64C}"/>
              </a:ext>
            </a:extLst>
          </p:cNvPr>
          <p:cNvCxnSpPr/>
          <p:nvPr/>
        </p:nvCxnSpPr>
        <p:spPr>
          <a:xfrm>
            <a:off x="3253839" y="2655521"/>
            <a:ext cx="0" cy="21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C072B0-1D25-C54B-B58B-FB39E1B4227F}"/>
              </a:ext>
            </a:extLst>
          </p:cNvPr>
          <p:cNvCxnSpPr/>
          <p:nvPr/>
        </p:nvCxnSpPr>
        <p:spPr>
          <a:xfrm flipH="1">
            <a:off x="3241964" y="3449093"/>
            <a:ext cx="11875" cy="15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A913A1-B0A8-4A44-B6DB-C70C8CB3EC1A}"/>
              </a:ext>
            </a:extLst>
          </p:cNvPr>
          <p:cNvCxnSpPr>
            <a:cxnSpLocks/>
          </p:cNvCxnSpPr>
          <p:nvPr/>
        </p:nvCxnSpPr>
        <p:spPr>
          <a:xfrm>
            <a:off x="3189797" y="4118618"/>
            <a:ext cx="11874" cy="46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CFB2C4-4825-5845-A918-5AA3E821D39D}"/>
              </a:ext>
            </a:extLst>
          </p:cNvPr>
          <p:cNvSpPr txBox="1"/>
          <p:nvPr/>
        </p:nvSpPr>
        <p:spPr>
          <a:xfrm>
            <a:off x="1591294" y="4263242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No error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95FA8B2-14D1-7947-91F7-B178A5BE4D61}"/>
              </a:ext>
            </a:extLst>
          </p:cNvPr>
          <p:cNvCxnSpPr/>
          <p:nvPr/>
        </p:nvCxnSpPr>
        <p:spPr>
          <a:xfrm>
            <a:off x="3253839" y="5150536"/>
            <a:ext cx="0" cy="4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ame 64">
            <a:extLst>
              <a:ext uri="{FF2B5EF4-FFF2-40B4-BE49-F238E27FC236}">
                <a16:creationId xmlns:a16="http://schemas.microsoft.com/office/drawing/2014/main" id="{A9886DDE-5B44-BA45-92D1-A3F279A90AE4}"/>
              </a:ext>
            </a:extLst>
          </p:cNvPr>
          <p:cNvSpPr/>
          <p:nvPr/>
        </p:nvSpPr>
        <p:spPr>
          <a:xfrm>
            <a:off x="23748" y="4085872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2410C3-2C4F-754A-AB45-E8888552D14C}"/>
              </a:ext>
            </a:extLst>
          </p:cNvPr>
          <p:cNvSpPr txBox="1"/>
          <p:nvPr/>
        </p:nvSpPr>
        <p:spPr>
          <a:xfrm>
            <a:off x="215106" y="4198722"/>
            <a:ext cx="111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1D725C-796F-1540-BA10-A8FAD1B1B5C3}"/>
              </a:ext>
            </a:extLst>
          </p:cNvPr>
          <p:cNvCxnSpPr>
            <a:stCxn id="65" idx="2"/>
          </p:cNvCxnSpPr>
          <p:nvPr/>
        </p:nvCxnSpPr>
        <p:spPr>
          <a:xfrm flipH="1">
            <a:off x="724395" y="4614726"/>
            <a:ext cx="4999" cy="9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A30D76-7BB5-CB41-A4AE-B5835E42F71A}"/>
              </a:ext>
            </a:extLst>
          </p:cNvPr>
          <p:cNvCxnSpPr/>
          <p:nvPr/>
        </p:nvCxnSpPr>
        <p:spPr>
          <a:xfrm>
            <a:off x="736272" y="5583982"/>
            <a:ext cx="1060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90EDE-8A34-534E-AC3A-4CF29BFB575B}"/>
              </a:ext>
            </a:extLst>
          </p:cNvPr>
          <p:cNvCxnSpPr/>
          <p:nvPr/>
        </p:nvCxnSpPr>
        <p:spPr>
          <a:xfrm flipV="1">
            <a:off x="6543304" y="3275623"/>
            <a:ext cx="0" cy="57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5B2196B-85F1-0C40-96A8-EA7053E357E6}"/>
              </a:ext>
            </a:extLst>
          </p:cNvPr>
          <p:cNvSpPr txBox="1"/>
          <p:nvPr/>
        </p:nvSpPr>
        <p:spPr>
          <a:xfrm>
            <a:off x="7695210" y="6305797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</a:t>
            </a:r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6F32175F-0247-1444-B693-C5F891C6B209}"/>
              </a:ext>
            </a:extLst>
          </p:cNvPr>
          <p:cNvSpPr/>
          <p:nvPr/>
        </p:nvSpPr>
        <p:spPr>
          <a:xfrm>
            <a:off x="8904512" y="6146275"/>
            <a:ext cx="1411291" cy="52885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7D393D-8B30-0045-B15D-B546D50032EF}"/>
              </a:ext>
            </a:extLst>
          </p:cNvPr>
          <p:cNvSpPr txBox="1"/>
          <p:nvPr/>
        </p:nvSpPr>
        <p:spPr>
          <a:xfrm>
            <a:off x="9100748" y="620562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5A34E2-77B2-6641-942E-E2356B3155EA}"/>
              </a:ext>
            </a:extLst>
          </p:cNvPr>
          <p:cNvCxnSpPr/>
          <p:nvPr/>
        </p:nvCxnSpPr>
        <p:spPr>
          <a:xfrm flipV="1">
            <a:off x="7469578" y="6289376"/>
            <a:ext cx="1434934" cy="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06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20310</TotalTime>
  <Words>399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Dev Tools</vt:lpstr>
      <vt:lpstr>Git Repo</vt:lpstr>
      <vt:lpstr>History of computers</vt:lpstr>
      <vt:lpstr>Elements of computer systems</vt:lpstr>
      <vt:lpstr>Elements of computer systems</vt:lpstr>
      <vt:lpstr>Language of a computer</vt:lpstr>
      <vt:lpstr>Evoluation of programming languages</vt:lpstr>
      <vt:lpstr>Java Platform independent</vt:lpstr>
      <vt:lpstr>Java  - Process</vt:lpstr>
      <vt:lpstr>Design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Tools</dc:title>
  <dc:creator>Shruthi Raghuraman</dc:creator>
  <cp:lastModifiedBy>Bama Govindaraja</cp:lastModifiedBy>
  <cp:revision>176</cp:revision>
  <dcterms:created xsi:type="dcterms:W3CDTF">2020-09-10T20:11:55Z</dcterms:created>
  <dcterms:modified xsi:type="dcterms:W3CDTF">2021-02-01T21:28:20Z</dcterms:modified>
</cp:coreProperties>
</file>