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22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importing-your-projects-to-github/adding-an-existing-project-to-github-using-the-command-line" TargetMode="External"/><Relationship Id="rId2" Type="http://schemas.openxmlformats.org/officeDocument/2006/relationships/hyperlink" Target="https://username@github.com/username/repo-nam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CCF-0901-A143-937C-0672AF7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88A5-E2AD-8240-90A2-F2E7812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area of a rectangle.</a:t>
            </a:r>
          </a:p>
        </p:txBody>
      </p:sp>
    </p:spTree>
    <p:extLst>
      <p:ext uri="{BB962C8B-B14F-4D97-AF65-F5344CB8AC3E}">
        <p14:creationId xmlns:p14="http://schemas.microsoft.com/office/powerpoint/2010/main" val="3247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4FA-790F-7449-A326-D24A62A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F78-D176-3345-B8CA-B2603BE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b="1" dirty="0"/>
              <a:t>Create repository on </a:t>
            </a:r>
            <a:r>
              <a:rPr lang="en-US" b="1" dirty="0" err="1"/>
              <a:t>github.com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Open Terminal and navigate to working directory</a:t>
            </a:r>
          </a:p>
          <a:p>
            <a:pPr marL="274320" lvl="1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(ls –la to see the .git file)</a:t>
            </a:r>
          </a:p>
          <a:p>
            <a:pPr marL="274320" lvl="1" indent="0">
              <a:buNone/>
            </a:pPr>
            <a:r>
              <a:rPr lang="en-US" b="1" dirty="0"/>
              <a:t>Git status (check after you add/change files as well)</a:t>
            </a:r>
          </a:p>
          <a:p>
            <a:pPr marL="274320" lvl="1" indent="0">
              <a:buNone/>
            </a:pPr>
            <a:endParaRPr lang="en-US" b="1" i="1" dirty="0"/>
          </a:p>
          <a:p>
            <a:pPr marL="274320" lvl="1" indent="0">
              <a:buNone/>
            </a:pPr>
            <a:r>
              <a:rPr lang="en-US" b="1" i="1" dirty="0"/>
              <a:t>Git add &lt;files&gt; (To add everything in directory, git add .)</a:t>
            </a:r>
          </a:p>
          <a:p>
            <a:pPr marL="274320" lvl="1" indent="0">
              <a:buNone/>
            </a:pPr>
            <a:r>
              <a:rPr lang="en-US" b="1" i="1" dirty="0"/>
              <a:t>Git commit –m “First Commit”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Git remote add origin “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https://username@github.com/username/repo-name.git</a:t>
            </a:r>
            <a:r>
              <a:rPr lang="en-US" b="1" dirty="0"/>
              <a:t>” (Can also use new </a:t>
            </a:r>
            <a:r>
              <a:rPr lang="en-US" b="1" dirty="0" err="1"/>
              <a:t>github</a:t>
            </a:r>
            <a:r>
              <a:rPr lang="en-US" b="1" dirty="0"/>
              <a:t> repository </a:t>
            </a:r>
            <a:r>
              <a:rPr lang="en-US" b="1" dirty="0" err="1"/>
              <a:t>url</a:t>
            </a:r>
            <a:r>
              <a:rPr lang="en-US" b="1" dirty="0"/>
              <a:t>)</a:t>
            </a:r>
          </a:p>
          <a:p>
            <a:pPr marL="274320" lvl="1" indent="0">
              <a:buNone/>
            </a:pPr>
            <a:r>
              <a:rPr lang="en-US" b="1" dirty="0"/>
              <a:t>Git remote –v </a:t>
            </a:r>
          </a:p>
          <a:p>
            <a:pPr marL="274320" lvl="1" indent="0">
              <a:buNone/>
            </a:pPr>
            <a:r>
              <a:rPr lang="en-US" b="1" dirty="0"/>
              <a:t>To update any remotes -&gt; git remote set-</a:t>
            </a:r>
            <a:r>
              <a:rPr lang="en-US" b="1" dirty="0" err="1"/>
              <a:t>url</a:t>
            </a:r>
            <a:r>
              <a:rPr lang="en-US" b="1" dirty="0"/>
              <a:t> origin &lt;repo </a:t>
            </a:r>
            <a:r>
              <a:rPr lang="en-US" b="1" dirty="0" err="1"/>
              <a:t>url</a:t>
            </a:r>
            <a:r>
              <a:rPr lang="en-US" b="1" dirty="0"/>
              <a:t>&gt;</a:t>
            </a:r>
          </a:p>
          <a:p>
            <a:pPr marL="274320" lvl="1" indent="0">
              <a:buNone/>
            </a:pPr>
            <a:endParaRPr lang="en-US" b="1" i="1" dirty="0"/>
          </a:p>
          <a:p>
            <a:pPr marL="274320" lvl="1" indent="0">
              <a:buNone/>
            </a:pPr>
            <a:r>
              <a:rPr lang="en-US" b="1" i="1" dirty="0"/>
              <a:t>Git push –u origin master (Can also do git push –u origin main)</a:t>
            </a:r>
          </a:p>
          <a:p>
            <a:pPr marL="274320" lvl="1" indent="0">
              <a:buNone/>
            </a:pPr>
            <a:endParaRPr lang="en-US" dirty="0">
              <a:hlinkClick r:id="rId3"/>
            </a:endParaRP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https://docs.github.com/en/github/importing-your-projects-to-github/adding-an-existing-project-to-github-using-the-command-line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4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BE7E-13DE-9049-83F8-BA15B4E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3B2-2F3F-A042-B2BC-68DAC87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67018"/>
          </a:xfrm>
        </p:spPr>
        <p:txBody>
          <a:bodyPr/>
          <a:lstStyle/>
          <a:p>
            <a:r>
              <a:rPr lang="en-US" sz="1400" dirty="0"/>
              <a:t>Abacus</a:t>
            </a:r>
          </a:p>
          <a:p>
            <a:r>
              <a:rPr lang="en-US" sz="1400" dirty="0"/>
              <a:t>Calculating device(Pascaline) – French Philosopher(Pascal)-1642</a:t>
            </a:r>
          </a:p>
          <a:p>
            <a:r>
              <a:rPr lang="en-US" sz="1400" dirty="0"/>
              <a:t>Punched cards-Joseph Jacquard(French Weaver)-1819</a:t>
            </a:r>
          </a:p>
          <a:p>
            <a:r>
              <a:rPr lang="en-US" sz="1400" dirty="0"/>
              <a:t>Calculating machine design(difference and analytical)-Charles Babbage-1800</a:t>
            </a:r>
          </a:p>
          <a:p>
            <a:pPr marL="0" indent="0">
              <a:buNone/>
            </a:pPr>
            <a:r>
              <a:rPr lang="en-US" sz="1400" dirty="0"/>
              <a:t>		Ada Augusta(published Babbage’s work)</a:t>
            </a:r>
          </a:p>
          <a:p>
            <a:r>
              <a:rPr lang="en-US" sz="1400" dirty="0"/>
              <a:t>Tabulating Machine Company – Herman Hollerith-1900</a:t>
            </a:r>
          </a:p>
          <a:p>
            <a:r>
              <a:rPr lang="en-US" sz="1400" dirty="0"/>
              <a:t>Mark1 -1944 – </a:t>
            </a:r>
            <a:r>
              <a:rPr lang="en-US" sz="1400" dirty="0" err="1"/>
              <a:t>IBM+Harward</a:t>
            </a:r>
            <a:r>
              <a:rPr lang="en-US" sz="1400" dirty="0"/>
              <a:t>(52ft,50tons,750000parts)</a:t>
            </a:r>
          </a:p>
          <a:p>
            <a:r>
              <a:rPr lang="en-US" sz="1400" dirty="0"/>
              <a:t>1946-UPENN-ENIAC(18000parts and 30tons)</a:t>
            </a:r>
          </a:p>
          <a:p>
            <a:r>
              <a:rPr lang="en-US" sz="1400" dirty="0"/>
              <a:t>John Neumann -1940-ALU+CU+Memory+I/O Devices</a:t>
            </a:r>
          </a:p>
          <a:p>
            <a:r>
              <a:rPr lang="en-US" sz="1400" dirty="0"/>
              <a:t>1956-IC</a:t>
            </a:r>
          </a:p>
          <a:p>
            <a:r>
              <a:rPr lang="en-US" sz="1400" dirty="0"/>
              <a:t>1970-CPU</a:t>
            </a:r>
          </a:p>
          <a:p>
            <a:r>
              <a:rPr lang="en-US" sz="1400" dirty="0"/>
              <a:t>1977 Steve Jobs and Wozniak </a:t>
            </a:r>
          </a:p>
          <a:p>
            <a:r>
              <a:rPr lang="en-US" sz="1400" dirty="0"/>
              <a:t>1981- IBM PC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57" y="2281530"/>
            <a:ext cx="10058400" cy="4623776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DD63D4-F8B5-0A47-B91D-274F91E50701}"/>
              </a:ext>
            </a:extLst>
          </p:cNvPr>
          <p:cNvSpPr/>
          <p:nvPr/>
        </p:nvSpPr>
        <p:spPr>
          <a:xfrm>
            <a:off x="2196547" y="3001617"/>
            <a:ext cx="2315817" cy="27233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723322" y="3607905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2622832" y="3429000"/>
            <a:ext cx="1450403" cy="6377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AC4E576-2BA9-5B40-BE97-141425C53778}"/>
              </a:ext>
            </a:extLst>
          </p:cNvPr>
          <p:cNvSpPr/>
          <p:nvPr/>
        </p:nvSpPr>
        <p:spPr>
          <a:xfrm>
            <a:off x="2622833" y="4586116"/>
            <a:ext cx="1450402" cy="7285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BCD02-48D6-2349-A45A-BE4EA32A643A}"/>
              </a:ext>
            </a:extLst>
          </p:cNvPr>
          <p:cNvSpPr txBox="1"/>
          <p:nvPr/>
        </p:nvSpPr>
        <p:spPr>
          <a:xfrm>
            <a:off x="2648778" y="4586117"/>
            <a:ext cx="11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2006930" y="6373367"/>
            <a:ext cx="2505434" cy="5319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>
            <a:off x="2196547" y="6445025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48729-C2E8-CB43-B08D-940B68E40CE3}"/>
              </a:ext>
            </a:extLst>
          </p:cNvPr>
          <p:cNvCxnSpPr/>
          <p:nvPr/>
        </p:nvCxnSpPr>
        <p:spPr>
          <a:xfrm>
            <a:off x="2458192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A082E-D572-1648-91A3-798DAD753F3E}"/>
              </a:ext>
            </a:extLst>
          </p:cNvPr>
          <p:cNvCxnSpPr/>
          <p:nvPr/>
        </p:nvCxnSpPr>
        <p:spPr>
          <a:xfrm flipV="1">
            <a:off x="4073235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AD247BD9-34EA-7044-A638-85041BBB2BED}"/>
              </a:ext>
            </a:extLst>
          </p:cNvPr>
          <p:cNvSpPr/>
          <p:nvPr/>
        </p:nvSpPr>
        <p:spPr>
          <a:xfrm>
            <a:off x="6370307" y="3429000"/>
            <a:ext cx="1450403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B9519FE-0004-8641-AB93-FF9D99EDAE97}"/>
              </a:ext>
            </a:extLst>
          </p:cNvPr>
          <p:cNvSpPr/>
          <p:nvPr/>
        </p:nvSpPr>
        <p:spPr>
          <a:xfrm>
            <a:off x="6370308" y="4400246"/>
            <a:ext cx="1450402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E5322-D680-544C-955A-AEF967D3EFDF}"/>
              </a:ext>
            </a:extLst>
          </p:cNvPr>
          <p:cNvSpPr txBox="1"/>
          <p:nvPr/>
        </p:nvSpPr>
        <p:spPr>
          <a:xfrm>
            <a:off x="6673933" y="3764478"/>
            <a:ext cx="10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567056" y="4726379"/>
            <a:ext cx="98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004B6-8942-9746-A004-C2D5F1C74B51}"/>
              </a:ext>
            </a:extLst>
          </p:cNvPr>
          <p:cNvCxnSpPr>
            <a:cxnSpLocks/>
          </p:cNvCxnSpPr>
          <p:nvPr/>
        </p:nvCxnSpPr>
        <p:spPr>
          <a:xfrm flipH="1">
            <a:off x="4512364" y="4066740"/>
            <a:ext cx="185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41C31-067B-6E44-99E0-7A21348479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38309" y="4857446"/>
            <a:ext cx="183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00B2B-C514-934B-BAA3-25092F6B8C2A}"/>
              </a:ext>
            </a:extLst>
          </p:cNvPr>
          <p:cNvCxnSpPr/>
          <p:nvPr/>
        </p:nvCxnSpPr>
        <p:spPr>
          <a:xfrm>
            <a:off x="2980706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1A2EC-4CBF-9E4E-AB56-4C80F93D725B}"/>
              </a:ext>
            </a:extLst>
          </p:cNvPr>
          <p:cNvCxnSpPr/>
          <p:nvPr/>
        </p:nvCxnSpPr>
        <p:spPr>
          <a:xfrm flipV="1">
            <a:off x="3598223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2B7-A818-7C48-9404-F6C16370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F8D-64E7-384A-AD54-87CF163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	Software				Application Software</a:t>
            </a:r>
          </a:p>
          <a:p>
            <a:pPr marL="0" indent="0">
              <a:buNone/>
            </a:pPr>
            <a:r>
              <a:rPr lang="en-US" dirty="0"/>
              <a:t>(OS)							MS 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BB2663-DD0B-9A40-B755-B27A9EBF46AA}"/>
              </a:ext>
            </a:extLst>
          </p:cNvPr>
          <p:cNvCxnSpPr>
            <a:cxnSpLocks/>
          </p:cNvCxnSpPr>
          <p:nvPr/>
        </p:nvCxnSpPr>
        <p:spPr>
          <a:xfrm>
            <a:off x="1864426" y="2481943"/>
            <a:ext cx="0" cy="179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C244F-0BE3-B447-A4CF-FC5A81FB8239}"/>
              </a:ext>
            </a:extLst>
          </p:cNvPr>
          <p:cNvCxnSpPr>
            <a:cxnSpLocks/>
          </p:cNvCxnSpPr>
          <p:nvPr/>
        </p:nvCxnSpPr>
        <p:spPr>
          <a:xfrm>
            <a:off x="2398816" y="2375065"/>
            <a:ext cx="4667002" cy="19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1EB-58B5-AB41-9C7E-BBAD62A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E12-81F7-6F40-A450-C41CE0C9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ASCII(128)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8C1-3819-A048-BB1E-6594D010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Evoluation</a:t>
            </a:r>
            <a:r>
              <a:rPr lang="en-US" dirty="0"/>
              <a:t>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6227-2069-7B41-AE6A-BEA42D3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wages = rate*hours.       (ML)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wages = rate*hours.       (AL) Mnemonics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wages = rate*hours  (Java)</a:t>
            </a:r>
          </a:p>
        </p:txBody>
      </p:sp>
    </p:spTree>
    <p:extLst>
      <p:ext uri="{BB962C8B-B14F-4D97-AF65-F5344CB8AC3E}">
        <p14:creationId xmlns:p14="http://schemas.microsoft.com/office/powerpoint/2010/main" val="35336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C5B-7389-7F49-956F-DC54CCA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0D4B-E751-A241-987A-4E4B7442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pPr marL="0" indent="0">
              <a:buNone/>
            </a:pPr>
            <a:r>
              <a:rPr lang="en-US" dirty="0"/>
              <a:t>JVM</a:t>
            </a:r>
          </a:p>
          <a:p>
            <a:pPr marL="0" indent="0">
              <a:buNone/>
            </a:pPr>
            <a:r>
              <a:rPr lang="en-US" dirty="0"/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8516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644"/>
            <a:ext cx="10058400" cy="6472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690870"/>
            <a:ext cx="11212184" cy="6214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492441" y="4688326"/>
            <a:ext cx="24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1918528" y="63082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1797202" y="5523839"/>
            <a:ext cx="3408748" cy="52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 flipH="1">
            <a:off x="5842658" y="6289376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282046" y="504999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D10E6-A757-A44F-9DC7-A074A66B259A}"/>
              </a:ext>
            </a:extLst>
          </p:cNvPr>
          <p:cNvSpPr txBox="1"/>
          <p:nvPr/>
        </p:nvSpPr>
        <p:spPr>
          <a:xfrm>
            <a:off x="1733797" y="456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67AE-DE30-9A4D-BD31-DA0866B2A575}"/>
              </a:ext>
            </a:extLst>
          </p:cNvPr>
          <p:cNvSpPr txBox="1"/>
          <p:nvPr/>
        </p:nvSpPr>
        <p:spPr>
          <a:xfrm>
            <a:off x="2723322" y="619215"/>
            <a:ext cx="24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65E1CA6-1F29-214A-B1F5-4849342C02BA}"/>
              </a:ext>
            </a:extLst>
          </p:cNvPr>
          <p:cNvSpPr/>
          <p:nvPr/>
        </p:nvSpPr>
        <p:spPr>
          <a:xfrm>
            <a:off x="1934530" y="1287878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EB5547E4-41EA-A742-BC5E-25D43B954478}"/>
              </a:ext>
            </a:extLst>
          </p:cNvPr>
          <p:cNvSpPr/>
          <p:nvPr/>
        </p:nvSpPr>
        <p:spPr>
          <a:xfrm>
            <a:off x="1846909" y="2126667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0386-0D2B-F243-8326-B49A5A1132F8}"/>
              </a:ext>
            </a:extLst>
          </p:cNvPr>
          <p:cNvSpPr txBox="1"/>
          <p:nvPr/>
        </p:nvSpPr>
        <p:spPr>
          <a:xfrm>
            <a:off x="2622832" y="1298480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7883B-089A-AA45-9572-4A64B7FC4D70}"/>
              </a:ext>
            </a:extLst>
          </p:cNvPr>
          <p:cNvSpPr txBox="1"/>
          <p:nvPr/>
        </p:nvSpPr>
        <p:spPr>
          <a:xfrm>
            <a:off x="2101942" y="2126666"/>
            <a:ext cx="39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and design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CEA44D6C-EE22-A44F-AC08-0F5E35CABF23}"/>
              </a:ext>
            </a:extLst>
          </p:cNvPr>
          <p:cNvSpPr/>
          <p:nvPr/>
        </p:nvSpPr>
        <p:spPr>
          <a:xfrm>
            <a:off x="1797202" y="2874860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C2E2C-1592-CC46-8FB8-7D4297E32B6A}"/>
              </a:ext>
            </a:extLst>
          </p:cNvPr>
          <p:cNvSpPr txBox="1"/>
          <p:nvPr/>
        </p:nvSpPr>
        <p:spPr>
          <a:xfrm>
            <a:off x="2648779" y="2906291"/>
            <a:ext cx="2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B7DD8727-D982-A940-9B8E-EDA0AE8CCEE1}"/>
              </a:ext>
            </a:extLst>
          </p:cNvPr>
          <p:cNvSpPr/>
          <p:nvPr/>
        </p:nvSpPr>
        <p:spPr>
          <a:xfrm>
            <a:off x="1724209" y="3562464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F5931-A771-4D41-BB78-F8972207F7B1}"/>
              </a:ext>
            </a:extLst>
          </p:cNvPr>
          <p:cNvSpPr txBox="1"/>
          <p:nvPr/>
        </p:nvSpPr>
        <p:spPr>
          <a:xfrm>
            <a:off x="2723322" y="3562464"/>
            <a:ext cx="22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E1FC49D-C918-4642-BD45-F33EAF9CCE26}"/>
              </a:ext>
            </a:extLst>
          </p:cNvPr>
          <p:cNvSpPr/>
          <p:nvPr/>
        </p:nvSpPr>
        <p:spPr>
          <a:xfrm>
            <a:off x="1703322" y="462168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2DE6-AE16-4C48-AB9C-4FD5C918F218}"/>
              </a:ext>
            </a:extLst>
          </p:cNvPr>
          <p:cNvSpPr txBox="1"/>
          <p:nvPr/>
        </p:nvSpPr>
        <p:spPr>
          <a:xfrm>
            <a:off x="2364404" y="5583982"/>
            <a:ext cx="23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Loader</a:t>
            </a: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D7E7B63D-60AF-9249-A099-2CCAE2172AF6}"/>
              </a:ext>
            </a:extLst>
          </p:cNvPr>
          <p:cNvSpPr/>
          <p:nvPr/>
        </p:nvSpPr>
        <p:spPr>
          <a:xfrm>
            <a:off x="4968280" y="6212895"/>
            <a:ext cx="250129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566C3-DD62-F043-9E0A-E3D50511D4F5}"/>
              </a:ext>
            </a:extLst>
          </p:cNvPr>
          <p:cNvCxnSpPr/>
          <p:nvPr/>
        </p:nvCxnSpPr>
        <p:spPr>
          <a:xfrm flipV="1">
            <a:off x="6982691" y="1298480"/>
            <a:ext cx="0" cy="49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161A81-DA36-5844-8943-4F5E9809F18D}"/>
              </a:ext>
            </a:extLst>
          </p:cNvPr>
          <p:cNvCxnSpPr/>
          <p:nvPr/>
        </p:nvCxnSpPr>
        <p:spPr>
          <a:xfrm flipH="1">
            <a:off x="5437158" y="1667812"/>
            <a:ext cx="15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81EFC1-7285-224B-AC08-3D89F4FA2E1C}"/>
              </a:ext>
            </a:extLst>
          </p:cNvPr>
          <p:cNvCxnSpPr/>
          <p:nvPr/>
        </p:nvCxnSpPr>
        <p:spPr>
          <a:xfrm flipH="1">
            <a:off x="5349537" y="2398816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46D37-9491-8343-9719-A58596444A62}"/>
              </a:ext>
            </a:extLst>
          </p:cNvPr>
          <p:cNvCxnSpPr/>
          <p:nvPr/>
        </p:nvCxnSpPr>
        <p:spPr>
          <a:xfrm flipH="1">
            <a:off x="5349537" y="3275623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169A1E-7A34-4D4A-8FBE-184EBACC23CC}"/>
              </a:ext>
            </a:extLst>
          </p:cNvPr>
          <p:cNvSpPr txBox="1"/>
          <p:nvPr/>
        </p:nvSpPr>
        <p:spPr>
          <a:xfrm>
            <a:off x="5593278" y="3716977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B913C9-DC7D-5D44-97CC-08B46165A5F7}"/>
              </a:ext>
            </a:extLst>
          </p:cNvPr>
          <p:cNvCxnSpPr>
            <a:stCxn id="31" idx="3"/>
          </p:cNvCxnSpPr>
          <p:nvPr/>
        </p:nvCxnSpPr>
        <p:spPr>
          <a:xfrm>
            <a:off x="5226837" y="3826891"/>
            <a:ext cx="1316467" cy="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84152-67B7-1245-99A6-F230F91214B2}"/>
              </a:ext>
            </a:extLst>
          </p:cNvPr>
          <p:cNvCxnSpPr/>
          <p:nvPr/>
        </p:nvCxnSpPr>
        <p:spPr>
          <a:xfrm>
            <a:off x="3253839" y="1159676"/>
            <a:ext cx="0" cy="1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B9A5C7-9415-2D41-86AD-6F7ABFD26929}"/>
              </a:ext>
            </a:extLst>
          </p:cNvPr>
          <p:cNvCxnSpPr/>
          <p:nvPr/>
        </p:nvCxnSpPr>
        <p:spPr>
          <a:xfrm>
            <a:off x="3241964" y="1816732"/>
            <a:ext cx="0" cy="30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36A10-199A-9045-BF9F-181202C9E64C}"/>
              </a:ext>
            </a:extLst>
          </p:cNvPr>
          <p:cNvCxnSpPr/>
          <p:nvPr/>
        </p:nvCxnSpPr>
        <p:spPr>
          <a:xfrm>
            <a:off x="3253839" y="2655521"/>
            <a:ext cx="0" cy="2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C072B0-1D25-C54B-B58B-FB39E1B4227F}"/>
              </a:ext>
            </a:extLst>
          </p:cNvPr>
          <p:cNvCxnSpPr/>
          <p:nvPr/>
        </p:nvCxnSpPr>
        <p:spPr>
          <a:xfrm flipH="1">
            <a:off x="3241964" y="3449093"/>
            <a:ext cx="11875" cy="1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A913A1-B0A8-4A44-B6DB-C70C8CB3EC1A}"/>
              </a:ext>
            </a:extLst>
          </p:cNvPr>
          <p:cNvCxnSpPr>
            <a:cxnSpLocks/>
          </p:cNvCxnSpPr>
          <p:nvPr/>
        </p:nvCxnSpPr>
        <p:spPr>
          <a:xfrm>
            <a:off x="3189797" y="4118618"/>
            <a:ext cx="11874" cy="46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CFB2C4-4825-5845-A918-5AA3E821D39D}"/>
              </a:ext>
            </a:extLst>
          </p:cNvPr>
          <p:cNvSpPr txBox="1"/>
          <p:nvPr/>
        </p:nvSpPr>
        <p:spPr>
          <a:xfrm>
            <a:off x="1591294" y="426324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No error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5FA8B2-14D1-7947-91F7-B178A5BE4D61}"/>
              </a:ext>
            </a:extLst>
          </p:cNvPr>
          <p:cNvCxnSpPr/>
          <p:nvPr/>
        </p:nvCxnSpPr>
        <p:spPr>
          <a:xfrm>
            <a:off x="3253839" y="5150536"/>
            <a:ext cx="0" cy="4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ame 64">
            <a:extLst>
              <a:ext uri="{FF2B5EF4-FFF2-40B4-BE49-F238E27FC236}">
                <a16:creationId xmlns:a16="http://schemas.microsoft.com/office/drawing/2014/main" id="{A9886DDE-5B44-BA45-92D1-A3F279A90AE4}"/>
              </a:ext>
            </a:extLst>
          </p:cNvPr>
          <p:cNvSpPr/>
          <p:nvPr/>
        </p:nvSpPr>
        <p:spPr>
          <a:xfrm>
            <a:off x="23748" y="4085872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410C3-2C4F-754A-AB45-E8888552D14C}"/>
              </a:ext>
            </a:extLst>
          </p:cNvPr>
          <p:cNvSpPr txBox="1"/>
          <p:nvPr/>
        </p:nvSpPr>
        <p:spPr>
          <a:xfrm>
            <a:off x="215106" y="4198722"/>
            <a:ext cx="11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1D725C-796F-1540-BA10-A8FAD1B1B5C3}"/>
              </a:ext>
            </a:extLst>
          </p:cNvPr>
          <p:cNvCxnSpPr>
            <a:stCxn id="65" idx="2"/>
          </p:cNvCxnSpPr>
          <p:nvPr/>
        </p:nvCxnSpPr>
        <p:spPr>
          <a:xfrm flipH="1">
            <a:off x="724395" y="4614726"/>
            <a:ext cx="4999" cy="9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A30D76-7BB5-CB41-A4AE-B5835E42F71A}"/>
              </a:ext>
            </a:extLst>
          </p:cNvPr>
          <p:cNvCxnSpPr/>
          <p:nvPr/>
        </p:nvCxnSpPr>
        <p:spPr>
          <a:xfrm>
            <a:off x="736272" y="5583982"/>
            <a:ext cx="106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90EDE-8A34-534E-AC3A-4CF29BFB575B}"/>
              </a:ext>
            </a:extLst>
          </p:cNvPr>
          <p:cNvCxnSpPr/>
          <p:nvPr/>
        </p:nvCxnSpPr>
        <p:spPr>
          <a:xfrm flipV="1">
            <a:off x="6543304" y="3275623"/>
            <a:ext cx="0" cy="5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B2196B-85F1-0C40-96A8-EA7053E357E6}"/>
              </a:ext>
            </a:extLst>
          </p:cNvPr>
          <p:cNvSpPr txBox="1"/>
          <p:nvPr/>
        </p:nvSpPr>
        <p:spPr>
          <a:xfrm>
            <a:off x="7695210" y="630579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</a:t>
            </a: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6F32175F-0247-1444-B693-C5F891C6B209}"/>
              </a:ext>
            </a:extLst>
          </p:cNvPr>
          <p:cNvSpPr/>
          <p:nvPr/>
        </p:nvSpPr>
        <p:spPr>
          <a:xfrm>
            <a:off x="8904512" y="6146275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7D393D-8B30-0045-B15D-B546D50032EF}"/>
              </a:ext>
            </a:extLst>
          </p:cNvPr>
          <p:cNvSpPr txBox="1"/>
          <p:nvPr/>
        </p:nvSpPr>
        <p:spPr>
          <a:xfrm>
            <a:off x="9100748" y="620562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5A34E2-77B2-6641-942E-E2356B3155EA}"/>
              </a:ext>
            </a:extLst>
          </p:cNvPr>
          <p:cNvCxnSpPr/>
          <p:nvPr/>
        </p:nvCxnSpPr>
        <p:spPr>
          <a:xfrm flipV="1">
            <a:off x="7469578" y="6289376"/>
            <a:ext cx="1434934" cy="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20310</TotalTime>
  <Words>399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Git Repo</vt:lpstr>
      <vt:lpstr>History of computers</vt:lpstr>
      <vt:lpstr>Elements of computer systems</vt:lpstr>
      <vt:lpstr>Elements of computer systems</vt:lpstr>
      <vt:lpstr>Language of a computer</vt:lpstr>
      <vt:lpstr>Evoluation of programming languages</vt:lpstr>
      <vt:lpstr>Java Platform independent</vt:lpstr>
      <vt:lpstr>Java  - Process</vt:lpstr>
      <vt:lpstr>Design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177</cp:revision>
  <dcterms:created xsi:type="dcterms:W3CDTF">2020-09-10T20:11:55Z</dcterms:created>
  <dcterms:modified xsi:type="dcterms:W3CDTF">2021-02-01T21:31:45Z</dcterms:modified>
</cp:coreProperties>
</file>