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315" r:id="rId3"/>
    <p:sldId id="316" r:id="rId4"/>
    <p:sldId id="317" r:id="rId5"/>
    <p:sldId id="318" r:id="rId6"/>
    <p:sldId id="320" r:id="rId7"/>
    <p:sldId id="321" r:id="rId8"/>
    <p:sldId id="322" r:id="rId9"/>
    <p:sldId id="324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ma Govindaraja" initials="BG" lastIdx="2" clrIdx="0">
    <p:extLst>
      <p:ext uri="{19B8F6BF-5375-455C-9EA6-DF929625EA0E}">
        <p15:presenceInfo xmlns:p15="http://schemas.microsoft.com/office/powerpoint/2012/main" userId="S::bama.govindaraja@pb.com::3bc49030-7d3f-4976-b21e-a74b4496b1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7"/>
    <p:restoredTop sz="96327"/>
  </p:normalViewPr>
  <p:slideViewPr>
    <p:cSldViewPr snapToGrid="0" snapToObjects="1">
      <p:cViewPr varScale="1">
        <p:scale>
          <a:sx n="141" d="100"/>
          <a:sy n="141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2:57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1582 24575,'3'-69'0,"0"-1"0,6 10 0,6-23 0,4-13 0,1-2 0,-2 7 0,-3 17 0,0-10 0,2-1 0,0 5 0,6-21 0,2-10 0,1 4 0,-3 16 0,-3 28 0,10 4 0,-6 3 0,-1 5 0,-9 28 0,-3 4 0,-2 12 0,-1 4 0,21 7 0,-16 4 0,25 13 0,-15 5 0,8 2 0,2 13 0,2 5 0,14 36 0,-14-7 0,-7 5 0,-3 1 0,-6-2 0,-1 4 0,-2-1 0,-10-20 0,1 15 0,-1 1 0,-5-15 0,2 4 0,-1-5 0,-2-32 0,2 20 0,-1-37 0,2 5 0,-3-13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42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24575,'28'0'0,"-1"0"0,7 0 0,-11 0 0,10 0 0,-22 0 0,18 21 0,-18 0 0,7 15 0,-14 46 0,-4-29 0,0 1 0,0 3 0,-5 22 0,-9-9 0,-2-1 0,-4 11 0,-3-16 0,-2-8 0,10-31 0,-8 12 0,18-30 0,-3 3 0,66-7 0,-6-18 0,12-2 0,16-4 0,-9 1 0,-23 2 0,1 0 0,31-9 0,11-2 0,-17 5 0,-15 6 0,-3 3 0,-4 3 0,-21 7 0,-14 1 0,0 4 0,-14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42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24575,'98'1'0,"0"1"0,0 0 0,-16-1 0,-38-1 0,-7 0 0,0 0 0,-33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43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24575,'0'90'0,"0"-1"0,0-2 0,0 0 0,0 3 0,0-5 0,0-31 0,0-3 0,0 16 0,0-10 0,0-32 0,0-18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45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 24575,'0'82'0,"0"-1"0,0 1 0,0 6 0,0 1 0,0 4 0,0-3 0,0 4 0,0 1 0,0-4-2255,0-13 1,0-4-1,0 1 0,0 4 2255,0-1 0,0 5 0,0 0 0,0 0 0,0-6 0,0 27 0,0-6 0,0-3 517,0-16 0,0-4 0,0 4-517,0 20 0,0 4 0,0-12 0,-8-17 0,16-7 0,44 3 0,29-3 0,4-15 0,-21-27 0,2-13 0,20-3-273,-21-5 1,12-1 0,11-2 0,8-2 0,6 0 0,5-2 0,2-1 0,0 0 0,-1 0 0,-3-1-1,-7 1 1,-7 0 272,10-2 0,-7 0 0,-5 0 0,-1-1 0,1-1 0,5 1 0,7-1 0,10 0-162,-35 3 1,7 0-1,4 0 1,4 0 0,4-1-1,3 0 1,2 1-1,3-1 1,1 0 0,0 0-1,1 0 1,-1 0 0,0 1-1,-3-1 1,-1 1-1,-3 0 1,-3 0 0,-4 0-1,-5 0 1,-4 1 161,22-1 0,-7 0 0,-5 0 0,-4 1 0,-2 0 0,-1 0 0,1 0 0,2 0 0,4 0 0,6 0-50,-6 1 1,5-1-1,5 1 1,4 0 0,1 0-1,2 0 1,0 0 0,-2 0-1,-2 0 1,-4 0 0,-4 0-1,-7 1 1,-6-1 0,-9 1 49,26 0 0,-14 1 0,-8-1 0,0-1 0,7-2-181,11-5 0,10-1 0,2-3 0,-5-1 0,-14 0 0,-21 0 181,-17-2 0,-7-3 738,24-8 1,9-4 0,-22 5-739,-32 5 861,-3-7 0,-16 24 1,-1-1-1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46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0 24575,'28'0'0,"2"0"0,11 0 0,-6 0 0,17 0 0,-20 45 0,-4 0 0,-18 48 0,-26-27 0,-14 19 0,-6 6 0,2-4 0,9-16 0,7-5 0,0 0 0,-17 24 0,-14 22 0,10-13 0,33-49 0,50-71 0,14-21 0,14 0 0,-14 4 0,7-1 0,8 8 0,-9 7 0,-24 8 0,9-1 0,-1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47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24575,'0'5'0,"0"8"0,0 19 0,0 24 0,0-16 0,0 12 0,0-26 0,0-13 0,0-5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48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24575,'0'46'0,"0"18"0,0 2 0,0 12 0,0-12 0,0 11 0,0-35 0,0 14 0,0-10 0,0-28 0,0 17 0,0-26 0,0 11 0,0-4 0,0-7 0,0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50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0 24575,'0'27'0,"0"17"0,0 8 0,0 6 0,0 36 0,0-28 0,0 0 0,0 26 0,0-14 0,0-9 0,0-27 0,18 11 0,7-31 0,25 8 0,13-26 0,-1-4 0,1 0 0,5 0 0,-23 0 0,26-7 0,-42-1 0,18-32 0,-33 15 0,8-46 0,-17 37 0,2-34 0,-13 39 0,-34-17 0,9 32 0,-19 3 0,-4 4 0,-4 3 0,-13 9 0,-1 3 0,6 4 0,6 0 0,4 2 0,20 0 0,-9 0 0,40-10 0,0-1 0,8-3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51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1 445 24575,'74'-25'0,"4"-5"0,-14 5 0,3 0 0,-6 4 0,1 0-439,20-8 0,6-1 439,-18 10 0,2 0 0,-2 2-848,8-2 0,-1 2 848,11-2 0,-1 1 0,-2 4 0,-8 2 0,5 0 63,-3 0 0,-4 1-63,-24 0 0,16 5 0,-65-1 0,6 6 0,-11-7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53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409 223 24575,'-14'26'0,"4"-2"0,10-17 0,0 5 0,0-5 0,0-3 0,7-24 0,-6-10 0,6-12 0,-7 1 0,0 1 0,0 13 0,0-2 0,0 15 0,0 3 0,-10-1 0,-8 3 0,-12 2 0,-55-4 0,37 9 0,-37-6 0,38 8 0,19 0 0,-7 0 0,27 9 0,2 44 0,11-5 0,4 17 0,4 1 0,5 0 0,8 9 0,3-3 0,-1-23 0,15 8 0,4-6 0,-7-26 0,22 6 0,2-3 0,-11-14 0,9 1 0,0-1 0,-14-8 0,44 2 0,-58-15 0,23-26 0,-35 3 0,1-57 0,-14 38 0,-11-2 0,-4 0 0,-8 7 0,-17 1 0,-6 3 0,-3 13 0,-38-14 0,37 32 0,0 1 0,-5 7 0,-25-2 0,1 3 0,10 0 0,24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2:58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 24575,'40'-2'0,"-5"-5"0,-34 2 0,2-1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54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24575,'1'74'0,"0"0"0,3 24 0,2-23 0,3 12 0,2-1-1773,-1-9 0,2 0 0,1-5 1773,8 13 0,0-2 0,-5 9 0,1-2 97,6-9 0,-1-8-97,-2 9 573,0-22 0,2-1-573,14 11 0,4-23 0,18-19 0,7-6 0,21-1 0,-4-13 0,18-4 0,-9-2 0,-18-2 0,3 0 0,11 1 0,16 0 0,1-1 0,-13-2 1120,2-4 1,5-7-1121,-19-2 0,16-6 0,8-3 0,0-3 0,-5 0 0,-15 1-104,7-8 1,-13 0 0,12-9 103,-22 10 0,10-5 0,6-5 0,3-1 0,0-2 0,-4 2 0,-6 2 0,-10 5 0,23-18 0,-13 4 0,11-4 0,-18 14 0,10-5 0,5-3 0,2 0 0,-1 2 0,-5 5 0,-10 7 0,20-6 0,-11 10 0,13 1 0,-10 6 0,13 0 0,6-1 0,-1 3 0,-8 3 0,-15 5 0,18 3 0,-4 7 0,-3 1 0,15 1 0,-6 1 0,-23 0 0,1 1 0,-3 3 0,-8 1 0,-35-3 0,-2 9 0,-29-9 107,-7 2 1,2-3-1,-4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55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16 24575,'69'-8'0,"-22"5"0,28-2 0,-27 5 0,-34 55 0,-15 41 0,-7 10 0,3-22 0,2-24 0,-2 1-213,0 11 0,-2 18 0,-2 5 0,-3-5 0,-5-19 213,-18-3 0,-3-12 0,6 6 0,2-2 0,0-7 0,2-5 261,-6 10-261,19-30 0,20-17 0,28-29 0,19-12 0,4-3 0,10-7 0,-5 7 0,-4 5 0,-29 19 201,7 2 0,-27 7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57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101 123 24575,'-17'0'0,"-3"0"0,0 0 0,-4 0 0,15 5 0,-2 33 0,11-8 0,0 25 0,0-5 0,0-17 0,0 21 0,7-28 0,16 5 0,34-14 0,17-8 0,17-2 0,4-2 0,-5 2 0,0-1 0,15-5 0,-17-2 0,-42 1 0,13 28 0,-51-6 0,-27 33 0,-14 7 0,-19 12 0,-10-19 0,-18 6 0,7-11 0,21-14 0,-4-11 0,-19-11 0,-10-10 0,19-17 0,9-65 0,27-2 0,5-18 0,7 10 0,11 23 0,8-1 0,8-28 0,7-10 0,1 22 0,6 21 0,7 0 0,1 7 0,-12 33 0,4 5 0,-19 16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57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81 24575,'44'-18'0,"13"-5"0,-19 5 0,-2 4 0,-17 6 0,-16 8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59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229 390 24575,'-16'3'0,"2"14"0,14-4 0,0 10 0,0-12 0,5-4 0,24-5 0,-2-2 0,14 0 0,-2 0 0,-12 0 0,7-3 0,15-27 0,-26 8 0,17-16 0,-35 0 0,-2 15 0,-3-16 0,-4 0 0,-4 7 0,-20-30 0,8 28 0,-33-21 0,28 36 0,-18-5 0,19 20 0,-42 0 0,31 4 0,-36 0 0,53 0 0,-5 3 0,16 1 0,-35 86 0,27-63 0,-20 63 0,32-84 0,3 0 0,0 1 0,0-1 0,0-2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00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1 117 24575,'0'50'0,"0"44"0,0-24 0,0 2 0,0-13 0,0 1 0,4 32 0,5 3 0,2-9 0,4-3-1734,2-7 1,1 2 1733,-1 14 0,4-1 0,9-10 0,1-5 0,-15-19 0,5-1 0,20 11 0,13 4 0,-4-8 0,-12-16 0,7-4 0,15-3 0,17 1 0,3-2 0,-9-7 0,8 1 0,6-7 0,-11-10 0,15-1 0,5-1 0,-3-1 0,-13-2 0,20 5 0,2-10 0,-22-15 0,13-8 0,8-6 0,0-3 0,-7-1 0,-14 1 0,4-6 0,-13-2 0,6-8-306,0 1 1,8-7 0,2-4 0,-3-2 0,-9 0 305,-11-1 0,-7 0 0,-2-3 0,7-5 0,-5 7 0,5-6 0,3-3 0,1-1 0,0 0 0,-3 4 0,-5 4 0,12-12 0,-6 6 0,1 1 0,7-4 0,-1 2 0,8-6 0,3-2 0,-1 3 0,-7 8 0,-12 13 0,8 0 0,-4 10-9,2 4 0,4 0 0,-9 6 9,13-5 0,14 2 0,-60 23 375,3 3 1,-16 5-1,3-2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01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24575,'22'3'0,"10"0"0,-13-3 0,3 6 0,-20 32 0,-2 3 0,0 29 0,0-14 0,0 2 0,0 29 0,-5-1 0,-3-1 0,0 2 0,-4-20 0,-2-6 0,7-21 0,-4 4 0,31-61 0,37-44 0,10-14 0,-26 31 0,0-3 0,17-20 0,6-9 0,-11 14 0,-2 2 0,7-6 0,-49 59 0,0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02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0 175 24575,'0'26'0,"0"-3"0,0-2 0,0-5 0,0 1 0,3-10 0,23-4 0,4-3 0,21-12 0,8-11 0,-14-11 0,16-14 0,-27 15 0,4-6 0,-4-5 0,-15 25 0,4-13 0,-19 31 0,-1-2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03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24575,'0'15'0,"0"-5"0,0 0 0,0-7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05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24575,'3'20'0,"22"22"0,7 5 0,-1 10 0,13 6 0,-1-1 0,-19-15 0,11-2 0,-27-27 0,-1-8 0,-1 1 0,-3-2 0,4 1 0,-1-3 0,10 19 0,-7-13 0,10 17 0,-11-19 0,-1-1 0,-4-7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2:59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0 101 24575,'26'0'0,"-2"0"0,7 0 0,-16 0 0,16 0 0,-24 0 0,3 0 0,-4 0 0,0 0 0,0 0 0,0 0 0,1 0 0,24-10 0,-11 3 0,16-7 0,-7 7 0,-16 3 0,11 0 0,-13 4 0,-1 0 0,0-2 0,-7-2 0,3-2 0,-2-1 0,6 0 0,0 4 0,11-7 0,7 5 0,-11-2 0,1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05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0 379 24575,'51'-63'0,"-17"22"0,25-35 0,-40 46 0,31-33 0,-26 20 0,-2 11 0,-3 4 0,-19 26 0,3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07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344 340 24575,'-2'17'0,"25"-4"0,-3-13 0,23 0 0,-7 0 0,-5 0 0,4 0 0,-9-13 0,-6 0 0,-2-12 0,-10 2 0,-5-23 0,-6 17 0,-24-40 0,6 39 0,-35-26 0,31 33 0,-20-5 0,24 20 0,-29 1 0,11 7 0,-50 12 0,40-1 0,-42 18 0,60-15 0,-13 7 0,36-14 0,3 15 0,5-9 0,6 38 0,-1-29 0,12 28 0,-9-33 0,26 17 0,-15-17 0,34 12 0,-25-16 0,2-2 0,-19-8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08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1628 24575,'21'4'0,"10"7"0,18 28 0,-4-7 0,9 12 0,-12-21 0,-10-2 0,8-13 0,10 6 0,8-12 0,1 5 0,25-7 0,-36 0 0,31 0 0,-4 0 0,-9 0 0,15 0 0,6 0 0,-27 0 0,19-4 0,-26-1 0,-6-5 0,20-23 0,2-8 0,8-10 0,-5-3 0,13-11 0,-10 4 0,-22 14 0,0-2 0,6-2 0,11-7 0,0-1 0,-9 8 0,-5-1 0,2 0 0,-3 6 0,11-7 0,3-3 0,-3 2 0,-10 8 0,7-11 0,0 1 0,7-2 0,12-10 0,-1 1 0,-16 13 0,-19 15 0,-2 2 0,21-16 0,8-7 0,-14 12 0,-6 4 0,9-3 0,-3 3 0,-27 17 0,19-9 0,-39 31 0,1-7 0,-7 11 0,-3-1 0,6-1 0,-2-1 0,2-2 0,-5 2 0,-1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09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24575,'23'0'0,"8"0"0,-3 0 0,-5 0 0,5 0 0,-11 0 0,-7 6 0,3 16 0,-13 36 0,0 1 0,0 28 0,0 9 0,-5-21 0,0 19 0,-13-29 0,11-20 0,-5 4 0,12-32 0,6-1 0,5-13 0,36-37 0,-3-3 0,17-23 0,2-6 0,-30 27 0,1 0 0,30-32 0,-2 4 0,-11 15 0,17-17 0,-46 51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11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0 422 24575,'28'-1'0,"-5"-1"0,-23 27 0,0 1 0,0-1 0,0-3 0,0 14 0,0-21 0,0 14 0,0 5 0,3-18 0,-2 19 0,2-14 0,-3-9 0,0 5 0,0-8 0,0-2 0,0 2 0,0-3 0,3-2 0,0-2 0,3-2 0,48-48 0,-1 3 0,-8 3 0,8-10 0,0-1 0,9-11 0,0 1 0,-10 9 0,-4 5 0,-1 0 0,19-22 0,7-9 0,-20 25 0,-30 38 0,-11 5 0,-2 4 0,-7 6 0,-3-3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11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0 429 24575,'5'-27'0,"22"-11"0,9-3 0,19-27 0,-10 18 0,5 0 0,6 8 0,-4 6 0,-11 2 0,31-8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13.1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149 445 24575,'-8'11'0,"2"3"0,6 6 0,0 3 0,28 2 0,-19-10 0,26 1 0,-10-16 0,-7 0 0,15 0 0,-7 0 0,-1-7 0,32-21 0,-22 7 0,34-32 0,-40 33 0,7-13 0,-25 18 0,-1 4 0,3-12 0,-18-27 0,-7-5 0,4 3 0,-6-7 0,-5 5 0,-12 23 0,9 9 0,-9-1 0,8 15 0,-22 4 0,16 4 0,-16 0 0,17 4 0,-18 40 0,0 11 0,4-12 0,-15 37 0,7 4 0,32-22 0,-4 10 0,30-36 0,16-29 0,-9-2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14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1858 24575,'25'34'0,"5"15"0,16 9 0,5 5 0,-16-15 0,2 4 0,6 3 0,8 9 0,1 1 0,-6-8 0,2 6 0,-2-3-833,3-2 1,3 3 0,-8-10 832,8 8 796,4-3-796,28-11 0,-23-14 0,24-23 0,5-15 0,-43-7 0,3-8 0,18-7 0,15-9 0,3-2 0,-9 3-56,-16 6 0,-6 2 0,9-5 56,11-5 0,12-6 0,5-2 0,-5 2 0,-11 7 0,-10 5 0,-8 5 0,7-6 0,5-6 0,10-9 0,2-2 0,-4 2 0,-12 5 0,10-7 0,-4-7 0,-17 5 0,8-12 0,5-7 0,-1-2 0,-5 3 0,-8 9 0,4-5 0,-10 7 0,8-13 0,-5 6 0,7-14 0,4-7 0,2-2 0,-2 2 0,-6 8 0,-8 14 0,1 1 0,-8 11 0,6-8 0,6-11 0,9-15 0,2-2 0,-6 10 0,-12 22 0,16-5 0,-2-3 0,-7 8 0,-28 38 0,2-2 0,-28 19 0,5 0 0,-9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15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 24575,'0'-12'0,"0"-3"0,6 7 0,2 1 0,2 4 0,7 3 0,-5 0 0,11 0 0,-8 0 0,7 0 0,-10 11 0,14 53 0,-18-11 0,1 21 0,-2 4 0,-7 3 0,0-21 0,0-1 0,0 8 0,0-16 0,0-2 0,0 0 0,0 31 0,73-134 0,-39 33 0,11-19 0,4-9 0,-7 4 0,-5 5 0,-2 0 0,26-24 0,-57 61 0,-1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16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24575,'6'43'0,"3"-3"0,5-21 0,-2-4 0,-6-2 0,-3-12 0,-3 1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24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0 24575,'0'16'0,"0"55"0,0-28 0,0 50 0,0-19 0,0-9 0,0 22 0,0-35 0,0-3 0,0 16 0,0 10 0,0-1 0,0-12 0,-2 5 0,0-2 0,4-16 0,34 32 0,-7-58 0,50 21 0,-39-38 0,21 5 0,-30-11 0,19-31 0,-29 9 0,10-23 0,-19-10 0,-7 5 0,3 0 0,-8 10 0,0 28 0,-25-7 0,8 14 0,-61-13 0,34 16 0,-8-3 0,1 2 0,8 3 0,-26 0 0,51 0 0,-6 0 0,21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17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0 173 24575,'19'-43'0,"-9"16"0,26-14 0,-27 26 0,17-17 0,-25 24 0,2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19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0 184 24575,'0'60'0,"0"-23"0,0 34 0,50-8 0,14-5 0,-3 2 0,9-1 0,9-9 0,-17-33 0,-3-8 0,14 2 0,-18-1 0,4-4 0,0-11 0,-5-5 0,-3-6 0,34-29 0,-76-17 0,-4 10 0,-2-12 0,-2-2 0,-4 9 0,-8-9 0,-6 3 0,-10 25 0,-10 0 0,-4 3 0,-21 7 0,-2 9 0,-3 4 0,-11 4 0,15 8 0,3 2 0,7 1 0,-29 36 0,54-17 0,-14 66 0,37-48 0,1 44 0,4-58 0,0 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21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24575,'6'7'0,"1"-1"0,-1 0 0,0-5 0,1 8 0,-1-6 0,1 4 0,-4-4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25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24575,'0'86'0,"0"-12"0,0-17 0,0 6 0,0 15 0,0 1 0,0-17 0,0-1 0,0 16 0,0 4 0,0 15 0,0-8 0,0-10 0,0-5 0,0-16 0,0-50 0,0-4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26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24575,'0'31'0,"0"3"0,0 45 0,0-19 0,0 26 0,0 14 0,0-54 0,0 18 0,0-4 0,0-37 0,2 38 0,5-54 0,34-4 0,-15-3 0,44-3 0,-45-5 0,25-44 0,-39 7 0,6-51 0,-17 33 0,-17-27 0,1 12 0,-11 0 0,9 19 0,6 25 0,-20 19 0,11 19 0,-17 7 0,13 14 0,15-11 0,-1-3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27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181 119 24575,'-3'70'0,"0"4"0,3 15 0,0-16 0,0 2 0,0-27 0,0-18 0,6 4 0,11-20 0,26 0 0,-5-14 0,43 0 0,-43 0 0,41-44 0,-53 23 0,-2-46 0,-6-8 0,-9 20 0,-24-27 0,-9 2 0,-5 32 0,-21-4 0,-4 7 0,9 20 0,-22-12 0,38 32 0,-10 1 0,-45 39 0,38-20 0,-22 20 0,65-28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28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159 183 24575,'-2'57'0,"0"0"0,0 26 0,1-10 0,5-30 0,3 35 0,9-60 0,29-6 0,10-3 0,6-10 0,2-30 0,-33-4 0,8-19 0,-25-31 0,-13-3 0,-9 13 0,3-11 0,-13 8 0,-50 41 0,23 16 0,-46 4 0,55 13 0,-23 4 0,37 0 0,-8 19 0,-10 37 0,16-25 0,-1 21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30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24575,'-3'32'0,"0"0"0,3 40 0,0-17 0,0 32 0,0-21 0,0-16 0,13 12 0,0-37 0,40 0 0,-23-21 0,37-22 0,-46 7 0,24-24 0,-35 21 0,9-11 0,-15 17 0,-5-29 0,-7 17 0,-21-38 0,9 30 0,-39-47 0,38 50 0,-26-26 0,31 46 0,-4-1 0,-5 6 0,14 0 0,-6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31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24575,'0'36'0,"0"12"0,0 31 0,0 6 0,0 1 0,0-9 0,0 14 0,0-16 0,0-7 0,0-2 0,0-4 0,0-20 0,0-20 0,0 4 0,0-21 0,0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5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25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24575,'46'0'0,"-14"0"0,24 0 0,-38 0 0,17 0 0,-32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4:59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6:20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24575,'0'27'0,"0"9"0,0 35 0,0-22 0,0 27 0,0-41 0,0-4 0,68 17 0,-3-30-566,0-2 0,6-2 566,-11-13 0,-1-2 0,9 0 0,1 2 0,13 0 0,2 2 0,-3 3 0,0 4 0,7 4 0,-7 3 0,10 6 0,-26 7 0,-61-23 0,2 0 0,-6-4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6:22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59 24575,'-7'26'0,"1"1"0,6 24 0,0 2 0,0-10 0,0-2 0,0-5 0,0-15 0,0 10 0,25-22 0,-3 1 0,43-7 0,8-6 0,-16-1 0,16-2 0,-7-4 0,-37-4 0,26-33 0,-39 26 0,15-34 0,-27 32 0,-1-39 0,-6 32 0,-22-33 0,9 40 0,-46-10 0,20 25 0,-58 1 0,39 7 0,6 3 0,2 1 0,15 2 0,-22 11 0,48-9 0,-1 15 0,10-17 0,3 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6:23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1 24575,'-26'0'0,"-28"0"0,25 0 0,-28 0 0,35 0 0,-3 0 0,-3 0 0,13 0 0,0 3 0,-3 21 0,13 5 0,-6 57 0,11-31 0,0 33 0,7-18 0,1-4 0,-2-6 0,2 2 0,6-10 0,8-38 0,4-10 0,42-26 0,-24-2 0,4-16 0,-2-6 0,-7-5 0,-8 3 0,-3 1 0,-9 11 0,2-17 0,-16 40 0,4-3 0,46 43 0,12 21 0,-6-5 0,11 3 0,1 4 0,0 17 0,-30-29 0,13 18 0,-24-27 0,-15-12 0,0-4 0,-14-9 0,0-2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6:25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429 650 24575,'-31'0'0,"-13"0"0,-25 0 0,24 0 0,-24 0 0,27 0 0,3 0 0,-11 16 0,32 19 0,0 15 0,14 8 0,4 1 0,0-2 0,2 22 0,5-2 0,7-32 0,6 12 0,6-5 0,10-24 0,10-6 0,3-7 0,1-19 0,23-40 0,0-14 0,-12-5 0,-18-2 0,4-16 0,-9 10 0,0-18 0,-19 21 0,-1-11 0,-4 9 0,-2-21 0,-5-6 0,-4 4 0,-3 24 0,1 1 0,-2 6 0,-2 29 0,2-31 0,-2 51 0,0-4 0,3 17 0,-3 25 0,3-13 0,0 17 0,-3-31 0,3-3 0,-6-8 0,2-5 0,-3 7 0,0-2 0,3 89 0,4 39 0,3-21 0,-2-16 0,1 14 0,2-7 0,5 1 0,2-10 0,-4-23 0,0 1 0,7 41 0,0-6 0,-2-22 0,6 25 0,-10-62 0,3-3 0,-4-12 0,3 1 0,-4-12 0,22 12 0,-19-14 0,14 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6:27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24575,'-3'78'0,"0"-20"0,3-4 0,0 1 0,0 7 0,0-9 0,0-19 0,0-16 0,0-9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6:28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377 122 24575,'-4'72'0,"3"-21"0,-1-1 0,2 10 0,0 16 0,0-17 0,11-33 0,28 6 0,-8-27 0,35-2 0,-17-32 0,-2-8 0,9-6 0,-8 1 0,-7-4 0,-21-32 0,-6 30 0,-1-35 0,-8 40 0,-46-17 0,9 38 0,-35 6 0,-9 7 0,-8 14 0,-5 18 0,1 6 0,7 6 0,8 26 0,7 4 0,26-14 0,4-2 0,8-5 0,23-25 0,2-2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6:29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24575,'0'24'0,"0"4"0,0 5 0,0-7 0,0 4 0,0-15 0,0-3 0,0-7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6:30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24575,'0'30'0,"0"10"0,0 8 0,0 4 0,0 20 0,0-24 0,0 17 0,0-12 0,0-29 0,0 10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6:31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539 511 24575,'-12'13'0,"2"-1"0,10 31 0,0-21 0,0 17 0,7-20 0,15-7 0,5-2 0,64-10 0,-49-4 0,48-34 0,-65-8 0,-11-23 0,-5-8 0,-1 28 0,-6-2 0,-20-41 0,-10 3 0,-10 16 0,-30 28 0,-9 12 0,-6 19 0,18 25 0,-10 11 0,10 0 0,-23 17-328,24 0 1,5 4 327,4 13 0,17-4 0,27 32 0,5 2 0,-10-24 0,22 6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27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 24575,'10'-30'0,"0"10"0,8 11 0,-3 8 0,-2-2 0,3 3 0,-11 3 0,4 0 0,-9 7 0,0-3 0,0 10 0,0-1 0,0 7 0,3 16 0,2 14 0,0 4 0,-1 3 0,1 11 0,-1-7 0,0-5 0,-3-24 0,3 10 0,-4-30 0,0-6 0,0-13 0,0-6 0,7-26 0,-1 4 0,9-13 0,10-1 0,0 7 0,7 2 0,-5 7 0,-3 13 0,15-8 0,18 15 0,5 3 0,10-6 0,-10 8 0,-2 2 0,-10 3 0,-13 0 0,24 14 0,-31-4 0,28 38 0,-41-18 0,21 57 0,-32-39 0,2 22 0,-4 3 0,-12-10 0,-17 18 0,-8-3 0,-5-27 0,-24 8 0,-5-4 0,6-23 0,-18 2 0,0-6 0,16-15 0,-23 4 0,70-17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6:31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24575,'0'58'0,"0"1"0,0-25 0,0 20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53:30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53:3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53:31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53:31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24575,'0'-6'0,"0"1"0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53:32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53:32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29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24575,'0'48'0,"0"24"0,0 11 0,0-17 0,0 12 0,0-7-1557,0-5 1,0-1 1556,0-1 0,0 5 0,0 0 0,0 1 0,0 1 0,0-6 0,0-4 0,0 1 0,0 3 0,0 7 0,0-7 0,0-3 0,0-4 490,0-1 1,0-2-491,0-3 0,0-3 511,0 34-511,0-31 0,0-17 0,0-28 1621,0 3-1621,10 6 0,-1-3 0,8 4 0,-3-7 0,61 2 0,21-4 0,-30-3 0,12-3-848,-9-2 0,17 0 0,12-1 0,9-1 0,3 0 0,-2-1 0,-4 0 0,-11 0 848,-6-1 0,-7 0 0,-4 0 0,3-1 0,6 0 0,12-1 0,-20 0 0,9 1 0,6-1 0,5-1 0,5 0 0,3-1 0,1 1 0,1-1 0,-1 0 0,-2 1 0,-3-1 0,-4 1 0,-6 0 0,-7 1-394,23-3 1,-10 2 0,-6 0-1,-2 0 1,2-1 0,4-1-1,10-1 394,-20 2 0,6-1 0,5-1 0,5-1 0,2 0 0,1-1 0,0 1 0,-2-1 0,-2 1 0,-5 0 0,-6 1 0,-8 0 0,-7 2 0,37-4 0,-17 2 0,-5-1 0,13-3 0,-9-1 0,14-3 0,5-2 0,0-1 0,-8 1 0,-15 2 0,-20 4 0,-11 0 0,-6 0-44,28-7 1,10-2-1,-28 6 44,-41 9 0,-4 4 0,-21 1 0,-4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37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1 186 24575,'0'-13'0,"3"-4"0,17-14 0,3 7 0,11-11 0,-1 17 0,55-7 0,-44 14 0,38 0 0,-67 11 0,-1 0 0,6 16 0,-3-5 0,20 63 0,-22-33 0,2 37 0,-4 6 0,-6 2 0,-12-13 0,-6 13 0,0-13 0,-10 19 0,-8-26 0,-9 8 0,3-15 0,-10-3 0,-5-4 0,5-7 0,25-26 0,83-55 0,-28 16 0,17-12 0,-2 2 0,-24 18 0,-9-3 0,-1 7 0,-6-4 0,-6 7 0,2-1 0,-6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23:43:38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643 0 24575,'31'0'0,"-2"0"0,-1 13 0,-13 11 0,0 21 0,-19 48 0,-18-15 0,9-23 0,-4 1 0,-16 3 0,-4-4 0,-11 15 0,-2-8 0,1-5 0,10-22 0,-26 18 0,49-44 0,3-6 0,13-7 0,22-9 0,3-5 0,36-11 0,-9 3 0,12 11 0,3 4 0,2 0 0,-5 5 0,-3 3 0,-17 3 0,17 20 0,-36-9 0,2 37 0,-23-20 0,-12 21 0,-6 5 0,-15 8 0,-5-6 0,-11 10 0,3-9 0,5-17 0,-1-3-501,-30 27 1,0-4 500,-5-12 0,-20-21 0,-4-5 0,4 4 0,3-7 0,8-14 0,41-27 0,13-4 0,12-1 0,12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2A64F-C10D-5E45-8521-00DA76F6438F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240F-D042-B243-BD1F-EA5C103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2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646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tools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eclipse.org/downloads/packag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racle.com/java/technologies/javase-downloads.html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3" Type="http://schemas.openxmlformats.org/officeDocument/2006/relationships/image" Target="../media/image53.png"/><Relationship Id="rId7" Type="http://schemas.openxmlformats.org/officeDocument/2006/relationships/image" Target="../media/image64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5" Type="http://schemas.openxmlformats.org/officeDocument/2006/relationships/customXml" Target="../ink/ink63.xml"/><Relationship Id="rId4" Type="http://schemas.openxmlformats.org/officeDocument/2006/relationships/customXml" Target="../ink/ink62.xml"/><Relationship Id="rId9" Type="http://schemas.openxmlformats.org/officeDocument/2006/relationships/customXml" Target="../ink/ink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/importing-your-projects-to-github/adding-an-existing-project-to-github-using-the-command-line" TargetMode="External"/><Relationship Id="rId2" Type="http://schemas.openxmlformats.org/officeDocument/2006/relationships/hyperlink" Target="https://username@github.com/username/repo-nam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ama-govindaraja/sw40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4.png"/><Relationship Id="rId42" Type="http://schemas.openxmlformats.org/officeDocument/2006/relationships/customXml" Target="../ink/ink21.xml"/><Relationship Id="rId47" Type="http://schemas.openxmlformats.org/officeDocument/2006/relationships/image" Target="../media/image27.png"/><Relationship Id="rId63" Type="http://schemas.openxmlformats.org/officeDocument/2006/relationships/image" Target="../media/image35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8.png"/><Relationship Id="rId16" Type="http://schemas.openxmlformats.org/officeDocument/2006/relationships/customXml" Target="../ink/ink8.xml"/><Relationship Id="rId11" Type="http://schemas.openxmlformats.org/officeDocument/2006/relationships/image" Target="../media/image9.png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53" Type="http://schemas.openxmlformats.org/officeDocument/2006/relationships/image" Target="../media/image30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3.png"/><Relationship Id="rId5" Type="http://schemas.openxmlformats.org/officeDocument/2006/relationships/image" Target="../media/image6.png"/><Relationship Id="rId90" Type="http://schemas.openxmlformats.org/officeDocument/2006/relationships/customXml" Target="../ink/ink45.xml"/><Relationship Id="rId95" Type="http://schemas.openxmlformats.org/officeDocument/2006/relationships/image" Target="../media/image51.png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8.png"/><Relationship Id="rId80" Type="http://schemas.openxmlformats.org/officeDocument/2006/relationships/customXml" Target="../ink/ink40.xml"/><Relationship Id="rId85" Type="http://schemas.openxmlformats.org/officeDocument/2006/relationships/image" Target="../media/image46.png"/><Relationship Id="rId3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3.png"/><Relationship Id="rId67" Type="http://schemas.openxmlformats.org/officeDocument/2006/relationships/image" Target="../media/image37.png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1.png"/><Relationship Id="rId83" Type="http://schemas.openxmlformats.org/officeDocument/2006/relationships/image" Target="../media/image45.png"/><Relationship Id="rId88" Type="http://schemas.openxmlformats.org/officeDocument/2006/relationships/customXml" Target="../ink/ink44.xml"/><Relationship Id="rId91" Type="http://schemas.openxmlformats.org/officeDocument/2006/relationships/image" Target="../media/image49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6.png"/><Relationship Id="rId73" Type="http://schemas.openxmlformats.org/officeDocument/2006/relationships/image" Target="../media/image40.png"/><Relationship Id="rId78" Type="http://schemas.openxmlformats.org/officeDocument/2006/relationships/customXml" Target="../ink/ink39.xml"/><Relationship Id="rId81" Type="http://schemas.openxmlformats.org/officeDocument/2006/relationships/image" Target="../media/image44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3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9" Type="http://schemas.openxmlformats.org/officeDocument/2006/relationships/image" Target="../media/image23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1.png"/><Relationship Id="rId76" Type="http://schemas.openxmlformats.org/officeDocument/2006/relationships/customXml" Target="../ink/ink38.xml"/><Relationship Id="rId97" Type="http://schemas.openxmlformats.org/officeDocument/2006/relationships/image" Target="../media/image52.png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8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6.png"/><Relationship Id="rId66" Type="http://schemas.openxmlformats.org/officeDocument/2006/relationships/customXml" Target="../ink/ink33.xml"/><Relationship Id="rId87" Type="http://schemas.openxmlformats.org/officeDocument/2006/relationships/image" Target="../media/image47.png"/><Relationship Id="rId61" Type="http://schemas.openxmlformats.org/officeDocument/2006/relationships/image" Target="../media/image34.png"/><Relationship Id="rId82" Type="http://schemas.openxmlformats.org/officeDocument/2006/relationships/customXml" Target="../ink/ink41.xml"/><Relationship Id="rId19" Type="http://schemas.openxmlformats.org/officeDocument/2006/relationships/image" Target="../media/image1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56" Type="http://schemas.openxmlformats.org/officeDocument/2006/relationships/customXml" Target="../ink/ink28.xml"/><Relationship Id="rId77" Type="http://schemas.openxmlformats.org/officeDocument/2006/relationships/image" Target="../media/image42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9.png"/><Relationship Id="rId72" Type="http://schemas.openxmlformats.org/officeDocument/2006/relationships/customXml" Target="../ink/ink36.xml"/><Relationship Id="rId93" Type="http://schemas.openxmlformats.org/officeDocument/2006/relationships/image" Target="../media/image50.png"/><Relationship Id="rId98" Type="http://schemas.openxmlformats.org/officeDocument/2006/relationships/customXml" Target="../ink/ink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59.png"/><Relationship Id="rId18" Type="http://schemas.openxmlformats.org/officeDocument/2006/relationships/customXml" Target="../ink/ink59.xml"/><Relationship Id="rId3" Type="http://schemas.openxmlformats.org/officeDocument/2006/relationships/image" Target="../media/image54.png"/><Relationship Id="rId21" Type="http://schemas.openxmlformats.org/officeDocument/2006/relationships/image" Target="../media/image63.png"/><Relationship Id="rId7" Type="http://schemas.openxmlformats.org/officeDocument/2006/relationships/image" Target="../media/image56.png"/><Relationship Id="rId12" Type="http://schemas.openxmlformats.org/officeDocument/2006/relationships/customXml" Target="../ink/ink56.xml"/><Relationship Id="rId17" Type="http://schemas.openxmlformats.org/officeDocument/2006/relationships/image" Target="../media/image61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10" Type="http://schemas.openxmlformats.org/officeDocument/2006/relationships/customXml" Target="../ink/ink55.xml"/><Relationship Id="rId19" Type="http://schemas.openxmlformats.org/officeDocument/2006/relationships/image" Target="../media/image62.png"/><Relationship Id="rId4" Type="http://schemas.openxmlformats.org/officeDocument/2006/relationships/customXml" Target="../ink/ink52.xml"/><Relationship Id="rId9" Type="http://schemas.openxmlformats.org/officeDocument/2006/relationships/image" Target="../media/image57.png"/><Relationship Id="rId14" Type="http://schemas.openxmlformats.org/officeDocument/2006/relationships/customXml" Target="../ink/ink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36B78-DD9E-5849-86B1-5D1948327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119" y="643466"/>
            <a:ext cx="3348017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tx1"/>
                </a:solidFill>
              </a:rPr>
              <a:t>Dev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C2FF1-5DA0-B248-A191-1A3A7A5FA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2315" y="0"/>
            <a:ext cx="4534781" cy="62145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Java </a:t>
            </a:r>
            <a:r>
              <a:rPr lang="en-US" sz="1800" dirty="0" err="1"/>
              <a:t>jdk</a:t>
            </a:r>
            <a:r>
              <a:rPr lang="en-US" sz="1800" dirty="0"/>
              <a:t>: </a:t>
            </a:r>
            <a:r>
              <a:rPr lang="en-US" sz="1800" u="sng" dirty="0">
                <a:hlinkClick r:id="rId6"/>
              </a:rPr>
              <a:t>https://www.oracle.com/java/technologies/javase-downloads.html</a:t>
            </a:r>
            <a:endParaRPr lang="en-US" sz="1800" u="sng" dirty="0"/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Eclipse: </a:t>
            </a:r>
            <a:r>
              <a:rPr lang="en-US" sz="1800" u="sng" dirty="0">
                <a:hlinkClick r:id="rId7"/>
              </a:rPr>
              <a:t>https://www.eclipse.org/downloads/packages/</a:t>
            </a:r>
            <a:endParaRPr lang="en-US" sz="1800" u="sng" dirty="0"/>
          </a:p>
          <a:p>
            <a:r>
              <a:rPr lang="en-US" sz="1800" u="sng" dirty="0"/>
              <a:t>or</a:t>
            </a:r>
            <a:endParaRPr lang="en-US" sz="1800" dirty="0"/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Spring Tool Suite 4: </a:t>
            </a:r>
            <a:r>
              <a:rPr lang="en-US" sz="1800" u="sng" dirty="0">
                <a:hlinkClick r:id="rId8"/>
              </a:rPr>
              <a:t>https://spring.io/tools</a:t>
            </a:r>
            <a:r>
              <a:rPr lang="en-US" sz="1800" dirty="0"/>
              <a:t>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GitHub</a:t>
            </a:r>
            <a:br>
              <a:rPr lang="en-US" sz="1800" dirty="0"/>
            </a:br>
            <a:r>
              <a:rPr lang="en-US" sz="1800" dirty="0"/>
              <a:t>     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75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ACCF-0901-A143-937C-0672AF7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88A5-E2AD-8240-90A2-F2E7812A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area of a rectangle.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840EBB-5F4F-3E49-93A1-7DD04CE3BBB1}"/>
              </a:ext>
            </a:extLst>
          </p:cNvPr>
          <p:cNvGrpSpPr/>
          <p:nvPr/>
        </p:nvGrpSpPr>
        <p:grpSpPr>
          <a:xfrm>
            <a:off x="1312303" y="3977672"/>
            <a:ext cx="360" cy="5040"/>
            <a:chOff x="1312303" y="3977672"/>
            <a:chExt cx="360" cy="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8C8C17-1E4B-B04A-87DE-DFDCCA40D919}"/>
                    </a:ext>
                  </a:extLst>
                </p14:cNvPr>
                <p14:cNvContentPartPr/>
                <p14:nvPr/>
              </p14:nvContentPartPr>
              <p14:xfrm>
                <a:off x="1312303" y="3982352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8C8C17-1E4B-B04A-87DE-DFDCCA40D9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94663" y="396435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1D7696-112A-DE4A-99D8-DC916E3D9AC3}"/>
                    </a:ext>
                  </a:extLst>
                </p14:cNvPr>
                <p14:cNvContentPartPr/>
                <p14:nvPr/>
              </p14:nvContentPartPr>
              <p14:xfrm>
                <a:off x="1312303" y="3977672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1D7696-112A-DE4A-99D8-DC916E3D9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94663" y="39600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3E9370-9BCF-9649-B6F2-18E22A88B097}"/>
              </a:ext>
            </a:extLst>
          </p:cNvPr>
          <p:cNvGrpSpPr/>
          <p:nvPr/>
        </p:nvGrpSpPr>
        <p:grpSpPr>
          <a:xfrm>
            <a:off x="2033023" y="3045992"/>
            <a:ext cx="360" cy="4680"/>
            <a:chOff x="2033023" y="3045992"/>
            <a:chExt cx="360" cy="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3E8CC6A-EC8C-294C-8E0D-D89E9CF6F5BE}"/>
                    </a:ext>
                  </a:extLst>
                </p14:cNvPr>
                <p14:cNvContentPartPr/>
                <p14:nvPr/>
              </p14:nvContentPartPr>
              <p14:xfrm>
                <a:off x="2033023" y="3050312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3E8CC6A-EC8C-294C-8E0D-D89E9CF6F5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15383" y="30323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2AF4F8-C95D-2048-BA71-E6F447EF6F21}"/>
                    </a:ext>
                  </a:extLst>
                </p14:cNvPr>
                <p14:cNvContentPartPr/>
                <p14:nvPr/>
              </p14:nvContentPartPr>
              <p14:xfrm>
                <a:off x="2033023" y="3045992"/>
                <a:ext cx="360" cy="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2AF4F8-C95D-2048-BA71-E6F447EF6F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15383" y="3028352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84A30F-1BBC-D047-A649-4CC1E1689D81}"/>
              </a:ext>
            </a:extLst>
          </p:cNvPr>
          <p:cNvGrpSpPr/>
          <p:nvPr/>
        </p:nvGrpSpPr>
        <p:grpSpPr>
          <a:xfrm>
            <a:off x="2235703" y="2499872"/>
            <a:ext cx="360" cy="360"/>
            <a:chOff x="2235703" y="249987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2293A87-1674-3945-A64C-E8C09CC4E5D3}"/>
                    </a:ext>
                  </a:extLst>
                </p14:cNvPr>
                <p14:cNvContentPartPr/>
                <p14:nvPr/>
              </p14:nvContentPartPr>
              <p14:xfrm>
                <a:off x="2235703" y="2499872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2293A87-1674-3945-A64C-E8C09CC4E5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18063" y="24822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AB256D-BC0C-7540-878D-DCDDAFD61D1F}"/>
                    </a:ext>
                  </a:extLst>
                </p14:cNvPr>
                <p14:cNvContentPartPr/>
                <p14:nvPr/>
              </p14:nvContentPartPr>
              <p14:xfrm>
                <a:off x="2235703" y="2499872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AB256D-BC0C-7540-878D-DCDDAFD61D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18063" y="24822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72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14FA-790F-7449-A326-D24A62A1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F78-D176-3345-B8CA-B2603BEC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79417"/>
          </a:xfrm>
        </p:spPr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b="1" dirty="0"/>
              <a:t>Create repository on </a:t>
            </a:r>
            <a:r>
              <a:rPr lang="en-US" b="1" dirty="0" err="1"/>
              <a:t>github.com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Open Terminal and navigate to working directory</a:t>
            </a:r>
          </a:p>
          <a:p>
            <a:pPr marL="274320" lvl="1" indent="0">
              <a:buNone/>
            </a:pPr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(ls –la to see the .git file)</a:t>
            </a:r>
          </a:p>
          <a:p>
            <a:pPr marL="274320" lvl="1" indent="0">
              <a:buNone/>
            </a:pPr>
            <a:r>
              <a:rPr lang="en-US" b="1" dirty="0"/>
              <a:t>Git status (check after you add/change files as well)</a:t>
            </a:r>
          </a:p>
          <a:p>
            <a:pPr marL="274320" lvl="1" indent="0">
              <a:buNone/>
            </a:pPr>
            <a:endParaRPr lang="en-US" b="1" i="1" dirty="0"/>
          </a:p>
          <a:p>
            <a:pPr marL="274320" lvl="1" indent="0">
              <a:buNone/>
            </a:pPr>
            <a:r>
              <a:rPr lang="en-US" b="1" i="1" dirty="0"/>
              <a:t>Git add &lt;files&gt; (To add everything in directory, git add .)</a:t>
            </a:r>
          </a:p>
          <a:p>
            <a:pPr marL="274320" lvl="1" indent="0">
              <a:buNone/>
            </a:pPr>
            <a:r>
              <a:rPr lang="en-US" b="1" i="1" dirty="0"/>
              <a:t>Git commit –m “First Commit”</a:t>
            </a:r>
          </a:p>
          <a:p>
            <a:pPr marL="274320" lvl="1" indent="0">
              <a:buNone/>
            </a:pPr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Git remote add origin “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https://username@github.com/username/repo-name.git</a:t>
            </a:r>
            <a:r>
              <a:rPr lang="en-US" b="1" dirty="0"/>
              <a:t>” (Can also use new </a:t>
            </a:r>
            <a:r>
              <a:rPr lang="en-US" b="1" dirty="0" err="1"/>
              <a:t>github</a:t>
            </a:r>
            <a:r>
              <a:rPr lang="en-US" b="1" dirty="0"/>
              <a:t> repository </a:t>
            </a:r>
            <a:r>
              <a:rPr lang="en-US" b="1" dirty="0" err="1"/>
              <a:t>url</a:t>
            </a:r>
            <a:r>
              <a:rPr lang="en-US" b="1" dirty="0"/>
              <a:t>)</a:t>
            </a:r>
          </a:p>
          <a:p>
            <a:pPr marL="274320" lvl="1" indent="0">
              <a:buNone/>
            </a:pPr>
            <a:r>
              <a:rPr lang="en-US" b="1" dirty="0"/>
              <a:t>Git remote –v </a:t>
            </a:r>
          </a:p>
          <a:p>
            <a:pPr marL="274320" lvl="1" indent="0">
              <a:buNone/>
            </a:pPr>
            <a:r>
              <a:rPr lang="en-US" b="1" dirty="0"/>
              <a:t>To update any remotes -&gt; git remote set-</a:t>
            </a:r>
            <a:r>
              <a:rPr lang="en-US" b="1" dirty="0" err="1"/>
              <a:t>url</a:t>
            </a:r>
            <a:r>
              <a:rPr lang="en-US" b="1" dirty="0"/>
              <a:t> origin &lt;repo </a:t>
            </a:r>
            <a:r>
              <a:rPr lang="en-US" b="1" dirty="0" err="1"/>
              <a:t>url</a:t>
            </a:r>
            <a:r>
              <a:rPr lang="en-US" b="1" dirty="0"/>
              <a:t>&gt;</a:t>
            </a:r>
          </a:p>
          <a:p>
            <a:pPr marL="274320" lvl="1" indent="0">
              <a:buNone/>
            </a:pPr>
            <a:endParaRPr lang="en-US" b="1" i="1" dirty="0"/>
          </a:p>
          <a:p>
            <a:pPr marL="274320" lvl="1" indent="0">
              <a:buNone/>
            </a:pPr>
            <a:r>
              <a:rPr lang="en-US" b="1" i="1" dirty="0"/>
              <a:t>Git push –u origin master (Can also do git push –u origin main)</a:t>
            </a:r>
          </a:p>
          <a:p>
            <a:pPr marL="274320" lvl="1" indent="0">
              <a:buNone/>
            </a:pPr>
            <a:endParaRPr lang="en-US" dirty="0">
              <a:hlinkClick r:id="rId3"/>
            </a:endParaRPr>
          </a:p>
          <a:p>
            <a:pPr marL="274320" lvl="1" indent="0">
              <a:buNone/>
            </a:pPr>
            <a:r>
              <a:rPr lang="en-US" dirty="0">
                <a:hlinkClick r:id="rId3"/>
              </a:rPr>
              <a:t>https://docs.github.com/en/github/importing-your-projects-to-github/adding-an-existing-project-to-github-using-the-command-line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MY REPO FOR THIS COURSE</a:t>
            </a:r>
          </a:p>
          <a:p>
            <a:pPr marL="274320" lvl="1" indent="0">
              <a:buNone/>
            </a:pPr>
            <a:r>
              <a:rPr lang="en-US" dirty="0">
                <a:hlinkClick r:id="rId4"/>
              </a:rPr>
              <a:t>https://github.com/bama-govindaraja/sw407</a:t>
            </a:r>
            <a:endParaRPr lang="en-US" dirty="0"/>
          </a:p>
          <a:p>
            <a:pPr marL="274320" lvl="1" indent="0">
              <a:buNone/>
            </a:pPr>
            <a:endParaRPr lang="en-US" b="1" dirty="0"/>
          </a:p>
          <a:p>
            <a:pPr marL="27432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74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BE7E-13DE-9049-83F8-BA15B4EB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E3B2-2F3F-A042-B2BC-68DAC87F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667018"/>
          </a:xfrm>
        </p:spPr>
        <p:txBody>
          <a:bodyPr/>
          <a:lstStyle/>
          <a:p>
            <a:r>
              <a:rPr lang="en-US" sz="1400" dirty="0"/>
              <a:t>Abacus</a:t>
            </a:r>
          </a:p>
          <a:p>
            <a:r>
              <a:rPr lang="en-US" sz="1400" dirty="0"/>
              <a:t>Calculating device(Pascaline) – French Philosopher(Pascal)-1642</a:t>
            </a:r>
          </a:p>
          <a:p>
            <a:r>
              <a:rPr lang="en-US" sz="1400" dirty="0"/>
              <a:t>Punched cards-Joseph Jacquard(French Weaver)-1819</a:t>
            </a:r>
          </a:p>
          <a:p>
            <a:r>
              <a:rPr lang="en-US" sz="1400" dirty="0"/>
              <a:t>Calculating machine design(difference and analytical)-Charles Babbage-1800</a:t>
            </a:r>
          </a:p>
          <a:p>
            <a:pPr marL="0" indent="0">
              <a:buNone/>
            </a:pPr>
            <a:r>
              <a:rPr lang="en-US" sz="1400" dirty="0"/>
              <a:t>		Ada Augusta(published Babbage’s work)</a:t>
            </a:r>
          </a:p>
          <a:p>
            <a:r>
              <a:rPr lang="en-US" sz="1400" dirty="0"/>
              <a:t>Tabulating Machine Company – Herman Hollerith-1900</a:t>
            </a:r>
          </a:p>
          <a:p>
            <a:r>
              <a:rPr lang="en-US" sz="1400" dirty="0"/>
              <a:t>Mark1 -1944 – </a:t>
            </a:r>
            <a:r>
              <a:rPr lang="en-US" sz="1400" dirty="0" err="1"/>
              <a:t>IBM+Harward</a:t>
            </a:r>
            <a:r>
              <a:rPr lang="en-US" sz="1400" dirty="0"/>
              <a:t>(52ft,50tons,750000parts)</a:t>
            </a:r>
          </a:p>
          <a:p>
            <a:r>
              <a:rPr lang="en-US" sz="1400" dirty="0"/>
              <a:t>1946-UPENN-ENIAC(18000parts and 30tons)</a:t>
            </a:r>
          </a:p>
          <a:p>
            <a:r>
              <a:rPr lang="en-US" sz="1400" dirty="0"/>
              <a:t>John Neumann -1940-ALU+CU+Memory+I/O Devices</a:t>
            </a:r>
          </a:p>
          <a:p>
            <a:r>
              <a:rPr lang="en-US" sz="1400" dirty="0"/>
              <a:t>1956-IC</a:t>
            </a:r>
          </a:p>
          <a:p>
            <a:r>
              <a:rPr lang="en-US" sz="1400" dirty="0"/>
              <a:t>1970-CPU</a:t>
            </a:r>
          </a:p>
          <a:p>
            <a:r>
              <a:rPr lang="en-US" sz="1400" dirty="0"/>
              <a:t>1977 Steve Jobs and Wozniak </a:t>
            </a:r>
          </a:p>
          <a:p>
            <a:r>
              <a:rPr lang="en-US" sz="1400" dirty="0"/>
              <a:t>1981- IBM PC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5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DF07-7421-6144-B181-3143CCDF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computer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322-91C4-EA4E-A965-6064F4B2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57" y="2281530"/>
            <a:ext cx="10058400" cy="4623776"/>
          </a:xfrm>
        </p:spPr>
        <p:txBody>
          <a:bodyPr/>
          <a:lstStyle/>
          <a:p>
            <a:r>
              <a:rPr lang="en-US" dirty="0"/>
              <a:t>Hardware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4DD63D4-F8B5-0A47-B91D-274F91E50701}"/>
              </a:ext>
            </a:extLst>
          </p:cNvPr>
          <p:cNvSpPr/>
          <p:nvPr/>
        </p:nvSpPr>
        <p:spPr>
          <a:xfrm>
            <a:off x="2196547" y="3001617"/>
            <a:ext cx="2315817" cy="27233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04C95-4467-6A4F-8C29-6829CD847367}"/>
              </a:ext>
            </a:extLst>
          </p:cNvPr>
          <p:cNvSpPr txBox="1"/>
          <p:nvPr/>
        </p:nvSpPr>
        <p:spPr>
          <a:xfrm>
            <a:off x="2723322" y="3607905"/>
            <a:ext cx="10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ECC63B6-323C-DE44-856D-0627A60CB0C4}"/>
              </a:ext>
            </a:extLst>
          </p:cNvPr>
          <p:cNvSpPr/>
          <p:nvPr/>
        </p:nvSpPr>
        <p:spPr>
          <a:xfrm>
            <a:off x="2622832" y="3429000"/>
            <a:ext cx="1450403" cy="6377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EAC4E576-2BA9-5B40-BE97-141425C53778}"/>
              </a:ext>
            </a:extLst>
          </p:cNvPr>
          <p:cNvSpPr/>
          <p:nvPr/>
        </p:nvSpPr>
        <p:spPr>
          <a:xfrm>
            <a:off x="2622833" y="4586116"/>
            <a:ext cx="1450402" cy="72852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BCD02-48D6-2349-A45A-BE4EA32A643A}"/>
              </a:ext>
            </a:extLst>
          </p:cNvPr>
          <p:cNvSpPr txBox="1"/>
          <p:nvPr/>
        </p:nvSpPr>
        <p:spPr>
          <a:xfrm>
            <a:off x="2648778" y="4586117"/>
            <a:ext cx="11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A249011-BD02-A342-8E50-E67859A9E26D}"/>
              </a:ext>
            </a:extLst>
          </p:cNvPr>
          <p:cNvSpPr/>
          <p:nvPr/>
        </p:nvSpPr>
        <p:spPr>
          <a:xfrm>
            <a:off x="2006930" y="6373367"/>
            <a:ext cx="2505434" cy="5319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C6CBE-3511-044A-9137-1D5F789811DE}"/>
              </a:ext>
            </a:extLst>
          </p:cNvPr>
          <p:cNvSpPr txBox="1"/>
          <p:nvPr/>
        </p:nvSpPr>
        <p:spPr>
          <a:xfrm>
            <a:off x="2196547" y="6445025"/>
            <a:ext cx="231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848729-C2E8-CB43-B08D-940B68E40CE3}"/>
              </a:ext>
            </a:extLst>
          </p:cNvPr>
          <p:cNvCxnSpPr/>
          <p:nvPr/>
        </p:nvCxnSpPr>
        <p:spPr>
          <a:xfrm>
            <a:off x="2458192" y="5724938"/>
            <a:ext cx="0" cy="6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FA082E-D572-1648-91A3-798DAD753F3E}"/>
              </a:ext>
            </a:extLst>
          </p:cNvPr>
          <p:cNvCxnSpPr/>
          <p:nvPr/>
        </p:nvCxnSpPr>
        <p:spPr>
          <a:xfrm flipV="1">
            <a:off x="4073235" y="5724938"/>
            <a:ext cx="0" cy="6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>
            <a:extLst>
              <a:ext uri="{FF2B5EF4-FFF2-40B4-BE49-F238E27FC236}">
                <a16:creationId xmlns:a16="http://schemas.microsoft.com/office/drawing/2014/main" id="{AD247BD9-34EA-7044-A638-85041BBB2BED}"/>
              </a:ext>
            </a:extLst>
          </p:cNvPr>
          <p:cNvSpPr/>
          <p:nvPr/>
        </p:nvSpPr>
        <p:spPr>
          <a:xfrm>
            <a:off x="6370307" y="3429000"/>
            <a:ext cx="1450403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B9519FE-0004-8641-AB93-FF9D99EDAE97}"/>
              </a:ext>
            </a:extLst>
          </p:cNvPr>
          <p:cNvSpPr/>
          <p:nvPr/>
        </p:nvSpPr>
        <p:spPr>
          <a:xfrm>
            <a:off x="6370308" y="4400246"/>
            <a:ext cx="1450402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E5322-D680-544C-955A-AEF967D3EFDF}"/>
              </a:ext>
            </a:extLst>
          </p:cNvPr>
          <p:cNvSpPr txBox="1"/>
          <p:nvPr/>
        </p:nvSpPr>
        <p:spPr>
          <a:xfrm>
            <a:off x="6673933" y="3764478"/>
            <a:ext cx="100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8213F-6B10-AC42-8D92-B9A591C366F0}"/>
              </a:ext>
            </a:extLst>
          </p:cNvPr>
          <p:cNvSpPr txBox="1"/>
          <p:nvPr/>
        </p:nvSpPr>
        <p:spPr>
          <a:xfrm>
            <a:off x="6567056" y="4726379"/>
            <a:ext cx="98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5004B6-8942-9746-A004-C2D5F1C74B51}"/>
              </a:ext>
            </a:extLst>
          </p:cNvPr>
          <p:cNvCxnSpPr>
            <a:cxnSpLocks/>
          </p:cNvCxnSpPr>
          <p:nvPr/>
        </p:nvCxnSpPr>
        <p:spPr>
          <a:xfrm flipH="1">
            <a:off x="4512364" y="4066740"/>
            <a:ext cx="1857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F41C31-067B-6E44-99E0-7A21348479A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538309" y="4857446"/>
            <a:ext cx="1831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100B2B-C514-934B-BAA3-25092F6B8C2A}"/>
              </a:ext>
            </a:extLst>
          </p:cNvPr>
          <p:cNvCxnSpPr/>
          <p:nvPr/>
        </p:nvCxnSpPr>
        <p:spPr>
          <a:xfrm>
            <a:off x="2980706" y="4066740"/>
            <a:ext cx="0" cy="51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B1A2EC-4CBF-9E4E-AB56-4C80F93D725B}"/>
              </a:ext>
            </a:extLst>
          </p:cNvPr>
          <p:cNvCxnSpPr/>
          <p:nvPr/>
        </p:nvCxnSpPr>
        <p:spPr>
          <a:xfrm flipV="1">
            <a:off x="3598223" y="4066740"/>
            <a:ext cx="0" cy="51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A2B7-A818-7C48-9404-F6C16370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computer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FF8D-64E7-384A-AD54-87CF1635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System	Software				Application Software</a:t>
            </a:r>
          </a:p>
          <a:p>
            <a:pPr marL="0" indent="0">
              <a:buNone/>
            </a:pPr>
            <a:r>
              <a:rPr lang="en-US" dirty="0"/>
              <a:t>(OS)							MS word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BB2663-DD0B-9A40-B755-B27A9EBF46AA}"/>
              </a:ext>
            </a:extLst>
          </p:cNvPr>
          <p:cNvCxnSpPr>
            <a:cxnSpLocks/>
          </p:cNvCxnSpPr>
          <p:nvPr/>
        </p:nvCxnSpPr>
        <p:spPr>
          <a:xfrm>
            <a:off x="1864426" y="2481943"/>
            <a:ext cx="0" cy="179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8C244F-0BE3-B447-A4CF-FC5A81FB8239}"/>
              </a:ext>
            </a:extLst>
          </p:cNvPr>
          <p:cNvCxnSpPr>
            <a:cxnSpLocks/>
          </p:cNvCxnSpPr>
          <p:nvPr/>
        </p:nvCxnSpPr>
        <p:spPr>
          <a:xfrm>
            <a:off x="2398816" y="2375065"/>
            <a:ext cx="4667002" cy="190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3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31EB-58B5-AB41-9C7E-BBAD62A8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AE12-81F7-6F40-A450-C41CE0C9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ASCII(128)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8C226D-B8CA-0948-9D00-C172CF5F625E}"/>
              </a:ext>
            </a:extLst>
          </p:cNvPr>
          <p:cNvGrpSpPr/>
          <p:nvPr/>
        </p:nvGrpSpPr>
        <p:grpSpPr>
          <a:xfrm>
            <a:off x="1200703" y="2715872"/>
            <a:ext cx="291960" cy="569520"/>
            <a:chOff x="1200703" y="2715872"/>
            <a:chExt cx="29196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B4F6E4-4053-9147-8404-5D58F8FE6A4B}"/>
                    </a:ext>
                  </a:extLst>
                </p14:cNvPr>
                <p14:cNvContentPartPr/>
                <p14:nvPr/>
              </p14:nvContentPartPr>
              <p14:xfrm>
                <a:off x="1200703" y="2715872"/>
                <a:ext cx="291960" cy="569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B4F6E4-4053-9147-8404-5D58F8FE6A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3063" y="2698232"/>
                  <a:ext cx="32760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2906E4-8A8E-C14D-9F5E-3D65F47FBAD4}"/>
                    </a:ext>
                  </a:extLst>
                </p14:cNvPr>
                <p14:cNvContentPartPr/>
                <p14:nvPr/>
              </p14:nvContentPartPr>
              <p14:xfrm>
                <a:off x="1268383" y="3030152"/>
                <a:ext cx="28800" cy="7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2906E4-8A8E-C14D-9F5E-3D65F47FBA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0743" y="3012152"/>
                  <a:ext cx="64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287A2D-8EA8-C64E-B7A9-C3E34FF174BF}"/>
                    </a:ext>
                  </a:extLst>
                </p14:cNvPr>
                <p14:cNvContentPartPr/>
                <p14:nvPr/>
              </p14:nvContentPartPr>
              <p14:xfrm>
                <a:off x="1306903" y="2991272"/>
                <a:ext cx="171360" cy="36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287A2D-8EA8-C64E-B7A9-C3E34FF174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8903" y="2973632"/>
                  <a:ext cx="207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FCB6D7-4E3C-024B-A06C-DCA5D03958AE}"/>
                  </a:ext>
                </a:extLst>
              </p14:cNvPr>
              <p14:cNvContentPartPr/>
              <p14:nvPr/>
            </p14:nvContentPartPr>
            <p14:xfrm>
              <a:off x="4198063" y="2678792"/>
              <a:ext cx="154080" cy="422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FCB6D7-4E3C-024B-A06C-DCA5D03958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0423" y="2660792"/>
                <a:ext cx="18972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3DA1F1-14DC-674F-9F09-8E4E66260946}"/>
                  </a:ext>
                </a:extLst>
              </p14:cNvPr>
              <p14:cNvContentPartPr/>
              <p14:nvPr/>
            </p14:nvContentPartPr>
            <p14:xfrm>
              <a:off x="4464823" y="2759792"/>
              <a:ext cx="687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3DA1F1-14DC-674F-9F09-8E4E662609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47183" y="2741792"/>
                <a:ext cx="104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3E68B1-2FD7-EC46-9F22-4B629F96FE38}"/>
                  </a:ext>
                </a:extLst>
              </p14:cNvPr>
              <p14:cNvContentPartPr/>
              <p14:nvPr/>
            </p14:nvContentPartPr>
            <p14:xfrm>
              <a:off x="4451503" y="2769152"/>
              <a:ext cx="343440" cy="402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3E68B1-2FD7-EC46-9F22-4B629F96FE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3863" y="2751152"/>
                <a:ext cx="3790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3F0FA9E-D741-8941-89BD-B0C66892C48D}"/>
                  </a:ext>
                </a:extLst>
              </p14:cNvPr>
              <p14:cNvContentPartPr/>
              <p14:nvPr/>
            </p14:nvContentPartPr>
            <p14:xfrm>
              <a:off x="3847423" y="2784992"/>
              <a:ext cx="2290320" cy="679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3F0FA9E-D741-8941-89BD-B0C66892C4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29423" y="2767352"/>
                <a:ext cx="232596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720409-1FBA-304D-9944-ABE34D59DF2B}"/>
                  </a:ext>
                </a:extLst>
              </p14:cNvPr>
              <p14:cNvContentPartPr/>
              <p14:nvPr/>
            </p14:nvContentPartPr>
            <p14:xfrm>
              <a:off x="3517663" y="2982272"/>
              <a:ext cx="173880" cy="390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720409-1FBA-304D-9944-ABE34D59DF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00023" y="2964632"/>
                <a:ext cx="2095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08751B-AFE4-6D47-B523-3B719E801679}"/>
                  </a:ext>
                </a:extLst>
              </p14:cNvPr>
              <p14:cNvContentPartPr/>
              <p14:nvPr/>
            </p14:nvContentPartPr>
            <p14:xfrm>
              <a:off x="4077103" y="3749432"/>
              <a:ext cx="360360" cy="515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08751B-AFE4-6D47-B523-3B719E8016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59463" y="3731432"/>
                <a:ext cx="396000" cy="55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C2BDA176-2C9D-F840-A4DB-A5F582A27D38}"/>
              </a:ext>
            </a:extLst>
          </p:cNvPr>
          <p:cNvGrpSpPr/>
          <p:nvPr/>
        </p:nvGrpSpPr>
        <p:grpSpPr>
          <a:xfrm>
            <a:off x="3481303" y="3592832"/>
            <a:ext cx="4526640" cy="3202560"/>
            <a:chOff x="3481303" y="3592832"/>
            <a:chExt cx="4526640" cy="32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9D876F-DC6A-CF47-8A0E-3DF7D73E890D}"/>
                    </a:ext>
                  </a:extLst>
                </p14:cNvPr>
                <p14:cNvContentPartPr/>
                <p14:nvPr/>
              </p14:nvContentPartPr>
              <p14:xfrm>
                <a:off x="4606663" y="3816392"/>
                <a:ext cx="349200" cy="297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9D876F-DC6A-CF47-8A0E-3DF7D73E89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9023" y="3798752"/>
                  <a:ext cx="384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AD29C7-8BB4-8E4A-A6FE-53B6BA6B6BF5}"/>
                    </a:ext>
                  </a:extLst>
                </p14:cNvPr>
                <p14:cNvContentPartPr/>
                <p14:nvPr/>
              </p14:nvContentPartPr>
              <p14:xfrm>
                <a:off x="5221183" y="3926552"/>
                <a:ext cx="181800" cy="2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AD29C7-8BB4-8E4A-A6FE-53B6BA6B6B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3543" y="3908912"/>
                  <a:ext cx="217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78C1C9-6D98-CE41-8425-D4D696E7378D}"/>
                    </a:ext>
                  </a:extLst>
                </p14:cNvPr>
                <p14:cNvContentPartPr/>
                <p14:nvPr/>
              </p14:nvContentPartPr>
              <p14:xfrm>
                <a:off x="5589463" y="3739712"/>
                <a:ext cx="360" cy="285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78C1C9-6D98-CE41-8425-D4D696E737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71463" y="3722072"/>
                  <a:ext cx="360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3FCB2C8-C0AC-1545-9C3C-66229F968429}"/>
                    </a:ext>
                  </a:extLst>
                </p14:cNvPr>
                <p14:cNvContentPartPr/>
                <p14:nvPr/>
              </p14:nvContentPartPr>
              <p14:xfrm>
                <a:off x="3996103" y="3592832"/>
                <a:ext cx="2837520" cy="1009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3FCB2C8-C0AC-1545-9C3C-66229F9684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78463" y="3575192"/>
                  <a:ext cx="2873160" cy="10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03B252-B0F5-8644-ACC5-00728E4BD703}"/>
                    </a:ext>
                  </a:extLst>
                </p14:cNvPr>
                <p14:cNvContentPartPr/>
                <p14:nvPr/>
              </p14:nvContentPartPr>
              <p14:xfrm>
                <a:off x="3481303" y="4018712"/>
                <a:ext cx="206280" cy="384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03B252-B0F5-8644-ACC5-00728E4BD7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63663" y="4000712"/>
                  <a:ext cx="2419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19FCE8-DB5C-FE48-BEF3-C9A9937F4DE9}"/>
                    </a:ext>
                  </a:extLst>
                </p14:cNvPr>
                <p14:cNvContentPartPr/>
                <p14:nvPr/>
              </p14:nvContentPartPr>
              <p14:xfrm>
                <a:off x="4462663" y="4828352"/>
                <a:ext cx="360" cy="88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19FCE8-DB5C-FE48-BEF3-C9A9937F4D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44663" y="4810712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2A6F491-9954-8F48-B516-461DBFBD566F}"/>
                    </a:ext>
                  </a:extLst>
                </p14:cNvPr>
                <p14:cNvContentPartPr/>
                <p14:nvPr/>
              </p14:nvContentPartPr>
              <p14:xfrm>
                <a:off x="4479223" y="4789112"/>
                <a:ext cx="360" cy="237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2A6F491-9954-8F48-B516-461DBFBD56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1223" y="4771472"/>
                  <a:ext cx="36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125455-8339-944B-8088-F07AA1209F27}"/>
                    </a:ext>
                  </a:extLst>
                </p14:cNvPr>
                <p14:cNvContentPartPr/>
                <p14:nvPr/>
              </p14:nvContentPartPr>
              <p14:xfrm>
                <a:off x="4793143" y="4753472"/>
                <a:ext cx="236160" cy="287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125455-8339-944B-8088-F07AA1209F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75143" y="4735472"/>
                  <a:ext cx="2718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C5A5B5-F964-664D-961A-4EAC5DE0E8C5}"/>
                    </a:ext>
                  </a:extLst>
                </p14:cNvPr>
                <p14:cNvContentPartPr/>
                <p14:nvPr/>
              </p14:nvContentPartPr>
              <p14:xfrm>
                <a:off x="5276263" y="4795592"/>
                <a:ext cx="592200" cy="160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C5A5B5-F964-664D-961A-4EAC5DE0E8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58623" y="4777592"/>
                  <a:ext cx="627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674820-BD55-9F44-9279-6EE8F8541A38}"/>
                    </a:ext>
                  </a:extLst>
                </p14:cNvPr>
                <p14:cNvContentPartPr/>
                <p14:nvPr/>
              </p14:nvContentPartPr>
              <p14:xfrm>
                <a:off x="5871343" y="4658792"/>
                <a:ext cx="304920" cy="27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674820-BD55-9F44-9279-6EE8F8541A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53343" y="4640792"/>
                  <a:ext cx="3405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BDB47D-400A-6343-A764-BE6CC903D3B4}"/>
                    </a:ext>
                  </a:extLst>
                </p14:cNvPr>
                <p14:cNvContentPartPr/>
                <p14:nvPr/>
              </p14:nvContentPartPr>
              <p14:xfrm>
                <a:off x="4212103" y="4807832"/>
                <a:ext cx="1944360" cy="586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BDB47D-400A-6343-A764-BE6CC903D3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94463" y="4789832"/>
                  <a:ext cx="198000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C5E416-0EA5-2E4A-85E6-95A1ADED29AF}"/>
                    </a:ext>
                  </a:extLst>
                </p14:cNvPr>
                <p14:cNvContentPartPr/>
                <p14:nvPr/>
              </p14:nvContentPartPr>
              <p14:xfrm>
                <a:off x="3720703" y="5039672"/>
                <a:ext cx="146880" cy="476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C5E416-0EA5-2E4A-85E6-95A1ADED29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03063" y="5021672"/>
                  <a:ext cx="1825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34EFB29-7975-0146-90D1-417C15CF8E06}"/>
                    </a:ext>
                  </a:extLst>
                </p14:cNvPr>
                <p14:cNvContentPartPr/>
                <p14:nvPr/>
              </p14:nvContentPartPr>
              <p14:xfrm>
                <a:off x="5047303" y="5472032"/>
                <a:ext cx="300240" cy="353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34EFB29-7975-0146-90D1-417C15CF8E0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9303" y="5454392"/>
                  <a:ext cx="3358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D134D4-C2F0-1149-83D5-2EEE66E1F06B}"/>
                    </a:ext>
                  </a:extLst>
                </p14:cNvPr>
                <p14:cNvContentPartPr/>
                <p14:nvPr/>
              </p14:nvContentPartPr>
              <p14:xfrm>
                <a:off x="5533663" y="5552672"/>
                <a:ext cx="72720" cy="29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D134D4-C2F0-1149-83D5-2EEE66E1F0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16023" y="5534672"/>
                  <a:ext cx="108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3A238FB-7154-A846-A75E-3FE77DE7C609}"/>
                    </a:ext>
                  </a:extLst>
                </p14:cNvPr>
                <p14:cNvContentPartPr/>
                <p14:nvPr/>
              </p14:nvContentPartPr>
              <p14:xfrm>
                <a:off x="5757223" y="5186192"/>
                <a:ext cx="187560" cy="16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3A238FB-7154-A846-A75E-3FE77DE7C60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9583" y="5168192"/>
                  <a:ext cx="223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A1975E-451A-0F4B-A97A-7EB2A439D387}"/>
                    </a:ext>
                  </a:extLst>
                </p14:cNvPr>
                <p14:cNvContentPartPr/>
                <p14:nvPr/>
              </p14:nvContentPartPr>
              <p14:xfrm>
                <a:off x="4799263" y="5375552"/>
                <a:ext cx="1660320" cy="748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A1975E-451A-0F4B-A97A-7EB2A439D3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81623" y="5357912"/>
                  <a:ext cx="169596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3154E0-8865-A64B-885F-75BB15F7E93D}"/>
                    </a:ext>
                  </a:extLst>
                </p14:cNvPr>
                <p14:cNvContentPartPr/>
                <p14:nvPr/>
              </p14:nvContentPartPr>
              <p14:xfrm>
                <a:off x="4536823" y="5858312"/>
                <a:ext cx="202320" cy="300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3154E0-8865-A64B-885F-75BB15F7E9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19183" y="5840672"/>
                  <a:ext cx="237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6F3B0A-3D94-5341-B34A-69A6A97DEA53}"/>
                    </a:ext>
                  </a:extLst>
                </p14:cNvPr>
                <p14:cNvContentPartPr/>
                <p14:nvPr/>
              </p14:nvContentPartPr>
              <p14:xfrm>
                <a:off x="5817703" y="6067832"/>
                <a:ext cx="155160" cy="104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6F3B0A-3D94-5341-B34A-69A6A97DEA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99703" y="6049832"/>
                  <a:ext cx="190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3485979-B8B5-D846-8937-85EA4A09909A}"/>
                    </a:ext>
                  </a:extLst>
                </p14:cNvPr>
                <p14:cNvContentPartPr/>
                <p14:nvPr/>
              </p14:nvContentPartPr>
              <p14:xfrm>
                <a:off x="5969983" y="6067832"/>
                <a:ext cx="360" cy="14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3485979-B8B5-D846-8937-85EA4A0990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52343" y="6049832"/>
                  <a:ext cx="36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1FB541-0937-324C-ACD4-836FB055051E}"/>
                    </a:ext>
                  </a:extLst>
                </p14:cNvPr>
                <p14:cNvContentPartPr/>
                <p14:nvPr/>
              </p14:nvContentPartPr>
              <p14:xfrm>
                <a:off x="5917423" y="6025352"/>
                <a:ext cx="121320" cy="195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1FB541-0937-324C-ACD4-836FB05505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99783" y="6007352"/>
                  <a:ext cx="156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FABF51-3DB8-1A40-8AE8-70109D3F93F8}"/>
                    </a:ext>
                  </a:extLst>
                </p14:cNvPr>
                <p14:cNvContentPartPr/>
                <p14:nvPr/>
              </p14:nvContentPartPr>
              <p14:xfrm>
                <a:off x="6150343" y="5813312"/>
                <a:ext cx="101520" cy="136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FABF51-3DB8-1A40-8AE8-70109D3F93F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32343" y="5795672"/>
                  <a:ext cx="137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548ADF-6DF1-1146-A0D9-43A66F003893}"/>
                    </a:ext>
                  </a:extLst>
                </p14:cNvPr>
                <p14:cNvContentPartPr/>
                <p14:nvPr/>
              </p14:nvContentPartPr>
              <p14:xfrm>
                <a:off x="6334663" y="5536112"/>
                <a:ext cx="217800" cy="135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548ADF-6DF1-1146-A0D9-43A66F0038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17023" y="5518112"/>
                  <a:ext cx="253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1E74DF3-2FA4-2D45-8B86-CDF5D40C882C}"/>
                    </a:ext>
                  </a:extLst>
                </p14:cNvPr>
                <p14:cNvContentPartPr/>
                <p14:nvPr/>
              </p14:nvContentPartPr>
              <p14:xfrm>
                <a:off x="5589103" y="5559512"/>
                <a:ext cx="1263960" cy="660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1E74DF3-2FA4-2D45-8B86-CDF5D40C88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71103" y="5541512"/>
                  <a:ext cx="129960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7FD5F8-583A-7B44-818B-EB3498C44444}"/>
                    </a:ext>
                  </a:extLst>
                </p14:cNvPr>
                <p14:cNvContentPartPr/>
                <p14:nvPr/>
              </p14:nvContentPartPr>
              <p14:xfrm>
                <a:off x="5521783" y="6347192"/>
                <a:ext cx="257400" cy="249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7FD5F8-583A-7B44-818B-EB3498C4444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03783" y="6329192"/>
                  <a:ext cx="2930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1CFE9C-3187-AB46-8F29-A699E9CF2DB9}"/>
                    </a:ext>
                  </a:extLst>
                </p14:cNvPr>
                <p14:cNvContentPartPr/>
                <p14:nvPr/>
              </p14:nvContentPartPr>
              <p14:xfrm>
                <a:off x="6424303" y="6048752"/>
                <a:ext cx="302400" cy="277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1CFE9C-3187-AB46-8F29-A699E9CF2DB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06303" y="6030752"/>
                  <a:ext cx="3380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4E6A81-3008-EA45-9BA5-89177253C393}"/>
                    </a:ext>
                  </a:extLst>
                </p14:cNvPr>
                <p14:cNvContentPartPr/>
                <p14:nvPr/>
              </p14:nvContentPartPr>
              <p14:xfrm>
                <a:off x="6862783" y="5778032"/>
                <a:ext cx="158400" cy="154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4E6A81-3008-EA45-9BA5-89177253C39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44783" y="5760392"/>
                  <a:ext cx="194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B336A27-4EE9-D04D-AE55-DC818ABA33FF}"/>
                    </a:ext>
                  </a:extLst>
                </p14:cNvPr>
                <p14:cNvContentPartPr/>
                <p14:nvPr/>
              </p14:nvContentPartPr>
              <p14:xfrm>
                <a:off x="7179943" y="5414792"/>
                <a:ext cx="214200" cy="205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B336A27-4EE9-D04D-AE55-DC818ABA33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62303" y="5396792"/>
                  <a:ext cx="249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8704566-2A30-8F48-BC0F-E30DF81AD257}"/>
                    </a:ext>
                  </a:extLst>
                </p14:cNvPr>
                <p14:cNvContentPartPr/>
                <p14:nvPr/>
              </p14:nvContentPartPr>
              <p14:xfrm>
                <a:off x="6197143" y="5536112"/>
                <a:ext cx="1579320" cy="1042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8704566-2A30-8F48-BC0F-E30DF81AD2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79143" y="5518472"/>
                  <a:ext cx="1614960" cy="10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8D2C052-EC9B-974E-8B3F-E215DA2A4C7A}"/>
                    </a:ext>
                  </a:extLst>
                </p14:cNvPr>
                <p14:cNvContentPartPr/>
                <p14:nvPr/>
              </p14:nvContentPartPr>
              <p14:xfrm>
                <a:off x="6095263" y="6515672"/>
                <a:ext cx="201240" cy="279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8D2C052-EC9B-974E-8B3F-E215DA2A4C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77263" y="6497672"/>
                  <a:ext cx="2368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F7C1E1-F8DE-0449-98E2-C150BD2A10AC}"/>
                    </a:ext>
                  </a:extLst>
                </p14:cNvPr>
                <p14:cNvContentPartPr/>
                <p14:nvPr/>
              </p14:nvContentPartPr>
              <p14:xfrm>
                <a:off x="7187143" y="6516032"/>
                <a:ext cx="18360" cy="48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F7C1E1-F8DE-0449-98E2-C150BD2A10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69143" y="6498032"/>
                  <a:ext cx="54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099D2B-C066-2F44-8DCF-FA6DEEAA2C6E}"/>
                    </a:ext>
                  </a:extLst>
                </p14:cNvPr>
                <p14:cNvContentPartPr/>
                <p14:nvPr/>
              </p14:nvContentPartPr>
              <p14:xfrm>
                <a:off x="7410703" y="6391472"/>
                <a:ext cx="37800" cy="62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099D2B-C066-2F44-8DCF-FA6DEEAA2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92703" y="6373832"/>
                  <a:ext cx="73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E02EEDD-F397-414A-9641-198A2794B043}"/>
                    </a:ext>
                  </a:extLst>
                </p14:cNvPr>
                <p14:cNvContentPartPr/>
                <p14:nvPr/>
              </p14:nvContentPartPr>
              <p14:xfrm>
                <a:off x="7683943" y="6064592"/>
                <a:ext cx="324000" cy="250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E02EEDD-F397-414A-9641-198A2794B0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65943" y="6046952"/>
                  <a:ext cx="359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C725641-13D7-2A41-9117-79786352F569}"/>
                    </a:ext>
                  </a:extLst>
                </p14:cNvPr>
                <p14:cNvContentPartPr/>
                <p14:nvPr/>
              </p14:nvContentPartPr>
              <p14:xfrm>
                <a:off x="7222423" y="6630872"/>
                <a:ext cx="18720" cy="16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C725641-13D7-2A41-9117-79786352F56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04423" y="6613232"/>
                  <a:ext cx="5436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91C3C01-42E6-3A4E-8EC5-B8BF0D54643B}"/>
                  </a:ext>
                </a:extLst>
              </p14:cNvPr>
              <p14:cNvContentPartPr/>
              <p14:nvPr/>
            </p14:nvContentPartPr>
            <p14:xfrm>
              <a:off x="6486943" y="2267672"/>
              <a:ext cx="360" cy="403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91C3C01-42E6-3A4E-8EC5-B8BF0D54643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468943" y="2249672"/>
                <a:ext cx="36000" cy="43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571F9-6AC7-5241-BAB7-D453DD48FB36}"/>
              </a:ext>
            </a:extLst>
          </p:cNvPr>
          <p:cNvGrpSpPr/>
          <p:nvPr/>
        </p:nvGrpSpPr>
        <p:grpSpPr>
          <a:xfrm>
            <a:off x="6749023" y="2304752"/>
            <a:ext cx="1370160" cy="322560"/>
            <a:chOff x="6749023" y="2304752"/>
            <a:chExt cx="137016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F6C0CD-614E-2240-83A9-921200DD8E48}"/>
                    </a:ext>
                  </a:extLst>
                </p14:cNvPr>
                <p14:cNvContentPartPr/>
                <p14:nvPr/>
              </p14:nvContentPartPr>
              <p14:xfrm>
                <a:off x="6749023" y="2390072"/>
                <a:ext cx="90000" cy="235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F6C0CD-614E-2240-83A9-921200DD8E4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31383" y="2372072"/>
                  <a:ext cx="125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8787E78-6ABB-B745-A76C-A4D647174CD8}"/>
                    </a:ext>
                  </a:extLst>
                </p14:cNvPr>
                <p14:cNvContentPartPr/>
                <p14:nvPr/>
              </p14:nvContentPartPr>
              <p14:xfrm>
                <a:off x="7005703" y="2321312"/>
                <a:ext cx="199440" cy="230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8787E78-6ABB-B745-A76C-A4D647174C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88063" y="2303312"/>
                  <a:ext cx="235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995E03-FEB0-A04F-B7AA-AAEEE9EBED5A}"/>
                    </a:ext>
                  </a:extLst>
                </p14:cNvPr>
                <p14:cNvContentPartPr/>
                <p14:nvPr/>
              </p14:nvContentPartPr>
              <p14:xfrm>
                <a:off x="7420063" y="2304752"/>
                <a:ext cx="174600" cy="220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995E03-FEB0-A04F-B7AA-AAEEE9EBED5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02063" y="2287112"/>
                  <a:ext cx="2102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2045D4-CAB7-374B-91E6-7F3A4507BEE4}"/>
                    </a:ext>
                  </a:extLst>
                </p14:cNvPr>
                <p14:cNvContentPartPr/>
                <p14:nvPr/>
              </p14:nvContentPartPr>
              <p14:xfrm>
                <a:off x="7792663" y="2311592"/>
                <a:ext cx="99360" cy="183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2045D4-CAB7-374B-91E6-7F3A4507BE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74663" y="2293592"/>
                  <a:ext cx="135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7AA5707-6661-A44D-90E4-423D124A097C}"/>
                    </a:ext>
                  </a:extLst>
                </p14:cNvPr>
                <p14:cNvContentPartPr/>
                <p14:nvPr/>
              </p14:nvContentPartPr>
              <p14:xfrm>
                <a:off x="8118823" y="2311232"/>
                <a:ext cx="360" cy="316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7AA5707-6661-A44D-90E4-423D124A097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01183" y="2293592"/>
                  <a:ext cx="3600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EF5DBCC-841B-7C4C-8951-850EA1371DA9}"/>
              </a:ext>
            </a:extLst>
          </p:cNvPr>
          <p:cNvGrpSpPr/>
          <p:nvPr/>
        </p:nvGrpSpPr>
        <p:grpSpPr>
          <a:xfrm>
            <a:off x="574303" y="5070272"/>
            <a:ext cx="360" cy="360"/>
            <a:chOff x="574303" y="507027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1E1056-326F-AC4F-87EA-6A0320BAA9D1}"/>
                    </a:ext>
                  </a:extLst>
                </p14:cNvPr>
                <p14:cNvContentPartPr/>
                <p14:nvPr/>
              </p14:nvContentPartPr>
              <p14:xfrm>
                <a:off x="574303" y="5070272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1E1056-326F-AC4F-87EA-6A0320BAA9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6663" y="50526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7F1C998-CAC4-9144-A1ED-BD9049C60A1A}"/>
                    </a:ext>
                  </a:extLst>
                </p14:cNvPr>
                <p14:cNvContentPartPr/>
                <p14:nvPr/>
              </p14:nvContentPartPr>
              <p14:xfrm>
                <a:off x="574303" y="5070272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7F1C998-CAC4-9144-A1ED-BD9049C60A1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6663" y="50526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402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98C1-3819-A048-BB1E-6594D010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Evoluation</a:t>
            </a:r>
            <a:r>
              <a:rPr lang="en-US" dirty="0"/>
              <a:t>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6227-2069-7B41-AE6A-BEA42D35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wages = rate*hours.       (ML)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wages = rate*hours.       (AL) Mnemonics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wages = rate*hours  (Java)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39AD12-C195-4849-A1E0-25551391B191}"/>
              </a:ext>
            </a:extLst>
          </p:cNvPr>
          <p:cNvGrpSpPr/>
          <p:nvPr/>
        </p:nvGrpSpPr>
        <p:grpSpPr>
          <a:xfrm>
            <a:off x="1585543" y="4276112"/>
            <a:ext cx="1774080" cy="468000"/>
            <a:chOff x="1585543" y="4276112"/>
            <a:chExt cx="177408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B02FC50-94F2-D442-B0F9-1A18D47F0CBD}"/>
                    </a:ext>
                  </a:extLst>
                </p14:cNvPr>
                <p14:cNvContentPartPr/>
                <p14:nvPr/>
              </p14:nvContentPartPr>
              <p14:xfrm>
                <a:off x="1585543" y="4380872"/>
                <a:ext cx="428040" cy="195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B02FC50-94F2-D442-B0F9-1A18D47F0C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67543" y="4362872"/>
                  <a:ext cx="463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E99AEE-C782-4A4D-9FC5-943A83292E21}"/>
                    </a:ext>
                  </a:extLst>
                </p14:cNvPr>
                <p14:cNvContentPartPr/>
                <p14:nvPr/>
              </p14:nvContentPartPr>
              <p14:xfrm>
                <a:off x="2116183" y="4340912"/>
                <a:ext cx="195840" cy="147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E99AEE-C782-4A4D-9FC5-943A83292E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8183" y="4323272"/>
                  <a:ext cx="231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21704C-DE4C-7347-AE16-647F70E58C3C}"/>
                    </a:ext>
                  </a:extLst>
                </p14:cNvPr>
                <p14:cNvContentPartPr/>
                <p14:nvPr/>
              </p14:nvContentPartPr>
              <p14:xfrm>
                <a:off x="2475463" y="4403912"/>
                <a:ext cx="367920" cy="237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21704C-DE4C-7347-AE16-647F70E58C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57463" y="4386272"/>
                  <a:ext cx="4035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65C392-D377-0442-B234-FF3D9345BD9A}"/>
                    </a:ext>
                  </a:extLst>
                </p14:cNvPr>
                <p14:cNvContentPartPr/>
                <p14:nvPr/>
              </p14:nvContentPartPr>
              <p14:xfrm>
                <a:off x="3051103" y="4276112"/>
                <a:ext cx="308520" cy="468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65C392-D377-0442-B234-FF3D9345BD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33103" y="4258472"/>
                  <a:ext cx="344160" cy="50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64FC89-ADC1-8C40-8262-959BC0789A46}"/>
              </a:ext>
            </a:extLst>
          </p:cNvPr>
          <p:cNvGrpSpPr/>
          <p:nvPr/>
        </p:nvGrpSpPr>
        <p:grpSpPr>
          <a:xfrm>
            <a:off x="4293823" y="4341992"/>
            <a:ext cx="594000" cy="207000"/>
            <a:chOff x="4293823" y="4341992"/>
            <a:chExt cx="59400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A6DA5D-3687-BA40-B986-F57B7514A635}"/>
                    </a:ext>
                  </a:extLst>
                </p14:cNvPr>
                <p14:cNvContentPartPr/>
                <p14:nvPr/>
              </p14:nvContentPartPr>
              <p14:xfrm>
                <a:off x="4293823" y="4397072"/>
                <a:ext cx="2520" cy="151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A6DA5D-3687-BA40-B986-F57B7514A6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76183" y="4379432"/>
                  <a:ext cx="38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ECF126-43EF-D840-89EB-5C378AF130A5}"/>
                    </a:ext>
                  </a:extLst>
                </p14:cNvPr>
                <p14:cNvContentPartPr/>
                <p14:nvPr/>
              </p14:nvContentPartPr>
              <p14:xfrm>
                <a:off x="4481383" y="4341992"/>
                <a:ext cx="291600" cy="200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ECF126-43EF-D840-89EB-5C378AF130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63743" y="4323992"/>
                  <a:ext cx="327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EA4A83-5DF6-B34C-807B-310B67E4DF49}"/>
                    </a:ext>
                  </a:extLst>
                </p14:cNvPr>
                <p14:cNvContentPartPr/>
                <p14:nvPr/>
              </p14:nvContentPartPr>
              <p14:xfrm>
                <a:off x="4887463" y="4409672"/>
                <a:ext cx="360" cy="62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EA4A83-5DF6-B34C-807B-310B67E4D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69463" y="4391672"/>
                  <a:ext cx="360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C7BA4A-224B-1842-A707-C7D4A41C19D6}"/>
              </a:ext>
            </a:extLst>
          </p:cNvPr>
          <p:cNvGrpSpPr/>
          <p:nvPr/>
        </p:nvGrpSpPr>
        <p:grpSpPr>
          <a:xfrm>
            <a:off x="5248903" y="4151552"/>
            <a:ext cx="626760" cy="333000"/>
            <a:chOff x="5248903" y="4151552"/>
            <a:chExt cx="62676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3812F0-8C92-E146-AC53-BE27088576E7}"/>
                    </a:ext>
                  </a:extLst>
                </p14:cNvPr>
                <p14:cNvContentPartPr/>
                <p14:nvPr/>
              </p14:nvContentPartPr>
              <p14:xfrm>
                <a:off x="5248903" y="4316072"/>
                <a:ext cx="360" cy="168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3812F0-8C92-E146-AC53-BE2708857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1263" y="4298432"/>
                  <a:ext cx="36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999DD9-D32B-F446-8C5A-ED5003ED5BAA}"/>
                    </a:ext>
                  </a:extLst>
                </p14:cNvPr>
                <p14:cNvContentPartPr/>
                <p14:nvPr/>
              </p14:nvContentPartPr>
              <p14:xfrm>
                <a:off x="5390743" y="4151552"/>
                <a:ext cx="307440" cy="245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999DD9-D32B-F446-8C5A-ED5003ED5B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2743" y="4133912"/>
                  <a:ext cx="3430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90E461-CD98-A741-833F-6A78C1D983AA}"/>
                    </a:ext>
                  </a:extLst>
                </p14:cNvPr>
                <p14:cNvContentPartPr/>
                <p14:nvPr/>
              </p14:nvContentPartPr>
              <p14:xfrm>
                <a:off x="5875303" y="4224632"/>
                <a:ext cx="360" cy="9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90E461-CD98-A741-833F-6A78C1D983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57663" y="4206992"/>
                  <a:ext cx="36000" cy="12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368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3C5B-7389-7F49-956F-DC54CCAB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Platform independent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0D4B-E751-A241-987A-4E4B7442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Compiler</a:t>
            </a:r>
          </a:p>
          <a:p>
            <a:pPr marL="0" indent="0">
              <a:buNone/>
            </a:pPr>
            <a:r>
              <a:rPr lang="en-US" dirty="0"/>
              <a:t>JVM</a:t>
            </a:r>
          </a:p>
          <a:p>
            <a:pPr marL="0" indent="0">
              <a:buNone/>
            </a:pPr>
            <a:r>
              <a:rPr lang="en-US" dirty="0"/>
              <a:t>Bytecode</a:t>
            </a:r>
          </a:p>
        </p:txBody>
      </p:sp>
    </p:spTree>
    <p:extLst>
      <p:ext uri="{BB962C8B-B14F-4D97-AF65-F5344CB8AC3E}">
        <p14:creationId xmlns:p14="http://schemas.microsoft.com/office/powerpoint/2010/main" val="85161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DF07-7421-6144-B181-3143CCDF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644"/>
            <a:ext cx="10058400" cy="647226"/>
          </a:xfrm>
        </p:spPr>
        <p:txBody>
          <a:bodyPr>
            <a:normAutofit fontScale="90000"/>
          </a:bodyPr>
          <a:lstStyle/>
          <a:p>
            <a:r>
              <a:rPr lang="en-US" dirty="0"/>
              <a:t>Java 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322-91C4-EA4E-A965-6064F4B2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690870"/>
            <a:ext cx="11212184" cy="62144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04C95-4467-6A4F-8C29-6829CD847367}"/>
              </a:ext>
            </a:extLst>
          </p:cNvPr>
          <p:cNvSpPr txBox="1"/>
          <p:nvPr/>
        </p:nvSpPr>
        <p:spPr>
          <a:xfrm>
            <a:off x="2492441" y="4688326"/>
            <a:ext cx="242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code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ECC63B6-323C-DE44-856D-0627A60CB0C4}"/>
              </a:ext>
            </a:extLst>
          </p:cNvPr>
          <p:cNvSpPr/>
          <p:nvPr/>
        </p:nvSpPr>
        <p:spPr>
          <a:xfrm>
            <a:off x="1918528" y="630822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A249011-BD02-A342-8E50-E67859A9E26D}"/>
              </a:ext>
            </a:extLst>
          </p:cNvPr>
          <p:cNvSpPr/>
          <p:nvPr/>
        </p:nvSpPr>
        <p:spPr>
          <a:xfrm>
            <a:off x="1797202" y="5523839"/>
            <a:ext cx="3408748" cy="528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C6CBE-3511-044A-9137-1D5F789811DE}"/>
              </a:ext>
            </a:extLst>
          </p:cNvPr>
          <p:cNvSpPr txBox="1"/>
          <p:nvPr/>
        </p:nvSpPr>
        <p:spPr>
          <a:xfrm flipH="1">
            <a:off x="5842658" y="6289376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8213F-6B10-AC42-8D92-B9A591C366F0}"/>
              </a:ext>
            </a:extLst>
          </p:cNvPr>
          <p:cNvSpPr txBox="1"/>
          <p:nvPr/>
        </p:nvSpPr>
        <p:spPr>
          <a:xfrm>
            <a:off x="6282046" y="5049991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D10E6-A757-A44F-9DC7-A074A66B259A}"/>
              </a:ext>
            </a:extLst>
          </p:cNvPr>
          <p:cNvSpPr txBox="1"/>
          <p:nvPr/>
        </p:nvSpPr>
        <p:spPr>
          <a:xfrm>
            <a:off x="1733797" y="456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267AE-DE30-9A4D-BD31-DA0866B2A575}"/>
              </a:ext>
            </a:extLst>
          </p:cNvPr>
          <p:cNvSpPr txBox="1"/>
          <p:nvPr/>
        </p:nvSpPr>
        <p:spPr>
          <a:xfrm>
            <a:off x="2723322" y="619215"/>
            <a:ext cx="24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765E1CA6-1F29-214A-B1F5-4849342C02BA}"/>
              </a:ext>
            </a:extLst>
          </p:cNvPr>
          <p:cNvSpPr/>
          <p:nvPr/>
        </p:nvSpPr>
        <p:spPr>
          <a:xfrm>
            <a:off x="1934530" y="1287878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EB5547E4-41EA-A742-BC5E-25D43B954478}"/>
              </a:ext>
            </a:extLst>
          </p:cNvPr>
          <p:cNvSpPr/>
          <p:nvPr/>
        </p:nvSpPr>
        <p:spPr>
          <a:xfrm>
            <a:off x="1846909" y="2126667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D0386-0D2B-F243-8326-B49A5A1132F8}"/>
              </a:ext>
            </a:extLst>
          </p:cNvPr>
          <p:cNvSpPr txBox="1"/>
          <p:nvPr/>
        </p:nvSpPr>
        <p:spPr>
          <a:xfrm>
            <a:off x="2622832" y="1298480"/>
            <a:ext cx="2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7883B-089A-AA45-9572-4A64B7FC4D70}"/>
              </a:ext>
            </a:extLst>
          </p:cNvPr>
          <p:cNvSpPr txBox="1"/>
          <p:nvPr/>
        </p:nvSpPr>
        <p:spPr>
          <a:xfrm>
            <a:off x="2101942" y="2126666"/>
            <a:ext cx="391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and design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CEA44D6C-EE22-A44F-AC08-0F5E35CABF23}"/>
              </a:ext>
            </a:extLst>
          </p:cNvPr>
          <p:cNvSpPr/>
          <p:nvPr/>
        </p:nvSpPr>
        <p:spPr>
          <a:xfrm>
            <a:off x="1797202" y="2874860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8C2E2C-1592-CC46-8FB8-7D4297E32B6A}"/>
              </a:ext>
            </a:extLst>
          </p:cNvPr>
          <p:cNvSpPr txBox="1"/>
          <p:nvPr/>
        </p:nvSpPr>
        <p:spPr>
          <a:xfrm>
            <a:off x="2648779" y="2906291"/>
            <a:ext cx="214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</a:t>
            </a: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B7DD8727-D982-A940-9B8E-EDA0AE8CCEE1}"/>
              </a:ext>
            </a:extLst>
          </p:cNvPr>
          <p:cNvSpPr/>
          <p:nvPr/>
        </p:nvSpPr>
        <p:spPr>
          <a:xfrm>
            <a:off x="1724209" y="3562464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DF5931-A771-4D41-BB78-F8972207F7B1}"/>
              </a:ext>
            </a:extLst>
          </p:cNvPr>
          <p:cNvSpPr txBox="1"/>
          <p:nvPr/>
        </p:nvSpPr>
        <p:spPr>
          <a:xfrm>
            <a:off x="2723322" y="3562464"/>
            <a:ext cx="224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9E1FC49D-C918-4642-BD45-F33EAF9CCE26}"/>
              </a:ext>
            </a:extLst>
          </p:cNvPr>
          <p:cNvSpPr/>
          <p:nvPr/>
        </p:nvSpPr>
        <p:spPr>
          <a:xfrm>
            <a:off x="1703322" y="4621682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442DE6-AE16-4C48-AB9C-4FD5C918F218}"/>
              </a:ext>
            </a:extLst>
          </p:cNvPr>
          <p:cNvSpPr txBox="1"/>
          <p:nvPr/>
        </p:nvSpPr>
        <p:spPr>
          <a:xfrm>
            <a:off x="2364404" y="5583982"/>
            <a:ext cx="236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Loader</a:t>
            </a: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D7E7B63D-60AF-9249-A099-2CCAE2172AF6}"/>
              </a:ext>
            </a:extLst>
          </p:cNvPr>
          <p:cNvSpPr/>
          <p:nvPr/>
        </p:nvSpPr>
        <p:spPr>
          <a:xfrm>
            <a:off x="4968280" y="6212895"/>
            <a:ext cx="250129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4566C3-DD62-F043-9E0A-E3D50511D4F5}"/>
              </a:ext>
            </a:extLst>
          </p:cNvPr>
          <p:cNvCxnSpPr/>
          <p:nvPr/>
        </p:nvCxnSpPr>
        <p:spPr>
          <a:xfrm flipV="1">
            <a:off x="6982691" y="1298480"/>
            <a:ext cx="0" cy="491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161A81-DA36-5844-8943-4F5E9809F18D}"/>
              </a:ext>
            </a:extLst>
          </p:cNvPr>
          <p:cNvCxnSpPr/>
          <p:nvPr/>
        </p:nvCxnSpPr>
        <p:spPr>
          <a:xfrm flipH="1">
            <a:off x="5437158" y="1667812"/>
            <a:ext cx="154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81EFC1-7285-224B-AC08-3D89F4FA2E1C}"/>
              </a:ext>
            </a:extLst>
          </p:cNvPr>
          <p:cNvCxnSpPr/>
          <p:nvPr/>
        </p:nvCxnSpPr>
        <p:spPr>
          <a:xfrm flipH="1">
            <a:off x="5349537" y="2398816"/>
            <a:ext cx="16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546D37-9491-8343-9719-A58596444A62}"/>
              </a:ext>
            </a:extLst>
          </p:cNvPr>
          <p:cNvCxnSpPr/>
          <p:nvPr/>
        </p:nvCxnSpPr>
        <p:spPr>
          <a:xfrm flipH="1">
            <a:off x="5349537" y="3275623"/>
            <a:ext cx="16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169A1E-7A34-4D4A-8FBE-184EBACC23CC}"/>
              </a:ext>
            </a:extLst>
          </p:cNvPr>
          <p:cNvSpPr txBox="1"/>
          <p:nvPr/>
        </p:nvSpPr>
        <p:spPr>
          <a:xfrm>
            <a:off x="5593278" y="3716977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B913C9-DC7D-5D44-97CC-08B46165A5F7}"/>
              </a:ext>
            </a:extLst>
          </p:cNvPr>
          <p:cNvCxnSpPr>
            <a:stCxn id="31" idx="3"/>
          </p:cNvCxnSpPr>
          <p:nvPr/>
        </p:nvCxnSpPr>
        <p:spPr>
          <a:xfrm>
            <a:off x="5226837" y="3826891"/>
            <a:ext cx="1316467" cy="2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A84152-67B7-1245-99A6-F230F91214B2}"/>
              </a:ext>
            </a:extLst>
          </p:cNvPr>
          <p:cNvCxnSpPr/>
          <p:nvPr/>
        </p:nvCxnSpPr>
        <p:spPr>
          <a:xfrm>
            <a:off x="3253839" y="1159676"/>
            <a:ext cx="0" cy="13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B9A5C7-9415-2D41-86AD-6F7ABFD26929}"/>
              </a:ext>
            </a:extLst>
          </p:cNvPr>
          <p:cNvCxnSpPr/>
          <p:nvPr/>
        </p:nvCxnSpPr>
        <p:spPr>
          <a:xfrm>
            <a:off x="3241964" y="1816732"/>
            <a:ext cx="0" cy="30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536A10-199A-9045-BF9F-181202C9E64C}"/>
              </a:ext>
            </a:extLst>
          </p:cNvPr>
          <p:cNvCxnSpPr/>
          <p:nvPr/>
        </p:nvCxnSpPr>
        <p:spPr>
          <a:xfrm>
            <a:off x="3253839" y="2655521"/>
            <a:ext cx="0" cy="21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C072B0-1D25-C54B-B58B-FB39E1B4227F}"/>
              </a:ext>
            </a:extLst>
          </p:cNvPr>
          <p:cNvCxnSpPr/>
          <p:nvPr/>
        </p:nvCxnSpPr>
        <p:spPr>
          <a:xfrm flipH="1">
            <a:off x="3241964" y="3449093"/>
            <a:ext cx="11875" cy="15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A913A1-B0A8-4A44-B6DB-C70C8CB3EC1A}"/>
              </a:ext>
            </a:extLst>
          </p:cNvPr>
          <p:cNvCxnSpPr>
            <a:cxnSpLocks/>
          </p:cNvCxnSpPr>
          <p:nvPr/>
        </p:nvCxnSpPr>
        <p:spPr>
          <a:xfrm>
            <a:off x="3189797" y="4118618"/>
            <a:ext cx="11874" cy="46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8CFB2C4-4825-5845-A918-5AA3E821D39D}"/>
              </a:ext>
            </a:extLst>
          </p:cNvPr>
          <p:cNvSpPr txBox="1"/>
          <p:nvPr/>
        </p:nvSpPr>
        <p:spPr>
          <a:xfrm>
            <a:off x="1591294" y="4263242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No error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5FA8B2-14D1-7947-91F7-B178A5BE4D61}"/>
              </a:ext>
            </a:extLst>
          </p:cNvPr>
          <p:cNvCxnSpPr/>
          <p:nvPr/>
        </p:nvCxnSpPr>
        <p:spPr>
          <a:xfrm>
            <a:off x="3253839" y="5150536"/>
            <a:ext cx="0" cy="43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ame 64">
            <a:extLst>
              <a:ext uri="{FF2B5EF4-FFF2-40B4-BE49-F238E27FC236}">
                <a16:creationId xmlns:a16="http://schemas.microsoft.com/office/drawing/2014/main" id="{A9886DDE-5B44-BA45-92D1-A3F279A90AE4}"/>
              </a:ext>
            </a:extLst>
          </p:cNvPr>
          <p:cNvSpPr/>
          <p:nvPr/>
        </p:nvSpPr>
        <p:spPr>
          <a:xfrm>
            <a:off x="23748" y="4085872"/>
            <a:ext cx="1411291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2410C3-2C4F-754A-AB45-E8888552D14C}"/>
              </a:ext>
            </a:extLst>
          </p:cNvPr>
          <p:cNvSpPr txBox="1"/>
          <p:nvPr/>
        </p:nvSpPr>
        <p:spPr>
          <a:xfrm>
            <a:off x="215106" y="4198722"/>
            <a:ext cx="111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1D725C-796F-1540-BA10-A8FAD1B1B5C3}"/>
              </a:ext>
            </a:extLst>
          </p:cNvPr>
          <p:cNvCxnSpPr>
            <a:stCxn id="65" idx="2"/>
          </p:cNvCxnSpPr>
          <p:nvPr/>
        </p:nvCxnSpPr>
        <p:spPr>
          <a:xfrm flipH="1">
            <a:off x="724395" y="4614726"/>
            <a:ext cx="4999" cy="9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4A30D76-7BB5-CB41-A4AE-B5835E42F71A}"/>
              </a:ext>
            </a:extLst>
          </p:cNvPr>
          <p:cNvCxnSpPr/>
          <p:nvPr/>
        </p:nvCxnSpPr>
        <p:spPr>
          <a:xfrm>
            <a:off x="736272" y="5583982"/>
            <a:ext cx="1060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890EDE-8A34-534E-AC3A-4CF29BFB575B}"/>
              </a:ext>
            </a:extLst>
          </p:cNvPr>
          <p:cNvCxnSpPr/>
          <p:nvPr/>
        </p:nvCxnSpPr>
        <p:spPr>
          <a:xfrm flipV="1">
            <a:off x="6543304" y="3275623"/>
            <a:ext cx="0" cy="57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5B2196B-85F1-0C40-96A8-EA7053E357E6}"/>
              </a:ext>
            </a:extLst>
          </p:cNvPr>
          <p:cNvSpPr txBox="1"/>
          <p:nvPr/>
        </p:nvSpPr>
        <p:spPr>
          <a:xfrm>
            <a:off x="7695210" y="6305797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error</a:t>
            </a:r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6F32175F-0247-1444-B693-C5F891C6B209}"/>
              </a:ext>
            </a:extLst>
          </p:cNvPr>
          <p:cNvSpPr/>
          <p:nvPr/>
        </p:nvSpPr>
        <p:spPr>
          <a:xfrm>
            <a:off x="8904512" y="6146275"/>
            <a:ext cx="1411291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7D393D-8B30-0045-B15D-B546D50032EF}"/>
              </a:ext>
            </a:extLst>
          </p:cNvPr>
          <p:cNvSpPr txBox="1"/>
          <p:nvPr/>
        </p:nvSpPr>
        <p:spPr>
          <a:xfrm>
            <a:off x="9100748" y="620562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F5A34E2-77B2-6641-942E-E2356B3155EA}"/>
              </a:ext>
            </a:extLst>
          </p:cNvPr>
          <p:cNvCxnSpPr/>
          <p:nvPr/>
        </p:nvCxnSpPr>
        <p:spPr>
          <a:xfrm flipV="1">
            <a:off x="7469578" y="6289376"/>
            <a:ext cx="1434934" cy="1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06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20503</TotalTime>
  <Words>413</Words>
  <Application>Microsoft Macintosh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Dev Tools</vt:lpstr>
      <vt:lpstr>Git Repo</vt:lpstr>
      <vt:lpstr>History of computers</vt:lpstr>
      <vt:lpstr>Elements of computer systems</vt:lpstr>
      <vt:lpstr>Elements of computer systems</vt:lpstr>
      <vt:lpstr>Language of a computer</vt:lpstr>
      <vt:lpstr>Evoluation of programming languages</vt:lpstr>
      <vt:lpstr>Java Platform independent</vt:lpstr>
      <vt:lpstr>Java  - Process</vt:lpstr>
      <vt:lpstr>Design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Tools</dc:title>
  <dc:creator>Shruthi Raghuraman</dc:creator>
  <cp:lastModifiedBy>Bama Govindaraja</cp:lastModifiedBy>
  <cp:revision>181</cp:revision>
  <dcterms:created xsi:type="dcterms:W3CDTF">2020-09-10T20:11:55Z</dcterms:created>
  <dcterms:modified xsi:type="dcterms:W3CDTF">2021-02-02T00:56:03Z</dcterms:modified>
</cp:coreProperties>
</file>