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0"/>
  </p:notesMasterIdLst>
  <p:sldIdLst>
    <p:sldId id="256" r:id="rId2"/>
    <p:sldId id="316" r:id="rId3"/>
    <p:sldId id="328" r:id="rId4"/>
    <p:sldId id="329" r:id="rId5"/>
    <p:sldId id="330" r:id="rId6"/>
    <p:sldId id="331" r:id="rId7"/>
    <p:sldId id="332" r:id="rId8"/>
    <p:sldId id="33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ma Govindaraja" initials="BG" lastIdx="2" clrIdx="0">
    <p:extLst>
      <p:ext uri="{19B8F6BF-5375-455C-9EA6-DF929625EA0E}">
        <p15:presenceInfo xmlns:p15="http://schemas.microsoft.com/office/powerpoint/2012/main" userId="S::bama.govindaraja@pb.com::3bc49030-7d3f-4976-b21e-a74b4496b1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21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3:54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3 24575,'49'0'0,"16"0"0,27 0 0,5 0 0,-12 0 0,3 0 0,4 0-735,-9-1 1,15 0 0,6 0 0,-4 1 0,-12 3 734,-1 4 0,-10 2 0,0-1 381,-1-5 0,-1-1 1,3 4-382,22 12 0,3 6 0,-14-4 0,-31-11 0,-3 1 300,47 14 1,-13 0-301,-53-15 0,6 2 0,-33-8 1926,-3-3-1926,1 0 0,-1 3 0,0-3 0,-1 6 0,-1-3 0,-2 3 0,-2 0 0,0 0 0,0 3 0,0 10 0,0 11 0,0 32 0,0 10 0,0-20 0,0 2 0,1 39 0,-2 7 0,0-32 0,-1 1 0,-1-3-1044,0 16 1,-1 0 1043,-1-15 0,-2 2 0,0-2 0,-2 16 0,-1-4 0,1-16 0,-1-2 0,-1 7 0,1-1 0,1-7 0,1-3 0,-9 18 0,7 10 0,6-49 0,4 2 0,0-18 2087,0 20-2087,0-25 0,0 14 0,0-19 0,0 0 0,-5-3 0,-3-4 0,-6-3 0,-4 0 0,-1 0 0,-46-8 0,15 6 0,-26-4 0,-6 4 0,-9 17 0,23 3 0,-16 6 0,-2 4 0,12-2 0,4 6 0,-1 3 0,-4-2 0,-13 7 0,1-2 0,16-7 0,14-5 0,3-3 0,-43 11 0,5-5 0,25-12 0,14-6 0,6-3 0,19-4 0,-2-4 0,19 0 0,3 0 0,1 0 0,-2 0 0,2 0 0,-50-14 0,-16-5 0,-6-3 0,7 2 0,3 1 0,19 5 0,37 8 0,6 3 0,-2-4 0,5 1 0,-2 2 0,6-25 0,-3 12 0,3-73 0,0 37 0,-4-29 0,-1-4 0,3 15 0,-4 5 0,-1 0 0,-3-7 0,-1 14 0,-2-13 0,-5 11 0,3 11 0,-3-11 0,1-1 0,7 13 0,1-12 0,0-26 0,8 30 0,-3-29 0,4 19 0,0 21 0,0-19 0,0 15 0,0 6 0,0-5 0,0-1 0,0 17 0,0-41 0,0 47 0,0-21 0,0 31 0,3 2 0,1-2 0,7-3 0,3-9 0,-2 5 0,11-22 0,-14 30 0,13-18 0,-15 26 0,12-14 0,-12 13 0,16-23 0,-11 18 0,21-22 0,-11 18 0,28-9 0,-26 17 0,26-3 0,-36 13 0,14-4 0,-20 4 0,4 0 0,-8-5 0,-4 4 0,-3-4 0,-3 5 0,-8 0 0,8 0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32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6 24575,'-3'62'0,"0"-3"0,3 40 0,0-45 0,0 38 0,0-58 0,0 2 0,0-1 0,-3-12 0,25-4 0,-9-15 0,22-1 0,-7-3 0,-3 0 0,3 0 0,23-28 0,-17-15 0,12-10 0,-31-32 0,-11 44 0,-4-39 0,-7 37 0,-5-16 0,-3 29 0,0 0 0,-5 19 0,-12-1 0,3 5 0,-45 4 0,31 3 0,-26 0 0,40 0 0,9 0 0,18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33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1 225 24575,'0'56'0,"0"0"0,0 41 0,0-65 0,0-10 0,19 12 0,-8-22 0,14-3 0,23-9 0,-24-4 0,30-7 0,-31-2 0,14-19 0,-4-8 0,-2-6 0,-5-15 0,-17 23 0,7-32 0,-11 35 0,2-26 0,-7 42 0,0-24 0,-2 33 0,-12-19 0,-17 20 0,-19-5 0,-9 10 0,-21 1 0,38 3 0,-5 0 0,37 0 0,6 2 0,1 2 0,3 19 0,0-5 0,0 14 0,0 7 0,0-23 0,0 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20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24575,'61'-8'0,"0"1"0,-20 4 0,28-5 0,-2 2 0,-37 6 0,4 0 0,-10 0 0,-20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21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387 18 24575,'0'33'0,"0"1"0,0-14 0,0 1 0,-7-4 0,-1-8 0,-10 4 0,-1-12 0,-10 2 0,0-3 0,-20 0 0,-6-11 0,-12-21 0,20 3 0,9-18 0,30 29 0,-1-1 0,8 13 0,-2 2 0,3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22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98 24575,'0'34'0,"0"-4"0,0 5 0,0 8 0,0-20 0,0 15 0,0-17 0,0-1 0,6 0 0,8-9 0,8-5 0,6-2 0,7-21 0,-14 2 0,6-30 0,-18 13 0,7-38 0,-11 35 0,2-19 0,-7 22 0,0 1 0,0 5 0,0 7 0,3 15 0,0 2 0,4 5 0,35 55 0,-17-24 0,11 18 0,1 1 0,-3-5 0,9 9 0,-17-28 0,-12-12 0,-4-10 0,-7-1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23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1 283 24575,'10'15'0,"-5"-1"0,11 2 0,-10 2 0,11 10 0,2 6 0,-5-12 0,7 10 0,-13-16 0,6 8 0,-6-12 0,2 5 0,-1-5 0,-1 0 0,2 5 0,0 7 0,1-7 0,1 8 0,1-5 0,-5-7 0,2 3 0,-4-4 0,-2-12 0,-2 1 0,-2-19 0,0-11 0,4-2 0,-3-9 0,7 1 0,-3-2 0,0-5 0,11-41 0,-9 36 0,13-45 0,-14 70 0,3-15 0,-8 33 0,5-45 0,-2 30 0,0-29 0,0 40 0,-4 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25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4 24575,'-14'-4'0,"-13"9"0,10 3 0,-9 7 0,-32 44 0,33-34 0,-30 37 0,31-33 0,10-8 0,-6 7 0,16-15 0,1 2 0,3-5 0,0 50 0,0-37 0,5 40 0,-3-52 0,6-1 0,-5-8 0,4-2 0,-1 0 0,4 0 0,26-25 0,-10 7 0,10-16 0,-1-3 0,-8 8 0,17-29 0,-30 39 0,-3 2 0,-4 4 0,-4 6 0,-3-2 0,0-7 0,0 1 0,0-4 0,2 12 0,-1 4 0,5 14 0,1 7 0,1 6 0,3 2 0,4 8 0,-2-8 0,6 7 0,15 17 0,-13-15 0,14 16 0,-15-22 0,-3-6 0,15 7 0,-18-13 0,15 3 0,-24-17 0,3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3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3863 1 24575,'-58'1'0,"-1"1"0,-34 0 0,32-1 0,-8-1 0,-4-1 0,-17 1 0,-4 0 0,3 0-2018,17 0 1,3 0-1,-3 0 2018,-19 0 0,-4 0 0,3 0 0,10 0 0,2 0 0,6 0 0,-2 0 0,0 0 595,9 0 1,-5 0 0,-3 0-596,2 0 0,-5 0 0,0 0 0,8 0 0,-23 0 0,0 0 243,25 0 1,-6 0 0,-3 0 0,-3 0-244,-4 0 0,-7 0 0,-1 0 0,5 0 0,12 0 0,-17 3 0,2-1 0,-4-1 0,-15-1 0,4 1 0,25 3 0,-7 10 0,46-4 0,-15-1 3291,42-6-3291,0-6 0,10 0 0,6-10 0,0 8 0,0-4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30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24575,'-3'10'0,"0"-4"0,3-4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31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24575,'0'21'0,"0"19"0,0 3 0,0-2 0,0 15 0,0-38 0,0 16 0,0-31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3:56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24575,'0'40'0,"0"10"0,0 31 0,0-14 0,0-14 0,0 0 0,0 25 0,0-1 0,0-9 0,0-1 0,0-27 0,0 8 0,0-17 0,0-16 0,0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33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 0 24575,'-43'0'0,"8"0"0,2 0 0,10 11 0,-4-1 0,8 38 0,14-17 0,1 25 0,1 3 0,3-10 0,-1 9 0,2 11 0,14 30 0,2-4 0,-6 0 0,0 3 0,13-21 0,21-73 0,-20-15 0,28-23 0,-30-15 0,-5 1 0,3-17 0,-1 0 0,-1 10 0,1-11 0,-2 3 0,-7 22 0,1 8 0,-3 13 0,-3 18 0,17 2 0,22 48 0,-8-21 0,-6 18 0,-4 3 0,-11-8 0,13 32 0,-23-47 0,7 8 0,-13-29 0,3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35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24575,'0'21'0,"0"9"0,0 5 0,0 10 0,0 1 0,0-3 0,0 8 0,0-18 0,0 1 0,3-10 0,0-9 0,7 3 0,-6-10 0,2 4 0,-4-9 0,-1-5 0,5-6 0,-6-9 0,11-18 0,-6 8 0,7-16 0,13-3 0,-13 13 0,16-4 0,-4 13 0,-2 14 0,16-4 0,-13 11 0,20 3 0,9 10 0,-4 2 0,-6 3 0,-19 3 0,-17-10 0,11 20 0,-14-10 0,4 55 0,-9-35 0,-7 57 0,-2-59 0,-29 31 0,18-47 0,-43 9 0,38-25 0,-31-16 0,38 1 0,-8-16 0,16 10 0,2 6 0,2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40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24575,'0'49'0,"0"-10"0,0 28 0,0 7 0,0-16 0,0 21 0,0-17 0,0-12 0,0 5 0,0 17 0,0-37 0,0 23 0,0-45 0,0-9 0,0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28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24575,'58'0'0,"0"0"0,1 0 0,-12 0 0,-29 0 0,2 0 0,-17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29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24575,'69'0'0,"-11"0"0,-6 0 0,5 0 0,10 0 0,-1 0 0,-10 0 0,-2 0 0,7 0 0,-3 0 0,7 0 0,-24 0 0,-11 0 0,2 0 0,-21 0 0,4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25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1 24575,'-30'0'0,"-67"9"0,64 4 0,-50 9 0,76 36 0,20 24 0,1-12 0,1 10 0,1-5 0,3 14 0,3-23 0,8-27 0,13 4 0,-12-16 0,-5-9 0,-1-1 0,4-6 0,10 9 0,-9-6 0,8 11 0,-30-13 0,1 4 0,-9 4 0,0 0 0,-7 6 0,-59 31 0,27-28 0,-21 4 0,1-5 0,32-16 0,-24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25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24575,'0'66'0,"0"-24"0,0 46 0,0-2 0,0-18 0,0 8 0,0-17 0,0-31 0,0 5 0,0-23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26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24575,'44'0'0,"13"0"0,-29 0 0,8 0 0,-11 0 0,-13 0 0,5 0 0,-8 0 0,-2 0 0,3 0 0,-7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27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0 425 24575,'0'33'0,"0"-2"0,0 17 0,0-13 0,0 7 0,0 8 0,0-20 0,0 8 0,0-28 0,0-9 0,2-38 0,3-49 0,0-14 0,-1 23 0,4-14 0,-4 16 0,0-20 0,1 6 0,2 33 0,3 37 0,-5 7 0,1 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44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24575,'0'41'0,"0"-4"0,3-27 0,5 17 0,4-5 0,0 12 0,2-8 0,-6-10 0,2 0 0,-4-9 0,-2-4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3:57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54 24575,'0'13'0,"0"63"0,0-38 0,0 46 0,0-32 0,0-27 0,4 22 0,10-22 0,-1-4 0,8 4 0,4-7 0,-9-3 0,9 0 0,1 4 0,-9-10 0,15 4 0,-19-10 0,15-3 0,-15 0 0,23-19 0,-18 4 0,19-30 0,-11-24 0,-6 26 0,-5-18 0,-15 47 0,-7-5 0,-9-26 0,-1 15 0,-21-50 0,23 52 0,-15-24 0,24 40 0,-12 0 0,13 8 0,-22 1 0,-32 17 0,-6 6 0,4-4 0,-6 3 0,7 0 0,37-7 0,9-5 0,0 3 0,6-6 0,2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45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0 223 24575,'14'0'0,"2"-3"0,1-4 0,-4-4 0,6 0 0,-5-6 0,1 5 0,-1-1 0,9-7 0,-13 7 0,18-13 0,-15 13 0,16-12 0,-16 16 0,11-10 0,-16 15 0,8-5 0,-12 5 0,5 1 0,-9 0 0,3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10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24575,'0'15'0,"0"1"0,0 17 0,0-14 0,0 24 0,0 3 0,0-11 0,0 4 0,0-29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11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24575,'16'4'0,"-9"-1"0,3-3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12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24575,'0'9'0,"0"0"0,0 7 0,3-7 0,-3 11 0,6-4 0,-5-3 0,2 5 0,-3-14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12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24575,'0'12'0,"0"-3"0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13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24575,'0'20'0,"0"4"0,0-4 0,0 10 0,0-10 0,0 14 0,0-9 0,0 4 0,0-14 0,0 1 0,0-12 0,0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15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279 340 24575,'0'51'0,"0"0"0,0 44 0,0-59 0,5-13 0,40 6 0,-18-32 0,30-10 0,-14-31 0,-16 8 0,2-18 0,-1-2 0,-7 9 0,-1-12 0,-2 2 0,-8 20 0,-5-39 0,-17 52 0,-43-27 0,7 31 0,-35-12 0,39 23 0,-20 2 0,14 27 0,-16 13 0,-1 27 0,34-17 0,4 2 0,-7 7 0,10 17 0,26-59 0,0 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16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143 345 24575,'39'76'0,"-1"0"0,-8-40 0,16 36 0,0-24 0,-13-112 0,-8 16 0,1-28 0,-2-16 0,-16 34 0,8-34 0,-16 43 0,-12 11 0,2-2 0,-26 2 0,13 16 0,-16-1 0,-16 15 0,19 4 0,-22 4 0,23 0 0,4 0 0,-6 16 0,16-1 0,-1 65 0,13-44 0,2 58 0,7-66 0,0 32 0,-19-18 0,15-9 0,-15-8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19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24575,'83'0'0,"0"0"0,0 0 0,0 0 0,0 0 0,18 0 0,-5 0 0,5 0 0,-27 0 0,1 0 0,3 0 0,6 0 0,8 0-1093,-6 0 1,11 0 0,7 0 0,5 0-1,0 0 1,-1 0 0,-6 0 0,-8 0-1,-11 0 720,8 0 1,-14 0-1,-1 0 1,14 0 372,-1 0 0,17 0 0,10 0 0,3 0 0,-5 0 0,-13 0 0,-19 0 0,-28 0 2818,-7 0-2818,-17 0 1719,2 0-1719,-21 21 0,4 4 0,-11 33 0,2 4 0,5 27 0,-4-24 0,0 12 0,-1-1 0,-3-8 0,-1 0 0,1 9 0,1 6 0,0 11 0,1 5 0,-1-4 0,-1-10 1977,-2 0 1,-1-9 0,0 5-1978,2 1 0,0 8 0,0-6 0,-1-15 0,-1 22 0,0 1 0,0-62 0,0 5 0,-13-31 0,-1 2 851,-22-11-851,-43 1 0,-31-1 0,9 0 0,25 0 0,-12 3-617,22 3 0,-17 1 0,-15 2 1,-10 1-1,-7 1 0,-3-1 1,1 1-1,4-1 0,9 0 0,11-2 1,15-1 616,-7-2 0,16-3 0,2 1 0,-15 2 0,3 4 0,-16 4 0,-11 2 0,-4 0 0,0 0 0,5-3 0,11-4 0,16-5 0,22-8-83,4-23 1,18-3 82,-12 1 0,8-5 0,4 2 0,20 18 0,-6-13 0,14 27 6702,2-1-6702,-2-5 247,0 4-247,-17-58 0,11 22 0,-3-14 0,1-6 0,7-17 0,2-16 0,1-4 0,4 42 0,0-2 0,0-26 0,0-13 0,0 13 0,0 29 0,0 2 0,0-15 0,0-8 0,0 13 0,0 0 0,0 8 0,0 6 0,0 23 0,0-27 0,0 38 0,0-14 0,0 17 0,0-4 0,0 8 0,0-1 0,0 5 0,0 1 0,0 0 0,3 3 0,-3 0 0,3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20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24575,'-3'69'0,"0"-9"0,3 2 0,0 35 0,0-50 0,0 41 0,0-63 0,0 0 0,0-2 0,0-6 0,0 0 0,0-11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3:59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0 237 24575,'16'0'0,"8"0"0,-3 0 0,12 0 0,42 0 0,-18 0 0,-7 0 0,1 0 0,16 0 0,14 0 0,1 0 0,25 1 0,6-1 0,-16-1 0,-26-3 0,-8-1 0,7 1 0,23 3 0,11 3 0,0-2 0,-15-4 0,6-11 0,-19-1 0,-18 7 0,18-3 0,-4 1 0,-28 2 0,19 4 0,-33 1 0,-13 4 0,7 0 0,-8 0 0,-4 0 0,9-6 0,-6 1 0,12-9 0,-2 5 0,28-15 0,-19 12 0,20-12 0,33 4 0,-55 9 0,36-3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21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24575,'3'30'0,"-1"24"0,-1 5 0,-1 8 0,0 2 0,0 5 0,0-15 0,0-3 0,0 28 0,0-3 0,0-53 0,0-26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22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 24575,'-11'5'0,"1"11"0,10 19 0,0 7 0,0-1 0,0 7 0,3-4 0,4-12 0,3-5 0,7-27 0,2 0 0,-4 0 0,12-3 0,-17-8 0,18-69 0,-21 18 0,5-20 0,-12 49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23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96 24575,'-4'34'0,"1"-2"0,3 12 0,0-15 0,0 22 0,0-26 0,0-3 0,0 6 0,0-15 0,7 12 0,21-4 0,-8-8 0,29 8 0,-27-12 0,37-1 0,-29-5 0,30-18 0,-33 0 0,-2-26 0,-3-7 0,-5 4 0,5-46 0,-29 35 0,-2 21 0,-46-41 0,26 55 0,-40-16 0,2 40 0,14 9 0,-3 5 0,2 4 0,9 10 0,-31 26 0,60-35 0,-4 2 0,20-19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37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0:38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1 24575,'0'95'0,"-13"-27"0,-10 15 0,-1 1 0,6-14 0,8-9 0,0-1 0,-16 27 0,-1-1 0,1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26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380 0 24575,'-47'0'0,"-5"0"0,-26 12 0,20 8 0,-22 17 0,47 12 0,15-7 0,9 22 0,5 13 0,4-4 0,22-10 0,9-3 0,10 1 0,24-4 0,5-3 0,-1-7 0,-1-10 0,-4-2 0,-19-5 0,28 5 0,-55-23 0,7 3 0,-21-2 0,2-3 0,-6 15 0,0-8 0,0 12 0,-14 4 0,3-2 0,-54 35 0,34-29 0,-15-6 0,-1-3 0,15-10 0,-26-2 0,33-13 0,-3-3 0,-2 0 0,3-17 0,7 10 0,8-13 0,12 14 0,0 0 0,0 0 0,0 2 0,0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28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24575,'14'25'0,"4"-4"0,21 20 0,-14-17 0,23 20 0,-9-2 0,8 1 0,-10-5 0,0 1 0,14 18 0,5 7 0,-17-16 0,-7-9 0,8 9 0,1 2 0,2 0 0,-4-1 0,8 10 0,-8-10 0,2 4 0,-1-5 0,8 9 0,-6-9 0,10 9 0,1-1 0,3 2 0,-16-18 0,0 0 0,21 23 0,0 0 0,-18-17 0,2 2 0,9 11 0,5 7 0,-6-6 0,-13-11 0,-1 1 0,13 13 0,5 7 0,-8-8 0,-17-18 0,-4-3 0,11 12 0,-3-3 0,-1 1 0,-11-13 0,14 19 0,-19-24 0,3 7 0,-1-4 0,-8-14 0,14 19 0,-14-24 0,13 20 0,-14-20 0,12 19 0,-13-23 0,5 9 0,-84-83 0,55 51 0,-59-55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29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1 545 24575,'20'-3'0,"10"0"0,16 3 0,8 9 0,9 2 0,-3 13 0,5 2 0,3 5 0,-1-5 0,20 12 0,2-3 0,0 1 0,0 3 0,-4-5 0,-15-5 0,-54-21 0,4 3 0,-6-7 0,3 5 0,7-2 0,-8 0 0,5-1 0,-14-3 0,2-2 0,11 1 0,-7-2 0,16 0 0,12 0 0,-20 0 0,15 3 0,-30-2 0,-2 5 0,-4-21 0,-4 3 0,-6-12 0,-2-9 0,0 6 0,-3-8 0,2-8 0,-3 11 0,3-8 0,-3-8 0,7 15 0,-11-62 0,9 49 0,-5-34 0,7 7 0,2 3 0,1 21 0,-2-22 0,2 12 0,6 53 0,-3-7 0,3-5 0,0 9 0,0-5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01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24575,'83'0'0,"1"0"0,-1 0 0,0 0 0,-2 0 0,9 0 0,5 0 0,2 0 0,-4 0 0,-7 0 0,-12 0-2600,6 0 1,-11 0 0,8 0 2599,6 0 0,10 0 0,5 0 0,3 0 0,-1 0-664,-9 0 1,6 0-1,1 0 1,-3 0 0,-6 0-1,-11 0 664,2 0 0,-11 0 0,10 0 0,-2 0 0,12 0 0,6 0 0,-2 0 0,-9 0 0,-17 0 848,5 0 1,-15 0-849,23 0 0,-28 0 0,1 0 0,0 0 0,-4 0 0,1 0 2815,39 0-2815,-40 0 6546,-20 3-6546,16-2 721,-5 3-721,-26-1 0,14 0 0,-28 3 0,0 3 0,0-2 0,0 5 0,0 43 0,0-10 0,0 39 0,0 10 0,0-35 0,0 4 0,0 11 0,0 14 0,0 3 0,0-10 0,0 11 0,0 5 0,0-23 0,-1 13 0,1 7 0,0 1 0,0-6 0,1-12-207,0 1 1,1-9 0,1 8 206,1 14 0,0 14 0,1 4 0,1-8 0,0-20-741,1-8 1,2-8 740,-1 3 0,2 4 0,0-7-135,4-6 0,-3-9 135,-1 6 0,10 28 0,-20-75 141,-25-44 0,19 31 0,-19-36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03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24575,'0'66'0,"0"-7"0,0 24 0,0 16 0,0 7 0,0-1 0,0-9 0,0-19-2420,0-5 0,0-11 0,0 11 2420,0 2 0,0 15 0,0 9 0,0 2 0,0-5 0,0-11 0,0-19 759,0 11 1,0-22-760,0-14 1263,0 58-1263,0-76 0,0-9 0,0 11 3916,9 15-3916,-4-22 562,4 18-562,0-31 0,-5-1 0,35-3 0,-2 0 0,48-1 0,16 2 0,-18 2 0,4 1 0,-10-2 0,7-1 0,13 4 0,-16 2 0,13 3 0,9 2 0,2 1 0,-2 0 0,-7-2 0,-12-1-1829,19 0 1,-13-1-1,12 1 1829,-23 0 0,13 1 0,5 2 0,2 0 0,-4 0 0,-8-2 0,-14-1 0,3-1 0,-12-2 0,-5 0-306,5 1 0,-3 0 306,10 2 0,-5-2 0,8-3 0,-30 0 0,11 2 0,-11-2 5261,-12 3-5261,11 0 837,-4 4-837,-2-3 0,7 3 0,26 0 0,-22-6 0,11-1 0,0-2 0,-17-3 0,28 0 0,-57 0 0,-2 0 0,-5 0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00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24575,'43'28'0,"1"0"0,15 9 0,-3 3 0,11 9 0,-10-7 0,7 7 0,0-1 0,-10-6 0,-3-4 0,-1-1 0,22 20 0,7 6 0,-28-25 0,-42-35 0,-5 0 0,-1-3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06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1 24575,'-33'3'0,"-1"0"0,8-3 0,5 0 0,-7 7 0,-5 18 0,10-2 0,-14 15 0,19-10 0,2-7 0,-3 44 0,2 9 0,3-17 0,-1 27 0,2-1 0,9-37 0,4 14 0,0-18 0,0-15 0,0 1 0,5-21 0,3-4 0,26-23 0,13-20 0,3-5 0,15-12 0,-11 7 0,-4 3 0,-18 17 0,18-29 0,-29 34 0,14-23 0,-32 42 0,2 2 0,2 12 0,6 15 0,3 13 0,8 25 0,6 19 0,-4-12 0,3 9 0,-4-10 0,3 9 0,-7-22 0,-10-31 0,-6-8 0,1-5 0,-6-7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07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24575,'0'82'0,"0"-1"0,0 0 0,0 1 0,0 0 0,-1 25 0,0 20 0,6-64 0,8-92 0,10-14 0,19 1 0,7 1 0,13-3 0,-12 7 0,2 4 0,15 10 0,-23 9 0,6 5 0,-22 5 0,1 4 0,-11 0 0,5 0 0,-9 7 0,-2 5 0,1 3 0,-5 7 0,-1-7 0,7 31 0,-5-25 0,1 26 0,-3-31 0,-7 14 0,4-14 0,-4 16 0,0-16 0,-43 15 0,18-18 0,-32 5 0,-6-5 0,-10-4 0,4-1 0,3-4 0,46-4 0,0 0 0,6 0 0,2 0 0,-1 3 0,6-2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41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98 24575,'58'0'0,"5"0"0,9 0 0,6 0 0,5 0 0,-13 0 0,5 0 0,13 0 0,-8 0 0,14 0 0,9 0 0,3 0 0,-1 0 0,-7 0 0,-12 0-2458,-3 0 0,-10 0 1,-1 0-1,12 0 2406,2 0 1,14 0 0,7 0 0,1 0 0,-6 0 0,-11 0-1,-18 0 52,7 0 0,-8 0 664,15 0 1,9 0-1,-7 0-664,-6 0 0,-1 0 558,-2 0 0,5 0 1,-1 0-559,-9 0 0,-2 0 0,-7 0 0,-8-2 0,-3 0 0,29 0 0,-3-2 0,5-5 0,-24-1 5733,22 5-5733,-12-3 789,-37 7-789,13-6 0,-45 4 0,-3-7 0,-4-5 0,3 6 0,-2-1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42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75 24575,'36'0'0,"9"0"0,25 0 0,8 0 0,-18 0 0,2 0-551,1 0 0,6 0 1,2 0 550,10 0 0,3 0 0,4 0 0,-8 0 0,3 0 0,1 0 0,-1 0 0,-5 0 0,0 0 0,-1 0 0,1 0 0,2 0 0,2 0 0,-2 0 0,-4 0 0,6 0 0,-3 0 0,-5 0 267,6 1 1,4-2-268,-6 0 0,12-2 0,-2 0 0,-14 1 0,-11 1 0,-3 0 91,11-3 0,6-1 0,-15 0-91,-5-4 0,-23 0 0,5 1 844,-28 5-844,-2 3 0,-2 0 0,-1 0 0,-3-3 0,3 2 0,-3-1 0,24 2 0,-12 0 0,32 0 0,-29 0 0,10 0 0,-13 0 0,-10 2 0,8 44 0,-9-17 0,3 22 0,2 2 0,6-3 0,3 31 0,4-8 0,-10-15 0,6 16 0,-8-12 0,-2 1 0,4 7 0,-5-12 0,0 4 0,-4-7 0,-2-5 0,-1 9 0,0 13 0,0 1 0,0-9 0,0 30 0,0-27 0,0-23 0,0 33 0,0-50 0,0 27 0,0-45 0,0 30 0,0-20 0,0 39 0,0-23 0,0 30 0,0-38 0,0 6 0,0-24 0,-3-5 0,-3 2 0,-4-6 0,0 0 0,-6 0 0,0 0 0,-37-4 0,12-5 0,-16 0 0,-17-2 0,6 1 0,11-1 0,-1 2 0,-27-2 0,-15 0 0,-5 1 0,27 5 0,-5 1 0,-2 1 0,3-1 0,6 1 0,-13-2 0,8 1 0,-7-1 0,-4 1 0,-8 1 0,1-1 0,11-4 0,13-4 0,7-2 0,9 0 0,-38-7 0,33 5 0,-7-5 0,10 1 0,-16-19 0,-15 2 0,9-11 0,40 31 0,-8-11 0,-10 12 0,26 6 0,-25-1 0,20 11 0,-8 0 0,1 0 0,-50 0 0,44 0 0,-6 1 0,0 2 0,12 1 0,-20 1 0,42-1 0,-6-4 0,19 0 0,-3 0 0,9 0 0,2-3 0,-1 3 0,4-6 0,-1 2 0,2-5 0,0-5 0,0-14 0,0-7 0,1-42 0,1-29 0,0 12 0,1 32 0,1 1 0,-2-31 0,1-13 0,3 14 0,3 25 0,2 12 0,6-17 0,1-14 0,1 2 0,-1 19 0,-5 11 0,-1 4 0,-1 14 0,1 5 0,-4 6 0,1 3 0,-5 16 0,-1 0 0,0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43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 7 24575,'38'-4'0,"-19"2"0,17 2 0,-20 0 0,-8 0 0,5 26 0,-9 1 0,-25 25 0,-16 19 0,3-9 0,-13 20 0,12-25 0,-6 7 0,1-10 0,-32 13 0,39-37 0,-22 19 0,115-63 0,-25 13 0,20-10 0,6-4 0,16 2 0,0 1 0,-8-1 0,-3-1 0,-26 5 0,5 0 0,-27 5 0,-7 2 0,4 1 0,-10-2 0,4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44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24575,'0'37'0,"0"-10"0,0 18 0,0-13 0,0 3 0,0-5 0,0-4 0,0-9 0,0-6 0,0-2 0,0 0 0,0-5 0,0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45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24575,'-3'42'0,"0"-11"0,3 0 0,0-12 0,0 11 0,0-6 0,0-8 0,0 4 0,0-3 0,6-6 0,2 2 0,11-9 0,41 13 0,-36-14 0,28 11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46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24575,'9'0'0,"3"0"0,-1 0 0,-1 0 0,30 0 0,-22 0 0,27 0 0,-23 4 0,-3 0 0,5 2 0,-9-2 0,4 2 0,-5-5 0,-1 2 0,8 3 0,-8-2 0,19 9 0,-15-5 0,9 5 0,11 7 0,-18-8 0,12 8 0,-9 7 0,-14-11 0,10 16 0,-18-9 0,0-6 0,0 35 0,0-30 0,0 22 0,0-24 0,0-4 0,-3 4 0,-4-6 0,0 2 0,-3-5 0,-3 1 0,-2-8 0,-33-1 0,13-3 0,-30 0 0,27-10 0,-2-2 0,21-1 0,10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48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24575,'0'40'0,"0"21"0,0-36 0,0 17 0,0-24 0,37 27 0,33-3 0,2 5 0,9-16 0,-22-18 0,-20-3 0,16 2 0,-26-4 0,14-3 0,20-5 0,-15-12 0,20-21 0,-40 3 0,18-45 0,-25 45 0,8-30 0,-26 32 0,1 7 0,-4-4 0,-10 11 0,2 2 0,-10-1 0,-61-14 0,45 18 0,-50-18 0,43 23 0,18 0 0,-12 0 0,-1 4 0,16 0 0,-15 0 0,17 10 0,-1-1 0,4 9 0,-10 7 0,12-8 0,-11 16 0,13-20 0,-2 6 0,9-15 0,1-1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51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1 24575,'-52'26'0,"30"-11"0,-19 27 0,37 7 0,4-19 0,11 31 0,13-37 0,40 19 0,12 0 0,8-5 0,-19-5 0,9 8 0,-10-4 0,16 18 0,-30-5 0,2 12 0,-9-7 0,8 23 0,-23-14 0,-1 10 0,-14-13 0,-31-3 0,5-6 0,-8-2 0,-63 0 0,21-20 0,-9-11 0,-2-5 0,12-9 0,6-1 0,1-8 0,-10-32 0,28 17 0,-14-37 0,42 45 0,0-8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01.4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547 0 24575,'-47'80'0,"0"0"0,10-20 0,-2 1 0,1-3 0,-11 18 0,3-4-505,0 0 1,6-11 504,13-23 330,2 4-330,3-15 168,3-2-168,4-9 0,0-7 0,-2 0 0,6-9 0,5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52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24575,'0'88'0,"0"0"0,0-38 0,0 1 0,0 17 0,0 10 0,0-4 0,0 8 0,0-9 0,0 9 0,0-18 0,0-3 0,0-5 0,0-20 0,0 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53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 24575,'43'-3'0,"1"0"0,-15 3 0,-7 0 0,36-11 0,-35 5 0,31-9 0,-28 8 0,-10 0 0,0 3 0,-9 1 0,-4 3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54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1 223 24575,'16'0'0,"48"12"0,-23 8 0,7 8 0,-1 4 0,-15 6 0,28 32 0,-34-28 0,13 17 0,0 7 0,-18-18 0,-3 1 0,13 14 0,-3 1 0,-12-10 0,-6-5 0,-3 9 0,4 19 0,-11-44 0,0-2 0,0-99 0,0-34 0,0 29 0,0 3 0,0-15 0,0 5 0,0 0 0,0 7 0,2 20 0,1 0 0,5-35 0,1 5 0,4 19 0,14-27 0,-21 67 0,3-2 0,-9 23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56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1 177 24575,'23'0'0,"22"0"0,-12 0 0,18 0 0,-7 0 0,-12 0 0,3 0 0,2 0 0,-14 0 0,20 0 0,7 0 0,5 0 0,19 0 0,-1 0 0,2-8 0,-5-1 0,-8-8 0,-14 4 0,-17 5 0,6 2 0,-9 2 0,31-8 0,-3 4 0,32-5 0,-36 9 0,13 0 0,-44 4 0,5 0 0,-14 0 0,-3-5 0,-6-6 0,-3-7 0,-6 0 0,4 6 0,-4 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58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7 24575,'2'-4'0,"10"2"0,26 14 0,-11-6 0,3 10 0,-21-10 0,7 17 0,3 1 0,0 5 0,2-4 0,-4-1 0,-5-11 0,16 20 0,-24-21 0,3 13 0,-41 24 0,7-16 0,-18 30 0,12-13 0,1-2 0,1-2 0,1 2 0,1-1 0,7-12 0,7-4 0,-3 3 0,4-2 0,5-15 0,-5 12 0,5-15 0,2-3 0,-5-5 0,8-7 0,-2-2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44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 24575,'0'42'0,"0"1"0,0 12 0,0-9 0,0 20 0,0 28 0,0-37 0,0 42 0,-4-31 0,-1 16 0,-5-6 0,3-7 0,0-1 0,1-1 0,-1-3 0,2 1 0,4 15 0,-7 7 0,7-19 0,-3-19 0,4-32 0,0 1 0,0-13 0,0-1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46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0 24575,'0'72'0,"0"-9"0,0 6 0,0-42 0,0 63 0,0-43 0,0 15 0,0 5 0,0-16 0,0 2 0,0 28 0,0-29 0,0-2 0,0 10 0,0-20 0,0 21 0,0 30 0,0-20 0,0-16 0,0-3 0,0-1 0,-4 46 0,3-34 0,-3 26 0,4-34 0,0-11 0,0-16 0,0-13 0,0-3 0,-3-8 0,-3-14 0,2 7 0,-2-9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47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24575,'0'37'0,"0"40"0,0-9 0,0-20 0,0 4 0,0 8 0,0 1 0,0-9 0,0 5 0,0 18 0,0 9 0,0-5 0,0-6 0,0 2 0,0 20 0,0 10 0,0-12 0,0-22 0,0-3 0,0 7 0,0 6 0,0-10 0,0 23 0,0-36 0,0-3 0,0-2 0,-3 1 0,0-1 0,1-11 0,-4 37 0,6-75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51:48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0 809 24575,'16'0'0,"36"0"0,-15-4 0,26-10 0,7-5 0,11-8 0,-16 3 0,14-8 0,-10 1 0,12-7 0,6-3 0,-3 1 0,-11 7 0,-8 3 0,-6 5 0,7-5-567,11-6 0,13-6 1,4-2-1,-9 5 1,-19 9 566,25-6-686,4-3 0,-5 3 686,-36 16 0,18-8 0,-17 6 0,-51 19 0,-1 0 0,-3-3 2613,0 0-2613,0 0 1592,0-1-1592,0 1 0,0 0 0,0 3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00:04:14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11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3 24575,'56'0'0,"-4"0"0,36 0 0,-28 0 0,1 0 0,32 0 0,-26 0 0,4 0 0,9 0 0,-2 0-966,-18 0 1,2 0 965,22 0 0,5 0 0,4 0 0,-2 0 0,-20 0 0,1 0 0,23 0 0,1 0 0,-16 0 0,7 0 116,3 0 0,15 0 0,1 0 1,-15 0-117,-1-1 0,-3 2 0,-3-2 0,16 0 0,-14 1 0,-43 4 0,-40-1 0,-3 3 0,0 0 1466,0 0-1466,0 0 0,3 11 0,1-1 0,4 15 0,21 51 0,-10-17 0,7 22 0,-1 1 0,-6-15 0,-1 7 0,-1 0 0,-2-3 0,-5-19 0,-1 0 0,4 17 0,-5-20 0,0 1 0,3 22 0,3 8 0,-4 12 0,-5-45 0,-1 21 0,0-13 0,0-22 0,1 4 0,-1-20 0,-2 5 0,2-11 0,0 1 0,1-5 0,-4-5 0,5 8 0,-5-2 0,2-3 0,-3 2 0,0 0 0,0-5 0,0 5 0,0-7 0,0 0 0,-13-2 0,-5-2 0,-46 2 0,4 2 0,-28 4 0,31 0 0,0 1 0,-27 6 0,28-4 0,-2 1 0,-1 1 0,4 1 0,-17 2 0,18-3 0,-3 0 0,2-3 0,2 0 0,-26 6 0,25-6 0,2-2 0,0-4 0,6-2 0,-7-4 0,-2 0 0,-6 0 0,8 0 0,-1 0 0,-25 0 0,30 0 0,-29 0 0,-21 0 0,38 0 0,8-1 0,-4 2 0,-5 5 0,3 1 0,-11 0 0,7 0 0,1 0 0,-6 1 0,11-7 0,-10 3 0,6-4 0,17 0 0,-6 0 0,-4 0 0,28 0 0,-22 0 0,30-3 0,-1-1 0,2 0 0,7-2 0,-6 6 0,2-6 0,-7 2 0,3-3 0,-33-9 0,28 3 0,-41-15 0,45 15 0,-15-10 0,19 8 0,-6-17 0,13 8 0,-10-34 0,16 24 0,-10-47 0,7 15 0,0-26 0,-1 34 0,0-1 0,1-34 0,-4 3 0,-2 24 0,2-1 0,-4 15 0,4-3 0,0-4 0,-5-39 0,8 48 0,1-1 0,-2-14 0,1 7 0,6 9 0,-4-31 0,4 38 0,0-1 0,0 9 0,0 17 0,0 4 0,0 7 0,0 0 0,0-4 0,0 3 0,3-13 0,7-5 0,12-6 0,2 2 0,41-5 0,-3 10 0,-15 8 0,3 2 0,36-1 0,-1 7 0,-5 8 0,-10 0 0,-7 0 0,-3 0 0,-29 3 0,7-3 0,-33 6 0,4-3 0,-16 7 0,6-6 0,-6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30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24575,'17'0'0,"11"-3"0,-6 2 0,15-2 0,-6 3 0,-4 0 0,1 0 0,0 0 0,-10 10 0,15 43 0,-23-9 0,1 44 0,-11-7 0,-13-9 0,-2 0 0,0 21 0,-4-28 0,-2-9 0,9-33 0,1 0 0,5-17 0,6 1 0,-6-1 0,0 0 0,-1 0 0,-6 0 0,6 1 0,-2-4 0,11-3 0,11-8 0,42-18 0,10-5 0,-6 3 0,9-2 0,-6 2 0,-37 17 0,2 2 0,-4 0 0,-6 4 0,4-10 0,-14 9 0,11-15 0,-9 12 0,3-3 0,-9 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23:44:31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24575,'0'43'0,"0"0"0,0 15 0,0-9 0,0 4 0,0-3 0,0-19 0,0 0 0,0-11 0,0-15 0,0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2A64F-C10D-5E45-8521-00DA76F6438F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240F-D042-B243-BD1F-EA5C103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CF13B6-F484-0D47-B20D-2E1E5145E277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2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646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2/8/21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CF13B6-F484-0D47-B20D-2E1E5145E277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tools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eclipse.org/downloads/packag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racle.com/java/technologies/javase-downloads.html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4.png"/><Relationship Id="rId42" Type="http://schemas.openxmlformats.org/officeDocument/2006/relationships/customXml" Target="../ink/ink21.xml"/><Relationship Id="rId63" Type="http://schemas.openxmlformats.org/officeDocument/2006/relationships/image" Target="../media/image35.png"/><Relationship Id="rId84" Type="http://schemas.openxmlformats.org/officeDocument/2006/relationships/image" Target="../media/image45.png"/><Relationship Id="rId16" Type="http://schemas.openxmlformats.org/officeDocument/2006/relationships/customXml" Target="../ink/ink8.xml"/><Relationship Id="rId107" Type="http://schemas.openxmlformats.org/officeDocument/2006/relationships/customXml" Target="../ink/ink54.xml"/><Relationship Id="rId11" Type="http://schemas.openxmlformats.org/officeDocument/2006/relationships/image" Target="../media/image9.png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53" Type="http://schemas.openxmlformats.org/officeDocument/2006/relationships/image" Target="../media/image30.png"/><Relationship Id="rId58" Type="http://schemas.openxmlformats.org/officeDocument/2006/relationships/customXml" Target="../ink/ink29.xml"/><Relationship Id="rId74" Type="http://schemas.openxmlformats.org/officeDocument/2006/relationships/image" Target="../media/image40.png"/><Relationship Id="rId79" Type="http://schemas.openxmlformats.org/officeDocument/2006/relationships/customXml" Target="../ink/ink40.xml"/><Relationship Id="rId102" Type="http://schemas.openxmlformats.org/officeDocument/2006/relationships/image" Target="../media/image54.png"/><Relationship Id="rId123" Type="http://schemas.openxmlformats.org/officeDocument/2006/relationships/customXml" Target="../ink/ink62.xml"/><Relationship Id="rId128" Type="http://schemas.openxmlformats.org/officeDocument/2006/relationships/image" Target="../media/image67.png"/><Relationship Id="rId5" Type="http://schemas.openxmlformats.org/officeDocument/2006/relationships/image" Target="../media/image6.png"/><Relationship Id="rId90" Type="http://schemas.openxmlformats.org/officeDocument/2006/relationships/image" Target="../media/image48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18" Type="http://schemas.openxmlformats.org/officeDocument/2006/relationships/image" Target="../media/image62.png"/><Relationship Id="rId134" Type="http://schemas.openxmlformats.org/officeDocument/2006/relationships/image" Target="../media/image70.png"/><Relationship Id="rId80" Type="http://schemas.openxmlformats.org/officeDocument/2006/relationships/image" Target="../media/image43.png"/><Relationship Id="rId85" Type="http://schemas.openxmlformats.org/officeDocument/2006/relationships/customXml" Target="../ink/ink43.xml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customXml" Target="../ink/ink19.xml"/><Relationship Id="rId59" Type="http://schemas.openxmlformats.org/officeDocument/2006/relationships/image" Target="../media/image33.png"/><Relationship Id="rId103" Type="http://schemas.openxmlformats.org/officeDocument/2006/relationships/customXml" Target="../ink/ink52.xml"/><Relationship Id="rId108" Type="http://schemas.openxmlformats.org/officeDocument/2006/relationships/image" Target="../media/image57.png"/><Relationship Id="rId124" Type="http://schemas.openxmlformats.org/officeDocument/2006/relationships/image" Target="../media/image65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0" Type="http://schemas.openxmlformats.org/officeDocument/2006/relationships/image" Target="../media/image38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49" Type="http://schemas.openxmlformats.org/officeDocument/2006/relationships/image" Target="../media/image28.png"/><Relationship Id="rId114" Type="http://schemas.openxmlformats.org/officeDocument/2006/relationships/image" Target="../media/image60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6.png"/><Relationship Id="rId81" Type="http://schemas.openxmlformats.org/officeDocument/2006/relationships/customXml" Target="../ink/ink41.xml"/><Relationship Id="rId86" Type="http://schemas.openxmlformats.org/officeDocument/2006/relationships/image" Target="../media/image46.png"/><Relationship Id="rId130" Type="http://schemas.openxmlformats.org/officeDocument/2006/relationships/image" Target="../media/image68.png"/><Relationship Id="rId135" Type="http://schemas.openxmlformats.org/officeDocument/2006/relationships/customXml" Target="../ink/ink68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9" Type="http://schemas.openxmlformats.org/officeDocument/2006/relationships/image" Target="../media/image23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1.png"/><Relationship Id="rId76" Type="http://schemas.openxmlformats.org/officeDocument/2006/relationships/image" Target="../media/image41.png"/><Relationship Id="rId97" Type="http://schemas.openxmlformats.org/officeDocument/2006/relationships/customXml" Target="../ink/ink49.xml"/><Relationship Id="rId104" Type="http://schemas.openxmlformats.org/officeDocument/2006/relationships/image" Target="../media/image55.png"/><Relationship Id="rId120" Type="http://schemas.openxmlformats.org/officeDocument/2006/relationships/image" Target="../media/image63.png"/><Relationship Id="rId125" Type="http://schemas.openxmlformats.org/officeDocument/2006/relationships/customXml" Target="../ink/ink63.xml"/><Relationship Id="rId7" Type="http://schemas.openxmlformats.org/officeDocument/2006/relationships/image" Target="../media/image7.png"/><Relationship Id="rId71" Type="http://schemas.openxmlformats.org/officeDocument/2006/relationships/customXml" Target="../ink/ink36.xml"/><Relationship Id="rId92" Type="http://schemas.openxmlformats.org/officeDocument/2006/relationships/image" Target="../media/image49.png"/><Relationship Id="rId2" Type="http://schemas.openxmlformats.org/officeDocument/2006/relationships/customXml" Target="../ink/ink1.xml"/><Relationship Id="rId29" Type="http://schemas.openxmlformats.org/officeDocument/2006/relationships/image" Target="../media/image18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6.png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110" Type="http://schemas.openxmlformats.org/officeDocument/2006/relationships/image" Target="../media/image58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71.png"/><Relationship Id="rId61" Type="http://schemas.openxmlformats.org/officeDocument/2006/relationships/image" Target="../media/image34.png"/><Relationship Id="rId82" Type="http://schemas.openxmlformats.org/officeDocument/2006/relationships/image" Target="../media/image44.png"/><Relationship Id="rId19" Type="http://schemas.openxmlformats.org/officeDocument/2006/relationships/image" Target="../media/image1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56" Type="http://schemas.openxmlformats.org/officeDocument/2006/relationships/customXml" Target="../ink/ink28.xml"/><Relationship Id="rId77" Type="http://schemas.openxmlformats.org/officeDocument/2006/relationships/customXml" Target="../ink/ink39.xml"/><Relationship Id="rId100" Type="http://schemas.openxmlformats.org/officeDocument/2006/relationships/image" Target="../media/image53.png"/><Relationship Id="rId105" Type="http://schemas.openxmlformats.org/officeDocument/2006/relationships/customXml" Target="../ink/ink53.xml"/><Relationship Id="rId126" Type="http://schemas.openxmlformats.org/officeDocument/2006/relationships/image" Target="../media/image66.png"/><Relationship Id="rId8" Type="http://schemas.openxmlformats.org/officeDocument/2006/relationships/customXml" Target="../ink/ink4.xml"/><Relationship Id="rId51" Type="http://schemas.openxmlformats.org/officeDocument/2006/relationships/image" Target="../media/image29.png"/><Relationship Id="rId72" Type="http://schemas.openxmlformats.org/officeDocument/2006/relationships/image" Target="../media/image39.png"/><Relationship Id="rId93" Type="http://schemas.openxmlformats.org/officeDocument/2006/relationships/customXml" Target="../ink/ink47.xml"/><Relationship Id="rId98" Type="http://schemas.openxmlformats.org/officeDocument/2006/relationships/image" Target="../media/image52.png"/><Relationship Id="rId121" Type="http://schemas.openxmlformats.org/officeDocument/2006/relationships/customXml" Target="../ink/ink61.xml"/><Relationship Id="rId3" Type="http://schemas.openxmlformats.org/officeDocument/2006/relationships/image" Target="../media/image5.png"/><Relationship Id="rId25" Type="http://schemas.openxmlformats.org/officeDocument/2006/relationships/image" Target="../media/image16.png"/><Relationship Id="rId46" Type="http://schemas.openxmlformats.org/officeDocument/2006/relationships/customXml" Target="../ink/ink23.xml"/><Relationship Id="rId67" Type="http://schemas.openxmlformats.org/officeDocument/2006/relationships/image" Target="../media/image37.png"/><Relationship Id="rId116" Type="http://schemas.openxmlformats.org/officeDocument/2006/relationships/image" Target="../media/image61.png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62" Type="http://schemas.openxmlformats.org/officeDocument/2006/relationships/customXml" Target="../ink/ink31.xml"/><Relationship Id="rId83" Type="http://schemas.openxmlformats.org/officeDocument/2006/relationships/customXml" Target="../ink/ink42.xml"/><Relationship Id="rId88" Type="http://schemas.openxmlformats.org/officeDocument/2006/relationships/image" Target="../media/image47.png"/><Relationship Id="rId111" Type="http://schemas.openxmlformats.org/officeDocument/2006/relationships/customXml" Target="../ink/ink56.xml"/><Relationship Id="rId132" Type="http://schemas.openxmlformats.org/officeDocument/2006/relationships/image" Target="../media/image69.png"/><Relationship Id="rId15" Type="http://schemas.openxmlformats.org/officeDocument/2006/relationships/image" Target="../media/image11.png"/><Relationship Id="rId36" Type="http://schemas.openxmlformats.org/officeDocument/2006/relationships/customXml" Target="../ink/ink18.xml"/><Relationship Id="rId57" Type="http://schemas.openxmlformats.org/officeDocument/2006/relationships/image" Target="../media/image32.png"/><Relationship Id="rId106" Type="http://schemas.openxmlformats.org/officeDocument/2006/relationships/image" Target="../media/image56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52" Type="http://schemas.openxmlformats.org/officeDocument/2006/relationships/customXml" Target="../ink/ink26.xml"/><Relationship Id="rId73" Type="http://schemas.openxmlformats.org/officeDocument/2006/relationships/customXml" Target="../ink/ink37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4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26" Type="http://schemas.openxmlformats.org/officeDocument/2006/relationships/customXml" Target="../ink/ink13.xml"/><Relationship Id="rId47" Type="http://schemas.openxmlformats.org/officeDocument/2006/relationships/image" Target="../media/image27.png"/><Relationship Id="rId68" Type="http://schemas.openxmlformats.org/officeDocument/2006/relationships/customXml" Target="../ink/ink34.xml"/><Relationship Id="rId89" Type="http://schemas.openxmlformats.org/officeDocument/2006/relationships/customXml" Target="../ink/ink45.xml"/><Relationship Id="rId112" Type="http://schemas.openxmlformats.org/officeDocument/2006/relationships/image" Target="../media/image59.png"/><Relationship Id="rId133" Type="http://schemas.openxmlformats.org/officeDocument/2006/relationships/customXml" Target="../ink/ink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6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36B78-DD9E-5849-86B1-5D1948327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119" y="643466"/>
            <a:ext cx="3348017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tx1"/>
                </a:solidFill>
              </a:rPr>
              <a:t>Dev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C2FF1-5DA0-B248-A191-1A3A7A5FA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2315" y="0"/>
            <a:ext cx="4534781" cy="62145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Java </a:t>
            </a:r>
            <a:r>
              <a:rPr lang="en-US" sz="1800" dirty="0" err="1"/>
              <a:t>jdk</a:t>
            </a:r>
            <a:r>
              <a:rPr lang="en-US" sz="1800" dirty="0"/>
              <a:t>: </a:t>
            </a:r>
            <a:r>
              <a:rPr lang="en-US" sz="1800" u="sng" dirty="0">
                <a:hlinkClick r:id="rId6"/>
              </a:rPr>
              <a:t>https://www.oracle.com/java/technologies/javase-downloads.html</a:t>
            </a:r>
            <a:endParaRPr lang="en-US" sz="1800" u="sng" dirty="0"/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Eclipse: </a:t>
            </a:r>
            <a:r>
              <a:rPr lang="en-US" sz="1800" u="sng" dirty="0">
                <a:hlinkClick r:id="rId7"/>
              </a:rPr>
              <a:t>https://www.eclipse.org/downloads/packages/</a:t>
            </a:r>
            <a:endParaRPr lang="en-US" sz="1800" u="sng" dirty="0"/>
          </a:p>
          <a:p>
            <a:r>
              <a:rPr lang="en-US" sz="1800" u="sng" dirty="0"/>
              <a:t>or</a:t>
            </a:r>
            <a:endParaRPr lang="en-US" sz="1800" dirty="0"/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Spring Tool Suite 4: </a:t>
            </a:r>
            <a:r>
              <a:rPr lang="en-US" sz="1800" u="sng" dirty="0">
                <a:hlinkClick r:id="rId8"/>
              </a:rPr>
              <a:t>https://spring.io/tools</a:t>
            </a:r>
            <a:r>
              <a:rPr lang="en-US" sz="1800" dirty="0"/>
              <a:t>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GitHub</a:t>
            </a:r>
            <a:br>
              <a:rPr lang="en-US" sz="1800" dirty="0"/>
            </a:br>
            <a:r>
              <a:rPr lang="en-US" sz="1800" dirty="0"/>
              <a:t>     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75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BE7E-13DE-9049-83F8-BA15B4EB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E3B2-2F3F-A042-B2BC-68DAC87F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66701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Integral            				  Floating-point.                         Boolean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char        byte.          short.             int.                 long                  float.              double 	         true.                  false	 </a:t>
            </a:r>
          </a:p>
          <a:p>
            <a:pPr marL="0" indent="0">
              <a:buNone/>
            </a:pPr>
            <a:r>
              <a:rPr lang="en-US" sz="1400" dirty="0"/>
              <a:t>2bytes.                       2 bytes.         4 bytes.        8 bytes              4 bytes.          8 bytes            1 bit.              1 bit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B8C2D8-33B2-9A4C-9AB8-CD25A9A76733}"/>
              </a:ext>
            </a:extLst>
          </p:cNvPr>
          <p:cNvCxnSpPr>
            <a:cxnSpLocks/>
          </p:cNvCxnSpPr>
          <p:nvPr/>
        </p:nvCxnSpPr>
        <p:spPr>
          <a:xfrm>
            <a:off x="1176950" y="2506300"/>
            <a:ext cx="0" cy="157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55B330-C606-6640-ABE3-62D1525AFFFF}"/>
              </a:ext>
            </a:extLst>
          </p:cNvPr>
          <p:cNvCxnSpPr>
            <a:cxnSpLocks/>
          </p:cNvCxnSpPr>
          <p:nvPr/>
        </p:nvCxnSpPr>
        <p:spPr>
          <a:xfrm>
            <a:off x="1471204" y="2506301"/>
            <a:ext cx="577912" cy="157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F1C485-6E0B-214E-AFCB-99A38BF0869A}"/>
              </a:ext>
            </a:extLst>
          </p:cNvPr>
          <p:cNvCxnSpPr>
            <a:cxnSpLocks/>
          </p:cNvCxnSpPr>
          <p:nvPr/>
        </p:nvCxnSpPr>
        <p:spPr>
          <a:xfrm>
            <a:off x="1837853" y="2506300"/>
            <a:ext cx="965703" cy="149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3C7A4E-2112-5C41-A2EF-434C04DCD0B6}"/>
              </a:ext>
            </a:extLst>
          </p:cNvPr>
          <p:cNvCxnSpPr>
            <a:cxnSpLocks/>
          </p:cNvCxnSpPr>
          <p:nvPr/>
        </p:nvCxnSpPr>
        <p:spPr>
          <a:xfrm>
            <a:off x="2215829" y="2506300"/>
            <a:ext cx="1622838" cy="141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7EC36D-F671-D84E-83F5-765ED4FF1DA5}"/>
              </a:ext>
            </a:extLst>
          </p:cNvPr>
          <p:cNvCxnSpPr>
            <a:cxnSpLocks/>
          </p:cNvCxnSpPr>
          <p:nvPr/>
        </p:nvCxnSpPr>
        <p:spPr>
          <a:xfrm flipH="1">
            <a:off x="6096000" y="2506300"/>
            <a:ext cx="224086" cy="149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AD754F-5992-1A4C-B586-B597829350E6}"/>
              </a:ext>
            </a:extLst>
          </p:cNvPr>
          <p:cNvCxnSpPr>
            <a:cxnSpLocks/>
          </p:cNvCxnSpPr>
          <p:nvPr/>
        </p:nvCxnSpPr>
        <p:spPr>
          <a:xfrm>
            <a:off x="2705477" y="2658700"/>
            <a:ext cx="2236206" cy="134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9F8B04-A794-AA46-8366-443ED4E3D6F9}"/>
              </a:ext>
            </a:extLst>
          </p:cNvPr>
          <p:cNvCxnSpPr>
            <a:cxnSpLocks/>
          </p:cNvCxnSpPr>
          <p:nvPr/>
        </p:nvCxnSpPr>
        <p:spPr>
          <a:xfrm>
            <a:off x="6384204" y="2506300"/>
            <a:ext cx="733330" cy="141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DC264E-1B14-264B-8707-233C10A8BBCE}"/>
              </a:ext>
            </a:extLst>
          </p:cNvPr>
          <p:cNvCxnSpPr>
            <a:cxnSpLocks/>
          </p:cNvCxnSpPr>
          <p:nvPr/>
        </p:nvCxnSpPr>
        <p:spPr>
          <a:xfrm flipH="1">
            <a:off x="8157172" y="2462888"/>
            <a:ext cx="271236" cy="153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F66C0D-D11B-2246-B760-89573DFA177A}"/>
              </a:ext>
            </a:extLst>
          </p:cNvPr>
          <p:cNvCxnSpPr>
            <a:cxnSpLocks/>
          </p:cNvCxnSpPr>
          <p:nvPr/>
        </p:nvCxnSpPr>
        <p:spPr>
          <a:xfrm>
            <a:off x="8495937" y="2435382"/>
            <a:ext cx="764251" cy="148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5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858C-317F-BE40-943F-C3667A00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AF1E-5B13-D14A-9232-F4D803E5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Operators</a:t>
            </a:r>
          </a:p>
          <a:p>
            <a:pPr marL="0" indent="0">
              <a:buNone/>
            </a:pPr>
            <a:r>
              <a:rPr lang="en-US" dirty="0"/>
              <a:t>+ - * / 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Precedence</a:t>
            </a:r>
          </a:p>
          <a:p>
            <a:pPr marL="0" indent="0">
              <a:buNone/>
            </a:pPr>
            <a:r>
              <a:rPr lang="en-US" dirty="0"/>
              <a:t>* / %</a:t>
            </a:r>
            <a:br>
              <a:rPr lang="en-US" dirty="0"/>
            </a:br>
            <a:r>
              <a:rPr lang="en-US" dirty="0"/>
              <a:t>+ -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3 + 7 – 6 +2 * 5 / 4 + 6 </a:t>
            </a:r>
          </a:p>
          <a:p>
            <a:pPr marL="0" indent="0">
              <a:buNone/>
            </a:pPr>
            <a:r>
              <a:rPr lang="en-US" dirty="0"/>
              <a:t>Mixed expression</a:t>
            </a:r>
          </a:p>
          <a:p>
            <a:pPr marL="0" indent="0">
              <a:buNone/>
            </a:pPr>
            <a:r>
              <a:rPr lang="en-US" dirty="0"/>
              <a:t>3 /2 + 5.0</a:t>
            </a:r>
          </a:p>
          <a:p>
            <a:pPr marL="0" indent="0">
              <a:buNone/>
            </a:pPr>
            <a:r>
              <a:rPr lang="en-US" dirty="0"/>
              <a:t>Implicit/Explicit type conversion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8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76ED-50A2-F748-83F2-C9C22A1F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and string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D477-EAE2-D24F-9B89-C97701A1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b="1" dirty="0"/>
              <a:t>+</a:t>
            </a:r>
            <a:r>
              <a:rPr lang="en-US" dirty="0"/>
              <a:t> String</a:t>
            </a:r>
          </a:p>
          <a:p>
            <a:r>
              <a:rPr lang="en-US" dirty="0"/>
              <a:t>String </a:t>
            </a:r>
            <a:r>
              <a:rPr lang="en-US" b="1" dirty="0"/>
              <a:t>+</a:t>
            </a:r>
            <a:r>
              <a:rPr lang="en-US" dirty="0"/>
              <a:t> Numeric data </a:t>
            </a:r>
          </a:p>
        </p:txBody>
      </p:sp>
    </p:spTree>
    <p:extLst>
      <p:ext uri="{BB962C8B-B14F-4D97-AF65-F5344CB8AC3E}">
        <p14:creationId xmlns:p14="http://schemas.microsoft.com/office/powerpoint/2010/main" val="276440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6013-2C4D-4243-AC05-A732E863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Assignmet</a:t>
            </a:r>
            <a:r>
              <a:rPr lang="en-US" dirty="0"/>
              <a:t> – variable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7EF2-ADF5-8849-AF92-189250E3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and data</a:t>
            </a:r>
          </a:p>
          <a:p>
            <a:r>
              <a:rPr lang="en-US" dirty="0"/>
              <a:t>How scanner object reads different data.</a:t>
            </a:r>
          </a:p>
        </p:txBody>
      </p:sp>
    </p:spTree>
    <p:extLst>
      <p:ext uri="{BB962C8B-B14F-4D97-AF65-F5344CB8AC3E}">
        <p14:creationId xmlns:p14="http://schemas.microsoft.com/office/powerpoint/2010/main" val="283342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C586-C23E-6242-AA03-7E4410A4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 reference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19EC-C033-1E43-8BC0-4741275B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x = 10;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str = “java”;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6E9F95-C1CA-7E4D-BAC5-76FE87D9918F}"/>
              </a:ext>
            </a:extLst>
          </p:cNvPr>
          <p:cNvGrpSpPr/>
          <p:nvPr/>
        </p:nvGrpSpPr>
        <p:grpSpPr>
          <a:xfrm>
            <a:off x="6390522" y="2460092"/>
            <a:ext cx="2212560" cy="950760"/>
            <a:chOff x="6390522" y="2460092"/>
            <a:chExt cx="2212560" cy="9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0E4267-0FC1-3645-B535-75E711D60E7C}"/>
                    </a:ext>
                  </a:extLst>
                </p14:cNvPr>
                <p14:cNvContentPartPr/>
                <p14:nvPr/>
              </p14:nvContentPartPr>
              <p14:xfrm>
                <a:off x="7699482" y="2460092"/>
                <a:ext cx="903600" cy="950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0E4267-0FC1-3645-B535-75E711D60E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81482" y="2442092"/>
                  <a:ext cx="939240" cy="9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3B7E2E-3C15-D048-8316-805966D0B313}"/>
                    </a:ext>
                  </a:extLst>
                </p14:cNvPr>
                <p14:cNvContentPartPr/>
                <p14:nvPr/>
              </p14:nvContentPartPr>
              <p14:xfrm>
                <a:off x="7976682" y="2781572"/>
                <a:ext cx="360" cy="283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3B7E2E-3C15-D048-8316-805966D0B3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58682" y="2763932"/>
                  <a:ext cx="36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0A10879-49E0-4B46-9651-8E01EF5046D9}"/>
                    </a:ext>
                  </a:extLst>
                </p14:cNvPr>
                <p14:cNvContentPartPr/>
                <p14:nvPr/>
              </p14:nvContentPartPr>
              <p14:xfrm>
                <a:off x="8126442" y="2786612"/>
                <a:ext cx="200520" cy="199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0A10879-49E0-4B46-9651-8E01EF5046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08442" y="2768972"/>
                  <a:ext cx="236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BEE925-08C5-B642-AF31-1920C811C619}"/>
                    </a:ext>
                  </a:extLst>
                </p14:cNvPr>
                <p14:cNvContentPartPr/>
                <p14:nvPr/>
              </p14:nvContentPartPr>
              <p14:xfrm>
                <a:off x="6867522" y="2962292"/>
                <a:ext cx="888480" cy="85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BEE925-08C5-B642-AF31-1920C811C6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9522" y="2944652"/>
                  <a:ext cx="924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0EAE62-7202-A64D-8436-4FEA74A66BE9}"/>
                    </a:ext>
                  </a:extLst>
                </p14:cNvPr>
                <p14:cNvContentPartPr/>
                <p14:nvPr/>
              </p14:nvContentPartPr>
              <p14:xfrm>
                <a:off x="6390522" y="2945732"/>
                <a:ext cx="299160" cy="217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0EAE62-7202-A64D-8436-4FEA74A66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72882" y="2928092"/>
                  <a:ext cx="334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F39974-C00A-364F-96B0-8E26FEA3DF46}"/>
                    </a:ext>
                  </a:extLst>
                </p14:cNvPr>
                <p14:cNvContentPartPr/>
                <p14:nvPr/>
              </p14:nvContentPartPr>
              <p14:xfrm>
                <a:off x="6480162" y="2926652"/>
                <a:ext cx="196920" cy="282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F39974-C00A-364F-96B0-8E26FEA3DF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62522" y="2908652"/>
                  <a:ext cx="23256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AA43A0A-D522-B342-82ED-334D8ACC2FE3}"/>
                  </a:ext>
                </a:extLst>
              </p14:cNvPr>
              <p14:cNvContentPartPr/>
              <p14:nvPr/>
            </p14:nvContentPartPr>
            <p14:xfrm>
              <a:off x="7793082" y="4318412"/>
              <a:ext cx="1193760" cy="741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AA43A0A-D522-B342-82ED-334D8ACC2F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75442" y="4300772"/>
                <a:ext cx="1229400" cy="77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97D38F9-F2D3-AD42-851A-F5A4445DD49F}"/>
              </a:ext>
            </a:extLst>
          </p:cNvPr>
          <p:cNvGrpSpPr/>
          <p:nvPr/>
        </p:nvGrpSpPr>
        <p:grpSpPr>
          <a:xfrm>
            <a:off x="7758882" y="3695612"/>
            <a:ext cx="789120" cy="568440"/>
            <a:chOff x="7758882" y="3695612"/>
            <a:chExt cx="789120" cy="56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A75936-FC9C-E644-94A6-E28D26DC2C2A}"/>
                    </a:ext>
                  </a:extLst>
                </p14:cNvPr>
                <p14:cNvContentPartPr/>
                <p14:nvPr/>
              </p14:nvContentPartPr>
              <p14:xfrm>
                <a:off x="7758882" y="4001612"/>
                <a:ext cx="222120" cy="262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A75936-FC9C-E644-94A6-E28D26DC2C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41242" y="3983972"/>
                  <a:ext cx="2577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3BA433-53BC-414C-8931-8E6600C54A21}"/>
                    </a:ext>
                  </a:extLst>
                </p14:cNvPr>
                <p14:cNvContentPartPr/>
                <p14:nvPr/>
              </p14:nvContentPartPr>
              <p14:xfrm>
                <a:off x="8063082" y="3909452"/>
                <a:ext cx="360" cy="141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3BA433-53BC-414C-8931-8E6600C54A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45442" y="3891452"/>
                  <a:ext cx="36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EEACA2-3CA6-3B49-B720-FDDF6E462436}"/>
                    </a:ext>
                  </a:extLst>
                </p14:cNvPr>
                <p14:cNvContentPartPr/>
                <p14:nvPr/>
              </p14:nvContentPartPr>
              <p14:xfrm>
                <a:off x="8190882" y="3853652"/>
                <a:ext cx="132480" cy="189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EEACA2-3CA6-3B49-B720-FDDF6E4624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73242" y="3836012"/>
                  <a:ext cx="168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739BB4F-805D-0C4B-B710-99824A3AA4E3}"/>
                    </a:ext>
                  </a:extLst>
                </p14:cNvPr>
                <p14:cNvContentPartPr/>
                <p14:nvPr/>
              </p14:nvContentPartPr>
              <p14:xfrm>
                <a:off x="8414802" y="3695612"/>
                <a:ext cx="133200" cy="19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739BB4F-805D-0C4B-B710-99824A3AA4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97162" y="3677972"/>
                  <a:ext cx="1688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0E7655-5B40-984A-A833-B16BDAB59029}"/>
              </a:ext>
            </a:extLst>
          </p:cNvPr>
          <p:cNvGrpSpPr/>
          <p:nvPr/>
        </p:nvGrpSpPr>
        <p:grpSpPr>
          <a:xfrm>
            <a:off x="6404922" y="4430732"/>
            <a:ext cx="2459880" cy="355680"/>
            <a:chOff x="6404922" y="4430732"/>
            <a:chExt cx="245988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EE644A-0814-8B41-B3C6-22E06FF42142}"/>
                    </a:ext>
                  </a:extLst>
                </p14:cNvPr>
                <p14:cNvContentPartPr/>
                <p14:nvPr/>
              </p14:nvContentPartPr>
              <p14:xfrm>
                <a:off x="7936362" y="4563572"/>
                <a:ext cx="142200" cy="11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EE644A-0814-8B41-B3C6-22E06FF421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18722" y="4545932"/>
                  <a:ext cx="177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2A40B1-59C5-654B-BC4D-D76D9B341863}"/>
                    </a:ext>
                  </a:extLst>
                </p14:cNvPr>
                <p14:cNvContentPartPr/>
                <p14:nvPr/>
              </p14:nvContentPartPr>
              <p14:xfrm>
                <a:off x="7888482" y="4620452"/>
                <a:ext cx="139680" cy="60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2A40B1-59C5-654B-BC4D-D76D9B3418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70482" y="4602812"/>
                  <a:ext cx="175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33A80B-1476-B746-B1EF-68EA70B4D208}"/>
                    </a:ext>
                  </a:extLst>
                </p14:cNvPr>
                <p14:cNvContentPartPr/>
                <p14:nvPr/>
              </p14:nvContentPartPr>
              <p14:xfrm>
                <a:off x="8209962" y="4523612"/>
                <a:ext cx="170280" cy="13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33A80B-1476-B746-B1EF-68EA70B4D2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91962" y="4505972"/>
                  <a:ext cx="205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A9BA6D-0070-D447-A7B5-0CE7420BD810}"/>
                    </a:ext>
                  </a:extLst>
                </p14:cNvPr>
                <p14:cNvContentPartPr/>
                <p14:nvPr/>
              </p14:nvContentPartPr>
              <p14:xfrm>
                <a:off x="8420922" y="4430732"/>
                <a:ext cx="126720" cy="252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A9BA6D-0070-D447-A7B5-0CE7420BD8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3282" y="4413092"/>
                  <a:ext cx="162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9355E39-3922-2542-A2E2-D1A746A25177}"/>
                    </a:ext>
                  </a:extLst>
                </p14:cNvPr>
                <p14:cNvContentPartPr/>
                <p14:nvPr/>
              </p14:nvContentPartPr>
              <p14:xfrm>
                <a:off x="8656362" y="4582292"/>
                <a:ext cx="208440" cy="204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9355E39-3922-2542-A2E2-D1A746A251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38722" y="4564292"/>
                  <a:ext cx="244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93931C-BE98-0647-A5F1-AB5EE8E24D86}"/>
                    </a:ext>
                  </a:extLst>
                </p14:cNvPr>
                <p14:cNvContentPartPr/>
                <p14:nvPr/>
              </p14:nvContentPartPr>
              <p14:xfrm>
                <a:off x="6404922" y="4661132"/>
                <a:ext cx="1390680" cy="19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93931C-BE98-0647-A5F1-AB5EE8E24D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87282" y="4643492"/>
                  <a:ext cx="142632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ED0F8B7-699E-C74D-AFC0-F6B17E81B726}"/>
                  </a:ext>
                </a:extLst>
              </p14:cNvPr>
              <p14:cNvContentPartPr/>
              <p14:nvPr/>
            </p14:nvContentPartPr>
            <p14:xfrm>
              <a:off x="3057642" y="5382212"/>
              <a:ext cx="2520" cy="6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ED0F8B7-699E-C74D-AFC0-F6B17E81B7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39642" y="5364212"/>
                <a:ext cx="38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BF97ADB-9C96-1A43-B61C-D1B9668FAD56}"/>
                  </a:ext>
                </a:extLst>
              </p14:cNvPr>
              <p14:cNvContentPartPr/>
              <p14:nvPr/>
            </p14:nvContentPartPr>
            <p14:xfrm>
              <a:off x="3824802" y="5315972"/>
              <a:ext cx="360" cy="92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BF97ADB-9C96-1A43-B61C-D1B9668FAD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06802" y="5298332"/>
                <a:ext cx="36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61F85F0-7C43-C444-86A8-C3B74E99135D}"/>
                  </a:ext>
                </a:extLst>
              </p14:cNvPr>
              <p14:cNvContentPartPr/>
              <p14:nvPr/>
            </p14:nvContentPartPr>
            <p14:xfrm>
              <a:off x="3243042" y="5548532"/>
              <a:ext cx="219600" cy="309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61F85F0-7C43-C444-86A8-C3B74E9913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25402" y="5530532"/>
                <a:ext cx="2552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AC72AD8-E1EE-B245-BC56-C2E0CFA06249}"/>
                  </a:ext>
                </a:extLst>
              </p14:cNvPr>
              <p14:cNvContentPartPr/>
              <p14:nvPr/>
            </p14:nvContentPartPr>
            <p14:xfrm>
              <a:off x="3453642" y="5512532"/>
              <a:ext cx="178920" cy="212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AC72AD8-E1EE-B245-BC56-C2E0CFA062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36002" y="5494892"/>
                <a:ext cx="2145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7479AD2-97C5-8B46-B247-0B2A645A76E6}"/>
                  </a:ext>
                </a:extLst>
              </p14:cNvPr>
              <p14:cNvContentPartPr/>
              <p14:nvPr/>
            </p14:nvContentPartPr>
            <p14:xfrm>
              <a:off x="3461562" y="5378612"/>
              <a:ext cx="360" cy="259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7479AD2-97C5-8B46-B247-0B2A645A76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43562" y="5360612"/>
                <a:ext cx="3600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CD2F098-2CB7-3C44-9C62-F9AA13A67814}"/>
              </a:ext>
            </a:extLst>
          </p:cNvPr>
          <p:cNvGrpSpPr/>
          <p:nvPr/>
        </p:nvGrpSpPr>
        <p:grpSpPr>
          <a:xfrm>
            <a:off x="1729602" y="5497412"/>
            <a:ext cx="1038960" cy="385920"/>
            <a:chOff x="1729602" y="5497412"/>
            <a:chExt cx="103896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2168020-3523-C04B-8C39-C86CDC9E50BE}"/>
                    </a:ext>
                  </a:extLst>
                </p14:cNvPr>
                <p14:cNvContentPartPr/>
                <p14:nvPr/>
              </p14:nvContentPartPr>
              <p14:xfrm>
                <a:off x="2493882" y="5753012"/>
                <a:ext cx="9504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2168020-3523-C04B-8C39-C86CDC9E50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76242" y="5735012"/>
                  <a:ext cx="130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3F4FB7-D48C-4144-BC40-50EB9FF887EC}"/>
                    </a:ext>
                  </a:extLst>
                </p14:cNvPr>
                <p14:cNvContentPartPr/>
                <p14:nvPr/>
              </p14:nvContentPartPr>
              <p14:xfrm>
                <a:off x="2483082" y="5618732"/>
                <a:ext cx="28548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3F4FB7-D48C-4144-BC40-50EB9FF887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65442" y="5601092"/>
                  <a:ext cx="321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CFB1CB-ECB7-144A-AE1D-8CCAF62F53A2}"/>
                    </a:ext>
                  </a:extLst>
                </p14:cNvPr>
                <p14:cNvContentPartPr/>
                <p14:nvPr/>
              </p14:nvContentPartPr>
              <p14:xfrm>
                <a:off x="1729602" y="5506052"/>
                <a:ext cx="146880" cy="377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CFB1CB-ECB7-144A-AE1D-8CCAF62F53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11602" y="5488412"/>
                  <a:ext cx="1825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164BDC-3397-184B-AFAF-910225C934EF}"/>
                    </a:ext>
                  </a:extLst>
                </p14:cNvPr>
                <p14:cNvContentPartPr/>
                <p14:nvPr/>
              </p14:nvContentPartPr>
              <p14:xfrm>
                <a:off x="2089962" y="5529452"/>
                <a:ext cx="360" cy="200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164BDC-3397-184B-AFAF-910225C934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72322" y="5511812"/>
                  <a:ext cx="36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2F327B3-4FB8-AB45-9577-AB139AE6DB3B}"/>
                    </a:ext>
                  </a:extLst>
                </p14:cNvPr>
                <p14:cNvContentPartPr/>
                <p14:nvPr/>
              </p14:nvContentPartPr>
              <p14:xfrm>
                <a:off x="2055042" y="5693972"/>
                <a:ext cx="9072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2F327B3-4FB8-AB45-9577-AB139AE6DB3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37402" y="5675972"/>
                  <a:ext cx="12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9C76D1-0A82-794C-B31E-704250BBACF1}"/>
                    </a:ext>
                  </a:extLst>
                </p14:cNvPr>
                <p14:cNvContentPartPr/>
                <p14:nvPr/>
              </p14:nvContentPartPr>
              <p14:xfrm>
                <a:off x="2230362" y="5497412"/>
                <a:ext cx="23400" cy="267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9C76D1-0A82-794C-B31E-704250BBACF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12362" y="5479772"/>
                  <a:ext cx="59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3840971-3A60-C941-8760-1F26C7A16E23}"/>
                    </a:ext>
                  </a:extLst>
                </p14:cNvPr>
                <p14:cNvContentPartPr/>
                <p14:nvPr/>
              </p14:nvContentPartPr>
              <p14:xfrm>
                <a:off x="2088882" y="5736812"/>
                <a:ext cx="28800" cy="87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3840971-3A60-C941-8760-1F26C7A16E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0882" y="5718812"/>
                  <a:ext cx="64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810ABA2-4049-9843-BFEA-CA28FEA9A223}"/>
                    </a:ext>
                  </a:extLst>
                </p14:cNvPr>
                <p14:cNvContentPartPr/>
                <p14:nvPr/>
              </p14:nvContentPartPr>
              <p14:xfrm>
                <a:off x="2259522" y="5612612"/>
                <a:ext cx="109080" cy="80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10ABA2-4049-9843-BFEA-CA28FEA9A2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41522" y="5594972"/>
                  <a:ext cx="14472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1BA1916-1FAC-3649-A503-E7EC50F6FAFD}"/>
                  </a:ext>
                </a:extLst>
              </p14:cNvPr>
              <p14:cNvContentPartPr/>
              <p14:nvPr/>
            </p14:nvContentPartPr>
            <p14:xfrm>
              <a:off x="8351082" y="5212652"/>
              <a:ext cx="360" cy="92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1BA1916-1FAC-3649-A503-E7EC50F6FAF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33442" y="5195012"/>
                <a:ext cx="360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8FDAE93-324B-BC47-875F-15D69B786A4C}"/>
                  </a:ext>
                </a:extLst>
              </p14:cNvPr>
              <p14:cNvContentPartPr/>
              <p14:nvPr/>
            </p14:nvContentPartPr>
            <p14:xfrm>
              <a:off x="8471322" y="5230292"/>
              <a:ext cx="11880" cy="2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8FDAE93-324B-BC47-875F-15D69B786A4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53322" y="5212292"/>
                <a:ext cx="475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35710E3-A6BB-594F-9124-D612F8D64801}"/>
                  </a:ext>
                </a:extLst>
              </p14:cNvPr>
              <p14:cNvContentPartPr/>
              <p14:nvPr/>
            </p14:nvContentPartPr>
            <p14:xfrm>
              <a:off x="8489322" y="5232452"/>
              <a:ext cx="5040" cy="43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35710E3-A6BB-594F-9124-D612F8D6480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71682" y="5214812"/>
                <a:ext cx="406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F0C5FDE-B5E9-A345-83EC-44BA0ED323AD}"/>
                  </a:ext>
                </a:extLst>
              </p14:cNvPr>
              <p14:cNvContentPartPr/>
              <p14:nvPr/>
            </p14:nvContentPartPr>
            <p14:xfrm>
              <a:off x="8494002" y="5387252"/>
              <a:ext cx="360" cy="7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F0C5FDE-B5E9-A345-83EC-44BA0ED323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76362" y="5369252"/>
                <a:ext cx="36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DA77B1E-9441-8240-8545-67CA05931FC3}"/>
                  </a:ext>
                </a:extLst>
              </p14:cNvPr>
              <p14:cNvContentPartPr/>
              <p14:nvPr/>
            </p14:nvContentPartPr>
            <p14:xfrm>
              <a:off x="8499762" y="5236772"/>
              <a:ext cx="360" cy="87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DA77B1E-9441-8240-8545-67CA05931FC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82122" y="5219132"/>
                <a:ext cx="360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5262607-ED96-DA43-B97D-582010238FDA}"/>
                  </a:ext>
                </a:extLst>
              </p14:cNvPr>
              <p14:cNvContentPartPr/>
              <p14:nvPr/>
            </p14:nvContentPartPr>
            <p14:xfrm>
              <a:off x="8516682" y="5088092"/>
              <a:ext cx="221040" cy="225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5262607-ED96-DA43-B97D-582010238FD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499042" y="5070092"/>
                <a:ext cx="2566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1EBBACB-14D5-B544-B786-B3F5F3CB00F1}"/>
                  </a:ext>
                </a:extLst>
              </p14:cNvPr>
              <p14:cNvContentPartPr/>
              <p14:nvPr/>
            </p14:nvContentPartPr>
            <p14:xfrm>
              <a:off x="8802522" y="4957052"/>
              <a:ext cx="170640" cy="235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1EBBACB-14D5-B544-B786-B3F5F3CB00F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784882" y="4939412"/>
                <a:ext cx="20628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7320B465-F4A0-ED41-8F5E-10ABE2D6949D}"/>
              </a:ext>
            </a:extLst>
          </p:cNvPr>
          <p:cNvGrpSpPr/>
          <p:nvPr/>
        </p:nvGrpSpPr>
        <p:grpSpPr>
          <a:xfrm>
            <a:off x="5369202" y="5648252"/>
            <a:ext cx="1212840" cy="731880"/>
            <a:chOff x="5369202" y="5648252"/>
            <a:chExt cx="1212840" cy="73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A6011BA-35B4-B342-BFA2-22F6C8CF059A}"/>
                    </a:ext>
                  </a:extLst>
                </p14:cNvPr>
                <p14:cNvContentPartPr/>
                <p14:nvPr/>
              </p14:nvContentPartPr>
              <p14:xfrm>
                <a:off x="5369202" y="5648252"/>
                <a:ext cx="1200960" cy="731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A6011BA-35B4-B342-BFA2-22F6C8CF059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51562" y="5630252"/>
                  <a:ext cx="123660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8932B6D-B483-F041-BA2D-AB592D39110E}"/>
                    </a:ext>
                  </a:extLst>
                </p14:cNvPr>
                <p14:cNvContentPartPr/>
                <p14:nvPr/>
              </p14:nvContentPartPr>
              <p14:xfrm>
                <a:off x="5740002" y="5809532"/>
                <a:ext cx="2520" cy="193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8932B6D-B483-F041-BA2D-AB592D39110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22002" y="5791892"/>
                  <a:ext cx="38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D225D7D-C197-A547-B778-E1AF538D1C5F}"/>
                    </a:ext>
                  </a:extLst>
                </p14:cNvPr>
                <p14:cNvContentPartPr/>
                <p14:nvPr/>
              </p14:nvContentPartPr>
              <p14:xfrm>
                <a:off x="5894082" y="5828612"/>
                <a:ext cx="2520" cy="239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D225D7D-C197-A547-B778-E1AF538D1C5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76442" y="5810612"/>
                  <a:ext cx="381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02CE598-D818-F848-AFCB-CB1988B2CCEB}"/>
                    </a:ext>
                  </a:extLst>
                </p14:cNvPr>
                <p14:cNvContentPartPr/>
                <p14:nvPr/>
              </p14:nvContentPartPr>
              <p14:xfrm>
                <a:off x="6139242" y="5841932"/>
                <a:ext cx="56160" cy="105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02CE598-D818-F848-AFCB-CB1988B2CCE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121242" y="5824292"/>
                  <a:ext cx="91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ECD07C0-00FE-A947-83F7-9E298BFC981E}"/>
                    </a:ext>
                  </a:extLst>
                </p14:cNvPr>
                <p14:cNvContentPartPr/>
                <p14:nvPr/>
              </p14:nvContentPartPr>
              <p14:xfrm>
                <a:off x="6381522" y="5831492"/>
                <a:ext cx="200520" cy="170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ECD07C0-00FE-A947-83F7-9E298BFC981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363522" y="5813852"/>
                  <a:ext cx="23616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2E7D845-F645-F140-80A2-984D0C642672}"/>
              </a:ext>
            </a:extLst>
          </p:cNvPr>
          <p:cNvGrpSpPr/>
          <p:nvPr/>
        </p:nvGrpSpPr>
        <p:grpSpPr>
          <a:xfrm>
            <a:off x="4017402" y="5128052"/>
            <a:ext cx="1329120" cy="1239480"/>
            <a:chOff x="4017402" y="5128052"/>
            <a:chExt cx="1329120" cy="12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1A6149-957C-C146-AC22-71627DEA5495}"/>
                    </a:ext>
                  </a:extLst>
                </p14:cNvPr>
                <p14:cNvContentPartPr/>
                <p14:nvPr/>
              </p14:nvContentPartPr>
              <p14:xfrm>
                <a:off x="4076802" y="5557172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1A6149-957C-C146-AC22-71627DEA549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059162" y="55391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C199CF-EAEA-5F44-8213-53F6363BCD18}"/>
                    </a:ext>
                  </a:extLst>
                </p14:cNvPr>
                <p14:cNvContentPartPr/>
                <p14:nvPr/>
              </p14:nvContentPartPr>
              <p14:xfrm>
                <a:off x="4017402" y="5695412"/>
                <a:ext cx="64080" cy="281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C199CF-EAEA-5F44-8213-53F6363BCD1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99402" y="5677772"/>
                  <a:ext cx="997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A70206D-551F-324E-BE3D-05A6E2997451}"/>
                    </a:ext>
                  </a:extLst>
                </p14:cNvPr>
                <p14:cNvContentPartPr/>
                <p14:nvPr/>
              </p14:nvContentPartPr>
              <p14:xfrm>
                <a:off x="4292802" y="5921852"/>
                <a:ext cx="216720" cy="445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A70206D-551F-324E-BE3D-05A6E299745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75162" y="5903852"/>
                  <a:ext cx="2523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F1D6D82-9F91-1A41-897F-520C3807DD34}"/>
                    </a:ext>
                  </a:extLst>
                </p14:cNvPr>
                <p14:cNvContentPartPr/>
                <p14:nvPr/>
              </p14:nvContentPartPr>
              <p14:xfrm>
                <a:off x="4433922" y="5128052"/>
                <a:ext cx="789120" cy="948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F1D6D82-9F91-1A41-897F-520C3807DD3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15922" y="5110052"/>
                  <a:ext cx="82476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9791237-2B70-564C-8BAC-37516B00B5BF}"/>
                    </a:ext>
                  </a:extLst>
                </p14:cNvPr>
                <p14:cNvContentPartPr/>
                <p14:nvPr/>
              </p14:nvContentPartPr>
              <p14:xfrm>
                <a:off x="4879602" y="5742212"/>
                <a:ext cx="466920" cy="340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9791237-2B70-564C-8BAC-37516B00B5B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61962" y="5724212"/>
                  <a:ext cx="502560" cy="37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60BFA4C-25EE-8A4E-993C-32AE45D2C715}"/>
              </a:ext>
            </a:extLst>
          </p:cNvPr>
          <p:cNvGrpSpPr/>
          <p:nvPr/>
        </p:nvGrpSpPr>
        <p:grpSpPr>
          <a:xfrm>
            <a:off x="6631362" y="5489132"/>
            <a:ext cx="2697840" cy="1008000"/>
            <a:chOff x="6631362" y="5489132"/>
            <a:chExt cx="2697840" cy="10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D1C7DD7-2571-1F4F-BEA0-445C644708BF}"/>
                    </a:ext>
                  </a:extLst>
                </p14:cNvPr>
                <p14:cNvContentPartPr/>
                <p14:nvPr/>
              </p14:nvContentPartPr>
              <p14:xfrm>
                <a:off x="7953642" y="5489132"/>
                <a:ext cx="1375560" cy="1008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D1C7DD7-2571-1F4F-BEA0-445C644708B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35642" y="5471492"/>
                  <a:ext cx="1411200" cy="10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55A50BC-6C2F-DA40-BB5D-B087B6F87F7E}"/>
                    </a:ext>
                  </a:extLst>
                </p14:cNvPr>
                <p14:cNvContentPartPr/>
                <p14:nvPr/>
              </p14:nvContentPartPr>
              <p14:xfrm>
                <a:off x="7991442" y="5538812"/>
                <a:ext cx="1283040" cy="821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55A50BC-6C2F-DA40-BB5D-B087B6F87F7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973802" y="5520812"/>
                  <a:ext cx="131868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DDD69A-DDF9-2344-8F0C-17BD7335170F}"/>
                    </a:ext>
                  </a:extLst>
                </p14:cNvPr>
                <p14:cNvContentPartPr/>
                <p14:nvPr/>
              </p14:nvContentPartPr>
              <p14:xfrm>
                <a:off x="8320482" y="5818532"/>
                <a:ext cx="252360" cy="322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DDD69A-DDF9-2344-8F0C-17BD7335170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02842" y="5800892"/>
                  <a:ext cx="288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CAC499-8D7A-C943-8064-CA7CEE1466B1}"/>
                    </a:ext>
                  </a:extLst>
                </p14:cNvPr>
                <p14:cNvContentPartPr/>
                <p14:nvPr/>
              </p14:nvContentPartPr>
              <p14:xfrm>
                <a:off x="8650602" y="5765972"/>
                <a:ext cx="235440" cy="282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CAC499-8D7A-C943-8064-CA7CEE1466B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632962" y="5747972"/>
                  <a:ext cx="271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11FE70B-5FB0-7E4E-A201-A7628AFCF257}"/>
                    </a:ext>
                  </a:extLst>
                </p14:cNvPr>
                <p14:cNvContentPartPr/>
                <p14:nvPr/>
              </p14:nvContentPartPr>
              <p14:xfrm>
                <a:off x="6631362" y="6010412"/>
                <a:ext cx="1424880" cy="35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11FE70B-5FB0-7E4E-A201-A7628AFCF25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13362" y="5992772"/>
                  <a:ext cx="146052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3383FFF-E4F7-3C4C-874E-DDA9AFD84F55}"/>
              </a:ext>
            </a:extLst>
          </p:cNvPr>
          <p:cNvGrpSpPr/>
          <p:nvPr/>
        </p:nvGrpSpPr>
        <p:grpSpPr>
          <a:xfrm>
            <a:off x="3860082" y="4190612"/>
            <a:ext cx="2498400" cy="911880"/>
            <a:chOff x="3860082" y="4190612"/>
            <a:chExt cx="2498400" cy="91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1C1E27-6387-3147-BE5A-D40E5F77086C}"/>
                    </a:ext>
                  </a:extLst>
                </p14:cNvPr>
                <p14:cNvContentPartPr/>
                <p14:nvPr/>
              </p14:nvContentPartPr>
              <p14:xfrm>
                <a:off x="5128722" y="4423172"/>
                <a:ext cx="1229760" cy="679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1C1E27-6387-3147-BE5A-D40E5F77086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111082" y="4405532"/>
                  <a:ext cx="126540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7E7B7E-157A-824B-9514-276BE222D752}"/>
                    </a:ext>
                  </a:extLst>
                </p14:cNvPr>
                <p14:cNvContentPartPr/>
                <p14:nvPr/>
              </p14:nvContentPartPr>
              <p14:xfrm>
                <a:off x="5169762" y="4661492"/>
                <a:ext cx="231840" cy="231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7E7B7E-157A-824B-9514-276BE222D75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152122" y="4643852"/>
                  <a:ext cx="2674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29DC1A-7D06-094C-80E4-2E7F6E9143F9}"/>
                    </a:ext>
                  </a:extLst>
                </p14:cNvPr>
                <p14:cNvContentPartPr/>
                <p14:nvPr/>
              </p14:nvContentPartPr>
              <p14:xfrm>
                <a:off x="5487282" y="4671572"/>
                <a:ext cx="360" cy="103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29DC1A-7D06-094C-80E4-2E7F6E9143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69282" y="4653572"/>
                  <a:ext cx="36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56894F9-4A51-8145-A791-A758531A8AF7}"/>
                    </a:ext>
                  </a:extLst>
                </p14:cNvPr>
                <p14:cNvContentPartPr/>
                <p14:nvPr/>
              </p14:nvContentPartPr>
              <p14:xfrm>
                <a:off x="5713722" y="4650332"/>
                <a:ext cx="60840" cy="105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56894F9-4A51-8145-A791-A758531A8AF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95722" y="4632332"/>
                  <a:ext cx="96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0AF8410-3F35-DA4E-9724-642293197E45}"/>
                    </a:ext>
                  </a:extLst>
                </p14:cNvPr>
                <p14:cNvContentPartPr/>
                <p14:nvPr/>
              </p14:nvContentPartPr>
              <p14:xfrm>
                <a:off x="5676642" y="4637732"/>
                <a:ext cx="185760" cy="170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0AF8410-3F35-DA4E-9724-642293197E4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59002" y="4619732"/>
                  <a:ext cx="221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7F23C4-8650-1C41-AFA0-7B1F6F5B107E}"/>
                    </a:ext>
                  </a:extLst>
                </p14:cNvPr>
                <p14:cNvContentPartPr/>
                <p14:nvPr/>
              </p14:nvContentPartPr>
              <p14:xfrm>
                <a:off x="6016482" y="4596332"/>
                <a:ext cx="286200" cy="154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7F23C4-8650-1C41-AFA0-7B1F6F5B107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998482" y="4578332"/>
                  <a:ext cx="321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7FE244-EDC8-A44D-BEB2-553DE1825C43}"/>
                    </a:ext>
                  </a:extLst>
                </p14:cNvPr>
                <p14:cNvContentPartPr/>
                <p14:nvPr/>
              </p14:nvContentPartPr>
              <p14:xfrm>
                <a:off x="3860082" y="4620812"/>
                <a:ext cx="290520" cy="455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7FE244-EDC8-A44D-BEB2-553DE1825C4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42082" y="4603172"/>
                  <a:ext cx="3261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6238BCE-DA90-BE42-9ED3-7513A9F1E4BE}"/>
                    </a:ext>
                  </a:extLst>
                </p14:cNvPr>
                <p14:cNvContentPartPr/>
                <p14:nvPr/>
              </p14:nvContentPartPr>
              <p14:xfrm>
                <a:off x="4183002" y="4559612"/>
                <a:ext cx="360" cy="356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6238BCE-DA90-BE42-9ED3-7513A9F1E4B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165362" y="4541612"/>
                  <a:ext cx="360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3790B5-2371-A34E-87DD-B9DFC259B30F}"/>
                    </a:ext>
                  </a:extLst>
                </p14:cNvPr>
                <p14:cNvContentPartPr/>
                <p14:nvPr/>
              </p14:nvContentPartPr>
              <p14:xfrm>
                <a:off x="4078602" y="4685612"/>
                <a:ext cx="124200" cy="21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3790B5-2371-A34E-87DD-B9DFC259B30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60962" y="4667972"/>
                  <a:ext cx="159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941CFA-7015-0240-ABE3-254A2911296D}"/>
                    </a:ext>
                  </a:extLst>
                </p14:cNvPr>
                <p14:cNvContentPartPr/>
                <p14:nvPr/>
              </p14:nvContentPartPr>
              <p14:xfrm>
                <a:off x="4340682" y="4577612"/>
                <a:ext cx="227880" cy="402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941CFA-7015-0240-ABE3-254A2911296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23042" y="4559612"/>
                  <a:ext cx="2635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049BFB-7BE2-AA49-BE54-1CC603DF53F6}"/>
                    </a:ext>
                  </a:extLst>
                </p14:cNvPr>
                <p14:cNvContentPartPr/>
                <p14:nvPr/>
              </p14:nvContentPartPr>
              <p14:xfrm>
                <a:off x="4662522" y="4667252"/>
                <a:ext cx="489960" cy="63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049BFB-7BE2-AA49-BE54-1CC603DF53F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44882" y="4649612"/>
                  <a:ext cx="525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02870B2-9459-B742-B6B9-28FC38CC1DAA}"/>
                    </a:ext>
                  </a:extLst>
                </p14:cNvPr>
                <p14:cNvContentPartPr/>
                <p14:nvPr/>
              </p14:nvContentPartPr>
              <p14:xfrm>
                <a:off x="4940082" y="4622972"/>
                <a:ext cx="141120" cy="303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02870B2-9459-B742-B6B9-28FC38CC1DA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922082" y="4605332"/>
                  <a:ext cx="1767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D05D14B-6627-824A-973D-143A27027FB0}"/>
                    </a:ext>
                  </a:extLst>
                </p14:cNvPr>
                <p14:cNvContentPartPr/>
                <p14:nvPr/>
              </p14:nvContentPartPr>
              <p14:xfrm>
                <a:off x="4833882" y="4548812"/>
                <a:ext cx="23760" cy="511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D05D14B-6627-824A-973D-143A27027F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16242" y="4531172"/>
                  <a:ext cx="5940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5A1D4F5-E4FD-224F-86EC-F30729C60A90}"/>
                    </a:ext>
                  </a:extLst>
                </p14:cNvPr>
                <p14:cNvContentPartPr/>
                <p14:nvPr/>
              </p14:nvContentPartPr>
              <p14:xfrm>
                <a:off x="4976802" y="4419932"/>
                <a:ext cx="10800" cy="601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5A1D4F5-E4FD-224F-86EC-F30729C60A9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59162" y="4401932"/>
                  <a:ext cx="4644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11F7646-43E2-EC4A-A623-25EAF4D0F7F8}"/>
                    </a:ext>
                  </a:extLst>
                </p14:cNvPr>
                <p14:cNvContentPartPr/>
                <p14:nvPr/>
              </p14:nvContentPartPr>
              <p14:xfrm>
                <a:off x="4876002" y="4190612"/>
                <a:ext cx="5400" cy="738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11F7646-43E2-EC4A-A623-25EAF4D0F7F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858362" y="4172612"/>
                  <a:ext cx="4104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1016C67-BFF1-4340-91FA-EDE1C6BEAD51}"/>
                    </a:ext>
                  </a:extLst>
                </p14:cNvPr>
                <p14:cNvContentPartPr/>
                <p14:nvPr/>
              </p14:nvContentPartPr>
              <p14:xfrm>
                <a:off x="4490442" y="4323092"/>
                <a:ext cx="692640" cy="291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1016C67-BFF1-4340-91FA-EDE1C6BEAD5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472442" y="4305092"/>
                  <a:ext cx="728280" cy="32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396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D6E9-1304-094E-A884-2798F475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variables and 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5EBF-A514-9644-A191-1CAD7D60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9802-2971-A54A-8261-981488F4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methods, </a:t>
            </a:r>
            <a:r>
              <a:rPr lang="en-US" dirty="0" err="1"/>
              <a:t>joptionpane</a:t>
            </a:r>
            <a:r>
              <a:rPr lang="en-US" dirty="0"/>
              <a:t>, file </a:t>
            </a:r>
            <a:r>
              <a:rPr lang="en-US" dirty="0" err="1"/>
              <a:t>i</a:t>
            </a:r>
            <a:r>
              <a:rPr lang="en-US" dirty="0"/>
              <a:t>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8369-A53F-FC4C-817E-8789F896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5AE19E-632A-DE4B-9EF8-5C025FB1B86C}"/>
                  </a:ext>
                </a:extLst>
              </p14:cNvPr>
              <p14:cNvContentPartPr/>
              <p14:nvPr/>
            </p14:nvContentPartPr>
            <p14:xfrm>
              <a:off x="3034602" y="266385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5AE19E-632A-DE4B-9EF8-5C025FB1B8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962" y="264585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58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31205</TotalTime>
  <Words>199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Dev Tools</vt:lpstr>
      <vt:lpstr>Data types</vt:lpstr>
      <vt:lpstr>Operators and precedence</vt:lpstr>
      <vt:lpstr>String and string operator</vt:lpstr>
      <vt:lpstr>Assignmet – variable and data</vt:lpstr>
      <vt:lpstr>primitive vs reference variable</vt:lpstr>
      <vt:lpstr>Reference variables and garbage collection</vt:lpstr>
      <vt:lpstr>String methods, joptionpane, file i/o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Tools</dc:title>
  <dc:creator>Shruthi Raghuraman</dc:creator>
  <cp:lastModifiedBy>Bama Govindaraja</cp:lastModifiedBy>
  <cp:revision>191</cp:revision>
  <dcterms:created xsi:type="dcterms:W3CDTF">2020-09-10T20:11:55Z</dcterms:created>
  <dcterms:modified xsi:type="dcterms:W3CDTF">2021-02-10T04:52:19Z</dcterms:modified>
</cp:coreProperties>
</file>