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0" r:id="rId3"/>
    <p:sldId id="261" r:id="rId4"/>
    <p:sldId id="262" r:id="rId5"/>
    <p:sldId id="280" r:id="rId6"/>
    <p:sldId id="275" r:id="rId7"/>
    <p:sldId id="263" r:id="rId8"/>
    <p:sldId id="264" r:id="rId9"/>
    <p:sldId id="276" r:id="rId10"/>
    <p:sldId id="277" r:id="rId11"/>
    <p:sldId id="266" r:id="rId12"/>
    <p:sldId id="278" r:id="rId13"/>
    <p:sldId id="267" r:id="rId14"/>
    <p:sldId id="269" r:id="rId15"/>
    <p:sldId id="279" r:id="rId16"/>
    <p:sldId id="272" r:id="rId17"/>
    <p:sldId id="274" r:id="rId18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283C20-7AEA-5640-B946-77591A7189EC}" v="320" dt="2020-10-19T09:41:57.8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40" autoAdjust="0"/>
    <p:restoredTop sz="91966"/>
  </p:normalViewPr>
  <p:slideViewPr>
    <p:cSldViewPr snapToGrid="0">
      <p:cViewPr varScale="1">
        <p:scale>
          <a:sx n="89" d="100"/>
          <a:sy n="89" d="100"/>
        </p:scale>
        <p:origin x="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yron Mason" userId="6c9d0a9e-719b-494d-b6b5-86d2e874f842" providerId="ADAL" clId="{89283C20-7AEA-5640-B946-77591A7189EC}"/>
    <pc:docChg chg="undo custSel addSld delSld modSld modShowInfo">
      <pc:chgData name="Byron Mason" userId="6c9d0a9e-719b-494d-b6b5-86d2e874f842" providerId="ADAL" clId="{89283C20-7AEA-5640-B946-77591A7189EC}" dt="2020-10-19T09:42:42.656" v="739"/>
      <pc:docMkLst>
        <pc:docMk/>
      </pc:docMkLst>
      <pc:sldChg chg="addSp delSp modSp mod modTransition delAnim">
        <pc:chgData name="Byron Mason" userId="6c9d0a9e-719b-494d-b6b5-86d2e874f842" providerId="ADAL" clId="{89283C20-7AEA-5640-B946-77591A7189EC}" dt="2020-10-16T10:32:53.854" v="3" actId="1038"/>
        <pc:sldMkLst>
          <pc:docMk/>
          <pc:sldMk cId="3809401836" sldId="256"/>
        </pc:sldMkLst>
        <pc:picChg chg="add mod">
          <ac:chgData name="Byron Mason" userId="6c9d0a9e-719b-494d-b6b5-86d2e874f842" providerId="ADAL" clId="{89283C20-7AEA-5640-B946-77591A7189EC}" dt="2020-10-16T10:32:53.854" v="3" actId="1038"/>
          <ac:picMkLst>
            <pc:docMk/>
            <pc:sldMk cId="3809401836" sldId="256"/>
            <ac:picMk id="4" creationId="{2199A150-A436-8F45-B339-F93973028F50}"/>
          </ac:picMkLst>
        </pc:picChg>
        <pc:picChg chg="del">
          <ac:chgData name="Byron Mason" userId="6c9d0a9e-719b-494d-b6b5-86d2e874f842" providerId="ADAL" clId="{89283C20-7AEA-5640-B946-77591A7189EC}" dt="2020-10-16T10:23:22.591" v="1" actId="478"/>
          <ac:picMkLst>
            <pc:docMk/>
            <pc:sldMk cId="3809401836" sldId="256"/>
            <ac:picMk id="6" creationId="{201D4428-58C9-2A44-8700-ED7E0B1A93A3}"/>
          </ac:picMkLst>
        </pc:picChg>
      </pc:sldChg>
      <pc:sldChg chg="addSp delSp modSp modTransition">
        <pc:chgData name="Byron Mason" userId="6c9d0a9e-719b-494d-b6b5-86d2e874f842" providerId="ADAL" clId="{89283C20-7AEA-5640-B946-77591A7189EC}" dt="2020-10-16T10:32:38.550" v="2"/>
        <pc:sldMkLst>
          <pc:docMk/>
          <pc:sldMk cId="738934207" sldId="260"/>
        </pc:sldMkLst>
        <pc:picChg chg="add mod">
          <ac:chgData name="Byron Mason" userId="6c9d0a9e-719b-494d-b6b5-86d2e874f842" providerId="ADAL" clId="{89283C20-7AEA-5640-B946-77591A7189EC}" dt="2020-10-16T10:32:38.550" v="2"/>
          <ac:picMkLst>
            <pc:docMk/>
            <pc:sldMk cId="738934207" sldId="260"/>
            <ac:picMk id="2" creationId="{E53C858F-8214-B345-9879-44329713A5B7}"/>
          </ac:picMkLst>
        </pc:picChg>
        <pc:picChg chg="del">
          <ac:chgData name="Byron Mason" userId="6c9d0a9e-719b-494d-b6b5-86d2e874f842" providerId="ADAL" clId="{89283C20-7AEA-5640-B946-77591A7189EC}" dt="2020-10-16T10:32:38.550" v="2"/>
          <ac:picMkLst>
            <pc:docMk/>
            <pc:sldMk cId="738934207" sldId="260"/>
            <ac:picMk id="8" creationId="{1DC53C58-40A8-AE42-97FD-BEF6170A601B}"/>
          </ac:picMkLst>
        </pc:picChg>
      </pc:sldChg>
      <pc:sldChg chg="addSp modSp modTransition">
        <pc:chgData name="Byron Mason" userId="6c9d0a9e-719b-494d-b6b5-86d2e874f842" providerId="ADAL" clId="{89283C20-7AEA-5640-B946-77591A7189EC}" dt="2020-10-16T10:32:38.550" v="2"/>
        <pc:sldMkLst>
          <pc:docMk/>
          <pc:sldMk cId="3852340308" sldId="261"/>
        </pc:sldMkLst>
        <pc:picChg chg="add mod">
          <ac:chgData name="Byron Mason" userId="6c9d0a9e-719b-494d-b6b5-86d2e874f842" providerId="ADAL" clId="{89283C20-7AEA-5640-B946-77591A7189EC}" dt="2020-10-16T10:32:38.550" v="2"/>
          <ac:picMkLst>
            <pc:docMk/>
            <pc:sldMk cId="3852340308" sldId="261"/>
            <ac:picMk id="5" creationId="{B09E5635-7B61-8349-A9E7-1CEFE4D97773}"/>
          </ac:picMkLst>
        </pc:picChg>
      </pc:sldChg>
      <pc:sldChg chg="addSp delSp modSp modTransition">
        <pc:chgData name="Byron Mason" userId="6c9d0a9e-719b-494d-b6b5-86d2e874f842" providerId="ADAL" clId="{89283C20-7AEA-5640-B946-77591A7189EC}" dt="2020-10-16T11:28:52.780" v="7"/>
        <pc:sldMkLst>
          <pc:docMk/>
          <pc:sldMk cId="3489979040" sldId="262"/>
        </pc:sldMkLst>
        <pc:picChg chg="add del mod">
          <ac:chgData name="Byron Mason" userId="6c9d0a9e-719b-494d-b6b5-86d2e874f842" providerId="ADAL" clId="{89283C20-7AEA-5640-B946-77591A7189EC}" dt="2020-10-16T11:20:13.071" v="5"/>
          <ac:picMkLst>
            <pc:docMk/>
            <pc:sldMk cId="3489979040" sldId="262"/>
            <ac:picMk id="5" creationId="{B92DC433-AB20-2446-85AF-57317916826B}"/>
          </ac:picMkLst>
        </pc:picChg>
        <pc:picChg chg="add del mod">
          <ac:chgData name="Byron Mason" userId="6c9d0a9e-719b-494d-b6b5-86d2e874f842" providerId="ADAL" clId="{89283C20-7AEA-5640-B946-77591A7189EC}" dt="2020-10-16T11:20:57.458" v="6"/>
          <ac:picMkLst>
            <pc:docMk/>
            <pc:sldMk cId="3489979040" sldId="262"/>
            <ac:picMk id="9" creationId="{365240C5-2614-6D42-9AD3-71D39E461B15}"/>
          </ac:picMkLst>
        </pc:picChg>
        <pc:picChg chg="add del mod">
          <ac:chgData name="Byron Mason" userId="6c9d0a9e-719b-494d-b6b5-86d2e874f842" providerId="ADAL" clId="{89283C20-7AEA-5640-B946-77591A7189EC}" dt="2020-10-16T11:28:52.780" v="7"/>
          <ac:picMkLst>
            <pc:docMk/>
            <pc:sldMk cId="3489979040" sldId="262"/>
            <ac:picMk id="10" creationId="{C4F41917-BF31-124E-B342-12C9ADAE193E}"/>
          </ac:picMkLst>
        </pc:picChg>
        <pc:picChg chg="add mod">
          <ac:chgData name="Byron Mason" userId="6c9d0a9e-719b-494d-b6b5-86d2e874f842" providerId="ADAL" clId="{89283C20-7AEA-5640-B946-77591A7189EC}" dt="2020-10-16T11:28:52.780" v="7"/>
          <ac:picMkLst>
            <pc:docMk/>
            <pc:sldMk cId="3489979040" sldId="262"/>
            <ac:picMk id="12" creationId="{16128DE0-6371-BD47-805A-5DA384EFB251}"/>
          </ac:picMkLst>
        </pc:picChg>
        <pc:inkChg chg="add">
          <ac:chgData name="Byron Mason" userId="6c9d0a9e-719b-494d-b6b5-86d2e874f842" providerId="ADAL" clId="{89283C20-7AEA-5640-B946-77591A7189EC}" dt="2020-10-16T11:28:52.780" v="7"/>
          <ac:inkMkLst>
            <pc:docMk/>
            <pc:sldMk cId="3489979040" sldId="262"/>
            <ac:inkMk id="11" creationId="{A62EC9E5-7587-F946-B8CC-023FE6D6EE0F}"/>
          </ac:inkMkLst>
        </pc:inkChg>
      </pc:sldChg>
      <pc:sldChg chg="addSp modSp modTransition">
        <pc:chgData name="Byron Mason" userId="6c9d0a9e-719b-494d-b6b5-86d2e874f842" providerId="ADAL" clId="{89283C20-7AEA-5640-B946-77591A7189EC}" dt="2020-10-19T09:41:57.885" v="738"/>
        <pc:sldMkLst>
          <pc:docMk/>
          <pc:sldMk cId="1044211830" sldId="263"/>
        </pc:sldMkLst>
        <pc:picChg chg="add mod">
          <ac:chgData name="Byron Mason" userId="6c9d0a9e-719b-494d-b6b5-86d2e874f842" providerId="ADAL" clId="{89283C20-7AEA-5640-B946-77591A7189EC}" dt="2020-10-19T09:41:57.885" v="738"/>
          <ac:picMkLst>
            <pc:docMk/>
            <pc:sldMk cId="1044211830" sldId="263"/>
            <ac:picMk id="8" creationId="{AA04202B-ECFB-374E-84B4-34E6B2F934FD}"/>
          </ac:picMkLst>
        </pc:picChg>
        <pc:inkChg chg="add">
          <ac:chgData name="Byron Mason" userId="6c9d0a9e-719b-494d-b6b5-86d2e874f842" providerId="ADAL" clId="{89283C20-7AEA-5640-B946-77591A7189EC}" dt="2020-10-16T14:00:47.978" v="12"/>
          <ac:inkMkLst>
            <pc:docMk/>
            <pc:sldMk cId="1044211830" sldId="263"/>
            <ac:inkMk id="7" creationId="{C2CED84D-539E-6348-B439-C2706FB78083}"/>
          </ac:inkMkLst>
        </pc:inkChg>
      </pc:sldChg>
      <pc:sldChg chg="addSp delSp modSp mod modTransition delAnim">
        <pc:chgData name="Byron Mason" userId="6c9d0a9e-719b-494d-b6b5-86d2e874f842" providerId="ADAL" clId="{89283C20-7AEA-5640-B946-77591A7189EC}" dt="2020-10-16T14:09:04.970" v="16"/>
        <pc:sldMkLst>
          <pc:docMk/>
          <pc:sldMk cId="2430427606" sldId="264"/>
        </pc:sldMkLst>
        <pc:picChg chg="add del mod">
          <ac:chgData name="Byron Mason" userId="6c9d0a9e-719b-494d-b6b5-86d2e874f842" providerId="ADAL" clId="{89283C20-7AEA-5640-B946-77591A7189EC}" dt="2020-10-16T14:02:34.399" v="14"/>
          <ac:picMkLst>
            <pc:docMk/>
            <pc:sldMk cId="2430427606" sldId="264"/>
            <ac:picMk id="10" creationId="{8D3A8B69-07ED-BA49-9BB4-FED684B418BC}"/>
          </ac:picMkLst>
        </pc:picChg>
        <pc:picChg chg="add del mod">
          <ac:chgData name="Byron Mason" userId="6c9d0a9e-719b-494d-b6b5-86d2e874f842" providerId="ADAL" clId="{89283C20-7AEA-5640-B946-77591A7189EC}" dt="2020-10-16T14:09:04.970" v="16"/>
          <ac:picMkLst>
            <pc:docMk/>
            <pc:sldMk cId="2430427606" sldId="264"/>
            <ac:picMk id="12" creationId="{BD9BB58B-8500-5543-A1A3-1420111B8962}"/>
          </ac:picMkLst>
        </pc:picChg>
        <pc:picChg chg="add mod">
          <ac:chgData name="Byron Mason" userId="6c9d0a9e-719b-494d-b6b5-86d2e874f842" providerId="ADAL" clId="{89283C20-7AEA-5640-B946-77591A7189EC}" dt="2020-10-16T14:09:04.970" v="16"/>
          <ac:picMkLst>
            <pc:docMk/>
            <pc:sldMk cId="2430427606" sldId="264"/>
            <ac:picMk id="14" creationId="{B9247993-36A6-8441-B0C0-839684328FEC}"/>
          </ac:picMkLst>
        </pc:picChg>
        <pc:inkChg chg="add del">
          <ac:chgData name="Byron Mason" userId="6c9d0a9e-719b-494d-b6b5-86d2e874f842" providerId="ADAL" clId="{89283C20-7AEA-5640-B946-77591A7189EC}" dt="2020-10-16T14:00:57.409" v="13" actId="478"/>
          <ac:inkMkLst>
            <pc:docMk/>
            <pc:sldMk cId="2430427606" sldId="264"/>
            <ac:inkMk id="9" creationId="{F8A9984E-1F93-1046-B874-2A0CAA09E32A}"/>
          </ac:inkMkLst>
        </pc:inkChg>
        <pc:inkChg chg="add del">
          <ac:chgData name="Byron Mason" userId="6c9d0a9e-719b-494d-b6b5-86d2e874f842" providerId="ADAL" clId="{89283C20-7AEA-5640-B946-77591A7189EC}" dt="2020-10-16T14:02:43.486" v="15" actId="478"/>
          <ac:inkMkLst>
            <pc:docMk/>
            <pc:sldMk cId="2430427606" sldId="264"/>
            <ac:inkMk id="11" creationId="{3781D778-21C4-7F48-AFCF-3C2A25B059A6}"/>
          </ac:inkMkLst>
        </pc:inkChg>
        <pc:inkChg chg="add">
          <ac:chgData name="Byron Mason" userId="6c9d0a9e-719b-494d-b6b5-86d2e874f842" providerId="ADAL" clId="{89283C20-7AEA-5640-B946-77591A7189EC}" dt="2020-10-16T14:09:04.970" v="16"/>
          <ac:inkMkLst>
            <pc:docMk/>
            <pc:sldMk cId="2430427606" sldId="264"/>
            <ac:inkMk id="13" creationId="{A3F73E0A-DDC7-D742-8E56-CFBD86978741}"/>
          </ac:inkMkLst>
        </pc:inkChg>
      </pc:sldChg>
      <pc:sldChg chg="addSp delSp modSp mod modTransition delAnim">
        <pc:chgData name="Byron Mason" userId="6c9d0a9e-719b-494d-b6b5-86d2e874f842" providerId="ADAL" clId="{89283C20-7AEA-5640-B946-77591A7189EC}" dt="2020-10-16T15:13:03.620" v="21" actId="113"/>
        <pc:sldMkLst>
          <pc:docMk/>
          <pc:sldMk cId="3728714092" sldId="266"/>
        </pc:sldMkLst>
        <pc:spChg chg="mod">
          <ac:chgData name="Byron Mason" userId="6c9d0a9e-719b-494d-b6b5-86d2e874f842" providerId="ADAL" clId="{89283C20-7AEA-5640-B946-77591A7189EC}" dt="2020-10-16T15:13:03.620" v="21" actId="113"/>
          <ac:spMkLst>
            <pc:docMk/>
            <pc:sldMk cId="3728714092" sldId="266"/>
            <ac:spMk id="2" creationId="{ED046C6E-1330-584A-A9FD-E223F75B26DE}"/>
          </ac:spMkLst>
        </pc:spChg>
        <pc:picChg chg="add del mod">
          <ac:chgData name="Byron Mason" userId="6c9d0a9e-719b-494d-b6b5-86d2e874f842" providerId="ADAL" clId="{89283C20-7AEA-5640-B946-77591A7189EC}" dt="2020-10-16T14:21:56.892" v="20"/>
          <ac:picMkLst>
            <pc:docMk/>
            <pc:sldMk cId="3728714092" sldId="266"/>
            <ac:picMk id="12" creationId="{5BFA78B1-5CD4-054C-8628-9C16E680A91E}"/>
          </ac:picMkLst>
        </pc:picChg>
        <pc:picChg chg="add mod">
          <ac:chgData name="Byron Mason" userId="6c9d0a9e-719b-494d-b6b5-86d2e874f842" providerId="ADAL" clId="{89283C20-7AEA-5640-B946-77591A7189EC}" dt="2020-10-16T14:21:56.892" v="20"/>
          <ac:picMkLst>
            <pc:docMk/>
            <pc:sldMk cId="3728714092" sldId="266"/>
            <ac:picMk id="14" creationId="{8A49E569-F4A5-D445-A2A1-23ED6C615284}"/>
          </ac:picMkLst>
        </pc:picChg>
        <pc:inkChg chg="add del">
          <ac:chgData name="Byron Mason" userId="6c9d0a9e-719b-494d-b6b5-86d2e874f842" providerId="ADAL" clId="{89283C20-7AEA-5640-B946-77591A7189EC}" dt="2020-10-16T14:16:17.897" v="19" actId="478"/>
          <ac:inkMkLst>
            <pc:docMk/>
            <pc:sldMk cId="3728714092" sldId="266"/>
            <ac:inkMk id="3" creationId="{7373E16C-75E7-3B43-85AE-0F8E1F5877F0}"/>
          </ac:inkMkLst>
        </pc:inkChg>
        <pc:inkChg chg="add">
          <ac:chgData name="Byron Mason" userId="6c9d0a9e-719b-494d-b6b5-86d2e874f842" providerId="ADAL" clId="{89283C20-7AEA-5640-B946-77591A7189EC}" dt="2020-10-16T14:21:56.892" v="20"/>
          <ac:inkMkLst>
            <pc:docMk/>
            <pc:sldMk cId="3728714092" sldId="266"/>
            <ac:inkMk id="13" creationId="{D931FF9E-1D59-0D48-8EC8-EB5580005914}"/>
          </ac:inkMkLst>
        </pc:inkChg>
      </pc:sldChg>
      <pc:sldChg chg="addSp delSp modSp mod modTransition">
        <pc:chgData name="Byron Mason" userId="6c9d0a9e-719b-494d-b6b5-86d2e874f842" providerId="ADAL" clId="{89283C20-7AEA-5640-B946-77591A7189EC}" dt="2020-10-19T09:42:42.656" v="739"/>
        <pc:sldMkLst>
          <pc:docMk/>
          <pc:sldMk cId="2950014651" sldId="267"/>
        </pc:sldMkLst>
        <pc:spChg chg="mod">
          <ac:chgData name="Byron Mason" userId="6c9d0a9e-719b-494d-b6b5-86d2e874f842" providerId="ADAL" clId="{89283C20-7AEA-5640-B946-77591A7189EC}" dt="2020-10-16T15:22:37.706" v="24" actId="113"/>
          <ac:spMkLst>
            <pc:docMk/>
            <pc:sldMk cId="2950014651" sldId="267"/>
            <ac:spMk id="2" creationId="{3C898ECC-1D6E-FC44-821F-9A62582E09E9}"/>
          </ac:spMkLst>
        </pc:spChg>
        <pc:spChg chg="mod">
          <ac:chgData name="Byron Mason" userId="6c9d0a9e-719b-494d-b6b5-86d2e874f842" providerId="ADAL" clId="{89283C20-7AEA-5640-B946-77591A7189EC}" dt="2020-10-16T15:25:23.532" v="254" actId="20577"/>
          <ac:spMkLst>
            <pc:docMk/>
            <pc:sldMk cId="2950014651" sldId="267"/>
            <ac:spMk id="3" creationId="{FCA02D3B-5525-6142-A698-74BC4F0C8572}"/>
          </ac:spMkLst>
        </pc:spChg>
        <pc:picChg chg="add del mod">
          <ac:chgData name="Byron Mason" userId="6c9d0a9e-719b-494d-b6b5-86d2e874f842" providerId="ADAL" clId="{89283C20-7AEA-5640-B946-77591A7189EC}" dt="2020-10-16T15:39:39.771" v="335"/>
          <ac:picMkLst>
            <pc:docMk/>
            <pc:sldMk cId="2950014651" sldId="267"/>
            <ac:picMk id="4" creationId="{589BFA86-AC42-354C-80FB-E46A8E6A917D}"/>
          </ac:picMkLst>
        </pc:picChg>
        <pc:picChg chg="mod">
          <ac:chgData name="Byron Mason" userId="6c9d0a9e-719b-494d-b6b5-86d2e874f842" providerId="ADAL" clId="{89283C20-7AEA-5640-B946-77591A7189EC}" dt="2020-10-16T15:24:23.941" v="55" actId="14100"/>
          <ac:picMkLst>
            <pc:docMk/>
            <pc:sldMk cId="2950014651" sldId="267"/>
            <ac:picMk id="5" creationId="{8ED2F52A-98B0-E84E-AC8F-59AC51D9BFE4}"/>
          </ac:picMkLst>
        </pc:picChg>
        <pc:picChg chg="add mod">
          <ac:chgData name="Byron Mason" userId="6c9d0a9e-719b-494d-b6b5-86d2e874f842" providerId="ADAL" clId="{89283C20-7AEA-5640-B946-77591A7189EC}" dt="2020-10-19T09:42:42.656" v="739"/>
          <ac:picMkLst>
            <pc:docMk/>
            <pc:sldMk cId="2950014651" sldId="267"/>
            <ac:picMk id="7" creationId="{CE05BACF-F073-DF40-BB1E-8FA5B3D327C1}"/>
          </ac:picMkLst>
        </pc:picChg>
        <pc:inkChg chg="add">
          <ac:chgData name="Byron Mason" userId="6c9d0a9e-719b-494d-b6b5-86d2e874f842" providerId="ADAL" clId="{89283C20-7AEA-5640-B946-77591A7189EC}" dt="2020-10-16T15:39:39.771" v="335"/>
          <ac:inkMkLst>
            <pc:docMk/>
            <pc:sldMk cId="2950014651" sldId="267"/>
            <ac:inkMk id="6" creationId="{27C819E3-600F-FB4A-9959-181726793DC0}"/>
          </ac:inkMkLst>
        </pc:inkChg>
      </pc:sldChg>
      <pc:sldChg chg="addSp modSp del modTransition">
        <pc:chgData name="Byron Mason" userId="6c9d0a9e-719b-494d-b6b5-86d2e874f842" providerId="ADAL" clId="{89283C20-7AEA-5640-B946-77591A7189EC}" dt="2020-10-16T15:39:46.509" v="336" actId="2696"/>
        <pc:sldMkLst>
          <pc:docMk/>
          <pc:sldMk cId="2138101917" sldId="268"/>
        </pc:sldMkLst>
        <pc:picChg chg="add mod">
          <ac:chgData name="Byron Mason" userId="6c9d0a9e-719b-494d-b6b5-86d2e874f842" providerId="ADAL" clId="{89283C20-7AEA-5640-B946-77591A7189EC}" dt="2020-10-16T15:39:39.771" v="335"/>
          <ac:picMkLst>
            <pc:docMk/>
            <pc:sldMk cId="2138101917" sldId="268"/>
            <ac:picMk id="4" creationId="{FF85EDEA-D488-5241-BB68-EF176CDCFB6A}"/>
          </ac:picMkLst>
        </pc:picChg>
      </pc:sldChg>
      <pc:sldChg chg="addSp modSp mod modTransition">
        <pc:chgData name="Byron Mason" userId="6c9d0a9e-719b-494d-b6b5-86d2e874f842" providerId="ADAL" clId="{89283C20-7AEA-5640-B946-77591A7189EC}" dt="2020-10-16T15:46:34.529" v="356"/>
        <pc:sldMkLst>
          <pc:docMk/>
          <pc:sldMk cId="3789846506" sldId="269"/>
        </pc:sldMkLst>
        <pc:spChg chg="mod">
          <ac:chgData name="Byron Mason" userId="6c9d0a9e-719b-494d-b6b5-86d2e874f842" providerId="ADAL" clId="{89283C20-7AEA-5640-B946-77591A7189EC}" dt="2020-10-16T15:39:52.966" v="353" actId="20577"/>
          <ac:spMkLst>
            <pc:docMk/>
            <pc:sldMk cId="3789846506" sldId="269"/>
            <ac:spMk id="2" creationId="{577E3072-18D1-B149-BD80-515B2FA514BB}"/>
          </ac:spMkLst>
        </pc:spChg>
        <pc:picChg chg="mod">
          <ac:chgData name="Byron Mason" userId="6c9d0a9e-719b-494d-b6b5-86d2e874f842" providerId="ADAL" clId="{89283C20-7AEA-5640-B946-77591A7189EC}" dt="2020-10-16T15:39:58.870" v="355" actId="1076"/>
          <ac:picMkLst>
            <pc:docMk/>
            <pc:sldMk cId="3789846506" sldId="269"/>
            <ac:picMk id="5" creationId="{AAED3E83-6DC1-3744-851F-6D64A535933F}"/>
          </ac:picMkLst>
        </pc:picChg>
        <pc:picChg chg="add mod">
          <ac:chgData name="Byron Mason" userId="6c9d0a9e-719b-494d-b6b5-86d2e874f842" providerId="ADAL" clId="{89283C20-7AEA-5640-B946-77591A7189EC}" dt="2020-10-16T15:46:34.529" v="356"/>
          <ac:picMkLst>
            <pc:docMk/>
            <pc:sldMk cId="3789846506" sldId="269"/>
            <ac:picMk id="7" creationId="{1BDEB720-A261-8641-A09D-709D4541381A}"/>
          </ac:picMkLst>
        </pc:picChg>
        <pc:inkChg chg="add">
          <ac:chgData name="Byron Mason" userId="6c9d0a9e-719b-494d-b6b5-86d2e874f842" providerId="ADAL" clId="{89283C20-7AEA-5640-B946-77591A7189EC}" dt="2020-10-16T15:46:34.529" v="356"/>
          <ac:inkMkLst>
            <pc:docMk/>
            <pc:sldMk cId="3789846506" sldId="269"/>
            <ac:inkMk id="6" creationId="{083B8A01-BC36-C04F-9E5D-8E78FBE5AF4E}"/>
          </ac:inkMkLst>
        </pc:inkChg>
      </pc:sldChg>
      <pc:sldChg chg="addSp delSp modSp del mod modTransition">
        <pc:chgData name="Byron Mason" userId="6c9d0a9e-719b-494d-b6b5-86d2e874f842" providerId="ADAL" clId="{89283C20-7AEA-5640-B946-77591A7189EC}" dt="2020-10-16T15:51:35.627" v="522" actId="2696"/>
        <pc:sldMkLst>
          <pc:docMk/>
          <pc:sldMk cId="2732797726" sldId="270"/>
        </pc:sldMkLst>
        <pc:picChg chg="del">
          <ac:chgData name="Byron Mason" userId="6c9d0a9e-719b-494d-b6b5-86d2e874f842" providerId="ADAL" clId="{89283C20-7AEA-5640-B946-77591A7189EC}" dt="2020-10-16T15:46:45.886" v="358" actId="21"/>
          <ac:picMkLst>
            <pc:docMk/>
            <pc:sldMk cId="2732797726" sldId="270"/>
            <ac:picMk id="4" creationId="{A233F6A7-1949-AB49-80A6-767C06123AEC}"/>
          </ac:picMkLst>
        </pc:picChg>
        <pc:picChg chg="add del mod">
          <ac:chgData name="Byron Mason" userId="6c9d0a9e-719b-494d-b6b5-86d2e874f842" providerId="ADAL" clId="{89283C20-7AEA-5640-B946-77591A7189EC}" dt="2020-10-16T15:51:32.318" v="521"/>
          <ac:picMkLst>
            <pc:docMk/>
            <pc:sldMk cId="2732797726" sldId="270"/>
            <ac:picMk id="6" creationId="{43A8A6D0-007F-6F4F-9AF3-E4348E392589}"/>
          </ac:picMkLst>
        </pc:picChg>
        <pc:picChg chg="add mod">
          <ac:chgData name="Byron Mason" userId="6c9d0a9e-719b-494d-b6b5-86d2e874f842" providerId="ADAL" clId="{89283C20-7AEA-5640-B946-77591A7189EC}" dt="2020-10-16T15:51:32.318" v="521"/>
          <ac:picMkLst>
            <pc:docMk/>
            <pc:sldMk cId="2732797726" sldId="270"/>
            <ac:picMk id="7" creationId="{5472B40D-D691-8448-8C22-DC44E408899E}"/>
          </ac:picMkLst>
        </pc:picChg>
      </pc:sldChg>
      <pc:sldChg chg="addSp modSp del modTransition">
        <pc:chgData name="Byron Mason" userId="6c9d0a9e-719b-494d-b6b5-86d2e874f842" providerId="ADAL" clId="{89283C20-7AEA-5640-B946-77591A7189EC}" dt="2020-10-16T15:51:38.750" v="523" actId="2696"/>
        <pc:sldMkLst>
          <pc:docMk/>
          <pc:sldMk cId="3514864316" sldId="271"/>
        </pc:sldMkLst>
        <pc:picChg chg="add mod">
          <ac:chgData name="Byron Mason" userId="6c9d0a9e-719b-494d-b6b5-86d2e874f842" providerId="ADAL" clId="{89283C20-7AEA-5640-B946-77591A7189EC}" dt="2020-10-16T15:51:32.318" v="521"/>
          <ac:picMkLst>
            <pc:docMk/>
            <pc:sldMk cId="3514864316" sldId="271"/>
            <ac:picMk id="5" creationId="{6737275D-B1DE-DA4C-8CD1-CC8661FAE01C}"/>
          </ac:picMkLst>
        </pc:picChg>
      </pc:sldChg>
      <pc:sldChg chg="addSp modSp mod modTransition">
        <pc:chgData name="Byron Mason" userId="6c9d0a9e-719b-494d-b6b5-86d2e874f842" providerId="ADAL" clId="{89283C20-7AEA-5640-B946-77591A7189EC}" dt="2020-10-16T15:57:40.814" v="729"/>
        <pc:sldMkLst>
          <pc:docMk/>
          <pc:sldMk cId="2784745614" sldId="272"/>
        </pc:sldMkLst>
        <pc:spChg chg="mod">
          <ac:chgData name="Byron Mason" userId="6c9d0a9e-719b-494d-b6b5-86d2e874f842" providerId="ADAL" clId="{89283C20-7AEA-5640-B946-77591A7189EC}" dt="2020-10-16T15:51:50.878" v="524" actId="113"/>
          <ac:spMkLst>
            <pc:docMk/>
            <pc:sldMk cId="2784745614" sldId="272"/>
            <ac:spMk id="2" creationId="{DDA00932-AFD3-5341-95B7-BF004A8A4924}"/>
          </ac:spMkLst>
        </pc:spChg>
        <pc:spChg chg="mod">
          <ac:chgData name="Byron Mason" userId="6c9d0a9e-719b-494d-b6b5-86d2e874f842" providerId="ADAL" clId="{89283C20-7AEA-5640-B946-77591A7189EC}" dt="2020-10-16T15:53:24.676" v="728" actId="20577"/>
          <ac:spMkLst>
            <pc:docMk/>
            <pc:sldMk cId="2784745614" sldId="272"/>
            <ac:spMk id="3" creationId="{4444B4A7-6193-A240-AAF0-4F0CC81BB9E9}"/>
          </ac:spMkLst>
        </pc:spChg>
        <pc:picChg chg="mod">
          <ac:chgData name="Byron Mason" userId="6c9d0a9e-719b-494d-b6b5-86d2e874f842" providerId="ADAL" clId="{89283C20-7AEA-5640-B946-77591A7189EC}" dt="2020-10-16T15:52:10.706" v="527" actId="1076"/>
          <ac:picMkLst>
            <pc:docMk/>
            <pc:sldMk cId="2784745614" sldId="272"/>
            <ac:picMk id="4" creationId="{60C8B4EC-8633-964D-B3BA-5F186B372D3A}"/>
          </ac:picMkLst>
        </pc:picChg>
        <pc:picChg chg="add mod">
          <ac:chgData name="Byron Mason" userId="6c9d0a9e-719b-494d-b6b5-86d2e874f842" providerId="ADAL" clId="{89283C20-7AEA-5640-B946-77591A7189EC}" dt="2020-10-16T15:57:40.814" v="729"/>
          <ac:picMkLst>
            <pc:docMk/>
            <pc:sldMk cId="2784745614" sldId="272"/>
            <ac:picMk id="5" creationId="{0394E5F2-979B-6D45-A4A2-C372A33F19A1}"/>
          </ac:picMkLst>
        </pc:picChg>
      </pc:sldChg>
      <pc:sldChg chg="del">
        <pc:chgData name="Byron Mason" userId="6c9d0a9e-719b-494d-b6b5-86d2e874f842" providerId="ADAL" clId="{89283C20-7AEA-5640-B946-77591A7189EC}" dt="2020-10-16T15:57:44.449" v="730" actId="2696"/>
        <pc:sldMkLst>
          <pc:docMk/>
          <pc:sldMk cId="2643787278" sldId="273"/>
        </pc:sldMkLst>
      </pc:sldChg>
      <pc:sldChg chg="addSp modSp mod modTransition">
        <pc:chgData name="Byron Mason" userId="6c9d0a9e-719b-494d-b6b5-86d2e874f842" providerId="ADAL" clId="{89283C20-7AEA-5640-B946-77591A7189EC}" dt="2020-10-16T16:11:02.001" v="737" actId="403"/>
        <pc:sldMkLst>
          <pc:docMk/>
          <pc:sldMk cId="480198269" sldId="274"/>
        </pc:sldMkLst>
        <pc:spChg chg="mod">
          <ac:chgData name="Byron Mason" userId="6c9d0a9e-719b-494d-b6b5-86d2e874f842" providerId="ADAL" clId="{89283C20-7AEA-5640-B946-77591A7189EC}" dt="2020-10-16T15:58:06.045" v="732" actId="113"/>
          <ac:spMkLst>
            <pc:docMk/>
            <pc:sldMk cId="480198269" sldId="274"/>
            <ac:spMk id="2" creationId="{22D06D47-7C81-E345-96A9-9A2A74E991A4}"/>
          </ac:spMkLst>
        </pc:spChg>
        <pc:spChg chg="mod">
          <ac:chgData name="Byron Mason" userId="6c9d0a9e-719b-494d-b6b5-86d2e874f842" providerId="ADAL" clId="{89283C20-7AEA-5640-B946-77591A7189EC}" dt="2020-10-16T16:11:02.001" v="737" actId="403"/>
          <ac:spMkLst>
            <pc:docMk/>
            <pc:sldMk cId="480198269" sldId="274"/>
            <ac:spMk id="3" creationId="{E49447FD-E76F-CC4B-98CD-050F6B495E8D}"/>
          </ac:spMkLst>
        </pc:spChg>
        <pc:picChg chg="add mod">
          <ac:chgData name="Byron Mason" userId="6c9d0a9e-719b-494d-b6b5-86d2e874f842" providerId="ADAL" clId="{89283C20-7AEA-5640-B946-77591A7189EC}" dt="2020-10-16T16:01:14.351" v="733"/>
          <ac:picMkLst>
            <pc:docMk/>
            <pc:sldMk cId="480198269" sldId="274"/>
            <ac:picMk id="4" creationId="{36F8AB39-C3B3-F641-BEB1-878E2E8F22BF}"/>
          </ac:picMkLst>
        </pc:picChg>
      </pc:sldChg>
      <pc:sldChg chg="addSp delSp modSp mod modTransition delAnim">
        <pc:chgData name="Byron Mason" userId="6c9d0a9e-719b-494d-b6b5-86d2e874f842" providerId="ADAL" clId="{89283C20-7AEA-5640-B946-77591A7189EC}" dt="2020-10-16T14:00:47.978" v="12"/>
        <pc:sldMkLst>
          <pc:docMk/>
          <pc:sldMk cId="1499227490" sldId="275"/>
        </pc:sldMkLst>
        <pc:picChg chg="add del">
          <ac:chgData name="Byron Mason" userId="6c9d0a9e-719b-494d-b6b5-86d2e874f842" providerId="ADAL" clId="{89283C20-7AEA-5640-B946-77591A7189EC}" dt="2020-10-16T11:30:01.066" v="9" actId="478"/>
          <ac:picMkLst>
            <pc:docMk/>
            <pc:sldMk cId="1499227490" sldId="275"/>
            <ac:picMk id="4" creationId="{E4E16E00-D043-864C-8AC6-5FFCA612BFE3}"/>
          </ac:picMkLst>
        </pc:picChg>
        <pc:picChg chg="add del mod">
          <ac:chgData name="Byron Mason" userId="6c9d0a9e-719b-494d-b6b5-86d2e874f842" providerId="ADAL" clId="{89283C20-7AEA-5640-B946-77591A7189EC}" dt="2020-10-16T11:20:13.071" v="5"/>
          <ac:picMkLst>
            <pc:docMk/>
            <pc:sldMk cId="1499227490" sldId="275"/>
            <ac:picMk id="6" creationId="{1963E683-67C1-714D-A0BA-7BD4B8498150}"/>
          </ac:picMkLst>
        </pc:picChg>
        <pc:picChg chg="add del mod">
          <ac:chgData name="Byron Mason" userId="6c9d0a9e-719b-494d-b6b5-86d2e874f842" providerId="ADAL" clId="{89283C20-7AEA-5640-B946-77591A7189EC}" dt="2020-10-16T11:20:57.458" v="6"/>
          <ac:picMkLst>
            <pc:docMk/>
            <pc:sldMk cId="1499227490" sldId="275"/>
            <ac:picMk id="8" creationId="{73825365-C5DB-0E40-9CF6-E94A0897A990}"/>
          </ac:picMkLst>
        </pc:picChg>
        <pc:picChg chg="add del mod">
          <ac:chgData name="Byron Mason" userId="6c9d0a9e-719b-494d-b6b5-86d2e874f842" providerId="ADAL" clId="{89283C20-7AEA-5640-B946-77591A7189EC}" dt="2020-10-16T11:28:52.780" v="7"/>
          <ac:picMkLst>
            <pc:docMk/>
            <pc:sldMk cId="1499227490" sldId="275"/>
            <ac:picMk id="9" creationId="{FF7AFC76-1A4B-124A-A0E0-67270712DDCB}"/>
          </ac:picMkLst>
        </pc:picChg>
        <pc:picChg chg="add del mod">
          <ac:chgData name="Byron Mason" userId="6c9d0a9e-719b-494d-b6b5-86d2e874f842" providerId="ADAL" clId="{89283C20-7AEA-5640-B946-77591A7189EC}" dt="2020-10-16T14:00:47.978" v="12"/>
          <ac:picMkLst>
            <pc:docMk/>
            <pc:sldMk cId="1499227490" sldId="275"/>
            <ac:picMk id="11" creationId="{27EF4F45-2F8C-E148-AE11-1860DA0B40C6}"/>
          </ac:picMkLst>
        </pc:picChg>
        <pc:picChg chg="add mod">
          <ac:chgData name="Byron Mason" userId="6c9d0a9e-719b-494d-b6b5-86d2e874f842" providerId="ADAL" clId="{89283C20-7AEA-5640-B946-77591A7189EC}" dt="2020-10-16T14:00:47.978" v="12"/>
          <ac:picMkLst>
            <pc:docMk/>
            <pc:sldMk cId="1499227490" sldId="275"/>
            <ac:picMk id="13" creationId="{900D3057-676B-4E48-A708-9B121DBF9384}"/>
          </ac:picMkLst>
        </pc:picChg>
        <pc:inkChg chg="add del">
          <ac:chgData name="Byron Mason" userId="6c9d0a9e-719b-494d-b6b5-86d2e874f842" providerId="ADAL" clId="{89283C20-7AEA-5640-B946-77591A7189EC}" dt="2020-10-16T11:31:47.160" v="10" actId="478"/>
          <ac:inkMkLst>
            <pc:docMk/>
            <pc:sldMk cId="1499227490" sldId="275"/>
            <ac:inkMk id="10" creationId="{68712776-2337-EA4E-92F6-AA76DEA22A1E}"/>
          </ac:inkMkLst>
        </pc:inkChg>
        <pc:inkChg chg="add">
          <ac:chgData name="Byron Mason" userId="6c9d0a9e-719b-494d-b6b5-86d2e874f842" providerId="ADAL" clId="{89283C20-7AEA-5640-B946-77591A7189EC}" dt="2020-10-16T14:00:47.978" v="12"/>
          <ac:inkMkLst>
            <pc:docMk/>
            <pc:sldMk cId="1499227490" sldId="275"/>
            <ac:inkMk id="12" creationId="{D6A6873C-1C07-5042-9ECF-5C7501F085DE}"/>
          </ac:inkMkLst>
        </pc:inkChg>
      </pc:sldChg>
      <pc:sldChg chg="addSp delSp modSp modTransition">
        <pc:chgData name="Byron Mason" userId="6c9d0a9e-719b-494d-b6b5-86d2e874f842" providerId="ADAL" clId="{89283C20-7AEA-5640-B946-77591A7189EC}" dt="2020-10-16T16:04:11.389" v="734"/>
        <pc:sldMkLst>
          <pc:docMk/>
          <pc:sldMk cId="1255844481" sldId="276"/>
        </pc:sldMkLst>
        <pc:spChg chg="mod">
          <ac:chgData name="Byron Mason" userId="6c9d0a9e-719b-494d-b6b5-86d2e874f842" providerId="ADAL" clId="{89283C20-7AEA-5640-B946-77591A7189EC}" dt="2020-10-16T14:09:16.291" v="17" actId="20577"/>
          <ac:spMkLst>
            <pc:docMk/>
            <pc:sldMk cId="1255844481" sldId="276"/>
            <ac:spMk id="3" creationId="{57A9F200-360F-8345-A8B8-2C9F4D028267}"/>
          </ac:spMkLst>
        </pc:spChg>
        <pc:picChg chg="add del mod">
          <ac:chgData name="Byron Mason" userId="6c9d0a9e-719b-494d-b6b5-86d2e874f842" providerId="ADAL" clId="{89283C20-7AEA-5640-B946-77591A7189EC}" dt="2020-10-16T14:02:34.399" v="14"/>
          <ac:picMkLst>
            <pc:docMk/>
            <pc:sldMk cId="1255844481" sldId="276"/>
            <ac:picMk id="4" creationId="{58D6E7A6-1B89-2E44-ADA0-B6765DB3A8EC}"/>
          </ac:picMkLst>
        </pc:picChg>
        <pc:picChg chg="add del mod">
          <ac:chgData name="Byron Mason" userId="6c9d0a9e-719b-494d-b6b5-86d2e874f842" providerId="ADAL" clId="{89283C20-7AEA-5640-B946-77591A7189EC}" dt="2020-10-16T14:09:04.970" v="16"/>
          <ac:picMkLst>
            <pc:docMk/>
            <pc:sldMk cId="1255844481" sldId="276"/>
            <ac:picMk id="5" creationId="{99A975D2-FB93-4C47-B1AC-7B8A351663C9}"/>
          </ac:picMkLst>
        </pc:picChg>
        <pc:picChg chg="add del mod">
          <ac:chgData name="Byron Mason" userId="6c9d0a9e-719b-494d-b6b5-86d2e874f842" providerId="ADAL" clId="{89283C20-7AEA-5640-B946-77591A7189EC}" dt="2020-10-16T14:16:08.581" v="18"/>
          <ac:picMkLst>
            <pc:docMk/>
            <pc:sldMk cId="1255844481" sldId="276"/>
            <ac:picMk id="6" creationId="{A9FDE522-4620-2944-8BB9-F14C9F5AF7CB}"/>
          </ac:picMkLst>
        </pc:picChg>
        <pc:picChg chg="add mod">
          <ac:chgData name="Byron Mason" userId="6c9d0a9e-719b-494d-b6b5-86d2e874f842" providerId="ADAL" clId="{89283C20-7AEA-5640-B946-77591A7189EC}" dt="2020-10-16T16:04:11.389" v="734"/>
          <ac:picMkLst>
            <pc:docMk/>
            <pc:sldMk cId="1255844481" sldId="276"/>
            <ac:picMk id="7" creationId="{C3D05D1A-F170-8E4D-AEA4-9C7339C72F3D}"/>
          </ac:picMkLst>
        </pc:picChg>
      </pc:sldChg>
      <pc:sldChg chg="addSp delSp modSp modTransition">
        <pc:chgData name="Byron Mason" userId="6c9d0a9e-719b-494d-b6b5-86d2e874f842" providerId="ADAL" clId="{89283C20-7AEA-5640-B946-77591A7189EC}" dt="2020-10-16T14:16:08.581" v="18"/>
        <pc:sldMkLst>
          <pc:docMk/>
          <pc:sldMk cId="2575264887" sldId="277"/>
        </pc:sldMkLst>
        <pc:picChg chg="add del mod">
          <ac:chgData name="Byron Mason" userId="6c9d0a9e-719b-494d-b6b5-86d2e874f842" providerId="ADAL" clId="{89283C20-7AEA-5640-B946-77591A7189EC}" dt="2020-10-16T14:09:04.970" v="16"/>
          <ac:picMkLst>
            <pc:docMk/>
            <pc:sldMk cId="2575264887" sldId="277"/>
            <ac:picMk id="4" creationId="{B573F218-B517-BD46-9A26-1E5720E5B357}"/>
          </ac:picMkLst>
        </pc:picChg>
        <pc:picChg chg="add del mod">
          <ac:chgData name="Byron Mason" userId="6c9d0a9e-719b-494d-b6b5-86d2e874f842" providerId="ADAL" clId="{89283C20-7AEA-5640-B946-77591A7189EC}" dt="2020-10-16T14:16:08.581" v="18"/>
          <ac:picMkLst>
            <pc:docMk/>
            <pc:sldMk cId="2575264887" sldId="277"/>
            <ac:picMk id="5" creationId="{D77B52A4-13E3-B248-89F5-569E8E928E43}"/>
          </ac:picMkLst>
        </pc:picChg>
        <pc:picChg chg="add mod">
          <ac:chgData name="Byron Mason" userId="6c9d0a9e-719b-494d-b6b5-86d2e874f842" providerId="ADAL" clId="{89283C20-7AEA-5640-B946-77591A7189EC}" dt="2020-10-16T14:16:08.581" v="18"/>
          <ac:picMkLst>
            <pc:docMk/>
            <pc:sldMk cId="2575264887" sldId="277"/>
            <ac:picMk id="6" creationId="{E873ADA8-D6BC-B540-8372-DD81C2708FA5}"/>
          </ac:picMkLst>
        </pc:picChg>
      </pc:sldChg>
      <pc:sldChg chg="addSp delSp modSp mod modTransition delAnim">
        <pc:chgData name="Byron Mason" userId="6c9d0a9e-719b-494d-b6b5-86d2e874f842" providerId="ADAL" clId="{89283C20-7AEA-5640-B946-77591A7189EC}" dt="2020-10-16T15:39:39.771" v="335"/>
        <pc:sldMkLst>
          <pc:docMk/>
          <pc:sldMk cId="571001971" sldId="278"/>
        </pc:sldMkLst>
        <pc:spChg chg="mod">
          <ac:chgData name="Byron Mason" userId="6c9d0a9e-719b-494d-b6b5-86d2e874f842" providerId="ADAL" clId="{89283C20-7AEA-5640-B946-77591A7189EC}" dt="2020-10-16T15:13:10.003" v="22" actId="113"/>
          <ac:spMkLst>
            <pc:docMk/>
            <pc:sldMk cId="571001971" sldId="278"/>
            <ac:spMk id="2" creationId="{26189667-C532-3B46-8F33-D031AE4EED86}"/>
          </ac:spMkLst>
        </pc:spChg>
        <pc:spChg chg="mod">
          <ac:chgData name="Byron Mason" userId="6c9d0a9e-719b-494d-b6b5-86d2e874f842" providerId="ADAL" clId="{89283C20-7AEA-5640-B946-77591A7189EC}" dt="2020-10-16T15:25:58.079" v="333" actId="20577"/>
          <ac:spMkLst>
            <pc:docMk/>
            <pc:sldMk cId="571001971" sldId="278"/>
            <ac:spMk id="3" creationId="{B640182D-47FE-7143-8EBC-04981CF57122}"/>
          </ac:spMkLst>
        </pc:spChg>
        <pc:picChg chg="add del mod">
          <ac:chgData name="Byron Mason" userId="6c9d0a9e-719b-494d-b6b5-86d2e874f842" providerId="ADAL" clId="{89283C20-7AEA-5640-B946-77591A7189EC}" dt="2020-10-16T14:21:56.892" v="20"/>
          <ac:picMkLst>
            <pc:docMk/>
            <pc:sldMk cId="571001971" sldId="278"/>
            <ac:picMk id="8" creationId="{1C97C6B6-F301-9345-BFBF-A5EF8B89E31C}"/>
          </ac:picMkLst>
        </pc:picChg>
        <pc:picChg chg="add del mod">
          <ac:chgData name="Byron Mason" userId="6c9d0a9e-719b-494d-b6b5-86d2e874f842" providerId="ADAL" clId="{89283C20-7AEA-5640-B946-77591A7189EC}" dt="2020-10-16T15:22:12.957" v="23"/>
          <ac:picMkLst>
            <pc:docMk/>
            <pc:sldMk cId="571001971" sldId="278"/>
            <ac:picMk id="9" creationId="{776BDDDC-E3F3-7145-BE09-BB7789D52C5B}"/>
          </ac:picMkLst>
        </pc:picChg>
        <pc:picChg chg="add del mod">
          <ac:chgData name="Byron Mason" userId="6c9d0a9e-719b-494d-b6b5-86d2e874f842" providerId="ADAL" clId="{89283C20-7AEA-5640-B946-77591A7189EC}" dt="2020-10-16T15:27:39.717" v="334" actId="478"/>
          <ac:picMkLst>
            <pc:docMk/>
            <pc:sldMk cId="571001971" sldId="278"/>
            <ac:picMk id="11" creationId="{47C11891-D848-B34C-A42C-D49FA15981F6}"/>
          </ac:picMkLst>
        </pc:picChg>
        <pc:picChg chg="add mod">
          <ac:chgData name="Byron Mason" userId="6c9d0a9e-719b-494d-b6b5-86d2e874f842" providerId="ADAL" clId="{89283C20-7AEA-5640-B946-77591A7189EC}" dt="2020-10-16T15:39:39.771" v="335"/>
          <ac:picMkLst>
            <pc:docMk/>
            <pc:sldMk cId="571001971" sldId="278"/>
            <ac:picMk id="13" creationId="{E40F154E-4139-8B4E-A1D2-9F8FEBC09B3F}"/>
          </ac:picMkLst>
        </pc:picChg>
        <pc:inkChg chg="add del">
          <ac:chgData name="Byron Mason" userId="6c9d0a9e-719b-494d-b6b5-86d2e874f842" providerId="ADAL" clId="{89283C20-7AEA-5640-B946-77591A7189EC}" dt="2020-10-16T15:39:39.771" v="335"/>
          <ac:inkMkLst>
            <pc:docMk/>
            <pc:sldMk cId="571001971" sldId="278"/>
            <ac:inkMk id="10" creationId="{EF5258D1-3376-834A-8BE9-C8B3EA92ECDD}"/>
          </ac:inkMkLst>
        </pc:inkChg>
        <pc:inkChg chg="add">
          <ac:chgData name="Byron Mason" userId="6c9d0a9e-719b-494d-b6b5-86d2e874f842" providerId="ADAL" clId="{89283C20-7AEA-5640-B946-77591A7189EC}" dt="2020-10-16T15:39:39.771" v="335"/>
          <ac:inkMkLst>
            <pc:docMk/>
            <pc:sldMk cId="571001971" sldId="278"/>
            <ac:inkMk id="12" creationId="{52844A7D-0B94-5345-B4FA-6D100EC47923}"/>
          </ac:inkMkLst>
        </pc:inkChg>
      </pc:sldChg>
      <pc:sldChg chg="addSp modSp new mod modTransition">
        <pc:chgData name="Byron Mason" userId="6c9d0a9e-719b-494d-b6b5-86d2e874f842" providerId="ADAL" clId="{89283C20-7AEA-5640-B946-77591A7189EC}" dt="2020-10-16T15:51:32.318" v="521"/>
        <pc:sldMkLst>
          <pc:docMk/>
          <pc:sldMk cId="1348984732" sldId="279"/>
        </pc:sldMkLst>
        <pc:spChg chg="mod">
          <ac:chgData name="Byron Mason" userId="6c9d0a9e-719b-494d-b6b5-86d2e874f842" providerId="ADAL" clId="{89283C20-7AEA-5640-B946-77591A7189EC}" dt="2020-10-16T15:48:17.221" v="520" actId="113"/>
          <ac:spMkLst>
            <pc:docMk/>
            <pc:sldMk cId="1348984732" sldId="279"/>
            <ac:spMk id="2" creationId="{E18E6CC5-EDA1-4346-A530-76C65A938764}"/>
          </ac:spMkLst>
        </pc:spChg>
        <pc:spChg chg="mod">
          <ac:chgData name="Byron Mason" userId="6c9d0a9e-719b-494d-b6b5-86d2e874f842" providerId="ADAL" clId="{89283C20-7AEA-5640-B946-77591A7189EC}" dt="2020-10-16T15:47:44.222" v="519" actId="20577"/>
          <ac:spMkLst>
            <pc:docMk/>
            <pc:sldMk cId="1348984732" sldId="279"/>
            <ac:spMk id="3" creationId="{7A97AC4F-D1C5-2C40-86E4-75211880AC43}"/>
          </ac:spMkLst>
        </pc:spChg>
        <pc:picChg chg="add mod">
          <ac:chgData name="Byron Mason" userId="6c9d0a9e-719b-494d-b6b5-86d2e874f842" providerId="ADAL" clId="{89283C20-7AEA-5640-B946-77591A7189EC}" dt="2020-10-16T15:47:01.650" v="363" actId="1076"/>
          <ac:picMkLst>
            <pc:docMk/>
            <pc:sldMk cId="1348984732" sldId="279"/>
            <ac:picMk id="4" creationId="{5E02851F-0123-5E47-81DE-9E3518128E30}"/>
          </ac:picMkLst>
        </pc:picChg>
        <pc:picChg chg="add mod">
          <ac:chgData name="Byron Mason" userId="6c9d0a9e-719b-494d-b6b5-86d2e874f842" providerId="ADAL" clId="{89283C20-7AEA-5640-B946-77591A7189EC}" dt="2020-10-16T15:51:32.318" v="521"/>
          <ac:picMkLst>
            <pc:docMk/>
            <pc:sldMk cId="1348984732" sldId="279"/>
            <ac:picMk id="5" creationId="{02831693-20A1-8143-A507-C880EB43B97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3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6AD24EC9-7198-4B56-AEF9-BBEDF5640E20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3506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8"/>
            <a:ext cx="3076363" cy="513506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07BF6C75-9EE4-4025-B9CD-A148211DA5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449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3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9DA14B43-C65A-4AE6-9D2C-F5DDC46BD098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7938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3506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8"/>
            <a:ext cx="3076363" cy="513506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7C970ED3-5561-46E0-A85F-5E16F88FF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9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9A217-B557-4CD6-B793-2A12F4838A41}" type="slidenum">
              <a:rPr lang="en-GB"/>
              <a:pPr/>
              <a:t>2</a:t>
            </a:fld>
            <a:endParaRPr lang="en-GB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90922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70ED3-5561-46E0-A85F-5E16F88FFCA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504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AutoShape 2" descr="Loughborough University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E0BA635-F59C-8E4A-B122-2A8DE9FA19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900" y="6051550"/>
            <a:ext cx="1689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8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82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92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2667C68-FB21-6C46-A883-56786594A8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900" y="6051550"/>
            <a:ext cx="1689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2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33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97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18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64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16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0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9985-F9B8-4E11-8A40-B153142C5EE0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55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A9985-F9B8-4E11-8A40-B153142C5EE0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E9108-90E6-4545-84B5-524405B51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1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1795"/>
            <a:ext cx="9144000" cy="1157229"/>
          </a:xfrm>
        </p:spPr>
        <p:txBody>
          <a:bodyPr anchor="t" anchorCtr="0">
            <a:normAutofit/>
          </a:bodyPr>
          <a:lstStyle/>
          <a:p>
            <a:r>
              <a:rPr lang="en-GB" sz="4400" dirty="0"/>
              <a:t>Vehicle Dynamics and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88976"/>
            <a:ext cx="9144000" cy="468824"/>
          </a:xfrm>
        </p:spPr>
        <p:txBody>
          <a:bodyPr/>
          <a:lstStyle/>
          <a:p>
            <a:r>
              <a:rPr lang="en-GB" dirty="0"/>
              <a:t>Dr B Mason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7EBFB3-A30D-0B40-9276-CA38CB6DFEC5}"/>
              </a:ext>
            </a:extLst>
          </p:cNvPr>
          <p:cNvSpPr txBox="1">
            <a:spLocks/>
          </p:cNvSpPr>
          <p:nvPr/>
        </p:nvSpPr>
        <p:spPr>
          <a:xfrm>
            <a:off x="2158652" y="2476356"/>
            <a:ext cx="7874696" cy="13302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/>
              <a:t>Ride Dynamics</a:t>
            </a:r>
          </a:p>
        </p:txBody>
      </p:sp>
    </p:spTree>
    <p:extLst>
      <p:ext uri="{BB962C8B-B14F-4D97-AF65-F5344CB8AC3E}">
        <p14:creationId xmlns:p14="http://schemas.microsoft.com/office/powerpoint/2010/main" val="380940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13"/>
    </mc:Choice>
    <mc:Fallback xmlns="">
      <p:transition spd="slow" advTm="80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CEE6-5580-B648-8902-4BF34788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Quarter Car Model: Wheel hop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F511B9-EA0A-A147-88C9-241A3DBBA0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For wheel hop;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𝑤h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endParaRPr lang="en-US" dirty="0"/>
              </a:p>
              <a:p>
                <a:r>
                  <a:rPr lang="en-US" dirty="0"/>
                  <a:t>So that the natural frequency,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𝑤h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Calculate the wheel hop frequency;</a:t>
                </a:r>
              </a:p>
              <a:p>
                <a:pPr marL="0" indent="0" algn="ctr">
                  <a:buNone/>
                </a:pPr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F511B9-EA0A-A147-88C9-241A3DBBA0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86" t="-3198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26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478"/>
    </mc:Choice>
    <mc:Fallback xmlns="">
      <p:transition spd="slow" advTm="10447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6C6E-1330-584A-A9FD-E223F75B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Ride Response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95B52-4B9A-3E48-8171-FCBDCECE88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765"/>
          <a:stretch/>
        </p:blipFill>
        <p:spPr>
          <a:xfrm>
            <a:off x="862806" y="1952752"/>
            <a:ext cx="2038350" cy="3587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5CABE-1FB7-DE4D-B941-8B4D04517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32" r="36533"/>
          <a:stretch/>
        </p:blipFill>
        <p:spPr>
          <a:xfrm>
            <a:off x="4964112" y="1569974"/>
            <a:ext cx="2473325" cy="43530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FDCFE4-4A44-0648-80F9-4CB28EEBF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894" t="-4040" b="4040"/>
          <a:stretch/>
        </p:blipFill>
        <p:spPr>
          <a:xfrm>
            <a:off x="9588499" y="1826546"/>
            <a:ext cx="1974850" cy="3587496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860F8D72-C36E-BA44-ABD9-2035ED6474B9}"/>
              </a:ext>
            </a:extLst>
          </p:cNvPr>
          <p:cNvSpPr/>
          <p:nvPr/>
        </p:nvSpPr>
        <p:spPr>
          <a:xfrm>
            <a:off x="3502819" y="3518694"/>
            <a:ext cx="1143000" cy="875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4A1E48A-9D12-E14E-A30F-BCD31CF036F4}"/>
              </a:ext>
            </a:extLst>
          </p:cNvPr>
          <p:cNvSpPr/>
          <p:nvPr/>
        </p:nvSpPr>
        <p:spPr>
          <a:xfrm>
            <a:off x="8039100" y="3518694"/>
            <a:ext cx="1143000" cy="875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A9BE02-E833-AA45-ADED-84DD68E62FA3}"/>
              </a:ext>
            </a:extLst>
          </p:cNvPr>
          <p:cNvSpPr txBox="1"/>
          <p:nvPr/>
        </p:nvSpPr>
        <p:spPr>
          <a:xfrm>
            <a:off x="1076100" y="1539748"/>
            <a:ext cx="173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from road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716DD6-3DD7-384D-836A-CC62F1327470}"/>
              </a:ext>
            </a:extLst>
          </p:cNvPr>
          <p:cNvSpPr txBox="1"/>
          <p:nvPr/>
        </p:nvSpPr>
        <p:spPr>
          <a:xfrm>
            <a:off x="5457600" y="1085358"/>
            <a:ext cx="17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Modelled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22494D-0D3A-5B4F-93FB-DCD29078B580}"/>
              </a:ext>
            </a:extLst>
          </p:cNvPr>
          <p:cNvSpPr txBox="1"/>
          <p:nvPr/>
        </p:nvSpPr>
        <p:spPr>
          <a:xfrm>
            <a:off x="9113729" y="1355106"/>
            <a:ext cx="292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suspension response</a:t>
            </a:r>
          </a:p>
        </p:txBody>
      </p:sp>
    </p:spTree>
    <p:extLst>
      <p:ext uri="{BB962C8B-B14F-4D97-AF65-F5344CB8AC3E}">
        <p14:creationId xmlns:p14="http://schemas.microsoft.com/office/powerpoint/2010/main" val="372871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130"/>
    </mc:Choice>
    <mc:Fallback xmlns="">
      <p:transition spd="slow" advTm="27413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9667-C532-3B46-8F33-D031AE4E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Ride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40182D-47FE-7143-8EBC-04981CF571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26000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of the sprung mass can be changed by changing stiffness,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𝑏𝑏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act in series.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significantly stiffer and therefore the response is dominated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Limited by;</a:t>
                </a:r>
              </a:p>
              <a:p>
                <a:pPr lvl="1"/>
                <a:r>
                  <a:rPr lang="en-US" dirty="0"/>
                  <a:t>Suspension travel</a:t>
                </a:r>
              </a:p>
              <a:p>
                <a:pPr lvl="1"/>
                <a:r>
                  <a:rPr lang="en-US" dirty="0"/>
                  <a:t>Handling performance</a:t>
                </a:r>
              </a:p>
              <a:p>
                <a:pPr lvl="1"/>
                <a:r>
                  <a:rPr lang="en-US" dirty="0"/>
                  <a:t>Nausea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40182D-47FE-7143-8EBC-04981CF571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26000" cy="4351338"/>
              </a:xfrm>
              <a:blipFill>
                <a:blip r:embed="rId4"/>
                <a:stretch>
                  <a:fillRect l="-2368" t="-3198" r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8A7C98B-0292-5948-879A-122BB6939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175" y="2015887"/>
            <a:ext cx="5174475" cy="3232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3585A1-AD7C-DC46-98F2-E89561CED8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0150" y="63500"/>
            <a:ext cx="3111500" cy="208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B927FD-BCC3-E24D-B575-21F89588CF47}"/>
              </a:ext>
            </a:extLst>
          </p:cNvPr>
          <p:cNvSpPr txBox="1"/>
          <p:nvPr/>
        </p:nvSpPr>
        <p:spPr>
          <a:xfrm>
            <a:off x="5664200" y="36319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591CC-1E13-8449-AE01-147FCFAF5AB3}"/>
                  </a:ext>
                </a:extLst>
              </p:cNvPr>
              <p:cNvSpPr txBox="1"/>
              <p:nvPr/>
            </p:nvSpPr>
            <p:spPr>
              <a:xfrm>
                <a:off x="6958566" y="5248037"/>
                <a:ext cx="4771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Changes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to 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of the sprung mass.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591CC-1E13-8449-AE01-147FCFAF5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66" y="5248037"/>
                <a:ext cx="4771691" cy="369332"/>
              </a:xfrm>
              <a:prstGeom prst="rect">
                <a:avLst/>
              </a:prstGeom>
              <a:blipFill>
                <a:blip r:embed="rId7"/>
                <a:stretch>
                  <a:fillRect l="-1061" t="-10000" r="-26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00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528"/>
    </mc:Choice>
    <mc:Fallback xmlns="">
      <p:transition spd="slow" advTm="19952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8ECC-1D6E-FC44-821F-9A62582E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Ride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2D3B-5525-6142-A698-74BC4F0C8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0200" cy="4351338"/>
          </a:xfrm>
        </p:spPr>
        <p:txBody>
          <a:bodyPr/>
          <a:lstStyle/>
          <a:p>
            <a:r>
              <a:rPr lang="en-US" dirty="0"/>
              <a:t>By changing damping also the peak body response can be also reduced.</a:t>
            </a:r>
          </a:p>
          <a:p>
            <a:r>
              <a:rPr lang="en-US" dirty="0"/>
              <a:t>There are other consequences though for the lower frequencies whose transmission to the body becomes greater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2F52A-98B0-E84E-AC8F-59AC51D9B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283494"/>
            <a:ext cx="5727700" cy="344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1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515"/>
    </mc:Choice>
    <mc:Fallback xmlns="">
      <p:transition spd="slow" advTm="9851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3072-18D1-B149-BD80-515B2FA5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Suspension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275DC-2610-854F-81FD-7C12FF503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E7BD33-547F-D947-A501-AA74C666A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53" y="2248694"/>
            <a:ext cx="4178300" cy="175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ED3E83-6DC1-3744-851F-6D64A5359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949" y="1253331"/>
            <a:ext cx="5522851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080"/>
    </mc:Choice>
    <mc:Fallback xmlns="">
      <p:transition spd="slow" advTm="15608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6CC5-EDA1-4346-A530-76C65A93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Bounce and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7AC4F-D1C5-2C40-86E4-75211880A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16388" cy="4351338"/>
          </a:xfrm>
        </p:spPr>
        <p:txBody>
          <a:bodyPr/>
          <a:lstStyle/>
          <a:p>
            <a:r>
              <a:rPr lang="en-US" dirty="0"/>
              <a:t>Quarter car model – good for body bounce analysis</a:t>
            </a:r>
          </a:p>
          <a:p>
            <a:r>
              <a:rPr lang="en-US" dirty="0"/>
              <a:t>Half car model required for pitch and bounce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2851F-0123-5E47-81DE-9E3518128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88" y="2589679"/>
            <a:ext cx="5153722" cy="167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8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335"/>
    </mc:Choice>
    <mc:Fallback xmlns="">
      <p:transition spd="slow" advTm="10633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0932-AFD3-5341-95B7-BF004A8A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Human Perception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B4A7-6193-A240-AAF0-4F0CC81BB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6745" cy="4351338"/>
          </a:xfrm>
        </p:spPr>
        <p:txBody>
          <a:bodyPr/>
          <a:lstStyle/>
          <a:p>
            <a:r>
              <a:rPr lang="en-US" dirty="0"/>
              <a:t>We are interested in human perception</a:t>
            </a:r>
          </a:p>
          <a:p>
            <a:r>
              <a:rPr lang="en-US" dirty="0"/>
              <a:t>Much like the vehicle the human body responds to different ’excitation’ frequencies in different ways.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8B4EC-8633-964D-B3BA-5F186B372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54615"/>
            <a:ext cx="4888337" cy="51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4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709"/>
    </mc:Choice>
    <mc:Fallback xmlns="">
      <p:transition spd="slow" advTm="13770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6D47-7C81-E345-96A9-9A2A74E9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447FD-E76F-CC4B-98CD-050F6B495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3200" dirty="0"/>
              <a:t>Excitation input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Quarter car model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Ride response</a:t>
            </a:r>
          </a:p>
          <a:p>
            <a:pPr lvl="1">
              <a:lnSpc>
                <a:spcPct val="120000"/>
              </a:lnSpc>
            </a:pPr>
            <a:r>
              <a:rPr lang="en-GB" sz="2800" dirty="0"/>
              <a:t>Active suspension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Human perception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8019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463"/>
    </mc:Choice>
    <mc:Fallback xmlns="">
      <p:transition spd="slow" advTm="18146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4" y="240945"/>
            <a:ext cx="8229600" cy="1143000"/>
          </a:xfrm>
        </p:spPr>
        <p:txBody>
          <a:bodyPr/>
          <a:lstStyle/>
          <a:p>
            <a:r>
              <a:rPr lang="en-GB" sz="4000" b="1" dirty="0"/>
              <a:t>Lecture overview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1016" y="1279526"/>
            <a:ext cx="6584486" cy="44497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2400" dirty="0"/>
              <a:t>Excitation input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Quarter car model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Ride response</a:t>
            </a:r>
          </a:p>
          <a:p>
            <a:pPr lvl="1">
              <a:lnSpc>
                <a:spcPct val="120000"/>
              </a:lnSpc>
            </a:pPr>
            <a:r>
              <a:rPr lang="en-GB" sz="2000" dirty="0"/>
              <a:t>Active suspension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Human perception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GB" sz="2400" dirty="0"/>
          </a:p>
        </p:txBody>
      </p:sp>
      <p:pic>
        <p:nvPicPr>
          <p:cNvPr id="1026" name="Picture 2" descr="How Car Suspensions Work | HowStuffWorks">
            <a:extLst>
              <a:ext uri="{FF2B5EF4-FFF2-40B4-BE49-F238E27FC236}">
                <a16:creationId xmlns:a16="http://schemas.microsoft.com/office/drawing/2014/main" id="{912F05DC-A20A-9349-96AA-1837C6773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887" y="1624621"/>
            <a:ext cx="7364813" cy="360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93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287"/>
    </mc:Choice>
    <mc:Fallback xmlns="">
      <p:transition spd="slow" advTm="15828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DDF1-DDF5-9F47-AE61-A08A0DA1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Ride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FE78-67F9-464F-A123-1A6B5449E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4760" cy="4351338"/>
          </a:xfrm>
        </p:spPr>
        <p:txBody>
          <a:bodyPr/>
          <a:lstStyle/>
          <a:p>
            <a:r>
              <a:rPr lang="en-US" dirty="0"/>
              <a:t>The Ride System</a:t>
            </a:r>
          </a:p>
          <a:p>
            <a:pPr lvl="1"/>
            <a:r>
              <a:rPr lang="en-US" dirty="0"/>
              <a:t>Excitation</a:t>
            </a:r>
          </a:p>
          <a:p>
            <a:pPr lvl="1"/>
            <a:r>
              <a:rPr lang="en-US" dirty="0"/>
              <a:t>Response</a:t>
            </a:r>
          </a:p>
          <a:p>
            <a:pPr lvl="1"/>
            <a:r>
              <a:rPr lang="en-US" dirty="0"/>
              <a:t>Vibration</a:t>
            </a:r>
          </a:p>
          <a:p>
            <a:pPr lvl="1"/>
            <a:r>
              <a:rPr lang="en-US" dirty="0"/>
              <a:t>Perception</a:t>
            </a:r>
          </a:p>
          <a:p>
            <a:pPr lvl="1"/>
            <a:endParaRPr lang="en-US" dirty="0"/>
          </a:p>
          <a:p>
            <a:r>
              <a:rPr lang="en-US" dirty="0"/>
              <a:t>Analyses in time or frequency domains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3B2B7-D80A-4B45-A1E0-BA66348E3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340" y="1690688"/>
            <a:ext cx="7058287" cy="366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4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289"/>
    </mc:Choice>
    <mc:Fallback xmlns="">
      <p:transition spd="slow" advTm="35828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9E97-599F-1041-A01E-725C127A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Excitation: Road Roughness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747151-F65F-D84B-AB61-C3B810878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940" y="1577171"/>
            <a:ext cx="3866492" cy="45997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A88B05B-B440-9C4D-BB56-83E876D63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05200" cy="4351338"/>
          </a:xfrm>
        </p:spPr>
        <p:txBody>
          <a:bodyPr/>
          <a:lstStyle/>
          <a:p>
            <a:r>
              <a:rPr lang="en-US" dirty="0"/>
              <a:t>The road surface is the most significant excitation source.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7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216"/>
    </mc:Choice>
    <mc:Fallback xmlns="">
      <p:transition spd="slow" advTm="30721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9E97-599F-1041-A01E-725C127A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Excitation: Road Roughness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51358-4035-5144-A443-1DFD38AFB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9900" cy="4351338"/>
          </a:xfrm>
        </p:spPr>
        <p:txBody>
          <a:bodyPr/>
          <a:lstStyle/>
          <a:p>
            <a:r>
              <a:rPr lang="en-US" dirty="0"/>
              <a:t>A model for generating excitation input</a:t>
            </a:r>
          </a:p>
          <a:p>
            <a:r>
              <a:rPr lang="en-US" dirty="0"/>
              <a:t>Generator source: random sequence</a:t>
            </a:r>
          </a:p>
          <a:p>
            <a:r>
              <a:rPr lang="en-US" dirty="0"/>
              <a:t>Described using;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where;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B66FEF-68E5-7647-B253-3ED1E7B17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52" y="3429000"/>
            <a:ext cx="4511741" cy="804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575F60-0BA8-0B46-96F1-4F46BC248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99" y="4981517"/>
            <a:ext cx="6445901" cy="947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D772F9-E580-4740-A347-1DD4005E26EB}"/>
              </a:ext>
            </a:extLst>
          </p:cNvPr>
          <p:cNvSpPr txBox="1"/>
          <p:nvPr/>
        </p:nvSpPr>
        <p:spPr>
          <a:xfrm>
            <a:off x="6461887" y="363196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467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216"/>
    </mc:Choice>
    <mc:Fallback xmlns="">
      <p:transition spd="slow" advTm="30721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3362-4248-CB40-A981-16535732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Excitation: Road Roughness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7F7E2-74D2-6B46-8049-56E1FE685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3133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Simulated roads can be created using [1] or a random number sequence (</a:t>
            </a:r>
            <a:r>
              <a:rPr lang="en-US" dirty="0" err="1"/>
              <a:t>coloured</a:t>
            </a:r>
            <a:r>
              <a:rPr lang="en-US" dirty="0"/>
              <a:t> noise)</a:t>
            </a:r>
          </a:p>
          <a:p>
            <a:r>
              <a:rPr lang="en-US" dirty="0"/>
              <a:t>Multiplying cycles/distance (</a:t>
            </a:r>
            <a:r>
              <a:rPr lang="en-US" dirty="0" err="1"/>
              <a:t>cyc</a:t>
            </a:r>
            <a:r>
              <a:rPr lang="en-US" dirty="0"/>
              <a:t>/ft, </a:t>
            </a:r>
            <a:r>
              <a:rPr lang="en-US" dirty="0" err="1"/>
              <a:t>cyc</a:t>
            </a:r>
            <a:r>
              <a:rPr lang="en-US" dirty="0"/>
              <a:t>/m) by vehicle speed gives frequency -&gt; from which PSD can be plotted.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16E00-D043-864C-8AC6-5FFCA612B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686" y="1690688"/>
            <a:ext cx="7003050" cy="3616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A1544C-C139-5F4F-B413-24C6F271591A}"/>
              </a:ext>
            </a:extLst>
          </p:cNvPr>
          <p:cNvSpPr txBox="1"/>
          <p:nvPr/>
        </p:nvSpPr>
        <p:spPr>
          <a:xfrm>
            <a:off x="5770353" y="5669280"/>
            <a:ext cx="542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[</a:t>
            </a:r>
            <a:r>
              <a:rPr lang="en-US" dirty="0" err="1"/>
              <a:t>cyc</a:t>
            </a:r>
            <a:r>
              <a:rPr lang="en-US" dirty="0"/>
              <a:t>/s] = wave number [</a:t>
            </a:r>
            <a:r>
              <a:rPr lang="en-US" dirty="0" err="1"/>
              <a:t>cyc</a:t>
            </a:r>
            <a:r>
              <a:rPr lang="en-US" dirty="0"/>
              <a:t>/m] x speed [m/s]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4F51A2-094A-A642-8BB3-AF753764B4C4}"/>
              </a:ext>
            </a:extLst>
          </p:cNvPr>
          <p:cNvCxnSpPr/>
          <p:nvPr/>
        </p:nvCxnSpPr>
        <p:spPr>
          <a:xfrm>
            <a:off x="5852160" y="5577522"/>
            <a:ext cx="5340096" cy="0"/>
          </a:xfrm>
          <a:prstGeom prst="straightConnector1">
            <a:avLst/>
          </a:prstGeom>
          <a:ln w="539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22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731"/>
    </mc:Choice>
    <mc:Fallback xmlns="">
      <p:transition spd="slow" advTm="14273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7C83-1C2F-9D4C-8C3D-51E70415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Excitation: Secondary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45609-A4C5-1D4D-8380-A766934D3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89318" cy="4351338"/>
          </a:xfrm>
        </p:spPr>
        <p:txBody>
          <a:bodyPr/>
          <a:lstStyle/>
          <a:p>
            <a:r>
              <a:rPr lang="en-US" dirty="0"/>
              <a:t>Secondary effects include vibration</a:t>
            </a:r>
          </a:p>
          <a:p>
            <a:pPr lvl="1"/>
            <a:r>
              <a:rPr lang="en-US" dirty="0"/>
              <a:t>Driveline</a:t>
            </a:r>
          </a:p>
          <a:p>
            <a:pPr lvl="1"/>
            <a:r>
              <a:rPr lang="en-US" dirty="0"/>
              <a:t>Engine</a:t>
            </a:r>
          </a:p>
          <a:p>
            <a:pPr lvl="1"/>
            <a:r>
              <a:rPr lang="en-US" dirty="0"/>
              <a:t>Wheel/</a:t>
            </a:r>
            <a:r>
              <a:rPr lang="en-US" dirty="0" err="1"/>
              <a:t>tyre</a:t>
            </a:r>
            <a:endParaRPr lang="en-US" dirty="0"/>
          </a:p>
          <a:p>
            <a:r>
              <a:rPr lang="en-US" dirty="0"/>
              <a:t>Typically at higher frequency that primary excitation sources</a:t>
            </a:r>
          </a:p>
          <a:p>
            <a:r>
              <a:rPr lang="en-US" dirty="0"/>
              <a:t>Runout occurs due to deformation of the </a:t>
            </a:r>
            <a:r>
              <a:rPr lang="en-US" dirty="0" err="1"/>
              <a:t>tyre</a:t>
            </a:r>
            <a:r>
              <a:rPr lang="en-US" dirty="0"/>
              <a:t>. Imperfections result in different harmonics i.e. mode shapes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C5E8E4-BCB5-B743-9B7B-3D28792D0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257" y="349390"/>
            <a:ext cx="3543300" cy="199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C72B44-532E-7646-A7FF-DFE4CE58A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158" y="3000516"/>
            <a:ext cx="4000500" cy="2362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FFA2D5-3057-6641-AF63-47DFE365A7E8}"/>
              </a:ext>
            </a:extLst>
          </p:cNvPr>
          <p:cNvSpPr txBox="1"/>
          <p:nvPr/>
        </p:nvSpPr>
        <p:spPr>
          <a:xfrm>
            <a:off x="7915665" y="2487237"/>
            <a:ext cx="329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‘Runout’ due to </a:t>
            </a:r>
            <a:r>
              <a:rPr lang="en-US" dirty="0" err="1"/>
              <a:t>tyre</a:t>
            </a:r>
            <a:r>
              <a:rPr lang="en-US" dirty="0"/>
              <a:t> deformation</a:t>
            </a:r>
          </a:p>
        </p:txBody>
      </p:sp>
    </p:spTree>
    <p:extLst>
      <p:ext uri="{BB962C8B-B14F-4D97-AF65-F5344CB8AC3E}">
        <p14:creationId xmlns:p14="http://schemas.microsoft.com/office/powerpoint/2010/main" val="10442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163"/>
    </mc:Choice>
    <mc:Fallback xmlns="">
      <p:transition spd="slow" advTm="20316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9097-A191-5045-AF2B-95F15DE2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85" y="-11320"/>
            <a:ext cx="10515600" cy="1325563"/>
          </a:xfrm>
        </p:spPr>
        <p:txBody>
          <a:bodyPr/>
          <a:lstStyle/>
          <a:p>
            <a:r>
              <a:rPr lang="en-US" b="1" dirty="0"/>
              <a:t>The Quarter Car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80ECE-0D8F-2E42-B299-3DDAEAE5D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951" y="1111641"/>
            <a:ext cx="10515600" cy="4351338"/>
          </a:xfrm>
        </p:spPr>
        <p:txBody>
          <a:bodyPr/>
          <a:lstStyle/>
          <a:p>
            <a:r>
              <a:rPr lang="en-US" dirty="0"/>
              <a:t>The simplest ‘useful’ representation of vertical ride dynamics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simple representations (for quick calcs) is possible considering different modes in isolation.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D32DB-479E-EE48-8C7A-18220026D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214" y="1693133"/>
            <a:ext cx="2880987" cy="2038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C87B2F-CA67-E745-ADA8-3B976278D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751" y="2677112"/>
            <a:ext cx="2755900" cy="1054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78FEB0-9C18-0D49-9E02-88A8E4A10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325" y="4488352"/>
            <a:ext cx="5626100" cy="2019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117756-137D-7146-8D1C-641380F6FF6F}"/>
              </a:ext>
            </a:extLst>
          </p:cNvPr>
          <p:cNvSpPr txBox="1"/>
          <p:nvPr/>
        </p:nvSpPr>
        <p:spPr>
          <a:xfrm>
            <a:off x="3469710" y="640127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 bounce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54DFD-D356-6D45-AC52-605D81FE4BA1}"/>
              </a:ext>
            </a:extLst>
          </p:cNvPr>
          <p:cNvSpPr txBox="1"/>
          <p:nvPr/>
        </p:nvSpPr>
        <p:spPr>
          <a:xfrm>
            <a:off x="6490570" y="6456516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Wheel hop</a:t>
            </a:r>
          </a:p>
        </p:txBody>
      </p:sp>
    </p:spTree>
    <p:extLst>
      <p:ext uri="{BB962C8B-B14F-4D97-AF65-F5344CB8AC3E}">
        <p14:creationId xmlns:p14="http://schemas.microsoft.com/office/powerpoint/2010/main" val="243042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65"/>
    </mc:Choice>
    <mc:Fallback xmlns="">
      <p:transition spd="slow" advTm="9006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CDDB-6109-5949-B409-15278E20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Quarter Car Model: Body bounce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A9F200-360F-8345-A8B8-2C9F4D0282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4007"/>
                <a:ext cx="10515600" cy="466295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Considering body bounce;</a:t>
                </a:r>
              </a:p>
              <a:p>
                <a:pPr marL="0" indent="0" algn="ctr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𝑏𝑏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natural frequency,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𝑏𝑏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actual response is damped by the damping ratio,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 (typically 0.2 – 0.4)</a:t>
                </a:r>
              </a:p>
              <a:p>
                <a:pPr marL="0" indent="0" algn="ctr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</m:ra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A9F200-360F-8345-A8B8-2C9F4D0282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4007"/>
                <a:ext cx="10515600" cy="4662956"/>
              </a:xfrm>
              <a:blipFill>
                <a:blip r:embed="rId4"/>
                <a:stretch>
                  <a:fillRect l="-965" t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8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604"/>
    </mc:Choice>
    <mc:Fallback xmlns="">
      <p:transition spd="slow" advTm="21260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</TotalTime>
  <Words>468</Words>
  <Application>Microsoft Macintosh PowerPoint</Application>
  <PresentationFormat>Widescreen</PresentationFormat>
  <Paragraphs>97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Vehicle Dynamics and Simulation</vt:lpstr>
      <vt:lpstr>Lecture overview</vt:lpstr>
      <vt:lpstr>The Ride System</vt:lpstr>
      <vt:lpstr>Excitation: Road Roughness</vt:lpstr>
      <vt:lpstr>Excitation: Road Roughness</vt:lpstr>
      <vt:lpstr>Excitation: Road Roughness</vt:lpstr>
      <vt:lpstr>Excitation: Secondary Effects</vt:lpstr>
      <vt:lpstr>The Quarter Car Model</vt:lpstr>
      <vt:lpstr>The Quarter Car Model: Body bounce</vt:lpstr>
      <vt:lpstr>The Quarter Car Model: Wheel hop</vt:lpstr>
      <vt:lpstr>Ride Response</vt:lpstr>
      <vt:lpstr>Ride Response</vt:lpstr>
      <vt:lpstr>Ride Response</vt:lpstr>
      <vt:lpstr>Active Suspension</vt:lpstr>
      <vt:lpstr>Bounce and Pitch</vt:lpstr>
      <vt:lpstr>Human Perception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Dynamics and Simulation</dc:title>
  <dc:creator>Byron Mason</dc:creator>
  <cp:lastModifiedBy>Byron Mason</cp:lastModifiedBy>
  <cp:revision>84</cp:revision>
  <cp:lastPrinted>2015-11-09T09:48:03Z</cp:lastPrinted>
  <dcterms:created xsi:type="dcterms:W3CDTF">2015-10-02T12:52:51Z</dcterms:created>
  <dcterms:modified xsi:type="dcterms:W3CDTF">2021-10-12T15:21:34Z</dcterms:modified>
</cp:coreProperties>
</file>