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60" r:id="rId3"/>
    <p:sldId id="261" r:id="rId4"/>
    <p:sldId id="262" r:id="rId5"/>
    <p:sldId id="280" r:id="rId6"/>
    <p:sldId id="275" r:id="rId7"/>
    <p:sldId id="263" r:id="rId8"/>
    <p:sldId id="264" r:id="rId9"/>
    <p:sldId id="276" r:id="rId10"/>
    <p:sldId id="277" r:id="rId11"/>
    <p:sldId id="266" r:id="rId12"/>
    <p:sldId id="278" r:id="rId13"/>
    <p:sldId id="267" r:id="rId14"/>
    <p:sldId id="269" r:id="rId15"/>
    <p:sldId id="279" r:id="rId16"/>
    <p:sldId id="281" r:id="rId17"/>
    <p:sldId id="282" r:id="rId18"/>
    <p:sldId id="272" r:id="rId19"/>
    <p:sldId id="274" r:id="rId20"/>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283C20-7AEA-5640-B946-77591A7189EC}" v="320" dt="2020-10-19T09:41:57.8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59" autoAdjust="0"/>
    <p:restoredTop sz="64041"/>
  </p:normalViewPr>
  <p:slideViewPr>
    <p:cSldViewPr snapToGrid="0">
      <p:cViewPr varScale="1">
        <p:scale>
          <a:sx n="57" d="100"/>
          <a:sy n="57" d="100"/>
        </p:scale>
        <p:origin x="200" y="31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yron Mason" userId="6c9d0a9e-719b-494d-b6b5-86d2e874f842" providerId="ADAL" clId="{89283C20-7AEA-5640-B946-77591A7189EC}"/>
    <pc:docChg chg="undo custSel addSld delSld modSld modShowInfo">
      <pc:chgData name="Byron Mason" userId="6c9d0a9e-719b-494d-b6b5-86d2e874f842" providerId="ADAL" clId="{89283C20-7AEA-5640-B946-77591A7189EC}" dt="2020-10-19T09:42:42.656" v="739"/>
      <pc:docMkLst>
        <pc:docMk/>
      </pc:docMkLst>
      <pc:sldChg chg="addSp delSp modSp mod modTransition delAnim">
        <pc:chgData name="Byron Mason" userId="6c9d0a9e-719b-494d-b6b5-86d2e874f842" providerId="ADAL" clId="{89283C20-7AEA-5640-B946-77591A7189EC}" dt="2020-10-16T10:32:53.854" v="3" actId="1038"/>
        <pc:sldMkLst>
          <pc:docMk/>
          <pc:sldMk cId="3809401836" sldId="256"/>
        </pc:sldMkLst>
        <pc:picChg chg="add mod">
          <ac:chgData name="Byron Mason" userId="6c9d0a9e-719b-494d-b6b5-86d2e874f842" providerId="ADAL" clId="{89283C20-7AEA-5640-B946-77591A7189EC}" dt="2020-10-16T10:32:53.854" v="3" actId="1038"/>
          <ac:picMkLst>
            <pc:docMk/>
            <pc:sldMk cId="3809401836" sldId="256"/>
            <ac:picMk id="4" creationId="{2199A150-A436-8F45-B339-F93973028F50}"/>
          </ac:picMkLst>
        </pc:picChg>
        <pc:picChg chg="del">
          <ac:chgData name="Byron Mason" userId="6c9d0a9e-719b-494d-b6b5-86d2e874f842" providerId="ADAL" clId="{89283C20-7AEA-5640-B946-77591A7189EC}" dt="2020-10-16T10:23:22.591" v="1" actId="478"/>
          <ac:picMkLst>
            <pc:docMk/>
            <pc:sldMk cId="3809401836" sldId="256"/>
            <ac:picMk id="6" creationId="{201D4428-58C9-2A44-8700-ED7E0B1A93A3}"/>
          </ac:picMkLst>
        </pc:picChg>
      </pc:sldChg>
      <pc:sldChg chg="addSp delSp modSp modTransition">
        <pc:chgData name="Byron Mason" userId="6c9d0a9e-719b-494d-b6b5-86d2e874f842" providerId="ADAL" clId="{89283C20-7AEA-5640-B946-77591A7189EC}" dt="2020-10-16T10:32:38.550" v="2"/>
        <pc:sldMkLst>
          <pc:docMk/>
          <pc:sldMk cId="738934207" sldId="260"/>
        </pc:sldMkLst>
        <pc:picChg chg="add mod">
          <ac:chgData name="Byron Mason" userId="6c9d0a9e-719b-494d-b6b5-86d2e874f842" providerId="ADAL" clId="{89283C20-7AEA-5640-B946-77591A7189EC}" dt="2020-10-16T10:32:38.550" v="2"/>
          <ac:picMkLst>
            <pc:docMk/>
            <pc:sldMk cId="738934207" sldId="260"/>
            <ac:picMk id="2" creationId="{E53C858F-8214-B345-9879-44329713A5B7}"/>
          </ac:picMkLst>
        </pc:picChg>
        <pc:picChg chg="del">
          <ac:chgData name="Byron Mason" userId="6c9d0a9e-719b-494d-b6b5-86d2e874f842" providerId="ADAL" clId="{89283C20-7AEA-5640-B946-77591A7189EC}" dt="2020-10-16T10:32:38.550" v="2"/>
          <ac:picMkLst>
            <pc:docMk/>
            <pc:sldMk cId="738934207" sldId="260"/>
            <ac:picMk id="8" creationId="{1DC53C58-40A8-AE42-97FD-BEF6170A601B}"/>
          </ac:picMkLst>
        </pc:picChg>
      </pc:sldChg>
      <pc:sldChg chg="addSp modSp modTransition">
        <pc:chgData name="Byron Mason" userId="6c9d0a9e-719b-494d-b6b5-86d2e874f842" providerId="ADAL" clId="{89283C20-7AEA-5640-B946-77591A7189EC}" dt="2020-10-16T10:32:38.550" v="2"/>
        <pc:sldMkLst>
          <pc:docMk/>
          <pc:sldMk cId="3852340308" sldId="261"/>
        </pc:sldMkLst>
        <pc:picChg chg="add mod">
          <ac:chgData name="Byron Mason" userId="6c9d0a9e-719b-494d-b6b5-86d2e874f842" providerId="ADAL" clId="{89283C20-7AEA-5640-B946-77591A7189EC}" dt="2020-10-16T10:32:38.550" v="2"/>
          <ac:picMkLst>
            <pc:docMk/>
            <pc:sldMk cId="3852340308" sldId="261"/>
            <ac:picMk id="5" creationId="{B09E5635-7B61-8349-A9E7-1CEFE4D97773}"/>
          </ac:picMkLst>
        </pc:picChg>
      </pc:sldChg>
      <pc:sldChg chg="addSp delSp modSp modTransition">
        <pc:chgData name="Byron Mason" userId="6c9d0a9e-719b-494d-b6b5-86d2e874f842" providerId="ADAL" clId="{89283C20-7AEA-5640-B946-77591A7189EC}" dt="2020-10-16T11:28:52.780" v="7"/>
        <pc:sldMkLst>
          <pc:docMk/>
          <pc:sldMk cId="3489979040" sldId="262"/>
        </pc:sldMkLst>
        <pc:picChg chg="add del mod">
          <ac:chgData name="Byron Mason" userId="6c9d0a9e-719b-494d-b6b5-86d2e874f842" providerId="ADAL" clId="{89283C20-7AEA-5640-B946-77591A7189EC}" dt="2020-10-16T11:20:13.071" v="5"/>
          <ac:picMkLst>
            <pc:docMk/>
            <pc:sldMk cId="3489979040" sldId="262"/>
            <ac:picMk id="5" creationId="{B92DC433-AB20-2446-85AF-57317916826B}"/>
          </ac:picMkLst>
        </pc:picChg>
        <pc:picChg chg="add del mod">
          <ac:chgData name="Byron Mason" userId="6c9d0a9e-719b-494d-b6b5-86d2e874f842" providerId="ADAL" clId="{89283C20-7AEA-5640-B946-77591A7189EC}" dt="2020-10-16T11:20:57.458" v="6"/>
          <ac:picMkLst>
            <pc:docMk/>
            <pc:sldMk cId="3489979040" sldId="262"/>
            <ac:picMk id="9" creationId="{365240C5-2614-6D42-9AD3-71D39E461B15}"/>
          </ac:picMkLst>
        </pc:picChg>
        <pc:picChg chg="add del mod">
          <ac:chgData name="Byron Mason" userId="6c9d0a9e-719b-494d-b6b5-86d2e874f842" providerId="ADAL" clId="{89283C20-7AEA-5640-B946-77591A7189EC}" dt="2020-10-16T11:28:52.780" v="7"/>
          <ac:picMkLst>
            <pc:docMk/>
            <pc:sldMk cId="3489979040" sldId="262"/>
            <ac:picMk id="10" creationId="{C4F41917-BF31-124E-B342-12C9ADAE193E}"/>
          </ac:picMkLst>
        </pc:picChg>
        <pc:picChg chg="add mod">
          <ac:chgData name="Byron Mason" userId="6c9d0a9e-719b-494d-b6b5-86d2e874f842" providerId="ADAL" clId="{89283C20-7AEA-5640-B946-77591A7189EC}" dt="2020-10-16T11:28:52.780" v="7"/>
          <ac:picMkLst>
            <pc:docMk/>
            <pc:sldMk cId="3489979040" sldId="262"/>
            <ac:picMk id="12" creationId="{16128DE0-6371-BD47-805A-5DA384EFB251}"/>
          </ac:picMkLst>
        </pc:picChg>
        <pc:inkChg chg="add">
          <ac:chgData name="Byron Mason" userId="6c9d0a9e-719b-494d-b6b5-86d2e874f842" providerId="ADAL" clId="{89283C20-7AEA-5640-B946-77591A7189EC}" dt="2020-10-16T11:28:52.780" v="7"/>
          <ac:inkMkLst>
            <pc:docMk/>
            <pc:sldMk cId="3489979040" sldId="262"/>
            <ac:inkMk id="11" creationId="{A62EC9E5-7587-F946-B8CC-023FE6D6EE0F}"/>
          </ac:inkMkLst>
        </pc:inkChg>
      </pc:sldChg>
      <pc:sldChg chg="addSp modSp modTransition">
        <pc:chgData name="Byron Mason" userId="6c9d0a9e-719b-494d-b6b5-86d2e874f842" providerId="ADAL" clId="{89283C20-7AEA-5640-B946-77591A7189EC}" dt="2020-10-19T09:41:57.885" v="738"/>
        <pc:sldMkLst>
          <pc:docMk/>
          <pc:sldMk cId="1044211830" sldId="263"/>
        </pc:sldMkLst>
        <pc:picChg chg="add mod">
          <ac:chgData name="Byron Mason" userId="6c9d0a9e-719b-494d-b6b5-86d2e874f842" providerId="ADAL" clId="{89283C20-7AEA-5640-B946-77591A7189EC}" dt="2020-10-19T09:41:57.885" v="738"/>
          <ac:picMkLst>
            <pc:docMk/>
            <pc:sldMk cId="1044211830" sldId="263"/>
            <ac:picMk id="8" creationId="{AA04202B-ECFB-374E-84B4-34E6B2F934FD}"/>
          </ac:picMkLst>
        </pc:picChg>
        <pc:inkChg chg="add">
          <ac:chgData name="Byron Mason" userId="6c9d0a9e-719b-494d-b6b5-86d2e874f842" providerId="ADAL" clId="{89283C20-7AEA-5640-B946-77591A7189EC}" dt="2020-10-16T14:00:47.978" v="12"/>
          <ac:inkMkLst>
            <pc:docMk/>
            <pc:sldMk cId="1044211830" sldId="263"/>
            <ac:inkMk id="7" creationId="{C2CED84D-539E-6348-B439-C2706FB78083}"/>
          </ac:inkMkLst>
        </pc:inkChg>
      </pc:sldChg>
      <pc:sldChg chg="addSp delSp modSp mod modTransition delAnim">
        <pc:chgData name="Byron Mason" userId="6c9d0a9e-719b-494d-b6b5-86d2e874f842" providerId="ADAL" clId="{89283C20-7AEA-5640-B946-77591A7189EC}" dt="2020-10-16T14:09:04.970" v="16"/>
        <pc:sldMkLst>
          <pc:docMk/>
          <pc:sldMk cId="2430427606" sldId="264"/>
        </pc:sldMkLst>
        <pc:picChg chg="add del mod">
          <ac:chgData name="Byron Mason" userId="6c9d0a9e-719b-494d-b6b5-86d2e874f842" providerId="ADAL" clId="{89283C20-7AEA-5640-B946-77591A7189EC}" dt="2020-10-16T14:02:34.399" v="14"/>
          <ac:picMkLst>
            <pc:docMk/>
            <pc:sldMk cId="2430427606" sldId="264"/>
            <ac:picMk id="10" creationId="{8D3A8B69-07ED-BA49-9BB4-FED684B418BC}"/>
          </ac:picMkLst>
        </pc:picChg>
        <pc:picChg chg="add del mod">
          <ac:chgData name="Byron Mason" userId="6c9d0a9e-719b-494d-b6b5-86d2e874f842" providerId="ADAL" clId="{89283C20-7AEA-5640-B946-77591A7189EC}" dt="2020-10-16T14:09:04.970" v="16"/>
          <ac:picMkLst>
            <pc:docMk/>
            <pc:sldMk cId="2430427606" sldId="264"/>
            <ac:picMk id="12" creationId="{BD9BB58B-8500-5543-A1A3-1420111B8962}"/>
          </ac:picMkLst>
        </pc:picChg>
        <pc:picChg chg="add mod">
          <ac:chgData name="Byron Mason" userId="6c9d0a9e-719b-494d-b6b5-86d2e874f842" providerId="ADAL" clId="{89283C20-7AEA-5640-B946-77591A7189EC}" dt="2020-10-16T14:09:04.970" v="16"/>
          <ac:picMkLst>
            <pc:docMk/>
            <pc:sldMk cId="2430427606" sldId="264"/>
            <ac:picMk id="14" creationId="{B9247993-36A6-8441-B0C0-839684328FEC}"/>
          </ac:picMkLst>
        </pc:picChg>
        <pc:inkChg chg="add del">
          <ac:chgData name="Byron Mason" userId="6c9d0a9e-719b-494d-b6b5-86d2e874f842" providerId="ADAL" clId="{89283C20-7AEA-5640-B946-77591A7189EC}" dt="2020-10-16T14:00:57.409" v="13" actId="478"/>
          <ac:inkMkLst>
            <pc:docMk/>
            <pc:sldMk cId="2430427606" sldId="264"/>
            <ac:inkMk id="9" creationId="{F8A9984E-1F93-1046-B874-2A0CAA09E32A}"/>
          </ac:inkMkLst>
        </pc:inkChg>
        <pc:inkChg chg="add del">
          <ac:chgData name="Byron Mason" userId="6c9d0a9e-719b-494d-b6b5-86d2e874f842" providerId="ADAL" clId="{89283C20-7AEA-5640-B946-77591A7189EC}" dt="2020-10-16T14:02:43.486" v="15" actId="478"/>
          <ac:inkMkLst>
            <pc:docMk/>
            <pc:sldMk cId="2430427606" sldId="264"/>
            <ac:inkMk id="11" creationId="{3781D778-21C4-7F48-AFCF-3C2A25B059A6}"/>
          </ac:inkMkLst>
        </pc:inkChg>
        <pc:inkChg chg="add">
          <ac:chgData name="Byron Mason" userId="6c9d0a9e-719b-494d-b6b5-86d2e874f842" providerId="ADAL" clId="{89283C20-7AEA-5640-B946-77591A7189EC}" dt="2020-10-16T14:09:04.970" v="16"/>
          <ac:inkMkLst>
            <pc:docMk/>
            <pc:sldMk cId="2430427606" sldId="264"/>
            <ac:inkMk id="13" creationId="{A3F73E0A-DDC7-D742-8E56-CFBD86978741}"/>
          </ac:inkMkLst>
        </pc:inkChg>
      </pc:sldChg>
      <pc:sldChg chg="addSp delSp modSp mod modTransition delAnim">
        <pc:chgData name="Byron Mason" userId="6c9d0a9e-719b-494d-b6b5-86d2e874f842" providerId="ADAL" clId="{89283C20-7AEA-5640-B946-77591A7189EC}" dt="2020-10-16T15:13:03.620" v="21" actId="113"/>
        <pc:sldMkLst>
          <pc:docMk/>
          <pc:sldMk cId="3728714092" sldId="266"/>
        </pc:sldMkLst>
        <pc:spChg chg="mod">
          <ac:chgData name="Byron Mason" userId="6c9d0a9e-719b-494d-b6b5-86d2e874f842" providerId="ADAL" clId="{89283C20-7AEA-5640-B946-77591A7189EC}" dt="2020-10-16T15:13:03.620" v="21" actId="113"/>
          <ac:spMkLst>
            <pc:docMk/>
            <pc:sldMk cId="3728714092" sldId="266"/>
            <ac:spMk id="2" creationId="{ED046C6E-1330-584A-A9FD-E223F75B26DE}"/>
          </ac:spMkLst>
        </pc:spChg>
        <pc:picChg chg="add del mod">
          <ac:chgData name="Byron Mason" userId="6c9d0a9e-719b-494d-b6b5-86d2e874f842" providerId="ADAL" clId="{89283C20-7AEA-5640-B946-77591A7189EC}" dt="2020-10-16T14:21:56.892" v="20"/>
          <ac:picMkLst>
            <pc:docMk/>
            <pc:sldMk cId="3728714092" sldId="266"/>
            <ac:picMk id="12" creationId="{5BFA78B1-5CD4-054C-8628-9C16E680A91E}"/>
          </ac:picMkLst>
        </pc:picChg>
        <pc:picChg chg="add mod">
          <ac:chgData name="Byron Mason" userId="6c9d0a9e-719b-494d-b6b5-86d2e874f842" providerId="ADAL" clId="{89283C20-7AEA-5640-B946-77591A7189EC}" dt="2020-10-16T14:21:56.892" v="20"/>
          <ac:picMkLst>
            <pc:docMk/>
            <pc:sldMk cId="3728714092" sldId="266"/>
            <ac:picMk id="14" creationId="{8A49E569-F4A5-D445-A2A1-23ED6C615284}"/>
          </ac:picMkLst>
        </pc:picChg>
        <pc:inkChg chg="add del">
          <ac:chgData name="Byron Mason" userId="6c9d0a9e-719b-494d-b6b5-86d2e874f842" providerId="ADAL" clId="{89283C20-7AEA-5640-B946-77591A7189EC}" dt="2020-10-16T14:16:17.897" v="19" actId="478"/>
          <ac:inkMkLst>
            <pc:docMk/>
            <pc:sldMk cId="3728714092" sldId="266"/>
            <ac:inkMk id="3" creationId="{7373E16C-75E7-3B43-85AE-0F8E1F5877F0}"/>
          </ac:inkMkLst>
        </pc:inkChg>
        <pc:inkChg chg="add">
          <ac:chgData name="Byron Mason" userId="6c9d0a9e-719b-494d-b6b5-86d2e874f842" providerId="ADAL" clId="{89283C20-7AEA-5640-B946-77591A7189EC}" dt="2020-10-16T14:21:56.892" v="20"/>
          <ac:inkMkLst>
            <pc:docMk/>
            <pc:sldMk cId="3728714092" sldId="266"/>
            <ac:inkMk id="13" creationId="{D931FF9E-1D59-0D48-8EC8-EB5580005914}"/>
          </ac:inkMkLst>
        </pc:inkChg>
      </pc:sldChg>
      <pc:sldChg chg="addSp delSp modSp mod modTransition">
        <pc:chgData name="Byron Mason" userId="6c9d0a9e-719b-494d-b6b5-86d2e874f842" providerId="ADAL" clId="{89283C20-7AEA-5640-B946-77591A7189EC}" dt="2020-10-19T09:42:42.656" v="739"/>
        <pc:sldMkLst>
          <pc:docMk/>
          <pc:sldMk cId="2950014651" sldId="267"/>
        </pc:sldMkLst>
        <pc:spChg chg="mod">
          <ac:chgData name="Byron Mason" userId="6c9d0a9e-719b-494d-b6b5-86d2e874f842" providerId="ADAL" clId="{89283C20-7AEA-5640-B946-77591A7189EC}" dt="2020-10-16T15:22:37.706" v="24" actId="113"/>
          <ac:spMkLst>
            <pc:docMk/>
            <pc:sldMk cId="2950014651" sldId="267"/>
            <ac:spMk id="2" creationId="{3C898ECC-1D6E-FC44-821F-9A62582E09E9}"/>
          </ac:spMkLst>
        </pc:spChg>
        <pc:spChg chg="mod">
          <ac:chgData name="Byron Mason" userId="6c9d0a9e-719b-494d-b6b5-86d2e874f842" providerId="ADAL" clId="{89283C20-7AEA-5640-B946-77591A7189EC}" dt="2020-10-16T15:25:23.532" v="254" actId="20577"/>
          <ac:spMkLst>
            <pc:docMk/>
            <pc:sldMk cId="2950014651" sldId="267"/>
            <ac:spMk id="3" creationId="{FCA02D3B-5525-6142-A698-74BC4F0C8572}"/>
          </ac:spMkLst>
        </pc:spChg>
        <pc:picChg chg="add del mod">
          <ac:chgData name="Byron Mason" userId="6c9d0a9e-719b-494d-b6b5-86d2e874f842" providerId="ADAL" clId="{89283C20-7AEA-5640-B946-77591A7189EC}" dt="2020-10-16T15:39:39.771" v="335"/>
          <ac:picMkLst>
            <pc:docMk/>
            <pc:sldMk cId="2950014651" sldId="267"/>
            <ac:picMk id="4" creationId="{589BFA86-AC42-354C-80FB-E46A8E6A917D}"/>
          </ac:picMkLst>
        </pc:picChg>
        <pc:picChg chg="mod">
          <ac:chgData name="Byron Mason" userId="6c9d0a9e-719b-494d-b6b5-86d2e874f842" providerId="ADAL" clId="{89283C20-7AEA-5640-B946-77591A7189EC}" dt="2020-10-16T15:24:23.941" v="55" actId="14100"/>
          <ac:picMkLst>
            <pc:docMk/>
            <pc:sldMk cId="2950014651" sldId="267"/>
            <ac:picMk id="5" creationId="{8ED2F52A-98B0-E84E-AC8F-59AC51D9BFE4}"/>
          </ac:picMkLst>
        </pc:picChg>
        <pc:picChg chg="add mod">
          <ac:chgData name="Byron Mason" userId="6c9d0a9e-719b-494d-b6b5-86d2e874f842" providerId="ADAL" clId="{89283C20-7AEA-5640-B946-77591A7189EC}" dt="2020-10-19T09:42:42.656" v="739"/>
          <ac:picMkLst>
            <pc:docMk/>
            <pc:sldMk cId="2950014651" sldId="267"/>
            <ac:picMk id="7" creationId="{CE05BACF-F073-DF40-BB1E-8FA5B3D327C1}"/>
          </ac:picMkLst>
        </pc:picChg>
        <pc:inkChg chg="add">
          <ac:chgData name="Byron Mason" userId="6c9d0a9e-719b-494d-b6b5-86d2e874f842" providerId="ADAL" clId="{89283C20-7AEA-5640-B946-77591A7189EC}" dt="2020-10-16T15:39:39.771" v="335"/>
          <ac:inkMkLst>
            <pc:docMk/>
            <pc:sldMk cId="2950014651" sldId="267"/>
            <ac:inkMk id="6" creationId="{27C819E3-600F-FB4A-9959-181726793DC0}"/>
          </ac:inkMkLst>
        </pc:inkChg>
      </pc:sldChg>
      <pc:sldChg chg="addSp modSp del modTransition">
        <pc:chgData name="Byron Mason" userId="6c9d0a9e-719b-494d-b6b5-86d2e874f842" providerId="ADAL" clId="{89283C20-7AEA-5640-B946-77591A7189EC}" dt="2020-10-16T15:39:46.509" v="336" actId="2696"/>
        <pc:sldMkLst>
          <pc:docMk/>
          <pc:sldMk cId="2138101917" sldId="268"/>
        </pc:sldMkLst>
        <pc:picChg chg="add mod">
          <ac:chgData name="Byron Mason" userId="6c9d0a9e-719b-494d-b6b5-86d2e874f842" providerId="ADAL" clId="{89283C20-7AEA-5640-B946-77591A7189EC}" dt="2020-10-16T15:39:39.771" v="335"/>
          <ac:picMkLst>
            <pc:docMk/>
            <pc:sldMk cId="2138101917" sldId="268"/>
            <ac:picMk id="4" creationId="{FF85EDEA-D488-5241-BB68-EF176CDCFB6A}"/>
          </ac:picMkLst>
        </pc:picChg>
      </pc:sldChg>
      <pc:sldChg chg="addSp modSp mod modTransition">
        <pc:chgData name="Byron Mason" userId="6c9d0a9e-719b-494d-b6b5-86d2e874f842" providerId="ADAL" clId="{89283C20-7AEA-5640-B946-77591A7189EC}" dt="2020-10-16T15:46:34.529" v="356"/>
        <pc:sldMkLst>
          <pc:docMk/>
          <pc:sldMk cId="3789846506" sldId="269"/>
        </pc:sldMkLst>
        <pc:spChg chg="mod">
          <ac:chgData name="Byron Mason" userId="6c9d0a9e-719b-494d-b6b5-86d2e874f842" providerId="ADAL" clId="{89283C20-7AEA-5640-B946-77591A7189EC}" dt="2020-10-16T15:39:52.966" v="353" actId="20577"/>
          <ac:spMkLst>
            <pc:docMk/>
            <pc:sldMk cId="3789846506" sldId="269"/>
            <ac:spMk id="2" creationId="{577E3072-18D1-B149-BD80-515B2FA514BB}"/>
          </ac:spMkLst>
        </pc:spChg>
        <pc:picChg chg="mod">
          <ac:chgData name="Byron Mason" userId="6c9d0a9e-719b-494d-b6b5-86d2e874f842" providerId="ADAL" clId="{89283C20-7AEA-5640-B946-77591A7189EC}" dt="2020-10-16T15:39:58.870" v="355" actId="1076"/>
          <ac:picMkLst>
            <pc:docMk/>
            <pc:sldMk cId="3789846506" sldId="269"/>
            <ac:picMk id="5" creationId="{AAED3E83-6DC1-3744-851F-6D64A535933F}"/>
          </ac:picMkLst>
        </pc:picChg>
        <pc:picChg chg="add mod">
          <ac:chgData name="Byron Mason" userId="6c9d0a9e-719b-494d-b6b5-86d2e874f842" providerId="ADAL" clId="{89283C20-7AEA-5640-B946-77591A7189EC}" dt="2020-10-16T15:46:34.529" v="356"/>
          <ac:picMkLst>
            <pc:docMk/>
            <pc:sldMk cId="3789846506" sldId="269"/>
            <ac:picMk id="7" creationId="{1BDEB720-A261-8641-A09D-709D4541381A}"/>
          </ac:picMkLst>
        </pc:picChg>
        <pc:inkChg chg="add">
          <ac:chgData name="Byron Mason" userId="6c9d0a9e-719b-494d-b6b5-86d2e874f842" providerId="ADAL" clId="{89283C20-7AEA-5640-B946-77591A7189EC}" dt="2020-10-16T15:46:34.529" v="356"/>
          <ac:inkMkLst>
            <pc:docMk/>
            <pc:sldMk cId="3789846506" sldId="269"/>
            <ac:inkMk id="6" creationId="{083B8A01-BC36-C04F-9E5D-8E78FBE5AF4E}"/>
          </ac:inkMkLst>
        </pc:inkChg>
      </pc:sldChg>
      <pc:sldChg chg="addSp delSp modSp del mod modTransition">
        <pc:chgData name="Byron Mason" userId="6c9d0a9e-719b-494d-b6b5-86d2e874f842" providerId="ADAL" clId="{89283C20-7AEA-5640-B946-77591A7189EC}" dt="2020-10-16T15:51:35.627" v="522" actId="2696"/>
        <pc:sldMkLst>
          <pc:docMk/>
          <pc:sldMk cId="2732797726" sldId="270"/>
        </pc:sldMkLst>
        <pc:picChg chg="del">
          <ac:chgData name="Byron Mason" userId="6c9d0a9e-719b-494d-b6b5-86d2e874f842" providerId="ADAL" clId="{89283C20-7AEA-5640-B946-77591A7189EC}" dt="2020-10-16T15:46:45.886" v="358" actId="21"/>
          <ac:picMkLst>
            <pc:docMk/>
            <pc:sldMk cId="2732797726" sldId="270"/>
            <ac:picMk id="4" creationId="{A233F6A7-1949-AB49-80A6-767C06123AEC}"/>
          </ac:picMkLst>
        </pc:picChg>
        <pc:picChg chg="add del mod">
          <ac:chgData name="Byron Mason" userId="6c9d0a9e-719b-494d-b6b5-86d2e874f842" providerId="ADAL" clId="{89283C20-7AEA-5640-B946-77591A7189EC}" dt="2020-10-16T15:51:32.318" v="521"/>
          <ac:picMkLst>
            <pc:docMk/>
            <pc:sldMk cId="2732797726" sldId="270"/>
            <ac:picMk id="6" creationId="{43A8A6D0-007F-6F4F-9AF3-E4348E392589}"/>
          </ac:picMkLst>
        </pc:picChg>
        <pc:picChg chg="add mod">
          <ac:chgData name="Byron Mason" userId="6c9d0a9e-719b-494d-b6b5-86d2e874f842" providerId="ADAL" clId="{89283C20-7AEA-5640-B946-77591A7189EC}" dt="2020-10-16T15:51:32.318" v="521"/>
          <ac:picMkLst>
            <pc:docMk/>
            <pc:sldMk cId="2732797726" sldId="270"/>
            <ac:picMk id="7" creationId="{5472B40D-D691-8448-8C22-DC44E408899E}"/>
          </ac:picMkLst>
        </pc:picChg>
      </pc:sldChg>
      <pc:sldChg chg="addSp modSp del modTransition">
        <pc:chgData name="Byron Mason" userId="6c9d0a9e-719b-494d-b6b5-86d2e874f842" providerId="ADAL" clId="{89283C20-7AEA-5640-B946-77591A7189EC}" dt="2020-10-16T15:51:38.750" v="523" actId="2696"/>
        <pc:sldMkLst>
          <pc:docMk/>
          <pc:sldMk cId="3514864316" sldId="271"/>
        </pc:sldMkLst>
        <pc:picChg chg="add mod">
          <ac:chgData name="Byron Mason" userId="6c9d0a9e-719b-494d-b6b5-86d2e874f842" providerId="ADAL" clId="{89283C20-7AEA-5640-B946-77591A7189EC}" dt="2020-10-16T15:51:32.318" v="521"/>
          <ac:picMkLst>
            <pc:docMk/>
            <pc:sldMk cId="3514864316" sldId="271"/>
            <ac:picMk id="5" creationId="{6737275D-B1DE-DA4C-8CD1-CC8661FAE01C}"/>
          </ac:picMkLst>
        </pc:picChg>
      </pc:sldChg>
      <pc:sldChg chg="addSp modSp mod modTransition">
        <pc:chgData name="Byron Mason" userId="6c9d0a9e-719b-494d-b6b5-86d2e874f842" providerId="ADAL" clId="{89283C20-7AEA-5640-B946-77591A7189EC}" dt="2020-10-16T15:57:40.814" v="729"/>
        <pc:sldMkLst>
          <pc:docMk/>
          <pc:sldMk cId="2784745614" sldId="272"/>
        </pc:sldMkLst>
        <pc:spChg chg="mod">
          <ac:chgData name="Byron Mason" userId="6c9d0a9e-719b-494d-b6b5-86d2e874f842" providerId="ADAL" clId="{89283C20-7AEA-5640-B946-77591A7189EC}" dt="2020-10-16T15:51:50.878" v="524" actId="113"/>
          <ac:spMkLst>
            <pc:docMk/>
            <pc:sldMk cId="2784745614" sldId="272"/>
            <ac:spMk id="2" creationId="{DDA00932-AFD3-5341-95B7-BF004A8A4924}"/>
          </ac:spMkLst>
        </pc:spChg>
        <pc:spChg chg="mod">
          <ac:chgData name="Byron Mason" userId="6c9d0a9e-719b-494d-b6b5-86d2e874f842" providerId="ADAL" clId="{89283C20-7AEA-5640-B946-77591A7189EC}" dt="2020-10-16T15:53:24.676" v="728" actId="20577"/>
          <ac:spMkLst>
            <pc:docMk/>
            <pc:sldMk cId="2784745614" sldId="272"/>
            <ac:spMk id="3" creationId="{4444B4A7-6193-A240-AAF0-4F0CC81BB9E9}"/>
          </ac:spMkLst>
        </pc:spChg>
        <pc:picChg chg="mod">
          <ac:chgData name="Byron Mason" userId="6c9d0a9e-719b-494d-b6b5-86d2e874f842" providerId="ADAL" clId="{89283C20-7AEA-5640-B946-77591A7189EC}" dt="2020-10-16T15:52:10.706" v="527" actId="1076"/>
          <ac:picMkLst>
            <pc:docMk/>
            <pc:sldMk cId="2784745614" sldId="272"/>
            <ac:picMk id="4" creationId="{60C8B4EC-8633-964D-B3BA-5F186B372D3A}"/>
          </ac:picMkLst>
        </pc:picChg>
        <pc:picChg chg="add mod">
          <ac:chgData name="Byron Mason" userId="6c9d0a9e-719b-494d-b6b5-86d2e874f842" providerId="ADAL" clId="{89283C20-7AEA-5640-B946-77591A7189EC}" dt="2020-10-16T15:57:40.814" v="729"/>
          <ac:picMkLst>
            <pc:docMk/>
            <pc:sldMk cId="2784745614" sldId="272"/>
            <ac:picMk id="5" creationId="{0394E5F2-979B-6D45-A4A2-C372A33F19A1}"/>
          </ac:picMkLst>
        </pc:picChg>
      </pc:sldChg>
      <pc:sldChg chg="del">
        <pc:chgData name="Byron Mason" userId="6c9d0a9e-719b-494d-b6b5-86d2e874f842" providerId="ADAL" clId="{89283C20-7AEA-5640-B946-77591A7189EC}" dt="2020-10-16T15:57:44.449" v="730" actId="2696"/>
        <pc:sldMkLst>
          <pc:docMk/>
          <pc:sldMk cId="2643787278" sldId="273"/>
        </pc:sldMkLst>
      </pc:sldChg>
      <pc:sldChg chg="addSp modSp mod modTransition">
        <pc:chgData name="Byron Mason" userId="6c9d0a9e-719b-494d-b6b5-86d2e874f842" providerId="ADAL" clId="{89283C20-7AEA-5640-B946-77591A7189EC}" dt="2020-10-16T16:11:02.001" v="737" actId="403"/>
        <pc:sldMkLst>
          <pc:docMk/>
          <pc:sldMk cId="480198269" sldId="274"/>
        </pc:sldMkLst>
        <pc:spChg chg="mod">
          <ac:chgData name="Byron Mason" userId="6c9d0a9e-719b-494d-b6b5-86d2e874f842" providerId="ADAL" clId="{89283C20-7AEA-5640-B946-77591A7189EC}" dt="2020-10-16T15:58:06.045" v="732" actId="113"/>
          <ac:spMkLst>
            <pc:docMk/>
            <pc:sldMk cId="480198269" sldId="274"/>
            <ac:spMk id="2" creationId="{22D06D47-7C81-E345-96A9-9A2A74E991A4}"/>
          </ac:spMkLst>
        </pc:spChg>
        <pc:spChg chg="mod">
          <ac:chgData name="Byron Mason" userId="6c9d0a9e-719b-494d-b6b5-86d2e874f842" providerId="ADAL" clId="{89283C20-7AEA-5640-B946-77591A7189EC}" dt="2020-10-16T16:11:02.001" v="737" actId="403"/>
          <ac:spMkLst>
            <pc:docMk/>
            <pc:sldMk cId="480198269" sldId="274"/>
            <ac:spMk id="3" creationId="{E49447FD-E76F-CC4B-98CD-050F6B495E8D}"/>
          </ac:spMkLst>
        </pc:spChg>
        <pc:picChg chg="add mod">
          <ac:chgData name="Byron Mason" userId="6c9d0a9e-719b-494d-b6b5-86d2e874f842" providerId="ADAL" clId="{89283C20-7AEA-5640-B946-77591A7189EC}" dt="2020-10-16T16:01:14.351" v="733"/>
          <ac:picMkLst>
            <pc:docMk/>
            <pc:sldMk cId="480198269" sldId="274"/>
            <ac:picMk id="4" creationId="{36F8AB39-C3B3-F641-BEB1-878E2E8F22BF}"/>
          </ac:picMkLst>
        </pc:picChg>
      </pc:sldChg>
      <pc:sldChg chg="addSp delSp modSp mod modTransition delAnim">
        <pc:chgData name="Byron Mason" userId="6c9d0a9e-719b-494d-b6b5-86d2e874f842" providerId="ADAL" clId="{89283C20-7AEA-5640-B946-77591A7189EC}" dt="2020-10-16T14:00:47.978" v="12"/>
        <pc:sldMkLst>
          <pc:docMk/>
          <pc:sldMk cId="1499227490" sldId="275"/>
        </pc:sldMkLst>
        <pc:picChg chg="add del">
          <ac:chgData name="Byron Mason" userId="6c9d0a9e-719b-494d-b6b5-86d2e874f842" providerId="ADAL" clId="{89283C20-7AEA-5640-B946-77591A7189EC}" dt="2020-10-16T11:30:01.066" v="9" actId="478"/>
          <ac:picMkLst>
            <pc:docMk/>
            <pc:sldMk cId="1499227490" sldId="275"/>
            <ac:picMk id="4" creationId="{E4E16E00-D043-864C-8AC6-5FFCA612BFE3}"/>
          </ac:picMkLst>
        </pc:picChg>
        <pc:picChg chg="add del mod">
          <ac:chgData name="Byron Mason" userId="6c9d0a9e-719b-494d-b6b5-86d2e874f842" providerId="ADAL" clId="{89283C20-7AEA-5640-B946-77591A7189EC}" dt="2020-10-16T11:20:13.071" v="5"/>
          <ac:picMkLst>
            <pc:docMk/>
            <pc:sldMk cId="1499227490" sldId="275"/>
            <ac:picMk id="6" creationId="{1963E683-67C1-714D-A0BA-7BD4B8498150}"/>
          </ac:picMkLst>
        </pc:picChg>
        <pc:picChg chg="add del mod">
          <ac:chgData name="Byron Mason" userId="6c9d0a9e-719b-494d-b6b5-86d2e874f842" providerId="ADAL" clId="{89283C20-7AEA-5640-B946-77591A7189EC}" dt="2020-10-16T11:20:57.458" v="6"/>
          <ac:picMkLst>
            <pc:docMk/>
            <pc:sldMk cId="1499227490" sldId="275"/>
            <ac:picMk id="8" creationId="{73825365-C5DB-0E40-9CF6-E94A0897A990}"/>
          </ac:picMkLst>
        </pc:picChg>
        <pc:picChg chg="add del mod">
          <ac:chgData name="Byron Mason" userId="6c9d0a9e-719b-494d-b6b5-86d2e874f842" providerId="ADAL" clId="{89283C20-7AEA-5640-B946-77591A7189EC}" dt="2020-10-16T11:28:52.780" v="7"/>
          <ac:picMkLst>
            <pc:docMk/>
            <pc:sldMk cId="1499227490" sldId="275"/>
            <ac:picMk id="9" creationId="{FF7AFC76-1A4B-124A-A0E0-67270712DDCB}"/>
          </ac:picMkLst>
        </pc:picChg>
        <pc:picChg chg="add del mod">
          <ac:chgData name="Byron Mason" userId="6c9d0a9e-719b-494d-b6b5-86d2e874f842" providerId="ADAL" clId="{89283C20-7AEA-5640-B946-77591A7189EC}" dt="2020-10-16T14:00:47.978" v="12"/>
          <ac:picMkLst>
            <pc:docMk/>
            <pc:sldMk cId="1499227490" sldId="275"/>
            <ac:picMk id="11" creationId="{27EF4F45-2F8C-E148-AE11-1860DA0B40C6}"/>
          </ac:picMkLst>
        </pc:picChg>
        <pc:picChg chg="add mod">
          <ac:chgData name="Byron Mason" userId="6c9d0a9e-719b-494d-b6b5-86d2e874f842" providerId="ADAL" clId="{89283C20-7AEA-5640-B946-77591A7189EC}" dt="2020-10-16T14:00:47.978" v="12"/>
          <ac:picMkLst>
            <pc:docMk/>
            <pc:sldMk cId="1499227490" sldId="275"/>
            <ac:picMk id="13" creationId="{900D3057-676B-4E48-A708-9B121DBF9384}"/>
          </ac:picMkLst>
        </pc:picChg>
        <pc:inkChg chg="add del">
          <ac:chgData name="Byron Mason" userId="6c9d0a9e-719b-494d-b6b5-86d2e874f842" providerId="ADAL" clId="{89283C20-7AEA-5640-B946-77591A7189EC}" dt="2020-10-16T11:31:47.160" v="10" actId="478"/>
          <ac:inkMkLst>
            <pc:docMk/>
            <pc:sldMk cId="1499227490" sldId="275"/>
            <ac:inkMk id="10" creationId="{68712776-2337-EA4E-92F6-AA76DEA22A1E}"/>
          </ac:inkMkLst>
        </pc:inkChg>
        <pc:inkChg chg="add">
          <ac:chgData name="Byron Mason" userId="6c9d0a9e-719b-494d-b6b5-86d2e874f842" providerId="ADAL" clId="{89283C20-7AEA-5640-B946-77591A7189EC}" dt="2020-10-16T14:00:47.978" v="12"/>
          <ac:inkMkLst>
            <pc:docMk/>
            <pc:sldMk cId="1499227490" sldId="275"/>
            <ac:inkMk id="12" creationId="{D6A6873C-1C07-5042-9ECF-5C7501F085DE}"/>
          </ac:inkMkLst>
        </pc:inkChg>
      </pc:sldChg>
      <pc:sldChg chg="addSp delSp modSp modTransition">
        <pc:chgData name="Byron Mason" userId="6c9d0a9e-719b-494d-b6b5-86d2e874f842" providerId="ADAL" clId="{89283C20-7AEA-5640-B946-77591A7189EC}" dt="2020-10-16T16:04:11.389" v="734"/>
        <pc:sldMkLst>
          <pc:docMk/>
          <pc:sldMk cId="1255844481" sldId="276"/>
        </pc:sldMkLst>
        <pc:spChg chg="mod">
          <ac:chgData name="Byron Mason" userId="6c9d0a9e-719b-494d-b6b5-86d2e874f842" providerId="ADAL" clId="{89283C20-7AEA-5640-B946-77591A7189EC}" dt="2020-10-16T14:09:16.291" v="17" actId="20577"/>
          <ac:spMkLst>
            <pc:docMk/>
            <pc:sldMk cId="1255844481" sldId="276"/>
            <ac:spMk id="3" creationId="{57A9F200-360F-8345-A8B8-2C9F4D028267}"/>
          </ac:spMkLst>
        </pc:spChg>
        <pc:picChg chg="add del mod">
          <ac:chgData name="Byron Mason" userId="6c9d0a9e-719b-494d-b6b5-86d2e874f842" providerId="ADAL" clId="{89283C20-7AEA-5640-B946-77591A7189EC}" dt="2020-10-16T14:02:34.399" v="14"/>
          <ac:picMkLst>
            <pc:docMk/>
            <pc:sldMk cId="1255844481" sldId="276"/>
            <ac:picMk id="4" creationId="{58D6E7A6-1B89-2E44-ADA0-B6765DB3A8EC}"/>
          </ac:picMkLst>
        </pc:picChg>
        <pc:picChg chg="add del mod">
          <ac:chgData name="Byron Mason" userId="6c9d0a9e-719b-494d-b6b5-86d2e874f842" providerId="ADAL" clId="{89283C20-7AEA-5640-B946-77591A7189EC}" dt="2020-10-16T14:09:04.970" v="16"/>
          <ac:picMkLst>
            <pc:docMk/>
            <pc:sldMk cId="1255844481" sldId="276"/>
            <ac:picMk id="5" creationId="{99A975D2-FB93-4C47-B1AC-7B8A351663C9}"/>
          </ac:picMkLst>
        </pc:picChg>
        <pc:picChg chg="add del mod">
          <ac:chgData name="Byron Mason" userId="6c9d0a9e-719b-494d-b6b5-86d2e874f842" providerId="ADAL" clId="{89283C20-7AEA-5640-B946-77591A7189EC}" dt="2020-10-16T14:16:08.581" v="18"/>
          <ac:picMkLst>
            <pc:docMk/>
            <pc:sldMk cId="1255844481" sldId="276"/>
            <ac:picMk id="6" creationId="{A9FDE522-4620-2944-8BB9-F14C9F5AF7CB}"/>
          </ac:picMkLst>
        </pc:picChg>
        <pc:picChg chg="add mod">
          <ac:chgData name="Byron Mason" userId="6c9d0a9e-719b-494d-b6b5-86d2e874f842" providerId="ADAL" clId="{89283C20-7AEA-5640-B946-77591A7189EC}" dt="2020-10-16T16:04:11.389" v="734"/>
          <ac:picMkLst>
            <pc:docMk/>
            <pc:sldMk cId="1255844481" sldId="276"/>
            <ac:picMk id="7" creationId="{C3D05D1A-F170-8E4D-AEA4-9C7339C72F3D}"/>
          </ac:picMkLst>
        </pc:picChg>
      </pc:sldChg>
      <pc:sldChg chg="addSp delSp modSp modTransition">
        <pc:chgData name="Byron Mason" userId="6c9d0a9e-719b-494d-b6b5-86d2e874f842" providerId="ADAL" clId="{89283C20-7AEA-5640-B946-77591A7189EC}" dt="2020-10-16T14:16:08.581" v="18"/>
        <pc:sldMkLst>
          <pc:docMk/>
          <pc:sldMk cId="2575264887" sldId="277"/>
        </pc:sldMkLst>
        <pc:picChg chg="add del mod">
          <ac:chgData name="Byron Mason" userId="6c9d0a9e-719b-494d-b6b5-86d2e874f842" providerId="ADAL" clId="{89283C20-7AEA-5640-B946-77591A7189EC}" dt="2020-10-16T14:09:04.970" v="16"/>
          <ac:picMkLst>
            <pc:docMk/>
            <pc:sldMk cId="2575264887" sldId="277"/>
            <ac:picMk id="4" creationId="{B573F218-B517-BD46-9A26-1E5720E5B357}"/>
          </ac:picMkLst>
        </pc:picChg>
        <pc:picChg chg="add del mod">
          <ac:chgData name="Byron Mason" userId="6c9d0a9e-719b-494d-b6b5-86d2e874f842" providerId="ADAL" clId="{89283C20-7AEA-5640-B946-77591A7189EC}" dt="2020-10-16T14:16:08.581" v="18"/>
          <ac:picMkLst>
            <pc:docMk/>
            <pc:sldMk cId="2575264887" sldId="277"/>
            <ac:picMk id="5" creationId="{D77B52A4-13E3-B248-89F5-569E8E928E43}"/>
          </ac:picMkLst>
        </pc:picChg>
        <pc:picChg chg="add mod">
          <ac:chgData name="Byron Mason" userId="6c9d0a9e-719b-494d-b6b5-86d2e874f842" providerId="ADAL" clId="{89283C20-7AEA-5640-B946-77591A7189EC}" dt="2020-10-16T14:16:08.581" v="18"/>
          <ac:picMkLst>
            <pc:docMk/>
            <pc:sldMk cId="2575264887" sldId="277"/>
            <ac:picMk id="6" creationId="{E873ADA8-D6BC-B540-8372-DD81C2708FA5}"/>
          </ac:picMkLst>
        </pc:picChg>
      </pc:sldChg>
      <pc:sldChg chg="addSp delSp modSp mod modTransition delAnim">
        <pc:chgData name="Byron Mason" userId="6c9d0a9e-719b-494d-b6b5-86d2e874f842" providerId="ADAL" clId="{89283C20-7AEA-5640-B946-77591A7189EC}" dt="2020-10-16T15:39:39.771" v="335"/>
        <pc:sldMkLst>
          <pc:docMk/>
          <pc:sldMk cId="571001971" sldId="278"/>
        </pc:sldMkLst>
        <pc:spChg chg="mod">
          <ac:chgData name="Byron Mason" userId="6c9d0a9e-719b-494d-b6b5-86d2e874f842" providerId="ADAL" clId="{89283C20-7AEA-5640-B946-77591A7189EC}" dt="2020-10-16T15:13:10.003" v="22" actId="113"/>
          <ac:spMkLst>
            <pc:docMk/>
            <pc:sldMk cId="571001971" sldId="278"/>
            <ac:spMk id="2" creationId="{26189667-C532-3B46-8F33-D031AE4EED86}"/>
          </ac:spMkLst>
        </pc:spChg>
        <pc:spChg chg="mod">
          <ac:chgData name="Byron Mason" userId="6c9d0a9e-719b-494d-b6b5-86d2e874f842" providerId="ADAL" clId="{89283C20-7AEA-5640-B946-77591A7189EC}" dt="2020-10-16T15:25:58.079" v="333" actId="20577"/>
          <ac:spMkLst>
            <pc:docMk/>
            <pc:sldMk cId="571001971" sldId="278"/>
            <ac:spMk id="3" creationId="{B640182D-47FE-7143-8EBC-04981CF57122}"/>
          </ac:spMkLst>
        </pc:spChg>
        <pc:picChg chg="add del mod">
          <ac:chgData name="Byron Mason" userId="6c9d0a9e-719b-494d-b6b5-86d2e874f842" providerId="ADAL" clId="{89283C20-7AEA-5640-B946-77591A7189EC}" dt="2020-10-16T14:21:56.892" v="20"/>
          <ac:picMkLst>
            <pc:docMk/>
            <pc:sldMk cId="571001971" sldId="278"/>
            <ac:picMk id="8" creationId="{1C97C6B6-F301-9345-BFBF-A5EF8B89E31C}"/>
          </ac:picMkLst>
        </pc:picChg>
        <pc:picChg chg="add del mod">
          <ac:chgData name="Byron Mason" userId="6c9d0a9e-719b-494d-b6b5-86d2e874f842" providerId="ADAL" clId="{89283C20-7AEA-5640-B946-77591A7189EC}" dt="2020-10-16T15:22:12.957" v="23"/>
          <ac:picMkLst>
            <pc:docMk/>
            <pc:sldMk cId="571001971" sldId="278"/>
            <ac:picMk id="9" creationId="{776BDDDC-E3F3-7145-BE09-BB7789D52C5B}"/>
          </ac:picMkLst>
        </pc:picChg>
        <pc:picChg chg="add del mod">
          <ac:chgData name="Byron Mason" userId="6c9d0a9e-719b-494d-b6b5-86d2e874f842" providerId="ADAL" clId="{89283C20-7AEA-5640-B946-77591A7189EC}" dt="2020-10-16T15:27:39.717" v="334" actId="478"/>
          <ac:picMkLst>
            <pc:docMk/>
            <pc:sldMk cId="571001971" sldId="278"/>
            <ac:picMk id="11" creationId="{47C11891-D848-B34C-A42C-D49FA15981F6}"/>
          </ac:picMkLst>
        </pc:picChg>
        <pc:picChg chg="add mod">
          <ac:chgData name="Byron Mason" userId="6c9d0a9e-719b-494d-b6b5-86d2e874f842" providerId="ADAL" clId="{89283C20-7AEA-5640-B946-77591A7189EC}" dt="2020-10-16T15:39:39.771" v="335"/>
          <ac:picMkLst>
            <pc:docMk/>
            <pc:sldMk cId="571001971" sldId="278"/>
            <ac:picMk id="13" creationId="{E40F154E-4139-8B4E-A1D2-9F8FEBC09B3F}"/>
          </ac:picMkLst>
        </pc:picChg>
        <pc:inkChg chg="add del">
          <ac:chgData name="Byron Mason" userId="6c9d0a9e-719b-494d-b6b5-86d2e874f842" providerId="ADAL" clId="{89283C20-7AEA-5640-B946-77591A7189EC}" dt="2020-10-16T15:39:39.771" v="335"/>
          <ac:inkMkLst>
            <pc:docMk/>
            <pc:sldMk cId="571001971" sldId="278"/>
            <ac:inkMk id="10" creationId="{EF5258D1-3376-834A-8BE9-C8B3EA92ECDD}"/>
          </ac:inkMkLst>
        </pc:inkChg>
        <pc:inkChg chg="add">
          <ac:chgData name="Byron Mason" userId="6c9d0a9e-719b-494d-b6b5-86d2e874f842" providerId="ADAL" clId="{89283C20-7AEA-5640-B946-77591A7189EC}" dt="2020-10-16T15:39:39.771" v="335"/>
          <ac:inkMkLst>
            <pc:docMk/>
            <pc:sldMk cId="571001971" sldId="278"/>
            <ac:inkMk id="12" creationId="{52844A7D-0B94-5345-B4FA-6D100EC47923}"/>
          </ac:inkMkLst>
        </pc:inkChg>
      </pc:sldChg>
      <pc:sldChg chg="addSp modSp new mod modTransition">
        <pc:chgData name="Byron Mason" userId="6c9d0a9e-719b-494d-b6b5-86d2e874f842" providerId="ADAL" clId="{89283C20-7AEA-5640-B946-77591A7189EC}" dt="2020-10-16T15:51:32.318" v="521"/>
        <pc:sldMkLst>
          <pc:docMk/>
          <pc:sldMk cId="1348984732" sldId="279"/>
        </pc:sldMkLst>
        <pc:spChg chg="mod">
          <ac:chgData name="Byron Mason" userId="6c9d0a9e-719b-494d-b6b5-86d2e874f842" providerId="ADAL" clId="{89283C20-7AEA-5640-B946-77591A7189EC}" dt="2020-10-16T15:48:17.221" v="520" actId="113"/>
          <ac:spMkLst>
            <pc:docMk/>
            <pc:sldMk cId="1348984732" sldId="279"/>
            <ac:spMk id="2" creationId="{E18E6CC5-EDA1-4346-A530-76C65A938764}"/>
          </ac:spMkLst>
        </pc:spChg>
        <pc:spChg chg="mod">
          <ac:chgData name="Byron Mason" userId="6c9d0a9e-719b-494d-b6b5-86d2e874f842" providerId="ADAL" clId="{89283C20-7AEA-5640-B946-77591A7189EC}" dt="2020-10-16T15:47:44.222" v="519" actId="20577"/>
          <ac:spMkLst>
            <pc:docMk/>
            <pc:sldMk cId="1348984732" sldId="279"/>
            <ac:spMk id="3" creationId="{7A97AC4F-D1C5-2C40-86E4-75211880AC43}"/>
          </ac:spMkLst>
        </pc:spChg>
        <pc:picChg chg="add mod">
          <ac:chgData name="Byron Mason" userId="6c9d0a9e-719b-494d-b6b5-86d2e874f842" providerId="ADAL" clId="{89283C20-7AEA-5640-B946-77591A7189EC}" dt="2020-10-16T15:47:01.650" v="363" actId="1076"/>
          <ac:picMkLst>
            <pc:docMk/>
            <pc:sldMk cId="1348984732" sldId="279"/>
            <ac:picMk id="4" creationId="{5E02851F-0123-5E47-81DE-9E3518128E30}"/>
          </ac:picMkLst>
        </pc:picChg>
        <pc:picChg chg="add mod">
          <ac:chgData name="Byron Mason" userId="6c9d0a9e-719b-494d-b6b5-86d2e874f842" providerId="ADAL" clId="{89283C20-7AEA-5640-B946-77591A7189EC}" dt="2020-10-16T15:51:32.318" v="521"/>
          <ac:picMkLst>
            <pc:docMk/>
            <pc:sldMk cId="1348984732" sldId="279"/>
            <ac:picMk id="5" creationId="{02831693-20A1-8143-A507-C880EB43B97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76363" cy="513507"/>
          </a:xfrm>
          <a:prstGeom prst="rect">
            <a:avLst/>
          </a:prstGeom>
        </p:spPr>
        <p:txBody>
          <a:bodyPr vert="horz" lIns="94768" tIns="47384" rIns="94768" bIns="47384" rtlCol="0"/>
          <a:lstStyle>
            <a:lvl1pPr algn="l">
              <a:defRPr sz="1200"/>
            </a:lvl1pPr>
          </a:lstStyle>
          <a:p>
            <a:endParaRPr lang="en-GB"/>
          </a:p>
        </p:txBody>
      </p:sp>
      <p:sp>
        <p:nvSpPr>
          <p:cNvPr id="3" name="Date Placeholder 2"/>
          <p:cNvSpPr>
            <a:spLocks noGrp="1"/>
          </p:cNvSpPr>
          <p:nvPr>
            <p:ph type="dt" sz="quarter" idx="1"/>
          </p:nvPr>
        </p:nvSpPr>
        <p:spPr>
          <a:xfrm>
            <a:off x="4021295" y="3"/>
            <a:ext cx="3076363" cy="513507"/>
          </a:xfrm>
          <a:prstGeom prst="rect">
            <a:avLst/>
          </a:prstGeom>
        </p:spPr>
        <p:txBody>
          <a:bodyPr vert="horz" lIns="94768" tIns="47384" rIns="94768" bIns="47384" rtlCol="0"/>
          <a:lstStyle>
            <a:lvl1pPr algn="r">
              <a:defRPr sz="1200"/>
            </a:lvl1pPr>
          </a:lstStyle>
          <a:p>
            <a:fld id="{6AD24EC9-7198-4B56-AEF9-BBEDF5640E20}" type="datetimeFigureOut">
              <a:rPr lang="en-GB" smtClean="0"/>
              <a:t>14/10/2021</a:t>
            </a:fld>
            <a:endParaRPr lang="en-GB"/>
          </a:p>
        </p:txBody>
      </p:sp>
      <p:sp>
        <p:nvSpPr>
          <p:cNvPr id="4" name="Footer Placeholder 3"/>
          <p:cNvSpPr>
            <a:spLocks noGrp="1"/>
          </p:cNvSpPr>
          <p:nvPr>
            <p:ph type="ftr" sz="quarter" idx="2"/>
          </p:nvPr>
        </p:nvSpPr>
        <p:spPr>
          <a:xfrm>
            <a:off x="1" y="9721108"/>
            <a:ext cx="3076363" cy="513506"/>
          </a:xfrm>
          <a:prstGeom prst="rect">
            <a:avLst/>
          </a:prstGeom>
        </p:spPr>
        <p:txBody>
          <a:bodyPr vert="horz" lIns="94768" tIns="47384" rIns="94768" bIns="47384" rtlCol="0" anchor="b"/>
          <a:lstStyle>
            <a:lvl1pPr algn="l">
              <a:defRPr sz="1200"/>
            </a:lvl1pPr>
          </a:lstStyle>
          <a:p>
            <a:endParaRPr lang="en-GB"/>
          </a:p>
        </p:txBody>
      </p:sp>
      <p:sp>
        <p:nvSpPr>
          <p:cNvPr id="5" name="Slide Number Placeholder 4"/>
          <p:cNvSpPr>
            <a:spLocks noGrp="1"/>
          </p:cNvSpPr>
          <p:nvPr>
            <p:ph type="sldNum" sz="quarter" idx="3"/>
          </p:nvPr>
        </p:nvSpPr>
        <p:spPr>
          <a:xfrm>
            <a:off x="4021295" y="9721108"/>
            <a:ext cx="3076363" cy="513506"/>
          </a:xfrm>
          <a:prstGeom prst="rect">
            <a:avLst/>
          </a:prstGeom>
        </p:spPr>
        <p:txBody>
          <a:bodyPr vert="horz" lIns="94768" tIns="47384" rIns="94768" bIns="47384" rtlCol="0" anchor="b"/>
          <a:lstStyle>
            <a:lvl1pPr algn="r">
              <a:defRPr sz="1200"/>
            </a:lvl1pPr>
          </a:lstStyle>
          <a:p>
            <a:fld id="{07BF6C75-9EE4-4025-B9CD-A148211DA5FF}" type="slidenum">
              <a:rPr lang="en-GB" smtClean="0"/>
              <a:t>‹#›</a:t>
            </a:fld>
            <a:endParaRPr lang="en-GB"/>
          </a:p>
        </p:txBody>
      </p:sp>
    </p:spTree>
    <p:extLst>
      <p:ext uri="{BB962C8B-B14F-4D97-AF65-F5344CB8AC3E}">
        <p14:creationId xmlns:p14="http://schemas.microsoft.com/office/powerpoint/2010/main" val="1553449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3076363" cy="513507"/>
          </a:xfrm>
          <a:prstGeom prst="rect">
            <a:avLst/>
          </a:prstGeom>
        </p:spPr>
        <p:txBody>
          <a:bodyPr vert="horz" lIns="94768" tIns="47384" rIns="94768" bIns="47384" rtlCol="0"/>
          <a:lstStyle>
            <a:lvl1pPr algn="l">
              <a:defRPr sz="1200"/>
            </a:lvl1pPr>
          </a:lstStyle>
          <a:p>
            <a:endParaRPr lang="en-GB"/>
          </a:p>
        </p:txBody>
      </p:sp>
      <p:sp>
        <p:nvSpPr>
          <p:cNvPr id="3" name="Date Placeholder 2"/>
          <p:cNvSpPr>
            <a:spLocks noGrp="1"/>
          </p:cNvSpPr>
          <p:nvPr>
            <p:ph type="dt" idx="1"/>
          </p:nvPr>
        </p:nvSpPr>
        <p:spPr>
          <a:xfrm>
            <a:off x="4021295" y="3"/>
            <a:ext cx="3076363" cy="513507"/>
          </a:xfrm>
          <a:prstGeom prst="rect">
            <a:avLst/>
          </a:prstGeom>
        </p:spPr>
        <p:txBody>
          <a:bodyPr vert="horz" lIns="94768" tIns="47384" rIns="94768" bIns="47384" rtlCol="0"/>
          <a:lstStyle>
            <a:lvl1pPr algn="r">
              <a:defRPr sz="1200"/>
            </a:lvl1pPr>
          </a:lstStyle>
          <a:p>
            <a:fld id="{9DA14B43-C65A-4AE6-9D2C-F5DDC46BD098}" type="datetimeFigureOut">
              <a:rPr lang="en-GB" smtClean="0"/>
              <a:t>14/10/2021</a:t>
            </a:fld>
            <a:endParaRPr lang="en-GB"/>
          </a:p>
        </p:txBody>
      </p:sp>
      <p:sp>
        <p:nvSpPr>
          <p:cNvPr id="4" name="Slide Image Placeholder 3"/>
          <p:cNvSpPr>
            <a:spLocks noGrp="1" noRot="1" noChangeAspect="1"/>
          </p:cNvSpPr>
          <p:nvPr>
            <p:ph type="sldImg" idx="2"/>
          </p:nvPr>
        </p:nvSpPr>
        <p:spPr>
          <a:xfrm>
            <a:off x="479425" y="1277938"/>
            <a:ext cx="6140450" cy="3454400"/>
          </a:xfrm>
          <a:prstGeom prst="rect">
            <a:avLst/>
          </a:prstGeom>
          <a:noFill/>
          <a:ln w="12700">
            <a:solidFill>
              <a:prstClr val="black"/>
            </a:solidFill>
          </a:ln>
        </p:spPr>
        <p:txBody>
          <a:bodyPr vert="horz" lIns="94768" tIns="47384" rIns="94768" bIns="47384"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4768" tIns="47384" rIns="94768" bIns="473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8"/>
            <a:ext cx="3076363" cy="513506"/>
          </a:xfrm>
          <a:prstGeom prst="rect">
            <a:avLst/>
          </a:prstGeom>
        </p:spPr>
        <p:txBody>
          <a:bodyPr vert="horz" lIns="94768" tIns="47384" rIns="94768" bIns="47384"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8"/>
            <a:ext cx="3076363" cy="513506"/>
          </a:xfrm>
          <a:prstGeom prst="rect">
            <a:avLst/>
          </a:prstGeom>
        </p:spPr>
        <p:txBody>
          <a:bodyPr vert="horz" lIns="94768" tIns="47384" rIns="94768" bIns="47384" rtlCol="0" anchor="b"/>
          <a:lstStyle>
            <a:lvl1pPr algn="r">
              <a:defRPr sz="1200"/>
            </a:lvl1pPr>
          </a:lstStyle>
          <a:p>
            <a:fld id="{7C970ED3-5561-46E0-A85F-5E16F88FFCA8}" type="slidenum">
              <a:rPr lang="en-GB" smtClean="0"/>
              <a:t>‹#›</a:t>
            </a:fld>
            <a:endParaRPr lang="en-GB"/>
          </a:p>
        </p:txBody>
      </p:sp>
    </p:spTree>
    <p:extLst>
      <p:ext uri="{BB962C8B-B14F-4D97-AF65-F5344CB8AC3E}">
        <p14:creationId xmlns:p14="http://schemas.microsoft.com/office/powerpoint/2010/main" val="771692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09A217-B557-4CD6-B793-2A12F4838A41}" type="slidenum">
              <a:rPr lang="en-GB"/>
              <a:pPr/>
              <a:t>2</a:t>
            </a:fld>
            <a:endParaRPr lang="en-GB"/>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GB" sz="800" dirty="0"/>
          </a:p>
        </p:txBody>
      </p:sp>
    </p:spTree>
    <p:extLst>
      <p:ext uri="{BB962C8B-B14F-4D97-AF65-F5344CB8AC3E}">
        <p14:creationId xmlns:p14="http://schemas.microsoft.com/office/powerpoint/2010/main" val="90922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970ED3-5561-46E0-A85F-5E16F88FFCA8}" type="slidenum">
              <a:rPr lang="en-GB" smtClean="0"/>
              <a:t>6</a:t>
            </a:fld>
            <a:endParaRPr lang="en-GB"/>
          </a:p>
        </p:txBody>
      </p:sp>
    </p:spTree>
    <p:extLst>
      <p:ext uri="{BB962C8B-B14F-4D97-AF65-F5344CB8AC3E}">
        <p14:creationId xmlns:p14="http://schemas.microsoft.com/office/powerpoint/2010/main" val="1341504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Figure 11 shows the effect of increasing </a:t>
            </a:r>
            <a:r>
              <a:rPr lang="en-GB" dirty="0"/>
              <a:t>Cs</a:t>
            </a:r>
            <a:r>
              <a:rPr lang="en-GB" sz="1200" b="0" i="0" u="none" strike="noStrike" kern="1200" dirty="0">
                <a:solidFill>
                  <a:schemeClr val="tx1"/>
                </a:solidFill>
                <a:effectLst/>
                <a:latin typeface="+mn-lt"/>
                <a:ea typeface="+mn-ea"/>
                <a:cs typeface="+mn-cs"/>
              </a:rPr>
              <a:t> to give damping ratio, </a:t>
            </a:r>
            <a:r>
              <a:rPr lang="el-GR" dirty="0"/>
              <a:t>ζ</a:t>
            </a:r>
            <a:r>
              <a:rPr lang="el-GR" sz="1200" b="0" i="0" u="none" strike="noStrike"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rPr>
              <a:t>in the range 0.1 to 2. Note how at the extreme (200% damping) level, the </a:t>
            </a:r>
            <a:r>
              <a:rPr lang="en-GB" sz="1200" b="0" i="1" u="none" strike="noStrike" kern="1200" dirty="0">
                <a:solidFill>
                  <a:schemeClr val="tx1"/>
                </a:solidFill>
                <a:effectLst/>
                <a:latin typeface="+mn-lt"/>
                <a:ea typeface="+mn-ea"/>
                <a:cs typeface="+mn-cs"/>
              </a:rPr>
              <a:t>stiff</a:t>
            </a:r>
            <a:r>
              <a:rPr lang="en-GB" sz="1200" b="0" i="0" u="none" strike="noStrike" kern="1200" dirty="0">
                <a:solidFill>
                  <a:schemeClr val="tx1"/>
                </a:solidFill>
                <a:effectLst/>
                <a:latin typeface="+mn-lt"/>
                <a:ea typeface="+mn-ea"/>
                <a:cs typeface="+mn-cs"/>
              </a:rPr>
              <a:t> damper has effectively tied the body and wheel together, combining body bounce and wheel hop into one resonance at about 3.5Hz. This would be highly undesirable, due to its affect on the human body. Frequencies of 1Hz and 10Hz feel much better than 4Hz vertically.</a:t>
            </a:r>
            <a:endParaRPr lang="en-GB" dirty="0"/>
          </a:p>
        </p:txBody>
      </p:sp>
      <p:sp>
        <p:nvSpPr>
          <p:cNvPr id="4" name="Slide Number Placeholder 3"/>
          <p:cNvSpPr>
            <a:spLocks noGrp="1"/>
          </p:cNvSpPr>
          <p:nvPr>
            <p:ph type="sldNum" sz="quarter" idx="5"/>
          </p:nvPr>
        </p:nvSpPr>
        <p:spPr/>
        <p:txBody>
          <a:bodyPr/>
          <a:lstStyle/>
          <a:p>
            <a:fld id="{7C970ED3-5561-46E0-A85F-5E16F88FFCA8}" type="slidenum">
              <a:rPr lang="en-GB" smtClean="0"/>
              <a:t>13</a:t>
            </a:fld>
            <a:endParaRPr lang="en-GB"/>
          </a:p>
        </p:txBody>
      </p:sp>
    </p:spTree>
    <p:extLst>
      <p:ext uri="{BB962C8B-B14F-4D97-AF65-F5344CB8AC3E}">
        <p14:creationId xmlns:p14="http://schemas.microsoft.com/office/powerpoint/2010/main" val="2227747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970ED3-5561-46E0-A85F-5E16F88FFCA8}" type="slidenum">
              <a:rPr lang="en-GB" smtClean="0"/>
              <a:t>17</a:t>
            </a:fld>
            <a:endParaRPr lang="en-GB"/>
          </a:p>
        </p:txBody>
      </p:sp>
    </p:spTree>
    <p:extLst>
      <p:ext uri="{BB962C8B-B14F-4D97-AF65-F5344CB8AC3E}">
        <p14:creationId xmlns:p14="http://schemas.microsoft.com/office/powerpoint/2010/main" val="1654558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
        <p:nvSpPr>
          <p:cNvPr id="7" name="AutoShape 2" descr="Loughborough University"/>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Picture 9" descr="A close up of a logo&#10;&#10;Description automatically generated">
            <a:extLst>
              <a:ext uri="{FF2B5EF4-FFF2-40B4-BE49-F238E27FC236}">
                <a16:creationId xmlns:a16="http://schemas.microsoft.com/office/drawing/2014/main" id="{0E0BA635-F59C-8E4A-B122-2A8DE9FA19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1900" y="6051550"/>
            <a:ext cx="1689100" cy="609600"/>
          </a:xfrm>
          <a:prstGeom prst="rect">
            <a:avLst/>
          </a:prstGeom>
        </p:spPr>
      </p:pic>
    </p:spTree>
    <p:extLst>
      <p:ext uri="{BB962C8B-B14F-4D97-AF65-F5344CB8AC3E}">
        <p14:creationId xmlns:p14="http://schemas.microsoft.com/office/powerpoint/2010/main" val="227208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81382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147892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ADA9985-F9B8-4E11-8A40-B153142C5EE0}" type="datetimeFigureOut">
              <a:rPr lang="en-GB" smtClean="0"/>
              <a:t>14/10/2021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pic>
        <p:nvPicPr>
          <p:cNvPr id="8" name="Picture 7" descr="A close up of a logo&#10;&#10;Description automatically generated">
            <a:extLst>
              <a:ext uri="{FF2B5EF4-FFF2-40B4-BE49-F238E27FC236}">
                <a16:creationId xmlns:a16="http://schemas.microsoft.com/office/drawing/2014/main" id="{52667C68-FB21-6C46-A883-56786594A8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1900" y="6051550"/>
            <a:ext cx="1689100" cy="609600"/>
          </a:xfrm>
          <a:prstGeom prst="rect">
            <a:avLst/>
          </a:prstGeom>
        </p:spPr>
      </p:pic>
    </p:spTree>
    <p:extLst>
      <p:ext uri="{BB962C8B-B14F-4D97-AF65-F5344CB8AC3E}">
        <p14:creationId xmlns:p14="http://schemas.microsoft.com/office/powerpoint/2010/main" val="345912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A9985-F9B8-4E11-8A40-B153142C5EE0}" type="datetimeFigureOut">
              <a:rPr lang="en-GB" smtClean="0"/>
              <a:t>14/10/2021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426233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ADA9985-F9B8-4E11-8A40-B153142C5EE0}" type="datetimeFigureOut">
              <a:rPr lang="en-GB" smtClean="0"/>
              <a:t>14/10/2021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115397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ADA9985-F9B8-4E11-8A40-B153142C5EE0}" type="datetimeFigureOut">
              <a:rPr lang="en-GB" smtClean="0"/>
              <a:t>14/10/2021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29518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ADA9985-F9B8-4E11-8A40-B153142C5EE0}" type="datetimeFigureOut">
              <a:rPr lang="en-GB" smtClean="0"/>
              <a:t>14/10/2021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00264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A9985-F9B8-4E11-8A40-B153142C5EE0}" type="datetimeFigureOut">
              <a:rPr lang="en-GB" smtClean="0"/>
              <a:t>14/10/2021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417716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A9985-F9B8-4E11-8A40-B153142C5EE0}" type="datetimeFigureOut">
              <a:rPr lang="en-GB" smtClean="0"/>
              <a:t>14/10/2021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335990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A9985-F9B8-4E11-8A40-B153142C5EE0}" type="datetimeFigureOut">
              <a:rPr lang="en-GB" smtClean="0"/>
              <a:t>14/10/2021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E9108-90E6-4545-84B5-524405B51399}" type="slidenum">
              <a:rPr lang="en-GB" smtClean="0"/>
              <a:t>‹#›</a:t>
            </a:fld>
            <a:endParaRPr lang="en-GB"/>
          </a:p>
        </p:txBody>
      </p:sp>
    </p:spTree>
    <p:extLst>
      <p:ext uri="{BB962C8B-B14F-4D97-AF65-F5344CB8AC3E}">
        <p14:creationId xmlns:p14="http://schemas.microsoft.com/office/powerpoint/2010/main" val="2687556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A9985-F9B8-4E11-8A40-B153142C5EE0}" type="datetimeFigureOut">
              <a:rPr lang="en-GB" smtClean="0"/>
              <a:t>14/10/2021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E9108-90E6-4545-84B5-524405B51399}" type="slidenum">
              <a:rPr lang="en-GB" smtClean="0"/>
              <a:t>‹#›</a:t>
            </a:fld>
            <a:endParaRPr lang="en-GB"/>
          </a:p>
        </p:txBody>
      </p:sp>
    </p:spTree>
    <p:extLst>
      <p:ext uri="{BB962C8B-B14F-4D97-AF65-F5344CB8AC3E}">
        <p14:creationId xmlns:p14="http://schemas.microsoft.com/office/powerpoint/2010/main" val="375817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7"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1795"/>
            <a:ext cx="9144000" cy="1157229"/>
          </a:xfrm>
        </p:spPr>
        <p:txBody>
          <a:bodyPr anchor="t" anchorCtr="0">
            <a:normAutofit/>
          </a:bodyPr>
          <a:lstStyle/>
          <a:p>
            <a:r>
              <a:rPr lang="en-GB" sz="4400" dirty="0"/>
              <a:t>Vehicle Dynamics and Simulation</a:t>
            </a:r>
          </a:p>
        </p:txBody>
      </p:sp>
      <p:sp>
        <p:nvSpPr>
          <p:cNvPr id="3" name="Subtitle 2"/>
          <p:cNvSpPr>
            <a:spLocks noGrp="1"/>
          </p:cNvSpPr>
          <p:nvPr>
            <p:ph type="subTitle" idx="1"/>
          </p:nvPr>
        </p:nvSpPr>
        <p:spPr>
          <a:xfrm>
            <a:off x="1524000" y="4788976"/>
            <a:ext cx="9144000" cy="468824"/>
          </a:xfrm>
        </p:spPr>
        <p:txBody>
          <a:bodyPr/>
          <a:lstStyle/>
          <a:p>
            <a:r>
              <a:rPr lang="en-GB" dirty="0"/>
              <a:t>Dr B Mason</a:t>
            </a:r>
          </a:p>
        </p:txBody>
      </p:sp>
      <p:sp>
        <p:nvSpPr>
          <p:cNvPr id="5" name="Title 1">
            <a:extLst>
              <a:ext uri="{FF2B5EF4-FFF2-40B4-BE49-F238E27FC236}">
                <a16:creationId xmlns:a16="http://schemas.microsoft.com/office/drawing/2014/main" id="{6A7EBFB3-A30D-0B40-9276-CA38CB6DFEC5}"/>
              </a:ext>
            </a:extLst>
          </p:cNvPr>
          <p:cNvSpPr txBox="1">
            <a:spLocks/>
          </p:cNvSpPr>
          <p:nvPr/>
        </p:nvSpPr>
        <p:spPr>
          <a:xfrm>
            <a:off x="2158652" y="2476356"/>
            <a:ext cx="7874696" cy="1330282"/>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400" b="1" dirty="0"/>
              <a:t>Ride Dynamics</a:t>
            </a:r>
          </a:p>
        </p:txBody>
      </p:sp>
    </p:spTree>
    <p:extLst>
      <p:ext uri="{BB962C8B-B14F-4D97-AF65-F5344CB8AC3E}">
        <p14:creationId xmlns:p14="http://schemas.microsoft.com/office/powerpoint/2010/main" val="3809401836"/>
      </p:ext>
    </p:extLst>
  </p:cSld>
  <p:clrMapOvr>
    <a:masterClrMapping/>
  </p:clrMapOvr>
  <mc:AlternateContent xmlns:mc="http://schemas.openxmlformats.org/markup-compatibility/2006" xmlns:p14="http://schemas.microsoft.com/office/powerpoint/2010/main">
    <mc:Choice Requires="p14">
      <p:transition spd="slow" p14:dur="2000" advTm="8013"/>
    </mc:Choice>
    <mc:Fallback xmlns="">
      <p:transition spd="slow" advTm="80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CEE6-5580-B648-8902-4BF34788048D}"/>
              </a:ext>
            </a:extLst>
          </p:cNvPr>
          <p:cNvSpPr>
            <a:spLocks noGrp="1"/>
          </p:cNvSpPr>
          <p:nvPr>
            <p:ph type="title"/>
          </p:nvPr>
        </p:nvSpPr>
        <p:spPr/>
        <p:txBody>
          <a:bodyPr/>
          <a:lstStyle/>
          <a:p>
            <a:r>
              <a:rPr lang="en-US" b="1" dirty="0"/>
              <a:t>The Quarter Car Model: Wheel hop</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F511B9-EA0A-A147-88C9-241A3DBBA06A}"/>
                  </a:ext>
                </a:extLst>
              </p:cNvPr>
              <p:cNvSpPr>
                <a:spLocks noGrp="1"/>
              </p:cNvSpPr>
              <p:nvPr>
                <p:ph idx="1"/>
              </p:nvPr>
            </p:nvSpPr>
            <p:spPr/>
            <p:txBody>
              <a:bodyPr>
                <a:normAutofit lnSpcReduction="10000"/>
              </a:bodyPr>
              <a:lstStyle/>
              <a:p>
                <a:r>
                  <a:rPr lang="en-US" dirty="0"/>
                  <a:t>For wheel hop;</a:t>
                </a:r>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𝑤h</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𝑡</m:t>
                          </m:r>
                        </m:sub>
                      </m:sSub>
                    </m:oMath>
                  </m:oMathPara>
                </a14:m>
                <a:endParaRPr lang="en-GB" b="0" dirty="0"/>
              </a:p>
              <a:p>
                <a:endParaRPr lang="en-US" dirty="0"/>
              </a:p>
              <a:p>
                <a:r>
                  <a:rPr lang="en-US" dirty="0"/>
                  <a:t>So that the natural frequency,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𝐾</m:t>
                                  </m:r>
                                </m:e>
                                <m:sub>
                                  <m:r>
                                    <a:rPr lang="en-GB" i="1">
                                      <a:latin typeface="Cambria Math" panose="02040503050406030204" pitchFamily="18" charset="0"/>
                                    </a:rPr>
                                    <m:t>𝑤h</m:t>
                                  </m:r>
                                </m:sub>
                              </m:sSub>
                            </m:num>
                            <m:den>
                              <m:r>
                                <a:rPr lang="en-GB" i="1">
                                  <a:latin typeface="Cambria Math" panose="02040503050406030204" pitchFamily="18" charset="0"/>
                                </a:rPr>
                                <m:t>𝑚</m:t>
                              </m:r>
                            </m:den>
                          </m:f>
                        </m:e>
                      </m:rad>
                    </m:oMath>
                  </m:oMathPara>
                </a14:m>
                <a:endParaRPr lang="en-US" dirty="0"/>
              </a:p>
              <a:p>
                <a:endParaRPr lang="en-US" dirty="0"/>
              </a:p>
              <a:p>
                <a:r>
                  <a:rPr lang="en-US" dirty="0"/>
                  <a:t>Calculate the wheel hop frequency;</a:t>
                </a:r>
              </a:p>
              <a:p>
                <a:pPr marL="0" indent="0" algn="ctr">
                  <a:buNone/>
                </a:pPr>
                <a:r>
                  <a:rPr lang="en-US" dirty="0"/>
                  <a:t>…</a:t>
                </a:r>
              </a:p>
            </p:txBody>
          </p:sp>
        </mc:Choice>
        <mc:Fallback xmlns="">
          <p:sp>
            <p:nvSpPr>
              <p:cNvPr id="3" name="Content Placeholder 2">
                <a:extLst>
                  <a:ext uri="{FF2B5EF4-FFF2-40B4-BE49-F238E27FC236}">
                    <a16:creationId xmlns:a16="http://schemas.microsoft.com/office/drawing/2014/main" id="{88F511B9-EA0A-A147-88C9-241A3DBBA06A}"/>
                  </a:ext>
                </a:extLst>
              </p:cNvPr>
              <p:cNvSpPr>
                <a:spLocks noGrp="1" noRot="1" noChangeAspect="1" noMove="1" noResize="1" noEditPoints="1" noAdjustHandles="1" noChangeArrowheads="1" noChangeShapeType="1" noTextEdit="1"/>
              </p:cNvSpPr>
              <p:nvPr>
                <p:ph idx="1"/>
              </p:nvPr>
            </p:nvSpPr>
            <p:spPr>
              <a:blipFill>
                <a:blip r:embed="rId4"/>
                <a:stretch>
                  <a:fillRect l="-1086" t="-3198" b="-2616"/>
                </a:stretch>
              </a:blipFill>
            </p:spPr>
            <p:txBody>
              <a:bodyPr/>
              <a:lstStyle/>
              <a:p>
                <a:r>
                  <a:rPr lang="en-US">
                    <a:noFill/>
                  </a:rPr>
                  <a:t> </a:t>
                </a:r>
              </a:p>
            </p:txBody>
          </p:sp>
        </mc:Fallback>
      </mc:AlternateContent>
    </p:spTree>
    <p:extLst>
      <p:ext uri="{BB962C8B-B14F-4D97-AF65-F5344CB8AC3E}">
        <p14:creationId xmlns:p14="http://schemas.microsoft.com/office/powerpoint/2010/main" val="2575264887"/>
      </p:ext>
    </p:extLst>
  </p:cSld>
  <p:clrMapOvr>
    <a:masterClrMapping/>
  </p:clrMapOvr>
  <mc:AlternateContent xmlns:mc="http://schemas.openxmlformats.org/markup-compatibility/2006" xmlns:p14="http://schemas.microsoft.com/office/powerpoint/2010/main">
    <mc:Choice Requires="p14">
      <p:transition spd="slow" p14:dur="2000" advTm="104478"/>
    </mc:Choice>
    <mc:Fallback xmlns="">
      <p:transition spd="slow" advTm="10447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6C6E-1330-584A-A9FD-E223F75B26DE}"/>
              </a:ext>
            </a:extLst>
          </p:cNvPr>
          <p:cNvSpPr>
            <a:spLocks noGrp="1"/>
          </p:cNvSpPr>
          <p:nvPr>
            <p:ph type="title"/>
          </p:nvPr>
        </p:nvSpPr>
        <p:spPr/>
        <p:txBody>
          <a:bodyPr/>
          <a:lstStyle/>
          <a:p>
            <a:r>
              <a:rPr lang="en-US" b="1" dirty="0">
                <a:highlight>
                  <a:srgbClr val="FFFF00"/>
                </a:highlight>
              </a:rPr>
              <a:t>Ride Response</a:t>
            </a:r>
          </a:p>
        </p:txBody>
      </p:sp>
      <p:pic>
        <p:nvPicPr>
          <p:cNvPr id="4" name="Picture 3">
            <a:extLst>
              <a:ext uri="{FF2B5EF4-FFF2-40B4-BE49-F238E27FC236}">
                <a16:creationId xmlns:a16="http://schemas.microsoft.com/office/drawing/2014/main" id="{87395B52-4B9A-3E48-8171-FCBDCECE881B}"/>
              </a:ext>
            </a:extLst>
          </p:cNvPr>
          <p:cNvPicPr>
            <a:picLocks noChangeAspect="1"/>
          </p:cNvPicPr>
          <p:nvPr/>
        </p:nvPicPr>
        <p:blipFill rotWithShape="1">
          <a:blip r:embed="rId2"/>
          <a:srcRect r="67765"/>
          <a:stretch/>
        </p:blipFill>
        <p:spPr>
          <a:xfrm>
            <a:off x="862806" y="1952752"/>
            <a:ext cx="2038350" cy="3587496"/>
          </a:xfrm>
          <a:prstGeom prst="rect">
            <a:avLst/>
          </a:prstGeom>
        </p:spPr>
      </p:pic>
      <p:pic>
        <p:nvPicPr>
          <p:cNvPr id="5" name="Picture 4">
            <a:extLst>
              <a:ext uri="{FF2B5EF4-FFF2-40B4-BE49-F238E27FC236}">
                <a16:creationId xmlns:a16="http://schemas.microsoft.com/office/drawing/2014/main" id="{D4E5CABE-1FB7-DE4D-B941-8B4D04517668}"/>
              </a:ext>
            </a:extLst>
          </p:cNvPr>
          <p:cNvPicPr>
            <a:picLocks noChangeAspect="1"/>
          </p:cNvPicPr>
          <p:nvPr/>
        </p:nvPicPr>
        <p:blipFill rotWithShape="1">
          <a:blip r:embed="rId2"/>
          <a:srcRect l="31232" r="36533"/>
          <a:stretch/>
        </p:blipFill>
        <p:spPr>
          <a:xfrm>
            <a:off x="4964112" y="1569974"/>
            <a:ext cx="2473325" cy="4353052"/>
          </a:xfrm>
          <a:prstGeom prst="rect">
            <a:avLst/>
          </a:prstGeom>
        </p:spPr>
      </p:pic>
      <p:pic>
        <p:nvPicPr>
          <p:cNvPr id="6" name="Picture 5">
            <a:extLst>
              <a:ext uri="{FF2B5EF4-FFF2-40B4-BE49-F238E27FC236}">
                <a16:creationId xmlns:a16="http://schemas.microsoft.com/office/drawing/2014/main" id="{96FDCFE4-4A44-0648-80F9-4CB28EEBFE75}"/>
              </a:ext>
            </a:extLst>
          </p:cNvPr>
          <p:cNvPicPr>
            <a:picLocks noChangeAspect="1"/>
          </p:cNvPicPr>
          <p:nvPr/>
        </p:nvPicPr>
        <p:blipFill rotWithShape="1">
          <a:blip r:embed="rId2"/>
          <a:srcRect l="62894" t="-4040" b="4040"/>
          <a:stretch/>
        </p:blipFill>
        <p:spPr>
          <a:xfrm>
            <a:off x="9588499" y="1826546"/>
            <a:ext cx="1974850" cy="3587496"/>
          </a:xfrm>
          <a:prstGeom prst="rect">
            <a:avLst/>
          </a:prstGeom>
        </p:spPr>
      </p:pic>
      <p:sp>
        <p:nvSpPr>
          <p:cNvPr id="7" name="Right Arrow 6">
            <a:extLst>
              <a:ext uri="{FF2B5EF4-FFF2-40B4-BE49-F238E27FC236}">
                <a16:creationId xmlns:a16="http://schemas.microsoft.com/office/drawing/2014/main" id="{860F8D72-C36E-BA44-ABD9-2035ED6474B9}"/>
              </a:ext>
            </a:extLst>
          </p:cNvPr>
          <p:cNvSpPr/>
          <p:nvPr/>
        </p:nvSpPr>
        <p:spPr>
          <a:xfrm>
            <a:off x="3502819" y="3518694"/>
            <a:ext cx="1143000" cy="875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54A1E48A-9D12-E14E-A30F-BCD31CF036F4}"/>
              </a:ext>
            </a:extLst>
          </p:cNvPr>
          <p:cNvSpPr/>
          <p:nvPr/>
        </p:nvSpPr>
        <p:spPr>
          <a:xfrm>
            <a:off x="8039100" y="3518694"/>
            <a:ext cx="1143000" cy="875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A9BE02-E833-AA45-ADED-84DD68E62FA3}"/>
              </a:ext>
            </a:extLst>
          </p:cNvPr>
          <p:cNvSpPr txBox="1"/>
          <p:nvPr/>
        </p:nvSpPr>
        <p:spPr>
          <a:xfrm>
            <a:off x="1076100" y="1539748"/>
            <a:ext cx="1736950" cy="369332"/>
          </a:xfrm>
          <a:prstGeom prst="rect">
            <a:avLst/>
          </a:prstGeom>
          <a:noFill/>
        </p:spPr>
        <p:txBody>
          <a:bodyPr wrap="none" rtlCol="0">
            <a:spAutoFit/>
          </a:bodyPr>
          <a:lstStyle/>
          <a:p>
            <a:r>
              <a:rPr lang="en-US" dirty="0"/>
              <a:t>Input: from road</a:t>
            </a:r>
          </a:p>
        </p:txBody>
      </p:sp>
      <p:sp>
        <p:nvSpPr>
          <p:cNvPr id="10" name="TextBox 9">
            <a:extLst>
              <a:ext uri="{FF2B5EF4-FFF2-40B4-BE49-F238E27FC236}">
                <a16:creationId xmlns:a16="http://schemas.microsoft.com/office/drawing/2014/main" id="{C0716DD6-3DD7-384D-836A-CC62F1327470}"/>
              </a:ext>
            </a:extLst>
          </p:cNvPr>
          <p:cNvSpPr txBox="1"/>
          <p:nvPr/>
        </p:nvSpPr>
        <p:spPr>
          <a:xfrm>
            <a:off x="5457600" y="1085358"/>
            <a:ext cx="1785938" cy="369332"/>
          </a:xfrm>
          <a:prstGeom prst="rect">
            <a:avLst/>
          </a:prstGeom>
          <a:noFill/>
        </p:spPr>
        <p:txBody>
          <a:bodyPr wrap="none" rtlCol="0">
            <a:spAutoFit/>
          </a:bodyPr>
          <a:lstStyle/>
          <a:p>
            <a:r>
              <a:rPr lang="en-US" dirty="0"/>
              <a:t>Modelled system</a:t>
            </a:r>
          </a:p>
        </p:txBody>
      </p:sp>
      <p:sp>
        <p:nvSpPr>
          <p:cNvPr id="11" name="TextBox 10">
            <a:extLst>
              <a:ext uri="{FF2B5EF4-FFF2-40B4-BE49-F238E27FC236}">
                <a16:creationId xmlns:a16="http://schemas.microsoft.com/office/drawing/2014/main" id="{8822494D-0D3A-5B4F-93FB-DCD29078B580}"/>
              </a:ext>
            </a:extLst>
          </p:cNvPr>
          <p:cNvSpPr txBox="1"/>
          <p:nvPr/>
        </p:nvSpPr>
        <p:spPr>
          <a:xfrm>
            <a:off x="9113729" y="1355106"/>
            <a:ext cx="2924390" cy="369332"/>
          </a:xfrm>
          <a:prstGeom prst="rect">
            <a:avLst/>
          </a:prstGeom>
          <a:noFill/>
        </p:spPr>
        <p:txBody>
          <a:bodyPr wrap="none" rtlCol="0">
            <a:spAutoFit/>
          </a:bodyPr>
          <a:lstStyle/>
          <a:p>
            <a:r>
              <a:rPr lang="en-US" dirty="0"/>
              <a:t>Output: suspension response</a:t>
            </a:r>
          </a:p>
        </p:txBody>
      </p:sp>
    </p:spTree>
    <p:extLst>
      <p:ext uri="{BB962C8B-B14F-4D97-AF65-F5344CB8AC3E}">
        <p14:creationId xmlns:p14="http://schemas.microsoft.com/office/powerpoint/2010/main" val="3728714092"/>
      </p:ext>
    </p:extLst>
  </p:cSld>
  <p:clrMapOvr>
    <a:masterClrMapping/>
  </p:clrMapOvr>
  <mc:AlternateContent xmlns:mc="http://schemas.openxmlformats.org/markup-compatibility/2006" xmlns:p14="http://schemas.microsoft.com/office/powerpoint/2010/main">
    <mc:Choice Requires="p14">
      <p:transition spd="slow" p14:dur="2000" advTm="274130"/>
    </mc:Choice>
    <mc:Fallback xmlns="">
      <p:transition spd="slow" advTm="27413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9667-C532-3B46-8F33-D031AE4EED86}"/>
              </a:ext>
            </a:extLst>
          </p:cNvPr>
          <p:cNvSpPr>
            <a:spLocks noGrp="1"/>
          </p:cNvSpPr>
          <p:nvPr>
            <p:ph type="title"/>
          </p:nvPr>
        </p:nvSpPr>
        <p:spPr/>
        <p:txBody>
          <a:bodyPr/>
          <a:lstStyle/>
          <a:p>
            <a:r>
              <a:rPr lang="en-US" b="1" dirty="0"/>
              <a:t>Ride Response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40182D-47FE-7143-8EBC-04981CF57122}"/>
                  </a:ext>
                </a:extLst>
              </p:cNvPr>
              <p:cNvSpPr>
                <a:spLocks noGrp="1"/>
              </p:cNvSpPr>
              <p:nvPr>
                <p:ph idx="1"/>
              </p:nvPr>
            </p:nvSpPr>
            <p:spPr>
              <a:xfrm>
                <a:off x="838200" y="1825625"/>
                <a:ext cx="4826000" cy="4351338"/>
              </a:xfrm>
            </p:spPr>
            <p:txBody>
              <a:bodyPr>
                <a:normAutofit lnSpcReduction="10000"/>
              </a:bodyPr>
              <a:lstStyle/>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oMath>
                </a14:m>
                <a:r>
                  <a:rPr lang="en-US" dirty="0"/>
                  <a:t> of the sprung mass can be changed by changing stiffness,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𝑏𝑏</m:t>
                        </m:r>
                      </m:sub>
                    </m:sSub>
                  </m:oMath>
                </a14:m>
                <a:r>
                  <a:rPr lang="en-US" dirty="0"/>
                  <a:t>.</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oMath>
                </a14:m>
                <a:r>
                  <a:rPr lang="en-US"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𝑡</m:t>
                        </m:r>
                      </m:sub>
                    </m:sSub>
                  </m:oMath>
                </a14:m>
                <a:r>
                  <a:rPr lang="en-US" dirty="0"/>
                  <a:t> act in series.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𝐾</m:t>
                        </m:r>
                      </m:e>
                      <m:sub>
                        <m:r>
                          <a:rPr lang="en-GB" i="1">
                            <a:latin typeface="Cambria Math" panose="02040503050406030204" pitchFamily="18" charset="0"/>
                          </a:rPr>
                          <m:t>𝑡</m:t>
                        </m:r>
                      </m:sub>
                    </m:sSub>
                  </m:oMath>
                </a14:m>
                <a:r>
                  <a:rPr lang="en-US" dirty="0"/>
                  <a:t> is significantly stiffer and therefore the response is dominated by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oMath>
                </a14:m>
                <a:r>
                  <a:rPr lang="en-US" dirty="0"/>
                  <a:t>.</a:t>
                </a:r>
              </a:p>
              <a:p>
                <a:r>
                  <a:rPr lang="en-US" dirty="0"/>
                  <a:t>Limited by;</a:t>
                </a:r>
              </a:p>
              <a:p>
                <a:pPr lvl="1"/>
                <a:r>
                  <a:rPr lang="en-US" dirty="0"/>
                  <a:t>Suspension travel</a:t>
                </a:r>
              </a:p>
              <a:p>
                <a:pPr lvl="1"/>
                <a:r>
                  <a:rPr lang="en-US" dirty="0"/>
                  <a:t>Handling performance</a:t>
                </a:r>
              </a:p>
              <a:p>
                <a:pPr lvl="1"/>
                <a:r>
                  <a:rPr lang="en-US" dirty="0"/>
                  <a:t>Nausea</a:t>
                </a:r>
              </a:p>
            </p:txBody>
          </p:sp>
        </mc:Choice>
        <mc:Fallback xmlns="">
          <p:sp>
            <p:nvSpPr>
              <p:cNvPr id="3" name="Content Placeholder 2">
                <a:extLst>
                  <a:ext uri="{FF2B5EF4-FFF2-40B4-BE49-F238E27FC236}">
                    <a16:creationId xmlns:a16="http://schemas.microsoft.com/office/drawing/2014/main" id="{B640182D-47FE-7143-8EBC-04981CF57122}"/>
                  </a:ext>
                </a:extLst>
              </p:cNvPr>
              <p:cNvSpPr>
                <a:spLocks noGrp="1" noRot="1" noChangeAspect="1" noMove="1" noResize="1" noEditPoints="1" noAdjustHandles="1" noChangeArrowheads="1" noChangeShapeType="1" noTextEdit="1"/>
              </p:cNvSpPr>
              <p:nvPr>
                <p:ph idx="1"/>
              </p:nvPr>
            </p:nvSpPr>
            <p:spPr>
              <a:xfrm>
                <a:off x="838200" y="1825625"/>
                <a:ext cx="4826000" cy="4351338"/>
              </a:xfrm>
              <a:blipFill>
                <a:blip r:embed="rId4"/>
                <a:stretch>
                  <a:fillRect l="-2368" t="-3198" r="-394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8A7C98B-0292-5948-879A-122BB6939964}"/>
              </a:ext>
            </a:extLst>
          </p:cNvPr>
          <p:cNvPicPr>
            <a:picLocks noChangeAspect="1"/>
          </p:cNvPicPr>
          <p:nvPr/>
        </p:nvPicPr>
        <p:blipFill>
          <a:blip r:embed="rId5"/>
          <a:stretch>
            <a:fillRect/>
          </a:stretch>
        </p:blipFill>
        <p:spPr>
          <a:xfrm>
            <a:off x="5972175" y="2015886"/>
            <a:ext cx="5959475" cy="3722487"/>
          </a:xfrm>
          <a:prstGeom prst="rect">
            <a:avLst/>
          </a:prstGeom>
        </p:spPr>
      </p:pic>
      <p:pic>
        <p:nvPicPr>
          <p:cNvPr id="5" name="Picture 4">
            <a:extLst>
              <a:ext uri="{FF2B5EF4-FFF2-40B4-BE49-F238E27FC236}">
                <a16:creationId xmlns:a16="http://schemas.microsoft.com/office/drawing/2014/main" id="{823585A1-AD7C-DC46-98F2-E89561CED885}"/>
              </a:ext>
            </a:extLst>
          </p:cNvPr>
          <p:cNvPicPr>
            <a:picLocks noChangeAspect="1"/>
          </p:cNvPicPr>
          <p:nvPr/>
        </p:nvPicPr>
        <p:blipFill>
          <a:blip r:embed="rId6"/>
          <a:stretch>
            <a:fillRect/>
          </a:stretch>
        </p:blipFill>
        <p:spPr>
          <a:xfrm>
            <a:off x="8820150" y="63500"/>
            <a:ext cx="3111500" cy="2082800"/>
          </a:xfrm>
          <a:prstGeom prst="rect">
            <a:avLst/>
          </a:prstGeom>
        </p:spPr>
      </p:pic>
      <p:sp>
        <p:nvSpPr>
          <p:cNvPr id="6" name="TextBox 5">
            <a:extLst>
              <a:ext uri="{FF2B5EF4-FFF2-40B4-BE49-F238E27FC236}">
                <a16:creationId xmlns:a16="http://schemas.microsoft.com/office/drawing/2014/main" id="{35B927FD-BCC3-E24D-B575-21F89588CF47}"/>
              </a:ext>
            </a:extLst>
          </p:cNvPr>
          <p:cNvSpPr txBox="1"/>
          <p:nvPr/>
        </p:nvSpPr>
        <p:spPr>
          <a:xfrm>
            <a:off x="5664200" y="3631962"/>
            <a:ext cx="184731" cy="369332"/>
          </a:xfrm>
          <a:prstGeom prst="rect">
            <a:avLst/>
          </a:prstGeom>
          <a:noFill/>
        </p:spPr>
        <p:txBody>
          <a:bodyPr wrap="none" rtlCol="0">
            <a:spAutoFit/>
          </a:bodyPr>
          <a:lstStyle/>
          <a:p>
            <a:endParaRPr lang="en-US"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77591CC-1E13-8449-AE01-147FCFAF5AB3}"/>
                  </a:ext>
                </a:extLst>
              </p:cNvPr>
              <p:cNvSpPr txBox="1"/>
              <p:nvPr/>
            </p:nvSpPr>
            <p:spPr>
              <a:xfrm>
                <a:off x="6582109" y="5694239"/>
                <a:ext cx="4771691" cy="369332"/>
              </a:xfrm>
              <a:prstGeom prst="rect">
                <a:avLst/>
              </a:prstGeom>
              <a:noFill/>
            </p:spPr>
            <p:txBody>
              <a:bodyPr wrap="none" rtlCol="0">
                <a:spAutoFit/>
              </a:bodyPr>
              <a:lstStyle/>
              <a:p>
                <a:r>
                  <a:rPr lang="en-US" dirty="0"/>
                  <a:t>Changes to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oMath>
                </a14:m>
                <a:r>
                  <a:rPr lang="en-US" dirty="0"/>
                  <a:t> to change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𝜔</m:t>
                        </m:r>
                      </m:e>
                      <m:sub>
                        <m:r>
                          <a:rPr lang="en-GB" i="1">
                            <a:latin typeface="Cambria Math" panose="02040503050406030204" pitchFamily="18" charset="0"/>
                          </a:rPr>
                          <m:t>𝑛</m:t>
                        </m:r>
                      </m:sub>
                    </m:sSub>
                  </m:oMath>
                </a14:m>
                <a:r>
                  <a:rPr lang="en-US" dirty="0"/>
                  <a:t> of the sprung mass. </a:t>
                </a:r>
              </a:p>
            </p:txBody>
          </p:sp>
        </mc:Choice>
        <mc:Fallback>
          <p:sp>
            <p:nvSpPr>
              <p:cNvPr id="7" name="TextBox 6">
                <a:extLst>
                  <a:ext uri="{FF2B5EF4-FFF2-40B4-BE49-F238E27FC236}">
                    <a16:creationId xmlns:a16="http://schemas.microsoft.com/office/drawing/2014/main" id="{577591CC-1E13-8449-AE01-147FCFAF5AB3}"/>
                  </a:ext>
                </a:extLst>
              </p:cNvPr>
              <p:cNvSpPr txBox="1">
                <a:spLocks noRot="1" noChangeAspect="1" noMove="1" noResize="1" noEditPoints="1" noAdjustHandles="1" noChangeArrowheads="1" noChangeShapeType="1" noTextEdit="1"/>
              </p:cNvSpPr>
              <p:nvPr/>
            </p:nvSpPr>
            <p:spPr>
              <a:xfrm>
                <a:off x="6582109" y="5694239"/>
                <a:ext cx="4771691" cy="369332"/>
              </a:xfrm>
              <a:prstGeom prst="rect">
                <a:avLst/>
              </a:prstGeom>
              <a:blipFill>
                <a:blip r:embed="rId7"/>
                <a:stretch>
                  <a:fillRect l="-1061" t="-6667" b="-26667"/>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FA3BEC39-0B08-9D45-9796-AEFBBFC3880F}"/>
              </a:ext>
            </a:extLst>
          </p:cNvPr>
          <p:cNvCxnSpPr>
            <a:cxnSpLocks/>
          </p:cNvCxnSpPr>
          <p:nvPr/>
        </p:nvCxnSpPr>
        <p:spPr>
          <a:xfrm flipH="1">
            <a:off x="6869152" y="4023635"/>
            <a:ext cx="1950998" cy="526063"/>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44C75B5-7BDA-244A-BE63-11AA50EEFE58}"/>
                  </a:ext>
                </a:extLst>
              </p:cNvPr>
              <p:cNvSpPr txBox="1"/>
              <p:nvPr/>
            </p:nvSpPr>
            <p:spPr>
              <a:xfrm>
                <a:off x="8943394" y="3315648"/>
                <a:ext cx="1950998" cy="1477328"/>
              </a:xfrm>
              <a:prstGeom prst="rect">
                <a:avLst/>
              </a:prstGeom>
              <a:noFill/>
            </p:spPr>
            <p:txBody>
              <a:bodyPr wrap="square" rtlCol="0">
                <a:spAutoFit/>
              </a:bodyPr>
              <a:lstStyle/>
              <a:p>
                <a:r>
                  <a:rPr lang="en-GB" b="1" dirty="0">
                    <a:solidFill>
                      <a:schemeClr val="accent5"/>
                    </a:solidFill>
                  </a:rPr>
                  <a:t>Note lower amplitude as </a:t>
                </a:r>
              </a:p>
              <a:p>
                <a14:m>
                  <m:oMath xmlns:m="http://schemas.openxmlformats.org/officeDocument/2006/math">
                    <m:sSub>
                      <m:sSubPr>
                        <m:ctrlPr>
                          <a:rPr lang="en-GB" b="1" i="1" smtClean="0">
                            <a:solidFill>
                              <a:schemeClr val="accent5"/>
                            </a:solidFill>
                            <a:latin typeface="Cambria Math" panose="02040503050406030204" pitchFamily="18" charset="0"/>
                          </a:rPr>
                        </m:ctrlPr>
                      </m:sSubPr>
                      <m:e>
                        <m:r>
                          <a:rPr lang="en-GB" b="1" i="1" smtClean="0">
                            <a:solidFill>
                              <a:schemeClr val="accent5"/>
                            </a:solidFill>
                            <a:latin typeface="Cambria Math" panose="02040503050406030204" pitchFamily="18" charset="0"/>
                          </a:rPr>
                          <m:t>𝝎</m:t>
                        </m:r>
                      </m:e>
                      <m:sub>
                        <m:r>
                          <a:rPr lang="en-GB" b="1" i="1" smtClean="0">
                            <a:solidFill>
                              <a:schemeClr val="accent5"/>
                            </a:solidFill>
                            <a:latin typeface="Cambria Math" panose="02040503050406030204" pitchFamily="18" charset="0"/>
                          </a:rPr>
                          <m:t>𝒏</m:t>
                        </m:r>
                      </m:sub>
                    </m:sSub>
                  </m:oMath>
                </a14:m>
                <a:r>
                  <a:rPr lang="en-GB" b="1" dirty="0">
                    <a:solidFill>
                      <a:schemeClr val="accent5"/>
                    </a:solidFill>
                  </a:rPr>
                  <a:t>is tuned down through </a:t>
                </a:r>
              </a:p>
              <a:p>
                <a:pPr/>
                <a14:m>
                  <m:oMathPara xmlns:m="http://schemas.openxmlformats.org/officeDocument/2006/math">
                    <m:oMathParaPr>
                      <m:jc m:val="centerGroup"/>
                    </m:oMathParaPr>
                    <m:oMath xmlns:m="http://schemas.openxmlformats.org/officeDocument/2006/math">
                      <m:sSub>
                        <m:sSubPr>
                          <m:ctrlPr>
                            <a:rPr lang="en-GB" b="1" i="1" smtClean="0">
                              <a:solidFill>
                                <a:schemeClr val="accent5"/>
                              </a:solidFill>
                              <a:latin typeface="Cambria Math" panose="02040503050406030204" pitchFamily="18" charset="0"/>
                            </a:rPr>
                          </m:ctrlPr>
                        </m:sSubPr>
                        <m:e>
                          <m:r>
                            <a:rPr lang="en-GB" b="1" i="1" smtClean="0">
                              <a:solidFill>
                                <a:schemeClr val="accent5"/>
                              </a:solidFill>
                              <a:latin typeface="Cambria Math" panose="02040503050406030204" pitchFamily="18" charset="0"/>
                            </a:rPr>
                            <m:t>𝑲</m:t>
                          </m:r>
                        </m:e>
                        <m:sub>
                          <m:r>
                            <a:rPr lang="en-GB" b="1" i="1" smtClean="0">
                              <a:solidFill>
                                <a:schemeClr val="accent5"/>
                              </a:solidFill>
                              <a:latin typeface="Cambria Math" panose="02040503050406030204" pitchFamily="18" charset="0"/>
                            </a:rPr>
                            <m:t>𝒔</m:t>
                          </m:r>
                        </m:sub>
                      </m:sSub>
                    </m:oMath>
                  </m:oMathPara>
                </a14:m>
                <a:endParaRPr lang="en-GB" b="1" dirty="0">
                  <a:solidFill>
                    <a:schemeClr val="accent5"/>
                  </a:solidFill>
                </a:endParaRPr>
              </a:p>
            </p:txBody>
          </p:sp>
        </mc:Choice>
        <mc:Fallback>
          <p:sp>
            <p:nvSpPr>
              <p:cNvPr id="11" name="TextBox 10">
                <a:extLst>
                  <a:ext uri="{FF2B5EF4-FFF2-40B4-BE49-F238E27FC236}">
                    <a16:creationId xmlns:a16="http://schemas.microsoft.com/office/drawing/2014/main" id="{744C75B5-7BDA-244A-BE63-11AA50EEFE58}"/>
                  </a:ext>
                </a:extLst>
              </p:cNvPr>
              <p:cNvSpPr txBox="1">
                <a:spLocks noRot="1" noChangeAspect="1" noMove="1" noResize="1" noEditPoints="1" noAdjustHandles="1" noChangeArrowheads="1" noChangeShapeType="1" noTextEdit="1"/>
              </p:cNvSpPr>
              <p:nvPr/>
            </p:nvSpPr>
            <p:spPr>
              <a:xfrm>
                <a:off x="8943394" y="3315648"/>
                <a:ext cx="1950998" cy="1477328"/>
              </a:xfrm>
              <a:prstGeom prst="rect">
                <a:avLst/>
              </a:prstGeom>
              <a:blipFill>
                <a:blip r:embed="rId8"/>
                <a:stretch>
                  <a:fillRect l="-2597" t="-2564"/>
                </a:stretch>
              </a:blipFill>
            </p:spPr>
            <p:txBody>
              <a:bodyPr/>
              <a:lstStyle/>
              <a:p>
                <a:r>
                  <a:rPr lang="en-GB">
                    <a:noFill/>
                  </a:rPr>
                  <a:t> </a:t>
                </a:r>
              </a:p>
            </p:txBody>
          </p:sp>
        </mc:Fallback>
      </mc:AlternateContent>
    </p:spTree>
    <p:extLst>
      <p:ext uri="{BB962C8B-B14F-4D97-AF65-F5344CB8AC3E}">
        <p14:creationId xmlns:p14="http://schemas.microsoft.com/office/powerpoint/2010/main" val="571001971"/>
      </p:ext>
    </p:extLst>
  </p:cSld>
  <p:clrMapOvr>
    <a:masterClrMapping/>
  </p:clrMapOvr>
  <mc:AlternateContent xmlns:mc="http://schemas.openxmlformats.org/markup-compatibility/2006" xmlns:p14="http://schemas.microsoft.com/office/powerpoint/2010/main">
    <mc:Choice Requires="p14">
      <p:transition spd="slow" p14:dur="2000" advTm="199528"/>
    </mc:Choice>
    <mc:Fallback xmlns="">
      <p:transition spd="slow" advTm="19952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98ECC-1D6E-FC44-821F-9A62582E09E9}"/>
              </a:ext>
            </a:extLst>
          </p:cNvPr>
          <p:cNvSpPr>
            <a:spLocks noGrp="1"/>
          </p:cNvSpPr>
          <p:nvPr>
            <p:ph type="title"/>
          </p:nvPr>
        </p:nvSpPr>
        <p:spPr/>
        <p:txBody>
          <a:bodyPr/>
          <a:lstStyle/>
          <a:p>
            <a:r>
              <a:rPr lang="en-US" b="1" dirty="0"/>
              <a:t>Ride Response</a:t>
            </a:r>
          </a:p>
        </p:txBody>
      </p:sp>
      <p:sp>
        <p:nvSpPr>
          <p:cNvPr id="3" name="Content Placeholder 2">
            <a:extLst>
              <a:ext uri="{FF2B5EF4-FFF2-40B4-BE49-F238E27FC236}">
                <a16:creationId xmlns:a16="http://schemas.microsoft.com/office/drawing/2014/main" id="{FCA02D3B-5525-6142-A698-74BC4F0C8572}"/>
              </a:ext>
            </a:extLst>
          </p:cNvPr>
          <p:cNvSpPr>
            <a:spLocks noGrp="1"/>
          </p:cNvSpPr>
          <p:nvPr>
            <p:ph idx="1"/>
          </p:nvPr>
        </p:nvSpPr>
        <p:spPr>
          <a:xfrm>
            <a:off x="838200" y="1825625"/>
            <a:ext cx="5410200" cy="4351338"/>
          </a:xfrm>
        </p:spPr>
        <p:txBody>
          <a:bodyPr/>
          <a:lstStyle/>
          <a:p>
            <a:r>
              <a:rPr lang="en-US" dirty="0"/>
              <a:t>By changing damping also, the peak body response can be reduced.</a:t>
            </a:r>
          </a:p>
          <a:p>
            <a:r>
              <a:rPr lang="en-US" dirty="0"/>
              <a:t>There are other consequences though for the higher frequencies whose transmission to the body becomes greater.</a:t>
            </a:r>
          </a:p>
        </p:txBody>
      </p:sp>
      <p:pic>
        <p:nvPicPr>
          <p:cNvPr id="5" name="Picture 4">
            <a:extLst>
              <a:ext uri="{FF2B5EF4-FFF2-40B4-BE49-F238E27FC236}">
                <a16:creationId xmlns:a16="http://schemas.microsoft.com/office/drawing/2014/main" id="{8ED2F52A-98B0-E84E-AC8F-59AC51D9BFE4}"/>
              </a:ext>
            </a:extLst>
          </p:cNvPr>
          <p:cNvPicPr>
            <a:picLocks noChangeAspect="1"/>
          </p:cNvPicPr>
          <p:nvPr/>
        </p:nvPicPr>
        <p:blipFill>
          <a:blip r:embed="rId3"/>
          <a:stretch>
            <a:fillRect/>
          </a:stretch>
        </p:blipFill>
        <p:spPr>
          <a:xfrm>
            <a:off x="6248400" y="1283494"/>
            <a:ext cx="5727700" cy="3443056"/>
          </a:xfrm>
          <a:prstGeom prst="rect">
            <a:avLst/>
          </a:prstGeom>
        </p:spPr>
      </p:pic>
    </p:spTree>
    <p:extLst>
      <p:ext uri="{BB962C8B-B14F-4D97-AF65-F5344CB8AC3E}">
        <p14:creationId xmlns:p14="http://schemas.microsoft.com/office/powerpoint/2010/main" val="2950014651"/>
      </p:ext>
    </p:extLst>
  </p:cSld>
  <p:clrMapOvr>
    <a:masterClrMapping/>
  </p:clrMapOvr>
  <mc:AlternateContent xmlns:mc="http://schemas.openxmlformats.org/markup-compatibility/2006" xmlns:p14="http://schemas.microsoft.com/office/powerpoint/2010/main">
    <mc:Choice Requires="p14">
      <p:transition spd="slow" p14:dur="2000" advTm="98515"/>
    </mc:Choice>
    <mc:Fallback xmlns="">
      <p:transition spd="slow" advTm="9851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3072-18D1-B149-BD80-515B2FA514BB}"/>
              </a:ext>
            </a:extLst>
          </p:cNvPr>
          <p:cNvSpPr>
            <a:spLocks noGrp="1"/>
          </p:cNvSpPr>
          <p:nvPr>
            <p:ph type="title"/>
          </p:nvPr>
        </p:nvSpPr>
        <p:spPr/>
        <p:txBody>
          <a:bodyPr/>
          <a:lstStyle/>
          <a:p>
            <a:r>
              <a:rPr lang="en-US" dirty="0"/>
              <a:t>Active Suspension</a:t>
            </a:r>
          </a:p>
        </p:txBody>
      </p:sp>
      <p:sp>
        <p:nvSpPr>
          <p:cNvPr id="3" name="Content Placeholder 2">
            <a:extLst>
              <a:ext uri="{FF2B5EF4-FFF2-40B4-BE49-F238E27FC236}">
                <a16:creationId xmlns:a16="http://schemas.microsoft.com/office/drawing/2014/main" id="{95E275DC-2610-854F-81FD-7C12FF503BD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FE7BD33-547F-D947-A501-AA74C666AF7A}"/>
              </a:ext>
            </a:extLst>
          </p:cNvPr>
          <p:cNvPicPr>
            <a:picLocks noChangeAspect="1"/>
          </p:cNvPicPr>
          <p:nvPr/>
        </p:nvPicPr>
        <p:blipFill>
          <a:blip r:embed="rId2"/>
          <a:stretch>
            <a:fillRect/>
          </a:stretch>
        </p:blipFill>
        <p:spPr>
          <a:xfrm>
            <a:off x="687453" y="2248694"/>
            <a:ext cx="4178300" cy="1752600"/>
          </a:xfrm>
          <a:prstGeom prst="rect">
            <a:avLst/>
          </a:prstGeom>
        </p:spPr>
      </p:pic>
      <p:pic>
        <p:nvPicPr>
          <p:cNvPr id="5" name="Picture 4">
            <a:extLst>
              <a:ext uri="{FF2B5EF4-FFF2-40B4-BE49-F238E27FC236}">
                <a16:creationId xmlns:a16="http://schemas.microsoft.com/office/drawing/2014/main" id="{AAED3E83-6DC1-3744-851F-6D64A535933F}"/>
              </a:ext>
            </a:extLst>
          </p:cNvPr>
          <p:cNvPicPr>
            <a:picLocks noChangeAspect="1"/>
          </p:cNvPicPr>
          <p:nvPr/>
        </p:nvPicPr>
        <p:blipFill>
          <a:blip r:embed="rId3"/>
          <a:stretch>
            <a:fillRect/>
          </a:stretch>
        </p:blipFill>
        <p:spPr>
          <a:xfrm>
            <a:off x="5830949" y="1253331"/>
            <a:ext cx="5522851" cy="4351337"/>
          </a:xfrm>
          <a:prstGeom prst="rect">
            <a:avLst/>
          </a:prstGeom>
        </p:spPr>
      </p:pic>
    </p:spTree>
    <p:extLst>
      <p:ext uri="{BB962C8B-B14F-4D97-AF65-F5344CB8AC3E}">
        <p14:creationId xmlns:p14="http://schemas.microsoft.com/office/powerpoint/2010/main" val="3789846506"/>
      </p:ext>
    </p:extLst>
  </p:cSld>
  <p:clrMapOvr>
    <a:masterClrMapping/>
  </p:clrMapOvr>
  <mc:AlternateContent xmlns:mc="http://schemas.openxmlformats.org/markup-compatibility/2006" xmlns:p14="http://schemas.microsoft.com/office/powerpoint/2010/main">
    <mc:Choice Requires="p14">
      <p:transition spd="slow" p14:dur="2000" advTm="156080"/>
    </mc:Choice>
    <mc:Fallback xmlns="">
      <p:transition spd="slow" advTm="15608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6CC5-EDA1-4346-A530-76C65A938764}"/>
              </a:ext>
            </a:extLst>
          </p:cNvPr>
          <p:cNvSpPr>
            <a:spLocks noGrp="1"/>
          </p:cNvSpPr>
          <p:nvPr>
            <p:ph type="title"/>
          </p:nvPr>
        </p:nvSpPr>
        <p:spPr/>
        <p:txBody>
          <a:bodyPr/>
          <a:lstStyle/>
          <a:p>
            <a:r>
              <a:rPr lang="en-US" b="1" dirty="0"/>
              <a:t>Bounce and Pitch</a:t>
            </a:r>
          </a:p>
        </p:txBody>
      </p:sp>
      <p:sp>
        <p:nvSpPr>
          <p:cNvPr id="3" name="Content Placeholder 2">
            <a:extLst>
              <a:ext uri="{FF2B5EF4-FFF2-40B4-BE49-F238E27FC236}">
                <a16:creationId xmlns:a16="http://schemas.microsoft.com/office/drawing/2014/main" id="{7A97AC4F-D1C5-2C40-86E4-75211880AC43}"/>
              </a:ext>
            </a:extLst>
          </p:cNvPr>
          <p:cNvSpPr>
            <a:spLocks noGrp="1"/>
          </p:cNvSpPr>
          <p:nvPr>
            <p:ph idx="1"/>
          </p:nvPr>
        </p:nvSpPr>
        <p:spPr>
          <a:xfrm>
            <a:off x="838200" y="1825625"/>
            <a:ext cx="5616388" cy="4351338"/>
          </a:xfrm>
        </p:spPr>
        <p:txBody>
          <a:bodyPr/>
          <a:lstStyle/>
          <a:p>
            <a:r>
              <a:rPr lang="en-US" dirty="0"/>
              <a:t>Quarter car model – good for body bounce analysis</a:t>
            </a:r>
          </a:p>
          <a:p>
            <a:r>
              <a:rPr lang="en-US" dirty="0"/>
              <a:t>Half car model required for pitch and bounce analysis</a:t>
            </a:r>
          </a:p>
          <a:p>
            <a:r>
              <a:rPr lang="en-GB" dirty="0"/>
              <a:t>What you feel depends on where you are (centre vs one end or the other)</a:t>
            </a:r>
          </a:p>
          <a:p>
            <a:r>
              <a:rPr lang="en-GB" dirty="0"/>
              <a:t>Principle problem with pitch is the fore-aft motion it causes – nausea!</a:t>
            </a:r>
            <a:endParaRPr lang="en-US" dirty="0"/>
          </a:p>
        </p:txBody>
      </p:sp>
      <p:pic>
        <p:nvPicPr>
          <p:cNvPr id="4" name="Picture 3">
            <a:extLst>
              <a:ext uri="{FF2B5EF4-FFF2-40B4-BE49-F238E27FC236}">
                <a16:creationId xmlns:a16="http://schemas.microsoft.com/office/drawing/2014/main" id="{5E02851F-0123-5E47-81DE-9E3518128E30}"/>
              </a:ext>
            </a:extLst>
          </p:cNvPr>
          <p:cNvPicPr>
            <a:picLocks noChangeAspect="1"/>
          </p:cNvPicPr>
          <p:nvPr/>
        </p:nvPicPr>
        <p:blipFill>
          <a:blip r:embed="rId2"/>
          <a:stretch>
            <a:fillRect/>
          </a:stretch>
        </p:blipFill>
        <p:spPr>
          <a:xfrm>
            <a:off x="6454588" y="2589679"/>
            <a:ext cx="5153722" cy="1678641"/>
          </a:xfrm>
          <a:prstGeom prst="rect">
            <a:avLst/>
          </a:prstGeom>
        </p:spPr>
      </p:pic>
    </p:spTree>
    <p:extLst>
      <p:ext uri="{BB962C8B-B14F-4D97-AF65-F5344CB8AC3E}">
        <p14:creationId xmlns:p14="http://schemas.microsoft.com/office/powerpoint/2010/main" val="1348984732"/>
      </p:ext>
    </p:extLst>
  </p:cSld>
  <p:clrMapOvr>
    <a:masterClrMapping/>
  </p:clrMapOvr>
  <mc:AlternateContent xmlns:mc="http://schemas.openxmlformats.org/markup-compatibility/2006" xmlns:p14="http://schemas.microsoft.com/office/powerpoint/2010/main">
    <mc:Choice Requires="p14">
      <p:transition spd="slow" p14:dur="2000" advTm="106335"/>
    </mc:Choice>
    <mc:Fallback xmlns="">
      <p:transition spd="slow" advTm="10633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0177-3B61-EE40-A638-F648F31BEC4C}"/>
              </a:ext>
            </a:extLst>
          </p:cNvPr>
          <p:cNvSpPr>
            <a:spLocks noGrp="1"/>
          </p:cNvSpPr>
          <p:nvPr>
            <p:ph type="title"/>
          </p:nvPr>
        </p:nvSpPr>
        <p:spPr/>
        <p:txBody>
          <a:bodyPr/>
          <a:lstStyle/>
          <a:p>
            <a:r>
              <a:rPr lang="en-GB" dirty="0"/>
              <a:t>Bounce and Pitch: Wheelbase Filtering</a:t>
            </a:r>
          </a:p>
        </p:txBody>
      </p:sp>
      <p:sp>
        <p:nvSpPr>
          <p:cNvPr id="3" name="Content Placeholder 2">
            <a:extLst>
              <a:ext uri="{FF2B5EF4-FFF2-40B4-BE49-F238E27FC236}">
                <a16:creationId xmlns:a16="http://schemas.microsoft.com/office/drawing/2014/main" id="{C9BFEAAA-C842-F143-AA37-FE0DB4D1B35A}"/>
              </a:ext>
            </a:extLst>
          </p:cNvPr>
          <p:cNvSpPr>
            <a:spLocks noGrp="1"/>
          </p:cNvSpPr>
          <p:nvPr>
            <p:ph idx="1"/>
          </p:nvPr>
        </p:nvSpPr>
        <p:spPr>
          <a:xfrm>
            <a:off x="838200" y="1825625"/>
            <a:ext cx="5540298" cy="4351338"/>
          </a:xfrm>
        </p:spPr>
        <p:txBody>
          <a:bodyPr/>
          <a:lstStyle/>
          <a:p>
            <a:r>
              <a:rPr lang="en-GB" dirty="0"/>
              <a:t>Spacing of the front and rear suspensions can couple with road ‘wavelength’.</a:t>
            </a:r>
          </a:p>
          <a:p>
            <a:r>
              <a:rPr lang="en-GB" dirty="0"/>
              <a:t>Very few roads are sinusoidal!</a:t>
            </a:r>
          </a:p>
        </p:txBody>
      </p:sp>
      <p:pic>
        <p:nvPicPr>
          <p:cNvPr id="1026" name="Picture 2">
            <a:extLst>
              <a:ext uri="{FF2B5EF4-FFF2-40B4-BE49-F238E27FC236}">
                <a16:creationId xmlns:a16="http://schemas.microsoft.com/office/drawing/2014/main" id="{EE6C386A-5310-604C-AFE2-3226FCE18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507" y="1825625"/>
            <a:ext cx="4764668" cy="3725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05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4DAA-4DB2-024D-B87C-B1CF0E76C9ED}"/>
              </a:ext>
            </a:extLst>
          </p:cNvPr>
          <p:cNvSpPr>
            <a:spLocks noGrp="1"/>
          </p:cNvSpPr>
          <p:nvPr>
            <p:ph type="title"/>
          </p:nvPr>
        </p:nvSpPr>
        <p:spPr/>
        <p:txBody>
          <a:bodyPr/>
          <a:lstStyle/>
          <a:p>
            <a:r>
              <a:rPr lang="en-GB" dirty="0"/>
              <a:t>Bounce and Pitch: Ride Rates</a:t>
            </a:r>
          </a:p>
        </p:txBody>
      </p:sp>
      <p:sp>
        <p:nvSpPr>
          <p:cNvPr id="3" name="Content Placeholder 2">
            <a:extLst>
              <a:ext uri="{FF2B5EF4-FFF2-40B4-BE49-F238E27FC236}">
                <a16:creationId xmlns:a16="http://schemas.microsoft.com/office/drawing/2014/main" id="{859E6F26-ABC9-7B49-B0A0-44A6C2EF8CA7}"/>
              </a:ext>
            </a:extLst>
          </p:cNvPr>
          <p:cNvSpPr>
            <a:spLocks noGrp="1"/>
          </p:cNvSpPr>
          <p:nvPr>
            <p:ph idx="1"/>
          </p:nvPr>
        </p:nvSpPr>
        <p:spPr>
          <a:xfrm>
            <a:off x="838200" y="4683511"/>
            <a:ext cx="10515600" cy="2170655"/>
          </a:xfrm>
        </p:spPr>
        <p:txBody>
          <a:bodyPr/>
          <a:lstStyle/>
          <a:p>
            <a:r>
              <a:rPr lang="en-GB" dirty="0"/>
              <a:t>By making front ride rate lower at the front it is possible to reduce the discomfort of pitching.</a:t>
            </a:r>
          </a:p>
          <a:p>
            <a:r>
              <a:rPr lang="en-GB" dirty="0"/>
              <a:t>As you hit a bump this induces pitch but resolves to bounce as the rear end ‘catches up’ with the front.</a:t>
            </a:r>
          </a:p>
        </p:txBody>
      </p:sp>
      <p:pic>
        <p:nvPicPr>
          <p:cNvPr id="2050" name="Picture 2" descr="image">
            <a:extLst>
              <a:ext uri="{FF2B5EF4-FFF2-40B4-BE49-F238E27FC236}">
                <a16:creationId xmlns:a16="http://schemas.microsoft.com/office/drawing/2014/main" id="{C88E9259-114F-8847-967F-DA8C9CD1E1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711" y="1690688"/>
            <a:ext cx="7548578" cy="2798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39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00932-AFD3-5341-95B7-BF004A8A4924}"/>
              </a:ext>
            </a:extLst>
          </p:cNvPr>
          <p:cNvSpPr>
            <a:spLocks noGrp="1"/>
          </p:cNvSpPr>
          <p:nvPr>
            <p:ph type="title"/>
          </p:nvPr>
        </p:nvSpPr>
        <p:spPr/>
        <p:txBody>
          <a:bodyPr/>
          <a:lstStyle/>
          <a:p>
            <a:r>
              <a:rPr lang="en-US" b="1" dirty="0"/>
              <a:t>Human Perception</a:t>
            </a:r>
          </a:p>
        </p:txBody>
      </p:sp>
      <p:sp>
        <p:nvSpPr>
          <p:cNvPr id="3" name="Content Placeholder 2">
            <a:extLst>
              <a:ext uri="{FF2B5EF4-FFF2-40B4-BE49-F238E27FC236}">
                <a16:creationId xmlns:a16="http://schemas.microsoft.com/office/drawing/2014/main" id="{4444B4A7-6193-A240-AAF0-4F0CC81BB9E9}"/>
              </a:ext>
            </a:extLst>
          </p:cNvPr>
          <p:cNvSpPr>
            <a:spLocks noGrp="1"/>
          </p:cNvSpPr>
          <p:nvPr>
            <p:ph idx="1"/>
          </p:nvPr>
        </p:nvSpPr>
        <p:spPr>
          <a:xfrm>
            <a:off x="838200" y="1825625"/>
            <a:ext cx="4786745" cy="4351338"/>
          </a:xfrm>
        </p:spPr>
        <p:txBody>
          <a:bodyPr/>
          <a:lstStyle/>
          <a:p>
            <a:r>
              <a:rPr lang="en-US" dirty="0"/>
              <a:t>We are interested in human perception</a:t>
            </a:r>
          </a:p>
          <a:p>
            <a:r>
              <a:rPr lang="en-US" dirty="0"/>
              <a:t>Much like the vehicle the human body responds to different ’excitation’ frequencies in different ways.</a:t>
            </a:r>
          </a:p>
        </p:txBody>
      </p:sp>
      <p:pic>
        <p:nvPicPr>
          <p:cNvPr id="4" name="Picture 3">
            <a:extLst>
              <a:ext uri="{FF2B5EF4-FFF2-40B4-BE49-F238E27FC236}">
                <a16:creationId xmlns:a16="http://schemas.microsoft.com/office/drawing/2014/main" id="{60C8B4EC-8633-964D-B3BA-5F186B372D3A}"/>
              </a:ext>
            </a:extLst>
          </p:cNvPr>
          <p:cNvPicPr>
            <a:picLocks noChangeAspect="1"/>
          </p:cNvPicPr>
          <p:nvPr/>
        </p:nvPicPr>
        <p:blipFill>
          <a:blip r:embed="rId2"/>
          <a:stretch>
            <a:fillRect/>
          </a:stretch>
        </p:blipFill>
        <p:spPr>
          <a:xfrm>
            <a:off x="6096000" y="554615"/>
            <a:ext cx="4888337" cy="5173648"/>
          </a:xfrm>
          <a:prstGeom prst="rect">
            <a:avLst/>
          </a:prstGeom>
        </p:spPr>
      </p:pic>
    </p:spTree>
    <p:extLst>
      <p:ext uri="{BB962C8B-B14F-4D97-AF65-F5344CB8AC3E}">
        <p14:creationId xmlns:p14="http://schemas.microsoft.com/office/powerpoint/2010/main" val="2784745614"/>
      </p:ext>
    </p:extLst>
  </p:cSld>
  <p:clrMapOvr>
    <a:masterClrMapping/>
  </p:clrMapOvr>
  <mc:AlternateContent xmlns:mc="http://schemas.openxmlformats.org/markup-compatibility/2006" xmlns:p14="http://schemas.microsoft.com/office/powerpoint/2010/main">
    <mc:Choice Requires="p14">
      <p:transition spd="slow" p14:dur="2000" advTm="137709"/>
    </mc:Choice>
    <mc:Fallback xmlns="">
      <p:transition spd="slow" advTm="13770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6D47-7C81-E345-96A9-9A2A74E991A4}"/>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id="{E49447FD-E76F-CC4B-98CD-050F6B495E8D}"/>
              </a:ext>
            </a:extLst>
          </p:cNvPr>
          <p:cNvSpPr>
            <a:spLocks noGrp="1"/>
          </p:cNvSpPr>
          <p:nvPr>
            <p:ph idx="1"/>
          </p:nvPr>
        </p:nvSpPr>
        <p:spPr/>
        <p:txBody>
          <a:bodyPr>
            <a:normAutofit/>
          </a:bodyPr>
          <a:lstStyle/>
          <a:p>
            <a:pPr>
              <a:lnSpc>
                <a:spcPct val="120000"/>
              </a:lnSpc>
            </a:pPr>
            <a:r>
              <a:rPr lang="en-GB" sz="3200" dirty="0"/>
              <a:t>Excitation input</a:t>
            </a:r>
          </a:p>
          <a:p>
            <a:pPr>
              <a:lnSpc>
                <a:spcPct val="120000"/>
              </a:lnSpc>
            </a:pPr>
            <a:r>
              <a:rPr lang="en-GB" sz="3200" dirty="0"/>
              <a:t>Quarter car model</a:t>
            </a:r>
          </a:p>
          <a:p>
            <a:pPr>
              <a:lnSpc>
                <a:spcPct val="120000"/>
              </a:lnSpc>
            </a:pPr>
            <a:r>
              <a:rPr lang="en-GB" sz="3200" dirty="0"/>
              <a:t>Ride response</a:t>
            </a:r>
          </a:p>
          <a:p>
            <a:pPr lvl="1">
              <a:lnSpc>
                <a:spcPct val="120000"/>
              </a:lnSpc>
            </a:pPr>
            <a:r>
              <a:rPr lang="en-GB" sz="2800" dirty="0"/>
              <a:t>Active suspension</a:t>
            </a:r>
          </a:p>
          <a:p>
            <a:pPr>
              <a:lnSpc>
                <a:spcPct val="120000"/>
              </a:lnSpc>
            </a:pPr>
            <a:r>
              <a:rPr lang="en-GB" sz="3200" dirty="0"/>
              <a:t>Human perception</a:t>
            </a:r>
          </a:p>
          <a:p>
            <a:endParaRPr lang="en-US" sz="3600" dirty="0"/>
          </a:p>
        </p:txBody>
      </p:sp>
    </p:spTree>
    <p:extLst>
      <p:ext uri="{BB962C8B-B14F-4D97-AF65-F5344CB8AC3E}">
        <p14:creationId xmlns:p14="http://schemas.microsoft.com/office/powerpoint/2010/main" val="480198269"/>
      </p:ext>
    </p:extLst>
  </p:cSld>
  <p:clrMapOvr>
    <a:masterClrMapping/>
  </p:clrMapOvr>
  <mc:AlternateContent xmlns:mc="http://schemas.openxmlformats.org/markup-compatibility/2006" xmlns:p14="http://schemas.microsoft.com/office/powerpoint/2010/main">
    <mc:Choice Requires="p14">
      <p:transition spd="slow" p14:dur="2000" advTm="181463"/>
    </mc:Choice>
    <mc:Fallback xmlns="">
      <p:transition spd="slow" advTm="18146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79414" y="240945"/>
            <a:ext cx="8229600" cy="1143000"/>
          </a:xfrm>
        </p:spPr>
        <p:txBody>
          <a:bodyPr/>
          <a:lstStyle/>
          <a:p>
            <a:r>
              <a:rPr lang="en-GB" sz="4000" b="1" dirty="0"/>
              <a:t>Lecture overview</a:t>
            </a:r>
          </a:p>
        </p:txBody>
      </p:sp>
      <p:sp>
        <p:nvSpPr>
          <p:cNvPr id="99331" name="Rectangle 3"/>
          <p:cNvSpPr>
            <a:spLocks noGrp="1" noChangeArrowheads="1"/>
          </p:cNvSpPr>
          <p:nvPr>
            <p:ph type="body" idx="1"/>
          </p:nvPr>
        </p:nvSpPr>
        <p:spPr>
          <a:xfrm>
            <a:off x="591016" y="1279526"/>
            <a:ext cx="6584486" cy="4449763"/>
          </a:xfrm>
        </p:spPr>
        <p:txBody>
          <a:bodyPr>
            <a:normAutofit/>
          </a:bodyPr>
          <a:lstStyle/>
          <a:p>
            <a:pPr>
              <a:lnSpc>
                <a:spcPct val="120000"/>
              </a:lnSpc>
            </a:pPr>
            <a:r>
              <a:rPr lang="en-GB" sz="2400" dirty="0"/>
              <a:t>Excitation input</a:t>
            </a:r>
          </a:p>
          <a:p>
            <a:pPr>
              <a:lnSpc>
                <a:spcPct val="120000"/>
              </a:lnSpc>
            </a:pPr>
            <a:r>
              <a:rPr lang="en-GB" sz="2400" dirty="0"/>
              <a:t>Quarter car model</a:t>
            </a:r>
          </a:p>
          <a:p>
            <a:pPr>
              <a:lnSpc>
                <a:spcPct val="120000"/>
              </a:lnSpc>
            </a:pPr>
            <a:r>
              <a:rPr lang="en-GB" sz="2400" dirty="0"/>
              <a:t>Ride response</a:t>
            </a:r>
          </a:p>
          <a:p>
            <a:pPr lvl="1">
              <a:lnSpc>
                <a:spcPct val="120000"/>
              </a:lnSpc>
            </a:pPr>
            <a:r>
              <a:rPr lang="en-GB" sz="2000" dirty="0"/>
              <a:t>Active suspension</a:t>
            </a:r>
          </a:p>
          <a:p>
            <a:pPr>
              <a:lnSpc>
                <a:spcPct val="120000"/>
              </a:lnSpc>
            </a:pPr>
            <a:r>
              <a:rPr lang="en-GB" sz="2400" dirty="0"/>
              <a:t>Human perception</a:t>
            </a:r>
          </a:p>
          <a:p>
            <a:pPr>
              <a:lnSpc>
                <a:spcPct val="120000"/>
              </a:lnSpc>
              <a:buFont typeface="Wingdings" pitchFamily="2" charset="2"/>
              <a:buNone/>
            </a:pPr>
            <a:endParaRPr lang="en-GB" sz="2400" dirty="0"/>
          </a:p>
        </p:txBody>
      </p:sp>
      <p:pic>
        <p:nvPicPr>
          <p:cNvPr id="1026" name="Picture 2" descr="How Car Suspensions Work | HowStuffWorks">
            <a:extLst>
              <a:ext uri="{FF2B5EF4-FFF2-40B4-BE49-F238E27FC236}">
                <a16:creationId xmlns:a16="http://schemas.microsoft.com/office/drawing/2014/main" id="{912F05DC-A20A-9349-96AA-1837C6773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887" y="1624621"/>
            <a:ext cx="7364813" cy="3608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934207"/>
      </p:ext>
    </p:extLst>
  </p:cSld>
  <p:clrMapOvr>
    <a:masterClrMapping/>
  </p:clrMapOvr>
  <mc:AlternateContent xmlns:mc="http://schemas.openxmlformats.org/markup-compatibility/2006" xmlns:p14="http://schemas.microsoft.com/office/powerpoint/2010/main">
    <mc:Choice Requires="p14">
      <p:transition spd="slow" p14:dur="2000" advTm="158287"/>
    </mc:Choice>
    <mc:Fallback xmlns="">
      <p:transition spd="slow" advTm="15828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DDF1-DDF5-9F47-AE61-A08A0DA1BDEE}"/>
              </a:ext>
            </a:extLst>
          </p:cNvPr>
          <p:cNvSpPr>
            <a:spLocks noGrp="1"/>
          </p:cNvSpPr>
          <p:nvPr>
            <p:ph type="title"/>
          </p:nvPr>
        </p:nvSpPr>
        <p:spPr/>
        <p:txBody>
          <a:bodyPr/>
          <a:lstStyle/>
          <a:p>
            <a:r>
              <a:rPr lang="en-US" b="1" dirty="0"/>
              <a:t>The Ride System</a:t>
            </a:r>
          </a:p>
        </p:txBody>
      </p:sp>
      <p:sp>
        <p:nvSpPr>
          <p:cNvPr id="3" name="Content Placeholder 2">
            <a:extLst>
              <a:ext uri="{FF2B5EF4-FFF2-40B4-BE49-F238E27FC236}">
                <a16:creationId xmlns:a16="http://schemas.microsoft.com/office/drawing/2014/main" id="{817CFE78-67F9-464F-A123-1A6B5449E5B2}"/>
              </a:ext>
            </a:extLst>
          </p:cNvPr>
          <p:cNvSpPr>
            <a:spLocks noGrp="1"/>
          </p:cNvSpPr>
          <p:nvPr>
            <p:ph idx="1"/>
          </p:nvPr>
        </p:nvSpPr>
        <p:spPr>
          <a:xfrm>
            <a:off x="838200" y="1825625"/>
            <a:ext cx="3794760" cy="4351338"/>
          </a:xfrm>
        </p:spPr>
        <p:txBody>
          <a:bodyPr/>
          <a:lstStyle/>
          <a:p>
            <a:r>
              <a:rPr lang="en-US" dirty="0"/>
              <a:t>The Ride System</a:t>
            </a:r>
          </a:p>
          <a:p>
            <a:pPr lvl="1"/>
            <a:r>
              <a:rPr lang="en-US" dirty="0"/>
              <a:t>Excitation</a:t>
            </a:r>
          </a:p>
          <a:p>
            <a:pPr lvl="1"/>
            <a:r>
              <a:rPr lang="en-US" dirty="0"/>
              <a:t>Response</a:t>
            </a:r>
          </a:p>
          <a:p>
            <a:pPr lvl="1"/>
            <a:r>
              <a:rPr lang="en-US" dirty="0"/>
              <a:t>Vibration</a:t>
            </a:r>
          </a:p>
          <a:p>
            <a:pPr lvl="1"/>
            <a:r>
              <a:rPr lang="en-US" dirty="0"/>
              <a:t>Perception</a:t>
            </a:r>
          </a:p>
          <a:p>
            <a:pPr lvl="1"/>
            <a:endParaRPr lang="en-US" dirty="0"/>
          </a:p>
          <a:p>
            <a:r>
              <a:rPr lang="en-US" dirty="0"/>
              <a:t>Analyses in time or frequency domains</a:t>
            </a:r>
          </a:p>
        </p:txBody>
      </p:sp>
      <p:pic>
        <p:nvPicPr>
          <p:cNvPr id="4" name="Picture 3">
            <a:extLst>
              <a:ext uri="{FF2B5EF4-FFF2-40B4-BE49-F238E27FC236}">
                <a16:creationId xmlns:a16="http://schemas.microsoft.com/office/drawing/2014/main" id="{B113B2B7-D80A-4B45-A1E0-BA66348E3756}"/>
              </a:ext>
            </a:extLst>
          </p:cNvPr>
          <p:cNvPicPr>
            <a:picLocks noChangeAspect="1"/>
          </p:cNvPicPr>
          <p:nvPr/>
        </p:nvPicPr>
        <p:blipFill>
          <a:blip r:embed="rId2"/>
          <a:stretch>
            <a:fillRect/>
          </a:stretch>
        </p:blipFill>
        <p:spPr>
          <a:xfrm>
            <a:off x="4539340" y="1690688"/>
            <a:ext cx="7058287" cy="3662319"/>
          </a:xfrm>
          <a:prstGeom prst="rect">
            <a:avLst/>
          </a:prstGeom>
        </p:spPr>
      </p:pic>
    </p:spTree>
    <p:extLst>
      <p:ext uri="{BB962C8B-B14F-4D97-AF65-F5344CB8AC3E}">
        <p14:creationId xmlns:p14="http://schemas.microsoft.com/office/powerpoint/2010/main" val="3852340308"/>
      </p:ext>
    </p:extLst>
  </p:cSld>
  <p:clrMapOvr>
    <a:masterClrMapping/>
  </p:clrMapOvr>
  <mc:AlternateContent xmlns:mc="http://schemas.openxmlformats.org/markup-compatibility/2006" xmlns:p14="http://schemas.microsoft.com/office/powerpoint/2010/main">
    <mc:Choice Requires="p14">
      <p:transition spd="slow" p14:dur="2000" advTm="358289"/>
    </mc:Choice>
    <mc:Fallback xmlns="">
      <p:transition spd="slow" advTm="35828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9E97-599F-1041-A01E-725C127AE172}"/>
              </a:ext>
            </a:extLst>
          </p:cNvPr>
          <p:cNvSpPr>
            <a:spLocks noGrp="1"/>
          </p:cNvSpPr>
          <p:nvPr>
            <p:ph type="title"/>
          </p:nvPr>
        </p:nvSpPr>
        <p:spPr/>
        <p:txBody>
          <a:bodyPr/>
          <a:lstStyle/>
          <a:p>
            <a:r>
              <a:rPr lang="en-US" b="1" dirty="0"/>
              <a:t>Excitation: Road Roughness</a:t>
            </a:r>
          </a:p>
        </p:txBody>
      </p:sp>
      <p:pic>
        <p:nvPicPr>
          <p:cNvPr id="4" name="Picture 3">
            <a:extLst>
              <a:ext uri="{FF2B5EF4-FFF2-40B4-BE49-F238E27FC236}">
                <a16:creationId xmlns:a16="http://schemas.microsoft.com/office/drawing/2014/main" id="{01747151-F65F-D84B-AB61-C3B81087813F}"/>
              </a:ext>
            </a:extLst>
          </p:cNvPr>
          <p:cNvPicPr>
            <a:picLocks noChangeAspect="1"/>
          </p:cNvPicPr>
          <p:nvPr/>
        </p:nvPicPr>
        <p:blipFill>
          <a:blip r:embed="rId2"/>
          <a:stretch>
            <a:fillRect/>
          </a:stretch>
        </p:blipFill>
        <p:spPr>
          <a:xfrm>
            <a:off x="5615940" y="1577171"/>
            <a:ext cx="3866492" cy="4599792"/>
          </a:xfrm>
          <a:prstGeom prst="rect">
            <a:avLst/>
          </a:prstGeom>
        </p:spPr>
      </p:pic>
      <p:sp>
        <p:nvSpPr>
          <p:cNvPr id="10" name="Content Placeholder 2">
            <a:extLst>
              <a:ext uri="{FF2B5EF4-FFF2-40B4-BE49-F238E27FC236}">
                <a16:creationId xmlns:a16="http://schemas.microsoft.com/office/drawing/2014/main" id="{CA88B05B-B440-9C4D-BB56-83E876D6398D}"/>
              </a:ext>
            </a:extLst>
          </p:cNvPr>
          <p:cNvSpPr>
            <a:spLocks noGrp="1"/>
          </p:cNvSpPr>
          <p:nvPr>
            <p:ph idx="1"/>
          </p:nvPr>
        </p:nvSpPr>
        <p:spPr>
          <a:xfrm>
            <a:off x="838200" y="1825625"/>
            <a:ext cx="3505200" cy="4351338"/>
          </a:xfrm>
        </p:spPr>
        <p:txBody>
          <a:bodyPr/>
          <a:lstStyle/>
          <a:p>
            <a:r>
              <a:rPr lang="en-US" dirty="0"/>
              <a:t>The road surface is the most significant excitation source.</a:t>
            </a:r>
          </a:p>
          <a:p>
            <a:pPr marL="0" indent="0">
              <a:buNone/>
            </a:pPr>
            <a:endParaRPr lang="en-US" dirty="0"/>
          </a:p>
        </p:txBody>
      </p:sp>
    </p:spTree>
    <p:extLst>
      <p:ext uri="{BB962C8B-B14F-4D97-AF65-F5344CB8AC3E}">
        <p14:creationId xmlns:p14="http://schemas.microsoft.com/office/powerpoint/2010/main" val="3489979040"/>
      </p:ext>
    </p:extLst>
  </p:cSld>
  <p:clrMapOvr>
    <a:masterClrMapping/>
  </p:clrMapOvr>
  <mc:AlternateContent xmlns:mc="http://schemas.openxmlformats.org/markup-compatibility/2006" xmlns:p14="http://schemas.microsoft.com/office/powerpoint/2010/main">
    <mc:Choice Requires="p14">
      <p:transition spd="slow" p14:dur="2000" advTm="307216"/>
    </mc:Choice>
    <mc:Fallback xmlns="">
      <p:transition spd="slow" advTm="30721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9E97-599F-1041-A01E-725C127AE172}"/>
              </a:ext>
            </a:extLst>
          </p:cNvPr>
          <p:cNvSpPr>
            <a:spLocks noGrp="1"/>
          </p:cNvSpPr>
          <p:nvPr>
            <p:ph type="title"/>
          </p:nvPr>
        </p:nvSpPr>
        <p:spPr/>
        <p:txBody>
          <a:bodyPr/>
          <a:lstStyle/>
          <a:p>
            <a:r>
              <a:rPr lang="en-US" b="1" dirty="0"/>
              <a:t>Excitation: Road Roughness</a:t>
            </a:r>
          </a:p>
        </p:txBody>
      </p:sp>
      <p:sp>
        <p:nvSpPr>
          <p:cNvPr id="3" name="Content Placeholder 2">
            <a:extLst>
              <a:ext uri="{FF2B5EF4-FFF2-40B4-BE49-F238E27FC236}">
                <a16:creationId xmlns:a16="http://schemas.microsoft.com/office/drawing/2014/main" id="{BF851358-4035-5144-A443-1DFD38AFB186}"/>
              </a:ext>
            </a:extLst>
          </p:cNvPr>
          <p:cNvSpPr>
            <a:spLocks noGrp="1"/>
          </p:cNvSpPr>
          <p:nvPr>
            <p:ph idx="1"/>
          </p:nvPr>
        </p:nvSpPr>
        <p:spPr>
          <a:xfrm>
            <a:off x="838200" y="1825625"/>
            <a:ext cx="6819900" cy="4351338"/>
          </a:xfrm>
        </p:spPr>
        <p:txBody>
          <a:bodyPr/>
          <a:lstStyle/>
          <a:p>
            <a:r>
              <a:rPr lang="en-US" dirty="0"/>
              <a:t>A model for generating excitation input</a:t>
            </a:r>
          </a:p>
          <a:p>
            <a:r>
              <a:rPr lang="en-US" dirty="0"/>
              <a:t>Generator source: random sequence</a:t>
            </a:r>
          </a:p>
          <a:p>
            <a:r>
              <a:rPr lang="en-US" dirty="0"/>
              <a:t>Described using;</a:t>
            </a:r>
          </a:p>
          <a:p>
            <a:endParaRPr lang="en-US" dirty="0"/>
          </a:p>
          <a:p>
            <a:endParaRPr lang="en-US" dirty="0"/>
          </a:p>
          <a:p>
            <a:pPr marL="0" indent="0">
              <a:buNone/>
            </a:pPr>
            <a:r>
              <a:rPr lang="en-US" dirty="0"/>
              <a:t>where;</a:t>
            </a:r>
          </a:p>
          <a:p>
            <a:pPr marL="0" indent="0">
              <a:buNone/>
            </a:pPr>
            <a:endParaRPr lang="en-US" dirty="0"/>
          </a:p>
        </p:txBody>
      </p:sp>
      <p:pic>
        <p:nvPicPr>
          <p:cNvPr id="6" name="Picture 5">
            <a:extLst>
              <a:ext uri="{FF2B5EF4-FFF2-40B4-BE49-F238E27FC236}">
                <a16:creationId xmlns:a16="http://schemas.microsoft.com/office/drawing/2014/main" id="{BAB66FEF-68E5-7647-B253-3ED1E7B178D1}"/>
              </a:ext>
            </a:extLst>
          </p:cNvPr>
          <p:cNvPicPr>
            <a:picLocks noChangeAspect="1"/>
          </p:cNvPicPr>
          <p:nvPr/>
        </p:nvPicPr>
        <p:blipFill>
          <a:blip r:embed="rId2"/>
          <a:stretch>
            <a:fillRect/>
          </a:stretch>
        </p:blipFill>
        <p:spPr>
          <a:xfrm>
            <a:off x="1530952" y="3429000"/>
            <a:ext cx="4511741" cy="804797"/>
          </a:xfrm>
          <a:prstGeom prst="rect">
            <a:avLst/>
          </a:prstGeom>
        </p:spPr>
      </p:pic>
      <p:pic>
        <p:nvPicPr>
          <p:cNvPr id="7" name="Picture 6">
            <a:extLst>
              <a:ext uri="{FF2B5EF4-FFF2-40B4-BE49-F238E27FC236}">
                <a16:creationId xmlns:a16="http://schemas.microsoft.com/office/drawing/2014/main" id="{DC575F60-0BA8-0B46-96F1-4F46BC248CA2}"/>
              </a:ext>
            </a:extLst>
          </p:cNvPr>
          <p:cNvPicPr>
            <a:picLocks noChangeAspect="1"/>
          </p:cNvPicPr>
          <p:nvPr/>
        </p:nvPicPr>
        <p:blipFill>
          <a:blip r:embed="rId3"/>
          <a:stretch>
            <a:fillRect/>
          </a:stretch>
        </p:blipFill>
        <p:spPr>
          <a:xfrm>
            <a:off x="1025199" y="4981517"/>
            <a:ext cx="6445901" cy="947095"/>
          </a:xfrm>
          <a:prstGeom prst="rect">
            <a:avLst/>
          </a:prstGeom>
        </p:spPr>
      </p:pic>
      <p:sp>
        <p:nvSpPr>
          <p:cNvPr id="8" name="TextBox 7">
            <a:extLst>
              <a:ext uri="{FF2B5EF4-FFF2-40B4-BE49-F238E27FC236}">
                <a16:creationId xmlns:a16="http://schemas.microsoft.com/office/drawing/2014/main" id="{B2D772F9-E580-4740-A347-1DD4005E26EB}"/>
              </a:ext>
            </a:extLst>
          </p:cNvPr>
          <p:cNvSpPr txBox="1"/>
          <p:nvPr/>
        </p:nvSpPr>
        <p:spPr>
          <a:xfrm>
            <a:off x="6461887" y="3631962"/>
            <a:ext cx="442750"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4674287"/>
      </p:ext>
    </p:extLst>
  </p:cSld>
  <p:clrMapOvr>
    <a:masterClrMapping/>
  </p:clrMapOvr>
  <mc:AlternateContent xmlns:mc="http://schemas.openxmlformats.org/markup-compatibility/2006" xmlns:p14="http://schemas.microsoft.com/office/powerpoint/2010/main">
    <mc:Choice Requires="p14">
      <p:transition spd="slow" p14:dur="2000" advTm="307216"/>
    </mc:Choice>
    <mc:Fallback xmlns="">
      <p:transition spd="slow" advTm="30721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E3362-4248-CB40-A981-165357328BDD}"/>
              </a:ext>
            </a:extLst>
          </p:cNvPr>
          <p:cNvSpPr>
            <a:spLocks noGrp="1"/>
          </p:cNvSpPr>
          <p:nvPr>
            <p:ph type="title"/>
          </p:nvPr>
        </p:nvSpPr>
        <p:spPr/>
        <p:txBody>
          <a:bodyPr/>
          <a:lstStyle/>
          <a:p>
            <a:r>
              <a:rPr lang="en-US" b="1" dirty="0"/>
              <a:t>Excitation: Road Roughness</a:t>
            </a:r>
            <a:endParaRPr lang="en-US" dirty="0"/>
          </a:p>
        </p:txBody>
      </p:sp>
      <p:sp>
        <p:nvSpPr>
          <p:cNvPr id="3" name="Content Placeholder 2">
            <a:extLst>
              <a:ext uri="{FF2B5EF4-FFF2-40B4-BE49-F238E27FC236}">
                <a16:creationId xmlns:a16="http://schemas.microsoft.com/office/drawing/2014/main" id="{DCE7F7E2-74D2-6B46-8049-56E1FE685782}"/>
              </a:ext>
            </a:extLst>
          </p:cNvPr>
          <p:cNvSpPr>
            <a:spLocks noGrp="1"/>
          </p:cNvSpPr>
          <p:nvPr>
            <p:ph idx="1"/>
          </p:nvPr>
        </p:nvSpPr>
        <p:spPr>
          <a:xfrm>
            <a:off x="838200" y="1825625"/>
            <a:ext cx="3831336" cy="4351338"/>
          </a:xfrm>
        </p:spPr>
        <p:txBody>
          <a:bodyPr>
            <a:normAutofit lnSpcReduction="10000"/>
          </a:bodyPr>
          <a:lstStyle/>
          <a:p>
            <a:r>
              <a:rPr lang="en-US" dirty="0"/>
              <a:t>Simulated roads can be created using [1] or a random number sequence (</a:t>
            </a:r>
            <a:r>
              <a:rPr lang="en-US" dirty="0" err="1"/>
              <a:t>coloured</a:t>
            </a:r>
            <a:r>
              <a:rPr lang="en-US" dirty="0"/>
              <a:t> noise)</a:t>
            </a:r>
          </a:p>
          <a:p>
            <a:r>
              <a:rPr lang="en-US" dirty="0"/>
              <a:t>Multiplying cycles/distance (</a:t>
            </a:r>
            <a:r>
              <a:rPr lang="en-US" dirty="0" err="1"/>
              <a:t>cyc</a:t>
            </a:r>
            <a:r>
              <a:rPr lang="en-US" dirty="0"/>
              <a:t>/ft, </a:t>
            </a:r>
            <a:r>
              <a:rPr lang="en-US" dirty="0" err="1"/>
              <a:t>cyc</a:t>
            </a:r>
            <a:r>
              <a:rPr lang="en-US" dirty="0"/>
              <a:t>/m) by vehicle speed gives frequency -&gt; from which PSD can be plotted.</a:t>
            </a:r>
          </a:p>
        </p:txBody>
      </p:sp>
      <p:pic>
        <p:nvPicPr>
          <p:cNvPr id="4" name="Picture 3">
            <a:extLst>
              <a:ext uri="{FF2B5EF4-FFF2-40B4-BE49-F238E27FC236}">
                <a16:creationId xmlns:a16="http://schemas.microsoft.com/office/drawing/2014/main" id="{E4E16E00-D043-864C-8AC6-5FFCA612BFE3}"/>
              </a:ext>
            </a:extLst>
          </p:cNvPr>
          <p:cNvPicPr>
            <a:picLocks noChangeAspect="1"/>
          </p:cNvPicPr>
          <p:nvPr/>
        </p:nvPicPr>
        <p:blipFill>
          <a:blip r:embed="rId3"/>
          <a:stretch>
            <a:fillRect/>
          </a:stretch>
        </p:blipFill>
        <p:spPr>
          <a:xfrm>
            <a:off x="4981686" y="1690688"/>
            <a:ext cx="7003050" cy="3616960"/>
          </a:xfrm>
          <a:prstGeom prst="rect">
            <a:avLst/>
          </a:prstGeom>
        </p:spPr>
      </p:pic>
      <p:sp>
        <p:nvSpPr>
          <p:cNvPr id="5" name="TextBox 4">
            <a:extLst>
              <a:ext uri="{FF2B5EF4-FFF2-40B4-BE49-F238E27FC236}">
                <a16:creationId xmlns:a16="http://schemas.microsoft.com/office/drawing/2014/main" id="{BFA1544C-C139-5F4F-B413-24C6F271591A}"/>
              </a:ext>
            </a:extLst>
          </p:cNvPr>
          <p:cNvSpPr txBox="1"/>
          <p:nvPr/>
        </p:nvSpPr>
        <p:spPr>
          <a:xfrm>
            <a:off x="5770353" y="5669280"/>
            <a:ext cx="5425716" cy="369332"/>
          </a:xfrm>
          <a:prstGeom prst="rect">
            <a:avLst/>
          </a:prstGeom>
          <a:noFill/>
        </p:spPr>
        <p:txBody>
          <a:bodyPr wrap="none" rtlCol="0">
            <a:spAutoFit/>
          </a:bodyPr>
          <a:lstStyle/>
          <a:p>
            <a:r>
              <a:rPr lang="en-US" dirty="0"/>
              <a:t>Frequency [</a:t>
            </a:r>
            <a:r>
              <a:rPr lang="en-US" dirty="0" err="1"/>
              <a:t>cyc</a:t>
            </a:r>
            <a:r>
              <a:rPr lang="en-US" dirty="0"/>
              <a:t>/s] = wave number [</a:t>
            </a:r>
            <a:r>
              <a:rPr lang="en-US" dirty="0" err="1"/>
              <a:t>cyc</a:t>
            </a:r>
            <a:r>
              <a:rPr lang="en-US" dirty="0"/>
              <a:t>/m] x speed [m/s]</a:t>
            </a:r>
          </a:p>
        </p:txBody>
      </p:sp>
      <p:cxnSp>
        <p:nvCxnSpPr>
          <p:cNvPr id="7" name="Straight Arrow Connector 6">
            <a:extLst>
              <a:ext uri="{FF2B5EF4-FFF2-40B4-BE49-F238E27FC236}">
                <a16:creationId xmlns:a16="http://schemas.microsoft.com/office/drawing/2014/main" id="{094F51A2-094A-A642-8BB3-AF753764B4C4}"/>
              </a:ext>
            </a:extLst>
          </p:cNvPr>
          <p:cNvCxnSpPr/>
          <p:nvPr/>
        </p:nvCxnSpPr>
        <p:spPr>
          <a:xfrm>
            <a:off x="5852160" y="5577522"/>
            <a:ext cx="5340096" cy="0"/>
          </a:xfrm>
          <a:prstGeom prst="straightConnector1">
            <a:avLst/>
          </a:prstGeom>
          <a:ln w="539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227490"/>
      </p:ext>
    </p:extLst>
  </p:cSld>
  <p:clrMapOvr>
    <a:masterClrMapping/>
  </p:clrMapOvr>
  <mc:AlternateContent xmlns:mc="http://schemas.openxmlformats.org/markup-compatibility/2006" xmlns:p14="http://schemas.microsoft.com/office/powerpoint/2010/main">
    <mc:Choice Requires="p14">
      <p:transition spd="slow" p14:dur="2000" advTm="142731"/>
    </mc:Choice>
    <mc:Fallback xmlns="">
      <p:transition spd="slow" advTm="14273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87C83-1C2F-9D4C-8C3D-51E70415FF3F}"/>
              </a:ext>
            </a:extLst>
          </p:cNvPr>
          <p:cNvSpPr>
            <a:spLocks noGrp="1"/>
          </p:cNvSpPr>
          <p:nvPr>
            <p:ph type="title"/>
          </p:nvPr>
        </p:nvSpPr>
        <p:spPr/>
        <p:txBody>
          <a:bodyPr/>
          <a:lstStyle/>
          <a:p>
            <a:r>
              <a:rPr lang="en-US" b="1" dirty="0"/>
              <a:t>Excitation: Secondary Effects</a:t>
            </a:r>
          </a:p>
        </p:txBody>
      </p:sp>
      <p:sp>
        <p:nvSpPr>
          <p:cNvPr id="3" name="Content Placeholder 2">
            <a:extLst>
              <a:ext uri="{FF2B5EF4-FFF2-40B4-BE49-F238E27FC236}">
                <a16:creationId xmlns:a16="http://schemas.microsoft.com/office/drawing/2014/main" id="{D5345609-A4C5-1D4D-8380-A766934D3935}"/>
              </a:ext>
            </a:extLst>
          </p:cNvPr>
          <p:cNvSpPr>
            <a:spLocks noGrp="1"/>
          </p:cNvSpPr>
          <p:nvPr>
            <p:ph idx="1"/>
          </p:nvPr>
        </p:nvSpPr>
        <p:spPr>
          <a:xfrm>
            <a:off x="838200" y="1825625"/>
            <a:ext cx="6389318" cy="4351338"/>
          </a:xfrm>
        </p:spPr>
        <p:txBody>
          <a:bodyPr/>
          <a:lstStyle/>
          <a:p>
            <a:r>
              <a:rPr lang="en-US" dirty="0"/>
              <a:t>Secondary effects include vibration</a:t>
            </a:r>
          </a:p>
          <a:p>
            <a:pPr lvl="1"/>
            <a:r>
              <a:rPr lang="en-US" dirty="0"/>
              <a:t>Driveline</a:t>
            </a:r>
          </a:p>
          <a:p>
            <a:pPr lvl="1"/>
            <a:r>
              <a:rPr lang="en-US" dirty="0"/>
              <a:t>Engine</a:t>
            </a:r>
          </a:p>
          <a:p>
            <a:pPr lvl="1"/>
            <a:r>
              <a:rPr lang="en-US" dirty="0"/>
              <a:t>Wheel/</a:t>
            </a:r>
            <a:r>
              <a:rPr lang="en-US" dirty="0" err="1"/>
              <a:t>tyre</a:t>
            </a:r>
            <a:endParaRPr lang="en-US" dirty="0"/>
          </a:p>
          <a:p>
            <a:r>
              <a:rPr lang="en-US" dirty="0"/>
              <a:t>Typically at higher frequency that primary excitation sources</a:t>
            </a:r>
          </a:p>
          <a:p>
            <a:r>
              <a:rPr lang="en-US" dirty="0"/>
              <a:t>Runout occurs due to deformation of the </a:t>
            </a:r>
            <a:r>
              <a:rPr lang="en-US" dirty="0" err="1"/>
              <a:t>tyre</a:t>
            </a:r>
            <a:r>
              <a:rPr lang="en-US" dirty="0"/>
              <a:t>. Imperfections result in different harmonics i.e. mode shapes</a:t>
            </a:r>
          </a:p>
          <a:p>
            <a:pPr lvl="1"/>
            <a:endParaRPr lang="en-US" dirty="0"/>
          </a:p>
        </p:txBody>
      </p:sp>
      <p:pic>
        <p:nvPicPr>
          <p:cNvPr id="4" name="Picture 3">
            <a:extLst>
              <a:ext uri="{FF2B5EF4-FFF2-40B4-BE49-F238E27FC236}">
                <a16:creationId xmlns:a16="http://schemas.microsoft.com/office/drawing/2014/main" id="{0CC5E8E4-BCB5-B743-9B7B-3D28792D0A8D}"/>
              </a:ext>
            </a:extLst>
          </p:cNvPr>
          <p:cNvPicPr>
            <a:picLocks noChangeAspect="1"/>
          </p:cNvPicPr>
          <p:nvPr/>
        </p:nvPicPr>
        <p:blipFill>
          <a:blip r:embed="rId2"/>
          <a:stretch>
            <a:fillRect/>
          </a:stretch>
        </p:blipFill>
        <p:spPr>
          <a:xfrm>
            <a:off x="8370257" y="349390"/>
            <a:ext cx="3543300" cy="1993900"/>
          </a:xfrm>
          <a:prstGeom prst="rect">
            <a:avLst/>
          </a:prstGeom>
        </p:spPr>
      </p:pic>
      <p:pic>
        <p:nvPicPr>
          <p:cNvPr id="5" name="Picture 4">
            <a:extLst>
              <a:ext uri="{FF2B5EF4-FFF2-40B4-BE49-F238E27FC236}">
                <a16:creationId xmlns:a16="http://schemas.microsoft.com/office/drawing/2014/main" id="{05C72B44-532E-7646-A7FF-DFE4CE58A065}"/>
              </a:ext>
            </a:extLst>
          </p:cNvPr>
          <p:cNvPicPr>
            <a:picLocks noChangeAspect="1"/>
          </p:cNvPicPr>
          <p:nvPr/>
        </p:nvPicPr>
        <p:blipFill>
          <a:blip r:embed="rId3"/>
          <a:stretch>
            <a:fillRect/>
          </a:stretch>
        </p:blipFill>
        <p:spPr>
          <a:xfrm>
            <a:off x="7698158" y="3000516"/>
            <a:ext cx="4000500" cy="2362200"/>
          </a:xfrm>
          <a:prstGeom prst="rect">
            <a:avLst/>
          </a:prstGeom>
        </p:spPr>
      </p:pic>
      <p:sp>
        <p:nvSpPr>
          <p:cNvPr id="6" name="TextBox 5">
            <a:extLst>
              <a:ext uri="{FF2B5EF4-FFF2-40B4-BE49-F238E27FC236}">
                <a16:creationId xmlns:a16="http://schemas.microsoft.com/office/drawing/2014/main" id="{C8FFA2D5-3057-6641-AF63-47DFE365A7E8}"/>
              </a:ext>
            </a:extLst>
          </p:cNvPr>
          <p:cNvSpPr txBox="1"/>
          <p:nvPr/>
        </p:nvSpPr>
        <p:spPr>
          <a:xfrm>
            <a:off x="7915665" y="2487237"/>
            <a:ext cx="3293017" cy="369332"/>
          </a:xfrm>
          <a:prstGeom prst="rect">
            <a:avLst/>
          </a:prstGeom>
          <a:noFill/>
        </p:spPr>
        <p:txBody>
          <a:bodyPr wrap="none" rtlCol="0">
            <a:spAutoFit/>
          </a:bodyPr>
          <a:lstStyle/>
          <a:p>
            <a:r>
              <a:rPr lang="en-US" dirty="0"/>
              <a:t>‘Runout’ due to </a:t>
            </a:r>
            <a:r>
              <a:rPr lang="en-US" dirty="0" err="1"/>
              <a:t>tyre</a:t>
            </a:r>
            <a:r>
              <a:rPr lang="en-US" dirty="0"/>
              <a:t> deformation</a:t>
            </a:r>
          </a:p>
        </p:txBody>
      </p:sp>
    </p:spTree>
    <p:extLst>
      <p:ext uri="{BB962C8B-B14F-4D97-AF65-F5344CB8AC3E}">
        <p14:creationId xmlns:p14="http://schemas.microsoft.com/office/powerpoint/2010/main" val="1044211830"/>
      </p:ext>
    </p:extLst>
  </p:cSld>
  <p:clrMapOvr>
    <a:masterClrMapping/>
  </p:clrMapOvr>
  <mc:AlternateContent xmlns:mc="http://schemas.openxmlformats.org/markup-compatibility/2006" xmlns:p14="http://schemas.microsoft.com/office/powerpoint/2010/main">
    <mc:Choice Requires="p14">
      <p:transition spd="slow" p14:dur="2000" advTm="203163"/>
    </mc:Choice>
    <mc:Fallback xmlns="">
      <p:transition spd="slow" advTm="20316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9097-A191-5045-AF2B-95F15DE2EBD0}"/>
              </a:ext>
            </a:extLst>
          </p:cNvPr>
          <p:cNvSpPr>
            <a:spLocks noGrp="1"/>
          </p:cNvSpPr>
          <p:nvPr>
            <p:ph type="title"/>
          </p:nvPr>
        </p:nvSpPr>
        <p:spPr>
          <a:xfrm>
            <a:off x="349685" y="-11320"/>
            <a:ext cx="10515600" cy="1325563"/>
          </a:xfrm>
        </p:spPr>
        <p:txBody>
          <a:bodyPr/>
          <a:lstStyle/>
          <a:p>
            <a:r>
              <a:rPr lang="en-US" b="1" dirty="0"/>
              <a:t>The Quarter Car Model</a:t>
            </a:r>
          </a:p>
        </p:txBody>
      </p:sp>
      <p:sp>
        <p:nvSpPr>
          <p:cNvPr id="3" name="Content Placeholder 2">
            <a:extLst>
              <a:ext uri="{FF2B5EF4-FFF2-40B4-BE49-F238E27FC236}">
                <a16:creationId xmlns:a16="http://schemas.microsoft.com/office/drawing/2014/main" id="{B8E80ECE-0D8F-2E42-B299-3DDAEAE5D922}"/>
              </a:ext>
            </a:extLst>
          </p:cNvPr>
          <p:cNvSpPr>
            <a:spLocks noGrp="1"/>
          </p:cNvSpPr>
          <p:nvPr>
            <p:ph idx="1"/>
          </p:nvPr>
        </p:nvSpPr>
        <p:spPr>
          <a:xfrm>
            <a:off x="236951" y="1111641"/>
            <a:ext cx="10515600" cy="4351338"/>
          </a:xfrm>
        </p:spPr>
        <p:txBody>
          <a:bodyPr/>
          <a:lstStyle/>
          <a:p>
            <a:r>
              <a:rPr lang="en-US" dirty="0"/>
              <a:t>The simplest ‘useful’ representation of vertical ride dynamics </a:t>
            </a:r>
          </a:p>
          <a:p>
            <a:endParaRPr lang="en-US" dirty="0"/>
          </a:p>
          <a:p>
            <a:endParaRPr lang="en-US" dirty="0"/>
          </a:p>
          <a:p>
            <a:endParaRPr lang="en-US" dirty="0"/>
          </a:p>
          <a:p>
            <a:pPr marL="0" indent="0">
              <a:buNone/>
            </a:pPr>
            <a:endParaRPr lang="en-US" dirty="0"/>
          </a:p>
          <a:p>
            <a:r>
              <a:rPr lang="en-US" dirty="0"/>
              <a:t>More simple representations (for quick calcs) is possible considering different modes in isolation.</a:t>
            </a:r>
          </a:p>
          <a:p>
            <a:endParaRPr lang="en-US" dirty="0"/>
          </a:p>
          <a:p>
            <a:endParaRPr lang="en-US" dirty="0"/>
          </a:p>
        </p:txBody>
      </p:sp>
      <p:pic>
        <p:nvPicPr>
          <p:cNvPr id="4" name="Picture 3">
            <a:extLst>
              <a:ext uri="{FF2B5EF4-FFF2-40B4-BE49-F238E27FC236}">
                <a16:creationId xmlns:a16="http://schemas.microsoft.com/office/drawing/2014/main" id="{766D32DB-479E-EE48-8C7A-18220026DA7B}"/>
              </a:ext>
            </a:extLst>
          </p:cNvPr>
          <p:cNvPicPr>
            <a:picLocks noChangeAspect="1"/>
          </p:cNvPicPr>
          <p:nvPr/>
        </p:nvPicPr>
        <p:blipFill>
          <a:blip r:embed="rId2"/>
          <a:stretch>
            <a:fillRect/>
          </a:stretch>
        </p:blipFill>
        <p:spPr>
          <a:xfrm>
            <a:off x="2279214" y="1693133"/>
            <a:ext cx="2880987" cy="2038079"/>
          </a:xfrm>
          <a:prstGeom prst="rect">
            <a:avLst/>
          </a:prstGeom>
        </p:spPr>
      </p:pic>
      <p:pic>
        <p:nvPicPr>
          <p:cNvPr id="5" name="Picture 4">
            <a:extLst>
              <a:ext uri="{FF2B5EF4-FFF2-40B4-BE49-F238E27FC236}">
                <a16:creationId xmlns:a16="http://schemas.microsoft.com/office/drawing/2014/main" id="{39C87B2F-CA67-E745-ADA8-3B976278DE86}"/>
              </a:ext>
            </a:extLst>
          </p:cNvPr>
          <p:cNvPicPr>
            <a:picLocks noChangeAspect="1"/>
          </p:cNvPicPr>
          <p:nvPr/>
        </p:nvPicPr>
        <p:blipFill>
          <a:blip r:embed="rId3"/>
          <a:stretch>
            <a:fillRect/>
          </a:stretch>
        </p:blipFill>
        <p:spPr>
          <a:xfrm>
            <a:off x="5494751" y="2677112"/>
            <a:ext cx="2755900" cy="1054100"/>
          </a:xfrm>
          <a:prstGeom prst="rect">
            <a:avLst/>
          </a:prstGeom>
        </p:spPr>
      </p:pic>
      <p:pic>
        <p:nvPicPr>
          <p:cNvPr id="6" name="Picture 5">
            <a:extLst>
              <a:ext uri="{FF2B5EF4-FFF2-40B4-BE49-F238E27FC236}">
                <a16:creationId xmlns:a16="http://schemas.microsoft.com/office/drawing/2014/main" id="{7078FEB0-9C18-0D49-9E02-88A8E4A10DB3}"/>
              </a:ext>
            </a:extLst>
          </p:cNvPr>
          <p:cNvPicPr>
            <a:picLocks noChangeAspect="1"/>
          </p:cNvPicPr>
          <p:nvPr/>
        </p:nvPicPr>
        <p:blipFill>
          <a:blip r:embed="rId4"/>
          <a:stretch>
            <a:fillRect/>
          </a:stretch>
        </p:blipFill>
        <p:spPr>
          <a:xfrm>
            <a:off x="2982325" y="4488352"/>
            <a:ext cx="5626100" cy="2019300"/>
          </a:xfrm>
          <a:prstGeom prst="rect">
            <a:avLst/>
          </a:prstGeom>
        </p:spPr>
      </p:pic>
      <p:sp>
        <p:nvSpPr>
          <p:cNvPr id="7" name="TextBox 6">
            <a:extLst>
              <a:ext uri="{FF2B5EF4-FFF2-40B4-BE49-F238E27FC236}">
                <a16:creationId xmlns:a16="http://schemas.microsoft.com/office/drawing/2014/main" id="{19117756-137D-7146-8D1C-641380F6FF6F}"/>
              </a:ext>
            </a:extLst>
          </p:cNvPr>
          <p:cNvSpPr txBox="1"/>
          <p:nvPr/>
        </p:nvSpPr>
        <p:spPr>
          <a:xfrm>
            <a:off x="3469710" y="6401274"/>
            <a:ext cx="1410964" cy="369332"/>
          </a:xfrm>
          <a:prstGeom prst="rect">
            <a:avLst/>
          </a:prstGeom>
          <a:noFill/>
        </p:spPr>
        <p:txBody>
          <a:bodyPr wrap="none" rtlCol="0">
            <a:spAutoFit/>
          </a:bodyPr>
          <a:lstStyle/>
          <a:p>
            <a:r>
              <a:rPr lang="en-US" dirty="0"/>
              <a:t>Body bounce</a:t>
            </a:r>
          </a:p>
        </p:txBody>
      </p:sp>
      <p:sp>
        <p:nvSpPr>
          <p:cNvPr id="8" name="TextBox 7">
            <a:extLst>
              <a:ext uri="{FF2B5EF4-FFF2-40B4-BE49-F238E27FC236}">
                <a16:creationId xmlns:a16="http://schemas.microsoft.com/office/drawing/2014/main" id="{BF954DFD-D356-6D45-AC52-605D81FE4BA1}"/>
              </a:ext>
            </a:extLst>
          </p:cNvPr>
          <p:cNvSpPr txBox="1"/>
          <p:nvPr/>
        </p:nvSpPr>
        <p:spPr>
          <a:xfrm>
            <a:off x="6490570" y="6456516"/>
            <a:ext cx="1213794" cy="369332"/>
          </a:xfrm>
          <a:prstGeom prst="rect">
            <a:avLst/>
          </a:prstGeom>
          <a:noFill/>
        </p:spPr>
        <p:txBody>
          <a:bodyPr wrap="none" rtlCol="0">
            <a:spAutoFit/>
          </a:bodyPr>
          <a:lstStyle/>
          <a:p>
            <a:r>
              <a:rPr lang="en-US" dirty="0"/>
              <a:t>Wheel hop</a:t>
            </a:r>
          </a:p>
        </p:txBody>
      </p:sp>
    </p:spTree>
    <p:extLst>
      <p:ext uri="{BB962C8B-B14F-4D97-AF65-F5344CB8AC3E}">
        <p14:creationId xmlns:p14="http://schemas.microsoft.com/office/powerpoint/2010/main" val="2430427606"/>
      </p:ext>
    </p:extLst>
  </p:cSld>
  <p:clrMapOvr>
    <a:masterClrMapping/>
  </p:clrMapOvr>
  <mc:AlternateContent xmlns:mc="http://schemas.openxmlformats.org/markup-compatibility/2006" xmlns:p14="http://schemas.microsoft.com/office/powerpoint/2010/main">
    <mc:Choice Requires="p14">
      <p:transition spd="slow" p14:dur="2000" advTm="90065"/>
    </mc:Choice>
    <mc:Fallback xmlns="">
      <p:transition spd="slow" advTm="9006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CDDB-6109-5949-B409-15278E2049C5}"/>
              </a:ext>
            </a:extLst>
          </p:cNvPr>
          <p:cNvSpPr>
            <a:spLocks noGrp="1"/>
          </p:cNvSpPr>
          <p:nvPr>
            <p:ph type="title"/>
          </p:nvPr>
        </p:nvSpPr>
        <p:spPr/>
        <p:txBody>
          <a:bodyPr/>
          <a:lstStyle/>
          <a:p>
            <a:r>
              <a:rPr lang="en-US" b="1" dirty="0"/>
              <a:t>The Quarter Car Model: Body bounce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A9F200-360F-8345-A8B8-2C9F4D028267}"/>
                  </a:ext>
                </a:extLst>
              </p:cNvPr>
              <p:cNvSpPr>
                <a:spLocks noGrp="1"/>
              </p:cNvSpPr>
              <p:nvPr>
                <p:ph idx="1"/>
              </p:nvPr>
            </p:nvSpPr>
            <p:spPr>
              <a:xfrm>
                <a:off x="838200" y="1514007"/>
                <a:ext cx="10515600" cy="4662956"/>
              </a:xfrm>
            </p:spPr>
            <p:txBody>
              <a:bodyPr>
                <a:normAutofit fontScale="92500" lnSpcReduction="20000"/>
              </a:bodyPr>
              <a:lstStyle/>
              <a:p>
                <a:r>
                  <a:rPr lang="en-US" dirty="0"/>
                  <a:t>Considering body bounce;</a:t>
                </a:r>
              </a:p>
              <a:p>
                <a:pPr marL="0" indent="0" algn="ctr">
                  <a:buNone/>
                </a:pPr>
                <a:r>
                  <a:rPr lang="en-US" dirty="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𝑏𝑏</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𝑡</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𝑠</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𝑡</m:t>
                            </m:r>
                          </m:sub>
                        </m:sSub>
                      </m:den>
                    </m:f>
                  </m:oMath>
                </a14:m>
                <a:endParaRPr lang="en-US" dirty="0"/>
              </a:p>
              <a:p>
                <a:endParaRPr lang="en-US" dirty="0"/>
              </a:p>
              <a:p>
                <a:r>
                  <a:rPr lang="en-US" dirty="0"/>
                  <a:t>The natural frequency,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oMath>
                </a14:m>
                <a:r>
                  <a:rPr lang="en-US" dirty="0"/>
                  <a:t>;</a:t>
                </a:r>
              </a:p>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𝐾</m:t>
                                  </m:r>
                                </m:e>
                                <m:sub>
                                  <m:r>
                                    <a:rPr lang="en-GB" i="1">
                                      <a:latin typeface="Cambria Math" panose="02040503050406030204" pitchFamily="18" charset="0"/>
                                    </a:rPr>
                                    <m:t>𝑏𝑏</m:t>
                                  </m:r>
                                </m:sub>
                              </m:sSub>
                            </m:num>
                            <m:den>
                              <m:r>
                                <a:rPr lang="en-GB" b="0" i="1" smtClean="0">
                                  <a:latin typeface="Cambria Math" panose="02040503050406030204" pitchFamily="18" charset="0"/>
                                </a:rPr>
                                <m:t>𝑀</m:t>
                              </m:r>
                            </m:den>
                          </m:f>
                        </m:e>
                      </m:rad>
                    </m:oMath>
                  </m:oMathPara>
                </a14:m>
                <a:endParaRPr lang="en-US" dirty="0"/>
              </a:p>
              <a:p>
                <a:endParaRPr lang="en-US" dirty="0"/>
              </a:p>
              <a:p>
                <a:r>
                  <a:rPr lang="en-US" dirty="0"/>
                  <a:t>The actual response is damped by the damping ratio, </a:t>
                </a:r>
                <a14:m>
                  <m:oMath xmlns:m="http://schemas.openxmlformats.org/officeDocument/2006/math">
                    <m:r>
                      <a:rPr lang="en-GB" b="0" i="1" smtClean="0">
                        <a:latin typeface="Cambria Math" panose="02040503050406030204" pitchFamily="18" charset="0"/>
                        <a:ea typeface="Cambria Math" panose="02040503050406030204" pitchFamily="18" charset="0"/>
                      </a:rPr>
                      <m:t>𝜁</m:t>
                    </m:r>
                  </m:oMath>
                </a14:m>
                <a:r>
                  <a:rPr lang="en-GB" b="0" dirty="0">
                    <a:ea typeface="Cambria Math" panose="02040503050406030204" pitchFamily="18" charset="0"/>
                  </a:rPr>
                  <a:t> (typically 0.2 – 0.4)</a:t>
                </a:r>
              </a:p>
              <a:p>
                <a:pPr marL="0" indent="0" algn="ctr">
                  <a:buNone/>
                </a:pPr>
                <a:endParaRPr lang="en-GB" b="0" i="1" dirty="0">
                  <a:latin typeface="Cambria Math" panose="02040503050406030204" pitchFamily="18" charset="0"/>
                </a:endParaRPr>
              </a:p>
              <a:p>
                <a:pPr marL="0" indent="0" algn="ctr">
                  <a:buNone/>
                </a:pP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𝑑</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𝜔</m:t>
                        </m:r>
                      </m:e>
                      <m:sub>
                        <m:r>
                          <a:rPr lang="en-GB" b="0" i="1" smtClean="0">
                            <a:latin typeface="Cambria Math" panose="02040503050406030204" pitchFamily="18" charset="0"/>
                          </a:rPr>
                          <m:t>𝑛</m:t>
                        </m:r>
                      </m:sub>
                    </m:sSub>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1−</m:t>
                        </m:r>
                        <m:r>
                          <a:rPr lang="en-GB" b="0" i="1" smtClean="0">
                            <a:latin typeface="Cambria Math" panose="02040503050406030204" pitchFamily="18" charset="0"/>
                          </a:rPr>
                          <m:t>𝜁</m:t>
                        </m:r>
                      </m:e>
                    </m:rad>
                  </m:oMath>
                </a14:m>
                <a:r>
                  <a:rPr lang="en-US" dirty="0"/>
                  <a:t> with </a:t>
                </a:r>
                <a14:m>
                  <m:oMath xmlns:m="http://schemas.openxmlformats.org/officeDocument/2006/math">
                    <m:r>
                      <a:rPr lang="en-GB" b="0" i="1" smtClean="0">
                        <a:latin typeface="Cambria Math" panose="02040503050406030204" pitchFamily="18" charset="0"/>
                      </a:rPr>
                      <m:t>𝜁</m:t>
                    </m:r>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𝑠</m:t>
                            </m:r>
                          </m:sub>
                        </m:sSub>
                      </m:num>
                      <m:den>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4</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𝑏𝑏</m:t>
                                </m:r>
                              </m:sub>
                            </m:sSub>
                            <m:r>
                              <a:rPr lang="en-GB" b="0" i="1" smtClean="0">
                                <a:latin typeface="Cambria Math" panose="02040503050406030204" pitchFamily="18" charset="0"/>
                              </a:rPr>
                              <m:t>𝑀</m:t>
                            </m:r>
                          </m:e>
                        </m:rad>
                      </m:den>
                    </m:f>
                  </m:oMath>
                </a14:m>
                <a:endParaRPr lang="en-US" dirty="0"/>
              </a:p>
            </p:txBody>
          </p:sp>
        </mc:Choice>
        <mc:Fallback xmlns="">
          <p:sp>
            <p:nvSpPr>
              <p:cNvPr id="3" name="Content Placeholder 2">
                <a:extLst>
                  <a:ext uri="{FF2B5EF4-FFF2-40B4-BE49-F238E27FC236}">
                    <a16:creationId xmlns:a16="http://schemas.microsoft.com/office/drawing/2014/main" id="{57A9F200-360F-8345-A8B8-2C9F4D028267}"/>
                  </a:ext>
                </a:extLst>
              </p:cNvPr>
              <p:cNvSpPr>
                <a:spLocks noGrp="1" noRot="1" noChangeAspect="1" noMove="1" noResize="1" noEditPoints="1" noAdjustHandles="1" noChangeArrowheads="1" noChangeShapeType="1" noTextEdit="1"/>
              </p:cNvSpPr>
              <p:nvPr>
                <p:ph idx="1"/>
              </p:nvPr>
            </p:nvSpPr>
            <p:spPr>
              <a:xfrm>
                <a:off x="838200" y="1514007"/>
                <a:ext cx="10515600" cy="4662956"/>
              </a:xfrm>
              <a:blipFill>
                <a:blip r:embed="rId4"/>
                <a:stretch>
                  <a:fillRect l="-965" t="-3261"/>
                </a:stretch>
              </a:blipFill>
            </p:spPr>
            <p:txBody>
              <a:bodyPr/>
              <a:lstStyle/>
              <a:p>
                <a:r>
                  <a:rPr lang="en-US">
                    <a:noFill/>
                  </a:rPr>
                  <a:t> </a:t>
                </a:r>
              </a:p>
            </p:txBody>
          </p:sp>
        </mc:Fallback>
      </mc:AlternateContent>
    </p:spTree>
    <p:extLst>
      <p:ext uri="{BB962C8B-B14F-4D97-AF65-F5344CB8AC3E}">
        <p14:creationId xmlns:p14="http://schemas.microsoft.com/office/powerpoint/2010/main" val="1255844481"/>
      </p:ext>
    </p:extLst>
  </p:cSld>
  <p:clrMapOvr>
    <a:masterClrMapping/>
  </p:clrMapOvr>
  <mc:AlternateContent xmlns:mc="http://schemas.openxmlformats.org/markup-compatibility/2006" xmlns:p14="http://schemas.microsoft.com/office/powerpoint/2010/main">
    <mc:Choice Requires="p14">
      <p:transition spd="slow" p14:dur="2000" advTm="212604"/>
    </mc:Choice>
    <mc:Fallback xmlns="">
      <p:transition spd="slow" advTm="21260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2441</TotalTime>
  <Words>671</Words>
  <Application>Microsoft Macintosh PowerPoint</Application>
  <PresentationFormat>Widescreen</PresentationFormat>
  <Paragraphs>111</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Wingdings</vt:lpstr>
      <vt:lpstr>Office Theme</vt:lpstr>
      <vt:lpstr>Vehicle Dynamics and Simulation</vt:lpstr>
      <vt:lpstr>Lecture overview</vt:lpstr>
      <vt:lpstr>The Ride System</vt:lpstr>
      <vt:lpstr>Excitation: Road Roughness</vt:lpstr>
      <vt:lpstr>Excitation: Road Roughness</vt:lpstr>
      <vt:lpstr>Excitation: Road Roughness</vt:lpstr>
      <vt:lpstr>Excitation: Secondary Effects</vt:lpstr>
      <vt:lpstr>The Quarter Car Model</vt:lpstr>
      <vt:lpstr>The Quarter Car Model: Body bounce</vt:lpstr>
      <vt:lpstr>The Quarter Car Model: Wheel hop</vt:lpstr>
      <vt:lpstr>Ride Response</vt:lpstr>
      <vt:lpstr>Ride Response</vt:lpstr>
      <vt:lpstr>Ride Response</vt:lpstr>
      <vt:lpstr>Active Suspension</vt:lpstr>
      <vt:lpstr>Bounce and Pitch</vt:lpstr>
      <vt:lpstr>Bounce and Pitch: Wheelbase Filtering</vt:lpstr>
      <vt:lpstr>Bounce and Pitch: Ride Rates</vt:lpstr>
      <vt:lpstr>Human Perception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Dynamics and Simulation</dc:title>
  <dc:creator>Byron Mason</dc:creator>
  <cp:lastModifiedBy>Byron Mason</cp:lastModifiedBy>
  <cp:revision>85</cp:revision>
  <cp:lastPrinted>2015-11-09T09:48:03Z</cp:lastPrinted>
  <dcterms:created xsi:type="dcterms:W3CDTF">2015-10-02T12:52:51Z</dcterms:created>
  <dcterms:modified xsi:type="dcterms:W3CDTF">2021-10-14T08:42:35Z</dcterms:modified>
</cp:coreProperties>
</file>