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097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Predicting plasticity outcomes based on LFP magnitude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Sebastiano </a:t>
            </a:r>
            <a:r>
              <a:rPr lang="en-US" dirty="0" err="1">
                <a:latin typeface="Bahnschrift SemiLight" panose="020B0502040204020203" pitchFamily="34" charset="0"/>
              </a:rPr>
              <a:t>Bariselli</a:t>
            </a:r>
            <a:r>
              <a:rPr lang="en-US" dirty="0">
                <a:latin typeface="Bahnschrift SemiLight" panose="020B0502040204020203" pitchFamily="34" charset="0"/>
              </a:rPr>
              <a:t> &amp;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Bridget </a:t>
            </a:r>
            <a:r>
              <a:rPr lang="en-US" dirty="0" err="1">
                <a:latin typeface="Bahnschrift SemiLight" panose="020B0502040204020203" pitchFamily="34" charset="0"/>
              </a:rPr>
              <a:t>Matikainen-Ankney</a:t>
            </a:r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BIOF309, Spring 2018</a:t>
            </a:r>
          </a:p>
        </p:txBody>
      </p:sp>
    </p:spTree>
    <p:extLst>
      <p:ext uri="{BB962C8B-B14F-4D97-AF65-F5344CB8AC3E}">
        <p14:creationId xmlns:p14="http://schemas.microsoft.com/office/powerpoint/2010/main" val="252306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FD5423-380B-4E43-ABCA-0DF4A97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2203B9-9B65-430F-ABE3-736490098101}"/>
              </a:ext>
            </a:extLst>
          </p:cNvPr>
          <p:cNvSpPr txBox="1"/>
          <p:nvPr/>
        </p:nvSpPr>
        <p:spPr>
          <a:xfrm>
            <a:off x="173979" y="2358828"/>
            <a:ext cx="8735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sz="2400" dirty="0">
                <a:latin typeface="Bahnschrift SemiLight" panose="020B0502040204020203" pitchFamily="34" charset="0"/>
              </a:rPr>
              <a:t>LFP magnitude at PRE does predict plasticity outcomes given a linear models (R2 = 0.47).</a:t>
            </a: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Light" panose="020B0502040204020203" pitchFamily="34" charset="0"/>
              </a:rPr>
              <a:t>2) This code will be used to organize and analyze neural data. </a:t>
            </a: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422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" y="811228"/>
            <a:ext cx="8512821" cy="16325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Neural plasticity:</a:t>
            </a:r>
          </a:p>
          <a:p>
            <a:pPr marL="457200" lvl="1" indent="0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The ability of connections between neurons to change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7E149-631D-4FBC-9106-39B29633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5" y="2921226"/>
            <a:ext cx="3784308" cy="2221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AEC300-BFC6-4EE0-9F81-CEE564880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9"/>
          <a:stretch/>
        </p:blipFill>
        <p:spPr>
          <a:xfrm>
            <a:off x="4968084" y="2888857"/>
            <a:ext cx="3718716" cy="3935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EB3C3-61AE-4FAA-9EEB-A2D82DB82D99}"/>
              </a:ext>
            </a:extLst>
          </p:cNvPr>
          <p:cNvSpPr txBox="1"/>
          <p:nvPr/>
        </p:nvSpPr>
        <p:spPr>
          <a:xfrm>
            <a:off x="633246" y="25221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D2592D-BCE0-44F6-AF21-D2A8E83CD253}"/>
              </a:ext>
            </a:extLst>
          </p:cNvPr>
          <p:cNvSpPr txBox="1"/>
          <p:nvPr/>
        </p:nvSpPr>
        <p:spPr>
          <a:xfrm>
            <a:off x="633246" y="487869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4A4357-FC2B-4B41-A4E8-8EE9B10611F3}"/>
              </a:ext>
            </a:extLst>
          </p:cNvPr>
          <p:cNvSpPr txBox="1"/>
          <p:nvPr/>
        </p:nvSpPr>
        <p:spPr>
          <a:xfrm>
            <a:off x="4988314" y="252218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43E8D41-D3E5-4014-8830-17116D938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27" r="75442" b="75133"/>
          <a:stretch/>
        </p:blipFill>
        <p:spPr>
          <a:xfrm>
            <a:off x="633246" y="5717023"/>
            <a:ext cx="3461874" cy="748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3E8EFF-EF0C-46D1-810F-353B33F091CF}"/>
              </a:ext>
            </a:extLst>
          </p:cNvPr>
          <p:cNvSpPr txBox="1"/>
          <p:nvPr/>
        </p:nvSpPr>
        <p:spPr>
          <a:xfrm>
            <a:off x="1389322" y="543110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7D4045-F373-444E-9E6B-7D2C9EA2E0EF}"/>
              </a:ext>
            </a:extLst>
          </p:cNvPr>
          <p:cNvSpPr txBox="1"/>
          <p:nvPr/>
        </p:nvSpPr>
        <p:spPr>
          <a:xfrm>
            <a:off x="3154545" y="54365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03965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42" y="2979893"/>
            <a:ext cx="8229600" cy="15354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Can we predict plasticity outcomes based on local field potential magnitude during PRE period? </a:t>
            </a:r>
            <a:endParaRPr lang="en-US" i="1" dirty="0">
              <a:effectLst/>
              <a:latin typeface="Bahnschrift SemiLight" panose="020B0502040204020203" pitchFamily="34" charset="0"/>
            </a:endParaRPr>
          </a:p>
          <a:p>
            <a:endParaRPr lang="en-US" i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Bahnschrift SemiLight" panose="020B0502040204020203" pitchFamily="34" charset="0"/>
              </a:rPr>
              <a:t>Import data 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Clean data (outliers)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Data visualization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Use prediction model </a:t>
            </a:r>
          </a:p>
          <a:p>
            <a:pPr marL="0" indent="0">
              <a:buNone/>
            </a:pP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74625"/>
            <a:ext cx="7772400" cy="765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Light" panose="020B0502040204020203" pitchFamily="34" charset="0"/>
              </a:rPr>
              <a:t>IMPORT DATA</a:t>
            </a:r>
            <a:endParaRPr lang="en-US" sz="3200" i="1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3" descr="Screen Shot 2018-04-30 at 16.1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809230"/>
          </a:xfrm>
          <a:prstGeom prst="rect">
            <a:avLst/>
          </a:prstGeom>
        </p:spPr>
      </p:pic>
      <p:pic>
        <p:nvPicPr>
          <p:cNvPr id="7" name="Picture 6" descr="Screen Shot 2018-04-30 at 16.15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5" y="4165600"/>
            <a:ext cx="3945725" cy="25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1595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31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991100" y="3121025"/>
            <a:ext cx="35052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Outliers?</a:t>
            </a:r>
          </a:p>
        </p:txBody>
      </p:sp>
    </p:spTree>
    <p:extLst>
      <p:ext uri="{BB962C8B-B14F-4D97-AF65-F5344CB8AC3E}">
        <p14:creationId xmlns:p14="http://schemas.microsoft.com/office/powerpoint/2010/main" val="246107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9"/>
            <a:ext cx="77724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 SemiLight" panose="020B0502040204020203" pitchFamily="34" charset="0"/>
              </a:rPr>
              <a:t>CLEANING THE DATAFRAME</a:t>
            </a:r>
          </a:p>
        </p:txBody>
      </p:sp>
      <p:pic>
        <p:nvPicPr>
          <p:cNvPr id="6" name="Picture 5" descr="Screen Shot 2018-04-30 at 16.17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773549"/>
            <a:ext cx="8458200" cy="4369809"/>
          </a:xfrm>
          <a:prstGeom prst="rect">
            <a:avLst/>
          </a:prstGeom>
        </p:spPr>
      </p:pic>
      <p:pic>
        <p:nvPicPr>
          <p:cNvPr id="8" name="Picture 7" descr="Screen Shot 2018-04-30 at 16.1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1930"/>
            <a:ext cx="8458200" cy="1049080"/>
          </a:xfrm>
          <a:prstGeom prst="rect">
            <a:avLst/>
          </a:prstGeom>
        </p:spPr>
      </p:pic>
      <p:pic>
        <p:nvPicPr>
          <p:cNvPr id="9" name="Picture 8" descr="Screen Shot 2018-04-30 at 16.2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517900"/>
            <a:ext cx="5156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8"/>
            <a:ext cx="7772400" cy="94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Light" panose="020B0502040204020203" pitchFamily="34" charset="0"/>
              </a:rPr>
              <a:t>Is there a plasticity? </a:t>
            </a:r>
          </a:p>
        </p:txBody>
      </p:sp>
      <p:pic>
        <p:nvPicPr>
          <p:cNvPr id="5" name="Picture 4" descr="Screen Shot 2018-04-30 at 16.3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786"/>
            <a:ext cx="9144000" cy="626429"/>
          </a:xfrm>
          <a:prstGeom prst="rect">
            <a:avLst/>
          </a:prstGeom>
        </p:spPr>
      </p:pic>
      <p:pic>
        <p:nvPicPr>
          <p:cNvPr id="7" name="Picture 6" descr="Screen Shot 2018-04-30 at 16.3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854201"/>
            <a:ext cx="2907916" cy="3619500"/>
          </a:xfrm>
          <a:prstGeom prst="rect">
            <a:avLst/>
          </a:prstGeom>
        </p:spPr>
      </p:pic>
      <p:pic>
        <p:nvPicPr>
          <p:cNvPr id="9" name="Picture 8" descr="Screen Shot 2018-04-30 at 16.33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01527"/>
            <a:ext cx="8216900" cy="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74625"/>
            <a:ext cx="7772400" cy="7651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hnschrift SemiLight" panose="020B0502040204020203" pitchFamily="34" charset="0"/>
              </a:rPr>
              <a:t>REGRESSION ANALYSIS</a:t>
            </a:r>
            <a:endParaRPr lang="en-US" sz="3200" i="1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3" descr="Screen Shot 2018-04-30 at 16.1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8092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7" t="21524" r="16375" b="8000"/>
          <a:stretch/>
        </p:blipFill>
        <p:spPr bwMode="auto">
          <a:xfrm>
            <a:off x="103413" y="1012372"/>
            <a:ext cx="9038459" cy="573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8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>
                <a:latin typeface="Bahnschrift SemiLight" panose="020B0502040204020203" pitchFamily="34" charset="0"/>
              </a:rPr>
              <a:t>Regression</a:t>
            </a:r>
            <a:r>
              <a:rPr lang="fr-FR" sz="1800" dirty="0">
                <a:latin typeface="Bahnschrift SemiLight" panose="020B0502040204020203" pitchFamily="34" charset="0"/>
              </a:rPr>
              <a:t>: % Change = [ 6.55694474] *</a:t>
            </a:r>
            <a:r>
              <a:rPr lang="fr-FR" sz="1800" dirty="0" err="1">
                <a:latin typeface="Bahnschrift SemiLight" panose="020B0502040204020203" pitchFamily="34" charset="0"/>
              </a:rPr>
              <a:t>Pre-stim</a:t>
            </a:r>
            <a:r>
              <a:rPr lang="fr-FR" sz="1800" dirty="0">
                <a:latin typeface="Bahnschrift SemiLight" panose="020B0502040204020203" pitchFamily="34" charset="0"/>
              </a:rPr>
              <a:t> </a:t>
            </a:r>
            <a:r>
              <a:rPr lang="fr-FR" sz="1800" dirty="0" err="1">
                <a:latin typeface="Bahnschrift SemiLight" panose="020B0502040204020203" pitchFamily="34" charset="0"/>
              </a:rPr>
              <a:t>response</a:t>
            </a:r>
            <a:r>
              <a:rPr lang="fr-FR" sz="1800" dirty="0">
                <a:latin typeface="Bahnschrift SemiLight" panose="020B0502040204020203" pitchFamily="34" charset="0"/>
              </a:rPr>
              <a:t> amplitude + 0.954975708918 </a:t>
            </a:r>
          </a:p>
          <a:p>
            <a:r>
              <a:rPr lang="fr-FR" sz="1800" dirty="0">
                <a:latin typeface="Bahnschrift SemiLight" panose="020B0502040204020203" pitchFamily="34" charset="0"/>
              </a:rPr>
              <a:t>R </a:t>
            </a:r>
            <a:r>
              <a:rPr lang="fr-FR" sz="1800" dirty="0" err="1">
                <a:latin typeface="Bahnschrift SemiLight" panose="020B0502040204020203" pitchFamily="34" charset="0"/>
              </a:rPr>
              <a:t>squared</a:t>
            </a:r>
            <a:r>
              <a:rPr lang="fr-FR" sz="1800" dirty="0">
                <a:latin typeface="Bahnschrift SemiLight" panose="020B0502040204020203" pitchFamily="34" charset="0"/>
              </a:rPr>
              <a:t> = 0.471091816409</a:t>
            </a:r>
          </a:p>
          <a:p>
            <a:endParaRPr lang="en-US" sz="1800" dirty="0"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C:\Users\BAMA\Desktop\regress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56188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129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plasticity outcomes based on LFP magnitude </vt:lpstr>
      <vt:lpstr>Background</vt:lpstr>
      <vt:lpstr>Question</vt:lpstr>
      <vt:lpstr>Project goals</vt:lpstr>
      <vt:lpstr>IMPORT DATA</vt:lpstr>
      <vt:lpstr>PowerPoint Presentation</vt:lpstr>
      <vt:lpstr>PowerPoint Presentation</vt:lpstr>
      <vt:lpstr>REGRESSION ANALYSIS</vt:lpstr>
      <vt:lpstr>Regression analysis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THE DATA Import .csv files as dataframe and plot to visualize data</dc:title>
  <dc:creator>Sebastiano Bariselli</dc:creator>
  <cp:lastModifiedBy>BAMA</cp:lastModifiedBy>
  <cp:revision>9</cp:revision>
  <dcterms:created xsi:type="dcterms:W3CDTF">2018-04-30T20:13:29Z</dcterms:created>
  <dcterms:modified xsi:type="dcterms:W3CDTF">2018-05-08T21:08:18Z</dcterms:modified>
</cp:coreProperties>
</file>