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01" y="-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A7BC-154A-465D-9D8E-2E91583BB21F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508A-00C8-4856-8456-7852FCED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0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A7BC-154A-465D-9D8E-2E91583BB21F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508A-00C8-4856-8456-7852FCED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9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A7BC-154A-465D-9D8E-2E91583BB21F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508A-00C8-4856-8456-7852FCED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2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A7BC-154A-465D-9D8E-2E91583BB21F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508A-00C8-4856-8456-7852FCED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A7BC-154A-465D-9D8E-2E91583BB21F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508A-00C8-4856-8456-7852FCED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4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A7BC-154A-465D-9D8E-2E91583BB21F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508A-00C8-4856-8456-7852FCED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0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A7BC-154A-465D-9D8E-2E91583BB21F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508A-00C8-4856-8456-7852FCED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4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A7BC-154A-465D-9D8E-2E91583BB21F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508A-00C8-4856-8456-7852FCED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5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A7BC-154A-465D-9D8E-2E91583BB21F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508A-00C8-4856-8456-7852FCED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9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A7BC-154A-465D-9D8E-2E91583BB21F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508A-00C8-4856-8456-7852FCED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A7BC-154A-465D-9D8E-2E91583BB21F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508A-00C8-4856-8456-7852FCED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5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1A7BC-154A-465D-9D8E-2E91583BB21F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A508A-00C8-4856-8456-7852FCED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plasticity outcomes based on LFP magnitude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Sebastiano </a:t>
            </a:r>
            <a:r>
              <a:rPr lang="en-US" dirty="0" err="1" smtClean="0"/>
              <a:t>Bariselli</a:t>
            </a:r>
            <a:r>
              <a:rPr lang="en-US" dirty="0" smtClean="0"/>
              <a:t> &amp;</a:t>
            </a:r>
          </a:p>
          <a:p>
            <a:r>
              <a:rPr lang="en-US" dirty="0" smtClean="0"/>
              <a:t>Bridget </a:t>
            </a:r>
            <a:r>
              <a:rPr lang="en-US" dirty="0" err="1" smtClean="0"/>
              <a:t>Matikainen-Ankney</a:t>
            </a:r>
            <a:endParaRPr lang="en-US" dirty="0" smtClean="0"/>
          </a:p>
          <a:p>
            <a:r>
              <a:rPr lang="en-US" dirty="0" smtClean="0"/>
              <a:t>BIOF309,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7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plasticity</a:t>
            </a:r>
          </a:p>
          <a:p>
            <a:pPr lvl="1"/>
            <a:r>
              <a:rPr lang="en-US" dirty="0" smtClean="0"/>
              <a:t>The ability of connections between neurons to change </a:t>
            </a:r>
          </a:p>
          <a:p>
            <a:r>
              <a:rPr lang="en-US" dirty="0" smtClean="0"/>
              <a:t>Test in mice</a:t>
            </a:r>
          </a:p>
          <a:p>
            <a:pPr lvl="1"/>
            <a:r>
              <a:rPr lang="en-US" dirty="0" smtClean="0"/>
              <a:t>Baseline period of connectivity</a:t>
            </a:r>
          </a:p>
          <a:p>
            <a:pPr lvl="1"/>
            <a:r>
              <a:rPr lang="en-US" dirty="0" smtClean="0"/>
              <a:t>Plasticity induction protocol</a:t>
            </a:r>
          </a:p>
          <a:p>
            <a:pPr lvl="1"/>
            <a:r>
              <a:rPr lang="en-US" dirty="0" smtClean="0"/>
              <a:t>Post-induction connectivity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1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predict plasticity outcomes based on local field potential magnitude during baseline period?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4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Import </a:t>
            </a:r>
            <a:r>
              <a:rPr lang="en-US" dirty="0"/>
              <a:t>data from excel (LFP magnitudes and plasticity outcomes).</a:t>
            </a:r>
          </a:p>
          <a:p>
            <a:pPr fontAlgn="base"/>
            <a:r>
              <a:rPr lang="en-US" dirty="0" smtClean="0"/>
              <a:t>Use </a:t>
            </a:r>
            <a:r>
              <a:rPr lang="en-US" dirty="0"/>
              <a:t>supervised machine learning to build </a:t>
            </a:r>
            <a:r>
              <a:rPr lang="en-US" dirty="0" smtClean="0"/>
              <a:t>model.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8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600" dirty="0" smtClean="0"/>
              <a:t>import </a:t>
            </a:r>
            <a:r>
              <a:rPr lang="en-US" sz="600" dirty="0" err="1" smtClean="0"/>
              <a:t>numpy</a:t>
            </a:r>
            <a:r>
              <a:rPr lang="en-US" sz="600" dirty="0" smtClean="0"/>
              <a:t> as np</a:t>
            </a:r>
          </a:p>
          <a:p>
            <a:pPr>
              <a:spcBef>
                <a:spcPts val="0"/>
              </a:spcBef>
            </a:pPr>
            <a:r>
              <a:rPr lang="en-US" sz="600" dirty="0" smtClean="0"/>
              <a:t>import pandas as </a:t>
            </a:r>
            <a:r>
              <a:rPr lang="en-US" sz="600" dirty="0" err="1" smtClean="0"/>
              <a:t>pd</a:t>
            </a:r>
            <a:endParaRPr lang="en-US" sz="600" dirty="0" smtClean="0"/>
          </a:p>
          <a:p>
            <a:pPr>
              <a:spcBef>
                <a:spcPts val="0"/>
              </a:spcBef>
            </a:pPr>
            <a:r>
              <a:rPr lang="en-US" sz="600" dirty="0" smtClean="0"/>
              <a:t>import </a:t>
            </a:r>
            <a:r>
              <a:rPr lang="en-US" sz="600" dirty="0" err="1" smtClean="0"/>
              <a:t>matplotlib.pyplot</a:t>
            </a:r>
            <a:r>
              <a:rPr lang="en-US" sz="600" dirty="0" smtClean="0"/>
              <a:t> as </a:t>
            </a:r>
            <a:r>
              <a:rPr lang="en-US" sz="600" dirty="0" err="1" smtClean="0"/>
              <a:t>plt</a:t>
            </a:r>
            <a:endParaRPr lang="en-US" sz="600" dirty="0" smtClean="0"/>
          </a:p>
          <a:p>
            <a:pPr>
              <a:spcBef>
                <a:spcPts val="0"/>
              </a:spcBef>
            </a:pPr>
            <a:r>
              <a:rPr lang="en-US" sz="600" dirty="0" err="1" smtClean="0"/>
              <a:t>LFP_data</a:t>
            </a:r>
            <a:r>
              <a:rPr lang="en-US" sz="600" dirty="0" smtClean="0"/>
              <a:t> = </a:t>
            </a:r>
            <a:r>
              <a:rPr lang="en-US" sz="600" dirty="0" err="1" smtClean="0"/>
              <a:t>pd.read_csv</a:t>
            </a:r>
            <a:r>
              <a:rPr lang="en-US" sz="600" dirty="0" smtClean="0"/>
              <a:t>('C:\\Users\\BAMA\\Desktop\\Excel_Practice3d.csv')</a:t>
            </a:r>
          </a:p>
          <a:p>
            <a:pPr>
              <a:spcBef>
                <a:spcPts val="0"/>
              </a:spcBef>
            </a:pPr>
            <a:r>
              <a:rPr lang="en-US" sz="600" dirty="0" smtClean="0"/>
              <a:t>for PRE, POST in </a:t>
            </a:r>
            <a:r>
              <a:rPr lang="en-US" sz="600" dirty="0" err="1" smtClean="0"/>
              <a:t>LFP_data.iterrows</a:t>
            </a:r>
            <a:r>
              <a:rPr lang="en-US" sz="600" dirty="0" smtClean="0"/>
              <a:t>():</a:t>
            </a:r>
          </a:p>
          <a:p>
            <a:pPr>
              <a:spcBef>
                <a:spcPts val="0"/>
              </a:spcBef>
            </a:pPr>
            <a:r>
              <a:rPr lang="en-US" sz="600" dirty="0" smtClean="0"/>
              <a:t>    </a:t>
            </a:r>
            <a:r>
              <a:rPr lang="en-US" sz="600" dirty="0" err="1" smtClean="0"/>
              <a:t>LFP_data</a:t>
            </a:r>
            <a:r>
              <a:rPr lang="en-US" sz="600" dirty="0" smtClean="0"/>
              <a:t>['CHANGE'] = </a:t>
            </a:r>
            <a:r>
              <a:rPr lang="en-US" sz="600" dirty="0" err="1" smtClean="0"/>
              <a:t>LFP_data</a:t>
            </a:r>
            <a:r>
              <a:rPr lang="en-US" sz="600" dirty="0" smtClean="0"/>
              <a:t>['POST']/</a:t>
            </a:r>
            <a:r>
              <a:rPr lang="en-US" sz="600" dirty="0" err="1" smtClean="0"/>
              <a:t>LFP_data</a:t>
            </a:r>
            <a:r>
              <a:rPr lang="en-US" sz="600" dirty="0" smtClean="0"/>
              <a:t>['PRE']</a:t>
            </a:r>
          </a:p>
          <a:p>
            <a:pPr>
              <a:spcBef>
                <a:spcPts val="0"/>
              </a:spcBef>
            </a:pPr>
            <a:r>
              <a:rPr lang="en-US" sz="600" dirty="0" smtClean="0"/>
              <a:t>Pre = </a:t>
            </a:r>
            <a:r>
              <a:rPr lang="en-US" sz="600" dirty="0" err="1" smtClean="0"/>
              <a:t>LFP_data</a:t>
            </a:r>
            <a:r>
              <a:rPr lang="en-US" sz="600" dirty="0" smtClean="0"/>
              <a:t>['PRE']</a:t>
            </a:r>
          </a:p>
          <a:p>
            <a:pPr>
              <a:spcBef>
                <a:spcPts val="0"/>
              </a:spcBef>
            </a:pPr>
            <a:r>
              <a:rPr lang="en-US" sz="600" dirty="0" smtClean="0"/>
              <a:t>Change = </a:t>
            </a:r>
            <a:r>
              <a:rPr lang="en-US" sz="600" dirty="0" err="1" smtClean="0"/>
              <a:t>LFP_data</a:t>
            </a:r>
            <a:r>
              <a:rPr lang="en-US" sz="600" dirty="0" smtClean="0"/>
              <a:t>['CHANGE']</a:t>
            </a:r>
          </a:p>
          <a:p>
            <a:pPr>
              <a:spcBef>
                <a:spcPts val="0"/>
              </a:spcBef>
            </a:pPr>
            <a:endParaRPr lang="en-US" sz="600" dirty="0" smtClean="0"/>
          </a:p>
          <a:p>
            <a:pPr>
              <a:spcBef>
                <a:spcPts val="0"/>
              </a:spcBef>
            </a:pPr>
            <a:r>
              <a:rPr lang="en-US" sz="600" dirty="0" smtClean="0"/>
              <a:t>Pre2 = Pre[:, </a:t>
            </a:r>
            <a:r>
              <a:rPr lang="en-US" sz="600" dirty="0" err="1" smtClean="0"/>
              <a:t>np.newaxis</a:t>
            </a:r>
            <a:r>
              <a:rPr lang="en-US" sz="600" dirty="0" smtClean="0"/>
              <a:t>]</a:t>
            </a:r>
          </a:p>
          <a:p>
            <a:pPr>
              <a:spcBef>
                <a:spcPts val="0"/>
              </a:spcBef>
            </a:pPr>
            <a:endParaRPr lang="en-US" sz="600" dirty="0" smtClean="0"/>
          </a:p>
          <a:p>
            <a:pPr>
              <a:spcBef>
                <a:spcPts val="0"/>
              </a:spcBef>
            </a:pPr>
            <a:r>
              <a:rPr lang="en-US" sz="600" dirty="0" smtClean="0"/>
              <a:t>#splitting our data set into 25% and 75%</a:t>
            </a:r>
          </a:p>
          <a:p>
            <a:pPr>
              <a:spcBef>
                <a:spcPts val="0"/>
              </a:spcBef>
            </a:pPr>
            <a:r>
              <a:rPr lang="en-US" sz="600" dirty="0" smtClean="0"/>
              <a:t>from </a:t>
            </a:r>
            <a:r>
              <a:rPr lang="en-US" sz="600" dirty="0" err="1" smtClean="0"/>
              <a:t>sklearn.model_selection</a:t>
            </a:r>
            <a:r>
              <a:rPr lang="en-US" sz="600" dirty="0" smtClean="0"/>
              <a:t> import </a:t>
            </a:r>
            <a:r>
              <a:rPr lang="en-US" sz="600" dirty="0" err="1" smtClean="0"/>
              <a:t>train_test_split</a:t>
            </a:r>
            <a:endParaRPr lang="en-US" sz="600" dirty="0" smtClean="0"/>
          </a:p>
          <a:p>
            <a:pPr>
              <a:spcBef>
                <a:spcPts val="0"/>
              </a:spcBef>
            </a:pPr>
            <a:r>
              <a:rPr lang="en-US" sz="600" dirty="0" smtClean="0"/>
              <a:t>Pre2_train, Pre2_test, </a:t>
            </a:r>
            <a:r>
              <a:rPr lang="en-US" sz="600" dirty="0" err="1" smtClean="0"/>
              <a:t>Change_train</a:t>
            </a:r>
            <a:r>
              <a:rPr lang="en-US" sz="600" dirty="0" smtClean="0"/>
              <a:t>, </a:t>
            </a:r>
            <a:r>
              <a:rPr lang="en-US" sz="600" dirty="0" err="1" smtClean="0"/>
              <a:t>Change_test</a:t>
            </a:r>
            <a:r>
              <a:rPr lang="en-US" sz="600" dirty="0" smtClean="0"/>
              <a:t> = </a:t>
            </a:r>
            <a:r>
              <a:rPr lang="en-US" sz="600" dirty="0" err="1" smtClean="0"/>
              <a:t>train_test_split</a:t>
            </a:r>
            <a:r>
              <a:rPr lang="en-US" sz="600" dirty="0" smtClean="0"/>
              <a:t>(Pre2, Change, </a:t>
            </a:r>
            <a:r>
              <a:rPr lang="en-US" sz="600" dirty="0" err="1" smtClean="0"/>
              <a:t>test_size</a:t>
            </a:r>
            <a:r>
              <a:rPr lang="en-US" sz="600" dirty="0" smtClean="0"/>
              <a:t>=0.25, </a:t>
            </a:r>
            <a:r>
              <a:rPr lang="en-US" sz="600" dirty="0" err="1" smtClean="0"/>
              <a:t>random_state</a:t>
            </a:r>
            <a:r>
              <a:rPr lang="en-US" sz="600" dirty="0" smtClean="0"/>
              <a:t>=42)</a:t>
            </a:r>
          </a:p>
          <a:p>
            <a:pPr>
              <a:spcBef>
                <a:spcPts val="0"/>
              </a:spcBef>
            </a:pPr>
            <a:endParaRPr lang="en-US" sz="600" dirty="0" smtClean="0"/>
          </a:p>
          <a:p>
            <a:pPr>
              <a:spcBef>
                <a:spcPts val="0"/>
              </a:spcBef>
            </a:pPr>
            <a:r>
              <a:rPr lang="en-US" sz="600" dirty="0" smtClean="0"/>
              <a:t>#make a regression </a:t>
            </a:r>
          </a:p>
          <a:p>
            <a:pPr>
              <a:spcBef>
                <a:spcPts val="0"/>
              </a:spcBef>
            </a:pPr>
            <a:r>
              <a:rPr lang="en-US" sz="600" dirty="0" smtClean="0"/>
              <a:t>from </a:t>
            </a:r>
            <a:r>
              <a:rPr lang="en-US" sz="600" dirty="0" err="1" smtClean="0"/>
              <a:t>sklearn.linear_model</a:t>
            </a:r>
            <a:r>
              <a:rPr lang="en-US" sz="600" dirty="0" smtClean="0"/>
              <a:t> import </a:t>
            </a:r>
            <a:r>
              <a:rPr lang="en-US" sz="600" dirty="0" err="1" smtClean="0"/>
              <a:t>LinearRegression</a:t>
            </a:r>
            <a:endParaRPr lang="en-US" sz="600" dirty="0" smtClean="0"/>
          </a:p>
          <a:p>
            <a:pPr>
              <a:spcBef>
                <a:spcPts val="0"/>
              </a:spcBef>
            </a:pPr>
            <a:r>
              <a:rPr lang="en-US" sz="600" dirty="0" err="1" smtClean="0"/>
              <a:t>regressor</a:t>
            </a:r>
            <a:r>
              <a:rPr lang="en-US" sz="600" dirty="0" smtClean="0"/>
              <a:t> = </a:t>
            </a:r>
            <a:r>
              <a:rPr lang="en-US" sz="600" dirty="0" err="1" smtClean="0"/>
              <a:t>LinearRegression</a:t>
            </a:r>
            <a:r>
              <a:rPr lang="en-US" sz="600" dirty="0" smtClean="0"/>
              <a:t>()</a:t>
            </a:r>
          </a:p>
          <a:p>
            <a:pPr>
              <a:spcBef>
                <a:spcPts val="0"/>
              </a:spcBef>
            </a:pPr>
            <a:r>
              <a:rPr lang="en-US" sz="600" dirty="0" err="1" smtClean="0"/>
              <a:t>regressor.fit</a:t>
            </a:r>
            <a:r>
              <a:rPr lang="en-US" sz="600" dirty="0" smtClean="0"/>
              <a:t>(Pre2_train, </a:t>
            </a:r>
            <a:r>
              <a:rPr lang="en-US" sz="600" dirty="0" err="1" smtClean="0"/>
              <a:t>Change_train</a:t>
            </a:r>
            <a:r>
              <a:rPr lang="en-US" sz="600" dirty="0" smtClean="0"/>
              <a:t>)</a:t>
            </a:r>
          </a:p>
          <a:p>
            <a:pPr>
              <a:spcBef>
                <a:spcPts val="0"/>
              </a:spcBef>
            </a:pPr>
            <a:endParaRPr lang="en-US" sz="600" dirty="0" smtClean="0"/>
          </a:p>
          <a:p>
            <a:pPr>
              <a:spcBef>
                <a:spcPts val="0"/>
              </a:spcBef>
            </a:pPr>
            <a:r>
              <a:rPr lang="en-US" sz="600" dirty="0" smtClean="0"/>
              <a:t>#print regression</a:t>
            </a:r>
          </a:p>
          <a:p>
            <a:pPr>
              <a:spcBef>
                <a:spcPts val="0"/>
              </a:spcBef>
            </a:pPr>
            <a:r>
              <a:rPr lang="en-US" sz="600" dirty="0" smtClean="0"/>
              <a:t>print('coefficients: ', </a:t>
            </a:r>
            <a:r>
              <a:rPr lang="en-US" sz="600" dirty="0" err="1" smtClean="0"/>
              <a:t>regressor.coef</a:t>
            </a:r>
            <a:r>
              <a:rPr lang="en-US" sz="600" dirty="0" smtClean="0"/>
              <a:t>_)</a:t>
            </a:r>
          </a:p>
          <a:p>
            <a:pPr>
              <a:spcBef>
                <a:spcPts val="0"/>
              </a:spcBef>
            </a:pPr>
            <a:r>
              <a:rPr lang="en-US" sz="600" dirty="0" smtClean="0"/>
              <a:t>print('y-axis intercept: ', </a:t>
            </a:r>
            <a:r>
              <a:rPr lang="en-US" sz="600" dirty="0" err="1" smtClean="0"/>
              <a:t>regressor.intercept</a:t>
            </a:r>
            <a:r>
              <a:rPr lang="en-US" sz="600" dirty="0" smtClean="0"/>
              <a:t>_)</a:t>
            </a:r>
          </a:p>
          <a:p>
            <a:pPr>
              <a:spcBef>
                <a:spcPts val="0"/>
              </a:spcBef>
            </a:pPr>
            <a:r>
              <a:rPr lang="en-US" sz="600" dirty="0" smtClean="0"/>
              <a:t>print('Regression: % Change =', </a:t>
            </a:r>
            <a:r>
              <a:rPr lang="en-US" sz="600" dirty="0" err="1" smtClean="0"/>
              <a:t>regressor.coef</a:t>
            </a:r>
            <a:r>
              <a:rPr lang="en-US" sz="600" dirty="0" smtClean="0"/>
              <a:t>_,'*Pre-stim response amplitude +', </a:t>
            </a:r>
            <a:r>
              <a:rPr lang="en-US" sz="600" dirty="0" err="1" smtClean="0"/>
              <a:t>regressor.intercept</a:t>
            </a:r>
            <a:r>
              <a:rPr lang="en-US" sz="600" dirty="0" smtClean="0"/>
              <a:t>_)</a:t>
            </a:r>
          </a:p>
          <a:p>
            <a:pPr>
              <a:spcBef>
                <a:spcPts val="0"/>
              </a:spcBef>
            </a:pPr>
            <a:endParaRPr lang="en-US" sz="600" dirty="0" smtClean="0"/>
          </a:p>
          <a:p>
            <a:pPr>
              <a:spcBef>
                <a:spcPts val="0"/>
              </a:spcBef>
            </a:pPr>
            <a:r>
              <a:rPr lang="en-US" sz="600" dirty="0" smtClean="0"/>
              <a:t>#plotting regression to fit training data</a:t>
            </a:r>
          </a:p>
          <a:p>
            <a:pPr>
              <a:spcBef>
                <a:spcPts val="0"/>
              </a:spcBef>
            </a:pPr>
            <a:r>
              <a:rPr lang="en-US" sz="600" dirty="0" err="1" smtClean="0"/>
              <a:t>min_pt</a:t>
            </a:r>
            <a:r>
              <a:rPr lang="en-US" sz="600" dirty="0" smtClean="0"/>
              <a:t> = Pre2.min() * </a:t>
            </a:r>
            <a:r>
              <a:rPr lang="en-US" sz="600" dirty="0" err="1" smtClean="0"/>
              <a:t>regressor.coef</a:t>
            </a:r>
            <a:r>
              <a:rPr lang="en-US" sz="600" dirty="0" smtClean="0"/>
              <a:t>_[0] + </a:t>
            </a:r>
            <a:r>
              <a:rPr lang="en-US" sz="600" dirty="0" err="1" smtClean="0"/>
              <a:t>regressor.intercept</a:t>
            </a:r>
            <a:r>
              <a:rPr lang="en-US" sz="600" dirty="0" smtClean="0"/>
              <a:t>_</a:t>
            </a:r>
          </a:p>
          <a:p>
            <a:pPr>
              <a:spcBef>
                <a:spcPts val="0"/>
              </a:spcBef>
            </a:pPr>
            <a:r>
              <a:rPr lang="en-US" sz="600" dirty="0" err="1" smtClean="0"/>
              <a:t>max_pt</a:t>
            </a:r>
            <a:r>
              <a:rPr lang="en-US" sz="600" dirty="0" smtClean="0"/>
              <a:t> = Pre2.max() * </a:t>
            </a:r>
            <a:r>
              <a:rPr lang="en-US" sz="600" dirty="0" err="1" smtClean="0"/>
              <a:t>regressor.coef</a:t>
            </a:r>
            <a:r>
              <a:rPr lang="en-US" sz="600" dirty="0" smtClean="0"/>
              <a:t>_[0] + </a:t>
            </a:r>
            <a:r>
              <a:rPr lang="en-US" sz="600" dirty="0" err="1" smtClean="0"/>
              <a:t>regressor.intercept</a:t>
            </a:r>
            <a:r>
              <a:rPr lang="en-US" sz="600" dirty="0" smtClean="0"/>
              <a:t>_</a:t>
            </a:r>
          </a:p>
          <a:p>
            <a:pPr>
              <a:spcBef>
                <a:spcPts val="0"/>
              </a:spcBef>
            </a:pPr>
            <a:r>
              <a:rPr lang="en-US" sz="600" dirty="0" err="1" smtClean="0"/>
              <a:t>plt.plot</a:t>
            </a:r>
            <a:r>
              <a:rPr lang="en-US" sz="600" dirty="0" smtClean="0"/>
              <a:t>([Pre2.min(), Pre2.max()], [</a:t>
            </a:r>
            <a:r>
              <a:rPr lang="en-US" sz="600" dirty="0" err="1" smtClean="0"/>
              <a:t>min_pt</a:t>
            </a:r>
            <a:r>
              <a:rPr lang="en-US" sz="600" dirty="0" smtClean="0"/>
              <a:t>, </a:t>
            </a:r>
            <a:r>
              <a:rPr lang="en-US" sz="600" dirty="0" err="1" smtClean="0"/>
              <a:t>max_pt</a:t>
            </a:r>
            <a:r>
              <a:rPr lang="en-US" sz="600" dirty="0" smtClean="0"/>
              <a:t>], label="regression")</a:t>
            </a:r>
          </a:p>
          <a:p>
            <a:pPr>
              <a:spcBef>
                <a:spcPts val="0"/>
              </a:spcBef>
            </a:pPr>
            <a:r>
              <a:rPr lang="en-US" sz="600" dirty="0" err="1" smtClean="0"/>
              <a:t>plt.plot</a:t>
            </a:r>
            <a:r>
              <a:rPr lang="en-US" sz="600" dirty="0" smtClean="0"/>
              <a:t>(Pre2_train, </a:t>
            </a:r>
            <a:r>
              <a:rPr lang="en-US" sz="600" dirty="0" err="1" smtClean="0"/>
              <a:t>Change_train</a:t>
            </a:r>
            <a:r>
              <a:rPr lang="en-US" sz="600" dirty="0" smtClean="0"/>
              <a:t>, 'o', label="train data");</a:t>
            </a:r>
          </a:p>
          <a:p>
            <a:pPr>
              <a:spcBef>
                <a:spcPts val="0"/>
              </a:spcBef>
            </a:pPr>
            <a:endParaRPr lang="en-US" sz="600" dirty="0" smtClean="0"/>
          </a:p>
          <a:p>
            <a:pPr>
              <a:spcBef>
                <a:spcPts val="0"/>
              </a:spcBef>
            </a:pPr>
            <a:r>
              <a:rPr lang="en-US" sz="600" dirty="0" smtClean="0"/>
              <a:t>#predicting target data</a:t>
            </a:r>
          </a:p>
          <a:p>
            <a:pPr>
              <a:spcBef>
                <a:spcPts val="0"/>
              </a:spcBef>
            </a:pPr>
            <a:r>
              <a:rPr lang="en-US" sz="600" dirty="0" err="1" smtClean="0"/>
              <a:t>Change_pred_train</a:t>
            </a:r>
            <a:r>
              <a:rPr lang="en-US" sz="600" dirty="0" smtClean="0"/>
              <a:t> = </a:t>
            </a:r>
            <a:r>
              <a:rPr lang="en-US" sz="600" dirty="0" err="1" smtClean="0"/>
              <a:t>regressor.predict</a:t>
            </a:r>
            <a:r>
              <a:rPr lang="en-US" sz="600" dirty="0" smtClean="0"/>
              <a:t>(Pre2_train)</a:t>
            </a:r>
          </a:p>
          <a:p>
            <a:pPr>
              <a:spcBef>
                <a:spcPts val="0"/>
              </a:spcBef>
            </a:pPr>
            <a:r>
              <a:rPr lang="en-US" sz="600" dirty="0" smtClean="0"/>
              <a:t>#</a:t>
            </a:r>
            <a:r>
              <a:rPr lang="en-US" sz="600" dirty="0" err="1" smtClean="0"/>
              <a:t>plt.plot</a:t>
            </a:r>
            <a:r>
              <a:rPr lang="en-US" sz="600" dirty="0" smtClean="0"/>
              <a:t>(Pre2_train, </a:t>
            </a:r>
            <a:r>
              <a:rPr lang="en-US" sz="600" dirty="0" err="1" smtClean="0"/>
              <a:t>Change_pred_train</a:t>
            </a:r>
            <a:r>
              <a:rPr lang="en-US" sz="600" dirty="0" smtClean="0"/>
              <a:t>, 'o', label="train prediction")</a:t>
            </a:r>
          </a:p>
          <a:p>
            <a:pPr>
              <a:spcBef>
                <a:spcPts val="0"/>
              </a:spcBef>
            </a:pPr>
            <a:endParaRPr lang="en-US" sz="600" dirty="0" smtClean="0"/>
          </a:p>
          <a:p>
            <a:pPr>
              <a:spcBef>
                <a:spcPts val="0"/>
              </a:spcBef>
            </a:pPr>
            <a:r>
              <a:rPr lang="en-US" sz="600" dirty="0" smtClean="0"/>
              <a:t>#try test set</a:t>
            </a:r>
          </a:p>
          <a:p>
            <a:pPr>
              <a:spcBef>
                <a:spcPts val="0"/>
              </a:spcBef>
            </a:pPr>
            <a:r>
              <a:rPr lang="en-US" sz="600" dirty="0" err="1" smtClean="0"/>
              <a:t>Change_pred_test</a:t>
            </a:r>
            <a:r>
              <a:rPr lang="en-US" sz="600" dirty="0" smtClean="0"/>
              <a:t> = </a:t>
            </a:r>
            <a:r>
              <a:rPr lang="en-US" sz="600" dirty="0" err="1" smtClean="0"/>
              <a:t>regressor.predict</a:t>
            </a:r>
            <a:r>
              <a:rPr lang="en-US" sz="600" dirty="0" smtClean="0"/>
              <a:t>(Pre2_test)</a:t>
            </a:r>
          </a:p>
          <a:p>
            <a:pPr>
              <a:spcBef>
                <a:spcPts val="0"/>
              </a:spcBef>
            </a:pPr>
            <a:r>
              <a:rPr lang="en-US" sz="600" dirty="0" err="1" smtClean="0"/>
              <a:t>plt.plot</a:t>
            </a:r>
            <a:r>
              <a:rPr lang="en-US" sz="600" dirty="0" smtClean="0"/>
              <a:t>(Pre2_test, </a:t>
            </a:r>
            <a:r>
              <a:rPr lang="en-US" sz="600" dirty="0" err="1" smtClean="0"/>
              <a:t>Change_test</a:t>
            </a:r>
            <a:r>
              <a:rPr lang="en-US" sz="600" dirty="0" smtClean="0"/>
              <a:t>, 'o', label="test data")</a:t>
            </a:r>
          </a:p>
          <a:p>
            <a:pPr>
              <a:spcBef>
                <a:spcPts val="0"/>
              </a:spcBef>
            </a:pPr>
            <a:r>
              <a:rPr lang="en-US" sz="600" dirty="0" smtClean="0"/>
              <a:t>#</a:t>
            </a:r>
            <a:r>
              <a:rPr lang="en-US" sz="600" dirty="0" err="1" smtClean="0"/>
              <a:t>plt.plot</a:t>
            </a:r>
            <a:r>
              <a:rPr lang="en-US" sz="600" dirty="0" smtClean="0"/>
              <a:t>(Pre2_test, </a:t>
            </a:r>
            <a:r>
              <a:rPr lang="en-US" sz="600" dirty="0" err="1" smtClean="0"/>
              <a:t>Change_pred_test</a:t>
            </a:r>
            <a:r>
              <a:rPr lang="en-US" sz="600" dirty="0" smtClean="0"/>
              <a:t>, 'o', label="test prediction")</a:t>
            </a:r>
          </a:p>
          <a:p>
            <a:pPr>
              <a:spcBef>
                <a:spcPts val="0"/>
              </a:spcBef>
            </a:pPr>
            <a:endParaRPr lang="en-US" sz="600" dirty="0" smtClean="0"/>
          </a:p>
          <a:p>
            <a:pPr>
              <a:spcBef>
                <a:spcPts val="0"/>
              </a:spcBef>
            </a:pPr>
            <a:endParaRPr lang="en-US" sz="600" dirty="0" smtClean="0"/>
          </a:p>
          <a:p>
            <a:pPr>
              <a:spcBef>
                <a:spcPts val="0"/>
              </a:spcBef>
            </a:pPr>
            <a:r>
              <a:rPr lang="en-US" sz="600" dirty="0" smtClean="0"/>
              <a:t>#evaluate </a:t>
            </a:r>
            <a:r>
              <a:rPr lang="en-US" sz="600" dirty="0" err="1" smtClean="0"/>
              <a:t>preditction</a:t>
            </a:r>
            <a:r>
              <a:rPr lang="en-US" sz="600" dirty="0" smtClean="0"/>
              <a:t> quantitatively</a:t>
            </a:r>
          </a:p>
          <a:p>
            <a:pPr>
              <a:spcBef>
                <a:spcPts val="0"/>
              </a:spcBef>
            </a:pPr>
            <a:r>
              <a:rPr lang="en-US" sz="600" dirty="0" smtClean="0"/>
              <a:t>R2 = </a:t>
            </a:r>
            <a:r>
              <a:rPr lang="en-US" sz="600" dirty="0" err="1" smtClean="0"/>
              <a:t>regressor.score</a:t>
            </a:r>
            <a:r>
              <a:rPr lang="en-US" sz="600" dirty="0" smtClean="0"/>
              <a:t>(Pre2_test, </a:t>
            </a:r>
            <a:r>
              <a:rPr lang="en-US" sz="600" dirty="0" err="1" smtClean="0"/>
              <a:t>Change_test</a:t>
            </a:r>
            <a:r>
              <a:rPr lang="en-US" sz="600" dirty="0" smtClean="0"/>
              <a:t>)</a:t>
            </a:r>
          </a:p>
          <a:p>
            <a:pPr>
              <a:spcBef>
                <a:spcPts val="0"/>
              </a:spcBef>
            </a:pPr>
            <a:endParaRPr lang="en-US" sz="600" dirty="0" smtClean="0"/>
          </a:p>
          <a:p>
            <a:pPr>
              <a:spcBef>
                <a:spcPts val="0"/>
              </a:spcBef>
            </a:pPr>
            <a:r>
              <a:rPr lang="en-US" sz="600" dirty="0" err="1" smtClean="0"/>
              <a:t>plt.title</a:t>
            </a:r>
            <a:r>
              <a:rPr lang="en-US" sz="600" dirty="0" smtClean="0"/>
              <a:t>("Relationship between LFP amplitude and plasticity")</a:t>
            </a:r>
          </a:p>
          <a:p>
            <a:pPr>
              <a:spcBef>
                <a:spcPts val="0"/>
              </a:spcBef>
            </a:pPr>
            <a:r>
              <a:rPr lang="en-US" sz="600" dirty="0" err="1" smtClean="0"/>
              <a:t>plt.xlabel</a:t>
            </a:r>
            <a:r>
              <a:rPr lang="en-US" sz="600" dirty="0" smtClean="0"/>
              <a:t>("Pre-stim LFP amplitude")</a:t>
            </a:r>
          </a:p>
          <a:p>
            <a:pPr>
              <a:spcBef>
                <a:spcPts val="0"/>
              </a:spcBef>
            </a:pPr>
            <a:r>
              <a:rPr lang="en-US" sz="600" dirty="0" err="1" smtClean="0"/>
              <a:t>plt.ylabel</a:t>
            </a:r>
            <a:r>
              <a:rPr lang="en-US" sz="600" dirty="0" smtClean="0"/>
              <a:t>("Percent change")</a:t>
            </a:r>
          </a:p>
          <a:p>
            <a:pPr>
              <a:spcBef>
                <a:spcPts val="0"/>
              </a:spcBef>
            </a:pPr>
            <a:r>
              <a:rPr lang="en-US" sz="600" dirty="0" err="1" smtClean="0"/>
              <a:t>plt.legend</a:t>
            </a:r>
            <a:r>
              <a:rPr lang="en-US" sz="600" dirty="0" smtClean="0"/>
              <a:t>(</a:t>
            </a:r>
            <a:r>
              <a:rPr lang="en-US" sz="600" dirty="0" err="1" smtClean="0"/>
              <a:t>loc</a:t>
            </a:r>
            <a:r>
              <a:rPr lang="en-US" sz="600" dirty="0" smtClean="0"/>
              <a:t>='best');</a:t>
            </a:r>
          </a:p>
          <a:p>
            <a:pPr>
              <a:spcBef>
                <a:spcPts val="0"/>
              </a:spcBef>
            </a:pPr>
            <a:r>
              <a:rPr lang="en-US" sz="600" dirty="0" err="1" smtClean="0"/>
              <a:t>plt.show</a:t>
            </a:r>
            <a:r>
              <a:rPr lang="en-US" sz="600" dirty="0" smtClean="0"/>
              <a:t>()</a:t>
            </a:r>
          </a:p>
          <a:p>
            <a:pPr>
              <a:spcBef>
                <a:spcPts val="0"/>
              </a:spcBef>
            </a:pPr>
            <a:r>
              <a:rPr lang="en-US" sz="600" dirty="0" smtClean="0"/>
              <a:t>print("R squared =", R2)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95510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err="1" smtClean="0"/>
              <a:t>Regression</a:t>
            </a:r>
            <a:r>
              <a:rPr lang="fr-FR" sz="1800" dirty="0"/>
              <a:t>: % Change = [ 6.55694474] *</a:t>
            </a:r>
            <a:r>
              <a:rPr lang="fr-FR" sz="1800" dirty="0" err="1"/>
              <a:t>Pre-stim</a:t>
            </a:r>
            <a:r>
              <a:rPr lang="fr-FR" sz="1800" dirty="0"/>
              <a:t> </a:t>
            </a:r>
            <a:r>
              <a:rPr lang="fr-FR" sz="1800" dirty="0" err="1"/>
              <a:t>response</a:t>
            </a:r>
            <a:r>
              <a:rPr lang="fr-FR" sz="1800" dirty="0"/>
              <a:t> amplitude + 0.954975708918 </a:t>
            </a:r>
          </a:p>
          <a:p>
            <a:r>
              <a:rPr lang="fr-FR" sz="1800" dirty="0"/>
              <a:t>R </a:t>
            </a:r>
            <a:r>
              <a:rPr lang="fr-FR" sz="1800" dirty="0" err="1"/>
              <a:t>squared</a:t>
            </a:r>
            <a:r>
              <a:rPr lang="fr-FR" sz="1800" dirty="0"/>
              <a:t> = 0.471091816409</a:t>
            </a:r>
          </a:p>
          <a:p>
            <a:endParaRPr lang="en-US" sz="1800" dirty="0"/>
          </a:p>
        </p:txBody>
      </p:sp>
      <p:pic>
        <p:nvPicPr>
          <p:cNvPr id="1026" name="Picture 2" descr="C:\Users\BAMA\Desktop\regress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5056188" cy="35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3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392</Words>
  <Application>Microsoft Office PowerPoint</Application>
  <PresentationFormat>On-screen Show (4:3)</PresentationFormat>
  <Paragraphs>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Predicting plasticity outcomes based on LFP magnitude </vt:lpstr>
      <vt:lpstr>Background</vt:lpstr>
      <vt:lpstr>Question</vt:lpstr>
      <vt:lpstr>Project goals</vt:lpstr>
      <vt:lpstr>Code</vt:lpstr>
      <vt:lpstr>Results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plasticity outcomes based on LFP magnitude</dc:title>
  <dc:creator>BAMA</dc:creator>
  <cp:lastModifiedBy>BAMA</cp:lastModifiedBy>
  <cp:revision>2</cp:revision>
  <dcterms:created xsi:type="dcterms:W3CDTF">2018-04-30T17:08:37Z</dcterms:created>
  <dcterms:modified xsi:type="dcterms:W3CDTF">2018-04-30T17:28:13Z</dcterms:modified>
</cp:coreProperties>
</file>