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56" r:id="rId6"/>
    <p:sldId id="257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614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1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1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2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2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4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0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8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4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3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AA834-89FB-7045-BDBA-BC9F08E2224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plasticity outcomes based on LFP magnitude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Sebastiano </a:t>
            </a:r>
            <a:r>
              <a:rPr lang="en-US" dirty="0" err="1" smtClean="0"/>
              <a:t>Bariselli</a:t>
            </a:r>
            <a:r>
              <a:rPr lang="en-US" dirty="0" smtClean="0"/>
              <a:t> &amp;</a:t>
            </a:r>
          </a:p>
          <a:p>
            <a:r>
              <a:rPr lang="en-US" dirty="0" smtClean="0"/>
              <a:t>Bridget </a:t>
            </a:r>
            <a:r>
              <a:rPr lang="en-US" dirty="0" err="1" smtClean="0"/>
              <a:t>Matikainen-Ankney</a:t>
            </a:r>
            <a:endParaRPr lang="en-US" dirty="0" smtClean="0"/>
          </a:p>
          <a:p>
            <a:r>
              <a:rPr lang="en-US" dirty="0" smtClean="0"/>
              <a:t>BIOF309,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6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plasticity</a:t>
            </a:r>
          </a:p>
          <a:p>
            <a:pPr lvl="1"/>
            <a:r>
              <a:rPr lang="en-US" dirty="0" smtClean="0"/>
              <a:t>The ability of connections between neurons to change </a:t>
            </a:r>
          </a:p>
          <a:p>
            <a:r>
              <a:rPr lang="en-US" dirty="0" smtClean="0"/>
              <a:t>Test in mice</a:t>
            </a:r>
          </a:p>
          <a:p>
            <a:pPr lvl="1"/>
            <a:r>
              <a:rPr lang="en-US" dirty="0" smtClean="0"/>
              <a:t>Baseline period of connectivity</a:t>
            </a:r>
          </a:p>
          <a:p>
            <a:pPr lvl="1"/>
            <a:r>
              <a:rPr lang="en-US" dirty="0" smtClean="0"/>
              <a:t>Plasticity induction protocol</a:t>
            </a:r>
          </a:p>
          <a:p>
            <a:pPr lvl="1"/>
            <a:r>
              <a:rPr lang="en-US" dirty="0" smtClean="0"/>
              <a:t>Post-induction connectivity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5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predict plasticity outcomes based on local field potential magnitude during baseline period?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4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Import </a:t>
            </a:r>
            <a:r>
              <a:rPr lang="en-US" dirty="0"/>
              <a:t>data from excel (LFP magnitudes and plasticity outcomes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Clean data (outliers)</a:t>
            </a:r>
            <a:endParaRPr lang="en-US" dirty="0"/>
          </a:p>
          <a:p>
            <a:pPr fontAlgn="base"/>
            <a:r>
              <a:rPr lang="en-US" dirty="0" smtClean="0"/>
              <a:t>Use </a:t>
            </a:r>
            <a:r>
              <a:rPr lang="en-US" dirty="0"/>
              <a:t>supervised machine learning to build </a:t>
            </a:r>
            <a:r>
              <a:rPr lang="en-US" dirty="0" smtClean="0"/>
              <a:t>model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5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174625"/>
            <a:ext cx="7772400" cy="765175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IMPORT THE DATA</a:t>
            </a:r>
            <a:br>
              <a:rPr lang="en-US" sz="2400" dirty="0" smtClean="0"/>
            </a:br>
            <a:r>
              <a:rPr lang="en-US" sz="2400" i="1" dirty="0" smtClean="0"/>
              <a:t>Import .</a:t>
            </a:r>
            <a:r>
              <a:rPr lang="en-US" sz="2400" i="1" dirty="0" err="1" smtClean="0"/>
              <a:t>csv</a:t>
            </a:r>
            <a:r>
              <a:rPr lang="en-US" sz="2400" i="1" dirty="0" smtClean="0"/>
              <a:t> files as </a:t>
            </a:r>
            <a:r>
              <a:rPr lang="en-US" sz="2400" i="1" dirty="0" err="1" smtClean="0"/>
              <a:t>dataframe</a:t>
            </a:r>
            <a:r>
              <a:rPr lang="en-US" sz="2400" i="1" dirty="0" smtClean="0"/>
              <a:t> and plot to visualize data</a:t>
            </a:r>
            <a:endParaRPr lang="en-US" sz="2400" i="1" dirty="0"/>
          </a:p>
        </p:txBody>
      </p:sp>
      <p:pic>
        <p:nvPicPr>
          <p:cNvPr id="4" name="Picture 3" descr="Screen Shot 2018-04-30 at 16.13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800"/>
            <a:ext cx="9144000" cy="3809230"/>
          </a:xfrm>
          <a:prstGeom prst="rect">
            <a:avLst/>
          </a:prstGeom>
        </p:spPr>
      </p:pic>
      <p:pic>
        <p:nvPicPr>
          <p:cNvPr id="7" name="Picture 6" descr="Screen Shot 2018-04-30 at 16.15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75" y="4165600"/>
            <a:ext cx="3945725" cy="2540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159500" y="3733800"/>
            <a:ext cx="127000" cy="5334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023100" y="3733800"/>
            <a:ext cx="127000" cy="5334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991100" y="3121025"/>
            <a:ext cx="3505200" cy="765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Outliers?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0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96900" y="138549"/>
            <a:ext cx="7772400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CLEANING THE DATAFRAME</a:t>
            </a:r>
          </a:p>
          <a:p>
            <a:r>
              <a:rPr lang="en-US" sz="2400" i="1" dirty="0" smtClean="0"/>
              <a:t>Function to assign </a:t>
            </a:r>
            <a:r>
              <a:rPr lang="en-US" sz="2400" i="1" dirty="0" err="1" smtClean="0"/>
              <a:t>NaN</a:t>
            </a:r>
            <a:r>
              <a:rPr lang="en-US" sz="2400" i="1" dirty="0" smtClean="0"/>
              <a:t> to outliers followed by .</a:t>
            </a:r>
            <a:r>
              <a:rPr lang="en-US" sz="2400" i="1" dirty="0" err="1" smtClean="0"/>
              <a:t>dropna</a:t>
            </a:r>
            <a:endParaRPr lang="en-US" sz="2400" i="1" dirty="0"/>
          </a:p>
        </p:txBody>
      </p:sp>
      <p:pic>
        <p:nvPicPr>
          <p:cNvPr id="6" name="Picture 5" descr="Screen Shot 2018-04-30 at 16.17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773549"/>
            <a:ext cx="8458200" cy="4369809"/>
          </a:xfrm>
          <a:prstGeom prst="rect">
            <a:avLst/>
          </a:prstGeom>
        </p:spPr>
      </p:pic>
      <p:pic>
        <p:nvPicPr>
          <p:cNvPr id="8" name="Picture 7" descr="Screen Shot 2018-04-30 at 16.19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1930"/>
            <a:ext cx="8458200" cy="1049080"/>
          </a:xfrm>
          <a:prstGeom prst="rect">
            <a:avLst/>
          </a:prstGeom>
        </p:spPr>
      </p:pic>
      <p:pic>
        <p:nvPicPr>
          <p:cNvPr id="9" name="Picture 8" descr="Screen Shot 2018-04-30 at 16.20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0" y="3517900"/>
            <a:ext cx="51562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0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96900" y="138548"/>
            <a:ext cx="7772400" cy="945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Is there a plasticity? </a:t>
            </a:r>
          </a:p>
          <a:p>
            <a:r>
              <a:rPr lang="en-US" sz="2400" i="1" dirty="0" smtClean="0"/>
              <a:t>Paired t-test between Pre and Post</a:t>
            </a:r>
            <a:endParaRPr lang="en-US" sz="2400" i="1" dirty="0"/>
          </a:p>
        </p:txBody>
      </p:sp>
      <p:pic>
        <p:nvPicPr>
          <p:cNvPr id="5" name="Picture 4" descr="Screen Shot 2018-04-30 at 16.32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3786"/>
            <a:ext cx="9144000" cy="626429"/>
          </a:xfrm>
          <a:prstGeom prst="rect">
            <a:avLst/>
          </a:prstGeom>
        </p:spPr>
      </p:pic>
      <p:pic>
        <p:nvPicPr>
          <p:cNvPr id="7" name="Picture 6" descr="Screen Shot 2018-04-30 at 16.32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1854201"/>
            <a:ext cx="2907916" cy="3619500"/>
          </a:xfrm>
          <a:prstGeom prst="rect">
            <a:avLst/>
          </a:prstGeom>
        </p:spPr>
      </p:pic>
      <p:pic>
        <p:nvPicPr>
          <p:cNvPr id="9" name="Picture 8" descr="Screen Shot 2018-04-30 at 16.33.1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701527"/>
            <a:ext cx="8216900" cy="42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9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err="1" smtClean="0"/>
              <a:t>Regression</a:t>
            </a:r>
            <a:r>
              <a:rPr lang="fr-FR" sz="1800" dirty="0"/>
              <a:t>: % Change = [ 6.55694474] *</a:t>
            </a:r>
            <a:r>
              <a:rPr lang="fr-FR" sz="1800" dirty="0" err="1"/>
              <a:t>Pre-stim</a:t>
            </a:r>
            <a:r>
              <a:rPr lang="fr-FR" sz="1800" dirty="0"/>
              <a:t> </a:t>
            </a:r>
            <a:r>
              <a:rPr lang="fr-FR" sz="1800" dirty="0" err="1"/>
              <a:t>response</a:t>
            </a:r>
            <a:r>
              <a:rPr lang="fr-FR" sz="1800" dirty="0"/>
              <a:t> amplitude + 0.954975708918 </a:t>
            </a:r>
          </a:p>
          <a:p>
            <a:r>
              <a:rPr lang="fr-FR" sz="1800" dirty="0"/>
              <a:t>R </a:t>
            </a:r>
            <a:r>
              <a:rPr lang="fr-FR" sz="1800" dirty="0" err="1"/>
              <a:t>squared</a:t>
            </a:r>
            <a:r>
              <a:rPr lang="fr-FR" sz="1800" dirty="0"/>
              <a:t> = 0.471091816409</a:t>
            </a:r>
          </a:p>
          <a:p>
            <a:endParaRPr lang="en-US" sz="1800" dirty="0"/>
          </a:p>
        </p:txBody>
      </p:sp>
      <p:pic>
        <p:nvPicPr>
          <p:cNvPr id="1026" name="Picture 2" descr="C:\Users\BAMA\Desktop\regress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5056188" cy="35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36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129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Predicting plasticity outcomes based on LFP magnitude </vt:lpstr>
      <vt:lpstr>Background</vt:lpstr>
      <vt:lpstr>Question</vt:lpstr>
      <vt:lpstr>Project goals</vt:lpstr>
      <vt:lpstr>IMPORT THE DATA Import .csv files as dataframe and plot to visualize data</vt:lpstr>
      <vt:lpstr>PowerPoint Presentation</vt:lpstr>
      <vt:lpstr>PowerPoint Presentation</vt:lpstr>
      <vt:lpstr>Regression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 THE DATA Import .csv files as dataframe and plot to visualize data</dc:title>
  <dc:creator>Sebastiano Bariselli</dc:creator>
  <cp:lastModifiedBy>BAMA</cp:lastModifiedBy>
  <cp:revision>4</cp:revision>
  <dcterms:created xsi:type="dcterms:W3CDTF">2018-04-30T20:13:29Z</dcterms:created>
  <dcterms:modified xsi:type="dcterms:W3CDTF">2018-04-30T23:08:24Z</dcterms:modified>
</cp:coreProperties>
</file>