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1" r:id="rId6"/>
    <p:sldId id="267" r:id="rId7"/>
    <p:sldId id="268" r:id="rId8"/>
    <p:sldId id="269" r:id="rId9"/>
    <p:sldId id="262" r:id="rId10"/>
    <p:sldId id="271" r:id="rId11"/>
    <p:sldId id="263" r:id="rId12"/>
    <p:sldId id="270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0E9F0-DDE7-4D37-9A03-5D6094CFBE35}" type="doc">
      <dgm:prSet loTypeId="urn:microsoft.com/office/officeart/2005/8/layout/lProcess1" loCatId="process" qsTypeId="urn:microsoft.com/office/officeart/2005/8/quickstyle/simple1" qsCatId="simple" csTypeId="urn:microsoft.com/office/officeart/2005/8/colors/accent6_1" csCatId="accent6" phldr="1"/>
      <dgm:spPr/>
    </dgm:pt>
    <dgm:pt modelId="{1697FBA8-24A5-4CDB-BD69-676EFECF3D1A}">
      <dgm:prSet phldrT="[Texto]" custT="1"/>
      <dgm:spPr>
        <a:solidFill>
          <a:srgbClr val="006600"/>
        </a:solidFill>
        <a:ln w="38100">
          <a:solidFill>
            <a:schemeClr val="tx1"/>
          </a:solidFill>
          <a:prstDash val="dash"/>
        </a:ln>
      </dgm:spPr>
      <dgm:t>
        <a:bodyPr/>
        <a:lstStyle/>
        <a:p>
          <a:pPr algn="ctr"/>
          <a:r>
            <a:rPr lang="es-ES" sz="1800" b="1" dirty="0">
              <a:solidFill>
                <a:schemeClr val="bg1"/>
              </a:solidFill>
              <a:latin typeface="Abadi" panose="020B0604020104020204" pitchFamily="34" charset="0"/>
            </a:rPr>
            <a:t>Escenario 1</a:t>
          </a:r>
        </a:p>
      </dgm:t>
    </dgm:pt>
    <dgm:pt modelId="{B781FBDD-06D9-496E-94C2-7E9D496FEE07}" type="parTrans" cxnId="{E7E65FE4-7E55-4126-B35D-8A628AC10355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08CC4992-D212-4B43-8522-903730D98741}" type="sibTrans" cxnId="{E7E65FE4-7E55-4126-B35D-8A628AC10355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90591596-F6CD-4904-9E81-2040D7808CD1}">
      <dgm:prSet phldrT="[Texto]" custT="1"/>
      <dgm:spPr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gm:spPr>
      <dgm:t>
        <a:bodyPr spcFirstLastPara="0" vert="horz" wrap="square" lIns="22860" tIns="22860" rIns="22860" bIns="22860" numCol="1" spcCol="1270" anchor="ctr" anchorCtr="0"/>
        <a:lstStyle/>
        <a:p>
          <a:pPr algn="ctr"/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2</a:t>
          </a:r>
        </a:p>
      </dgm:t>
    </dgm:pt>
    <dgm:pt modelId="{5AB16FCC-78B7-49BE-97CF-DC8E4DA5EE9B}" type="parTrans" cxnId="{687FD820-01F8-429D-A9B2-EBA21D3F9B2C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45529E4E-FAB8-428E-B644-4C76282ABCB2}" type="sibTrans" cxnId="{687FD820-01F8-429D-A9B2-EBA21D3F9B2C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4379D39F-F012-4061-B4E1-C0F505B78BD7}">
      <dgm:prSet phldrT="[Texto]" custT="1"/>
      <dgm:spPr>
        <a:solidFill>
          <a:srgbClr val="006600"/>
        </a:solidFill>
        <a:ln w="38100">
          <a:solidFill>
            <a:schemeClr val="tx1"/>
          </a:solidFill>
          <a:prstDash val="dash"/>
        </a:ln>
      </dgm:spPr>
      <dgm:t>
        <a:bodyPr spcFirstLastPara="0" vert="horz" wrap="square" lIns="83820" tIns="83820" rIns="83820" bIns="83820" numCol="1" spcCol="1270" anchor="t" anchorCtr="0"/>
        <a:lstStyle/>
        <a:p>
          <a:pPr algn="ctr"/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3</a:t>
          </a:r>
        </a:p>
      </dgm:t>
    </dgm:pt>
    <dgm:pt modelId="{57061DCF-A234-4453-9844-F19786F63AC8}" type="parTrans" cxnId="{97DEB0F1-B376-4642-9246-9C3D6A9686A0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530AC3DA-496A-4A40-AFB6-9BFEA2642F9E}" type="sibTrans" cxnId="{97DEB0F1-B376-4642-9246-9C3D6A9686A0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3399C761-7BC3-446E-B08B-25E805335F22}">
      <dgm:prSet phldrT="[Texto]" custT="1"/>
      <dgm:spPr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gm:spPr>
      <dgm:t>
        <a:bodyPr spcFirstLastPara="0" vert="horz" wrap="square" lIns="83820" tIns="83820" rIns="83820" bIns="83820" numCol="1" spcCol="1270" anchor="t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 4</a:t>
          </a:r>
        </a:p>
      </dgm:t>
    </dgm:pt>
    <dgm:pt modelId="{093111CB-048D-4F54-A204-3412CF75AEA1}" type="parTrans" cxnId="{54CAAEF8-2348-4829-A26B-2BC6DBDD581E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0846717D-01D2-449E-92C2-34F6A1A7D994}" type="sibTrans" cxnId="{54CAAEF8-2348-4829-A26B-2BC6DBDD581E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1796A15C-34C7-47A1-ACE7-4B21DDF615A8}">
      <dgm:prSet phldrT="[Texto]" custT="1"/>
      <dgm:spPr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gm:spPr>
      <dgm:t>
        <a:bodyPr spcFirstLastPara="0" vert="horz" wrap="square" lIns="83820" tIns="83820" rIns="83820" bIns="83820" numCol="1" spcCol="1270" anchor="t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5</a:t>
          </a:r>
        </a:p>
      </dgm:t>
    </dgm:pt>
    <dgm:pt modelId="{E5846D7B-9D5F-4214-BEAE-93A690FB366C}" type="parTrans" cxnId="{927F9F6C-8CB7-43B6-A986-EB3A3EC31890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9A7A33A7-BED9-41F2-AA34-A6D2AFC63C9F}" type="sibTrans" cxnId="{927F9F6C-8CB7-43B6-A986-EB3A3EC31890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CBD423CB-9373-4662-9EB4-7E55F74B9E7D}">
      <dgm:prSet phldrT="[Texto]" custT="1"/>
      <dgm:spPr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latin typeface="Abadi" panose="020B0604020104020204" pitchFamily="34" charset="0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</a:rPr>
            <a:t>6</a:t>
          </a:r>
        </a:p>
      </dgm:t>
    </dgm:pt>
    <dgm:pt modelId="{37CB9E78-2893-469F-A403-1D2A283135DF}" type="parTrans" cxnId="{E5EDD1C7-18CB-4586-A968-D0C9265F5BF2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E8588C1E-2CC0-4550-B766-4497331724DD}" type="sibTrans" cxnId="{E5EDD1C7-18CB-4586-A968-D0C9265F5BF2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2DDB4983-B1A0-4842-9278-7FDBEC041DA0}">
      <dgm:prSet phldrT="[Texto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ES" sz="1200" b="0" dirty="0" err="1">
              <a:latin typeface="Abadi" panose="020B0604020104020204" pitchFamily="34" charset="0"/>
            </a:rPr>
            <a:t>Dummies</a:t>
          </a:r>
          <a:endParaRPr lang="es-ES" sz="1200" b="0" dirty="0">
            <a:latin typeface="Abadi" panose="020B0604020104020204" pitchFamily="34" charset="0"/>
          </a:endParaRPr>
        </a:p>
      </dgm:t>
    </dgm:pt>
    <dgm:pt modelId="{C915B114-0881-40F6-9BC2-578B3465F86A}" type="parTrans" cxnId="{5FA6E7BE-CFB6-429F-9749-35ED24487CFB}">
      <dgm:prSet/>
      <dgm:spPr/>
      <dgm:t>
        <a:bodyPr/>
        <a:lstStyle/>
        <a:p>
          <a:endParaRPr lang="es-ES" sz="1100"/>
        </a:p>
      </dgm:t>
    </dgm:pt>
    <dgm:pt modelId="{25DC4E5A-FD03-4AAE-838D-5A73A62D3543}" type="sibTrans" cxnId="{5FA6E7BE-CFB6-429F-9749-35ED24487CFB}">
      <dgm:prSet/>
      <dgm:spPr/>
      <dgm:t>
        <a:bodyPr/>
        <a:lstStyle/>
        <a:p>
          <a:endParaRPr lang="es-ES" sz="1100"/>
        </a:p>
      </dgm:t>
    </dgm:pt>
    <dgm:pt modelId="{935A569C-F01F-43D6-89C1-5A5AC8889814}">
      <dgm:prSet phldrT="[Texto]" custT="1"/>
      <dgm:spPr/>
      <dgm:t>
        <a:bodyPr spcFirstLastPara="0" vert="horz" wrap="square" lIns="45720" tIns="45720" rIns="45720" bIns="457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C7B66564-55A2-4BB0-BB06-E0EAFBCA87A1}" type="parTrans" cxnId="{10AF587E-CF42-401D-93D6-896420EE9E8F}">
      <dgm:prSet/>
      <dgm:spPr/>
      <dgm:t>
        <a:bodyPr/>
        <a:lstStyle/>
        <a:p>
          <a:endParaRPr lang="es-ES" sz="1100"/>
        </a:p>
      </dgm:t>
    </dgm:pt>
    <dgm:pt modelId="{219587A1-3361-4078-AA6E-9EDB0D530BD2}" type="sibTrans" cxnId="{10AF587E-CF42-401D-93D6-896420EE9E8F}">
      <dgm:prSet/>
      <dgm:spPr/>
      <dgm:t>
        <a:bodyPr/>
        <a:lstStyle/>
        <a:p>
          <a:endParaRPr lang="es-ES" sz="1100"/>
        </a:p>
      </dgm:t>
    </dgm:pt>
    <dgm:pt modelId="{89EC5FCF-84CF-4CFA-A2E1-6C52C725DE0E}">
      <dgm:prSet phldrT="[Texto]" custT="1"/>
      <dgm:spPr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Trabajadores</a:t>
          </a: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 TC</a:t>
          </a:r>
        </a:p>
      </dgm:t>
    </dgm:pt>
    <dgm:pt modelId="{0AB9029F-E873-4663-9A53-08493D1762FC}" type="parTrans" cxnId="{43A7514F-3AAE-471E-8F9E-91B10A122C68}">
      <dgm:prSet/>
      <dgm:spPr/>
      <dgm:t>
        <a:bodyPr/>
        <a:lstStyle/>
        <a:p>
          <a:endParaRPr lang="es-ES" sz="1100"/>
        </a:p>
      </dgm:t>
    </dgm:pt>
    <dgm:pt modelId="{3A056FA4-D329-41E2-9462-7ADC2835C8C6}" type="sibTrans" cxnId="{43A7514F-3AAE-471E-8F9E-91B10A122C68}">
      <dgm:prSet/>
      <dgm:spPr/>
      <dgm:t>
        <a:bodyPr/>
        <a:lstStyle/>
        <a:p>
          <a:endParaRPr lang="es-ES" sz="1100"/>
        </a:p>
      </dgm:t>
    </dgm:pt>
    <dgm:pt modelId="{CCF291AD-BE90-43F3-8880-CBB3E36F3274}">
      <dgm:prSet phldrT="[Texto]" custT="1"/>
      <dgm:spPr/>
      <dgm:t>
        <a:bodyPr spcFirstLastPara="0" vert="horz" wrap="square" lIns="45720" tIns="45720" rIns="45720" bIns="45720" numCol="1" spcCol="1270" anchor="ctr" anchorCtr="0"/>
        <a:lstStyle/>
        <a:p>
          <a:pPr>
            <a:buChar char="•"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gm:t>
    </dgm:pt>
    <dgm:pt modelId="{C81A13F2-83E0-4BA2-9D67-30D06CD83DD9}" type="parTrans" cxnId="{28F1410E-5214-4078-B4ED-28C5822267C3}">
      <dgm:prSet/>
      <dgm:spPr/>
      <dgm:t>
        <a:bodyPr/>
        <a:lstStyle/>
        <a:p>
          <a:endParaRPr lang="es-ES"/>
        </a:p>
      </dgm:t>
    </dgm:pt>
    <dgm:pt modelId="{185CDD17-B047-41B9-8162-C2DE52C0F337}" type="sibTrans" cxnId="{28F1410E-5214-4078-B4ED-28C5822267C3}">
      <dgm:prSet/>
      <dgm:spPr/>
      <dgm:t>
        <a:bodyPr/>
        <a:lstStyle/>
        <a:p>
          <a:endParaRPr lang="es-ES"/>
        </a:p>
      </dgm:t>
    </dgm:pt>
    <dgm:pt modelId="{930DC890-C456-4B32-81C0-BF5902A46728}">
      <dgm:prSet phldrT="[Texto]" custT="1"/>
      <dgm:spPr/>
      <dgm:t>
        <a:bodyPr spcFirstLastPara="0" vert="horz" wrap="square" lIns="45720" tIns="45720" rIns="45720" bIns="457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gm:t>
    </dgm:pt>
    <dgm:pt modelId="{6E72979F-82D7-4878-B33E-3B098EC13695}" type="parTrans" cxnId="{3C26112C-A2C5-4B7A-B499-F0AE84EEC4A7}">
      <dgm:prSet/>
      <dgm:spPr/>
      <dgm:t>
        <a:bodyPr/>
        <a:lstStyle/>
        <a:p>
          <a:endParaRPr lang="es-ES"/>
        </a:p>
      </dgm:t>
    </dgm:pt>
    <dgm:pt modelId="{F5499D04-96F0-4422-8254-FDA3108DAF83}" type="sibTrans" cxnId="{3C26112C-A2C5-4B7A-B499-F0AE84EEC4A7}">
      <dgm:prSet/>
      <dgm:spPr/>
      <dgm:t>
        <a:bodyPr/>
        <a:lstStyle/>
        <a:p>
          <a:endParaRPr lang="es-ES"/>
        </a:p>
      </dgm:t>
    </dgm:pt>
    <dgm:pt modelId="{881D4040-0376-403A-AAD7-0CA44E08E5F0}">
      <dgm:prSet phldrT="[Texto]" custT="1"/>
      <dgm:spPr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Teletrabajo 100% </a:t>
          </a:r>
        </a:p>
      </dgm:t>
    </dgm:pt>
    <dgm:pt modelId="{2B3C814F-C090-4C39-A760-E6FB5719C496}" type="parTrans" cxnId="{A69ABDF8-F6C6-4B89-9B64-42FEEED6E241}">
      <dgm:prSet/>
      <dgm:spPr/>
      <dgm:t>
        <a:bodyPr/>
        <a:lstStyle/>
        <a:p>
          <a:endParaRPr lang="es-ES"/>
        </a:p>
      </dgm:t>
    </dgm:pt>
    <dgm:pt modelId="{E9B782DF-E978-4B1A-87D7-0D666CEC9BAF}" type="sibTrans" cxnId="{A69ABDF8-F6C6-4B89-9B64-42FEEED6E241}">
      <dgm:prSet/>
      <dgm:spPr/>
      <dgm:t>
        <a:bodyPr/>
        <a:lstStyle/>
        <a:p>
          <a:endParaRPr lang="es-ES"/>
        </a:p>
      </dgm:t>
    </dgm:pt>
    <dgm:pt modelId="{4666393C-5592-4D44-9100-0DEFF3426CDD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9FEBBDB6-5081-44EF-999A-BCD442B7F262}" type="parTrans" cxnId="{5A216384-A2C3-4658-B1BB-774782D57AC9}">
      <dgm:prSet/>
      <dgm:spPr/>
      <dgm:t>
        <a:bodyPr/>
        <a:lstStyle/>
        <a:p>
          <a:endParaRPr lang="es-ES"/>
        </a:p>
      </dgm:t>
    </dgm:pt>
    <dgm:pt modelId="{6B3DB6A7-B9A0-4748-98B7-BCA7D87A271F}" type="sibTrans" cxnId="{5A216384-A2C3-4658-B1BB-774782D57AC9}">
      <dgm:prSet/>
      <dgm:spPr/>
      <dgm:t>
        <a:bodyPr/>
        <a:lstStyle/>
        <a:p>
          <a:endParaRPr lang="es-ES"/>
        </a:p>
      </dgm:t>
    </dgm:pt>
    <dgm:pt modelId="{D648D184-5608-4CCD-A9F2-49A0D691E4E7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6F72CEFC-361D-4A05-85F2-6D5EFFB478FB}" type="parTrans" cxnId="{A947EF91-6877-4989-B1ED-44AF6A476592}">
      <dgm:prSet/>
      <dgm:spPr/>
      <dgm:t>
        <a:bodyPr/>
        <a:lstStyle/>
        <a:p>
          <a:endParaRPr lang="es-ES"/>
        </a:p>
      </dgm:t>
    </dgm:pt>
    <dgm:pt modelId="{929250BF-0A7C-4A4E-AA5C-4D90EB97C76C}" type="sibTrans" cxnId="{A947EF91-6877-4989-B1ED-44AF6A476592}">
      <dgm:prSet/>
      <dgm:spPr/>
      <dgm:t>
        <a:bodyPr/>
        <a:lstStyle/>
        <a:p>
          <a:endParaRPr lang="es-ES"/>
        </a:p>
      </dgm:t>
    </dgm:pt>
    <dgm:pt modelId="{A2059AB0-5870-4C27-96E5-BC895A15AF6B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4C40A920-36CB-47AD-B856-828C9C7B8C63}" type="parTrans" cxnId="{EAAD5E4D-B7ED-450A-A59A-5062CD5CCE39}">
      <dgm:prSet/>
      <dgm:spPr/>
      <dgm:t>
        <a:bodyPr/>
        <a:lstStyle/>
        <a:p>
          <a:endParaRPr lang="es-ES"/>
        </a:p>
      </dgm:t>
    </dgm:pt>
    <dgm:pt modelId="{0193CC02-2A9C-426B-80DC-618F09C2A4B9}" type="sibTrans" cxnId="{EAAD5E4D-B7ED-450A-A59A-5062CD5CCE39}">
      <dgm:prSet/>
      <dgm:spPr/>
      <dgm:t>
        <a:bodyPr/>
        <a:lstStyle/>
        <a:p>
          <a:endParaRPr lang="es-ES"/>
        </a:p>
      </dgm:t>
    </dgm:pt>
    <dgm:pt modelId="{235991B8-1ED4-4D56-9C68-10F291FA9A06}">
      <dgm:prSet phldrT="[Texto]" custT="1"/>
      <dgm:spPr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</a:p>
      </dgm:t>
    </dgm:pt>
    <dgm:pt modelId="{83D67458-1824-4D95-B448-CFB9B7B16656}" type="parTrans" cxnId="{D28B582D-32F7-4C1D-8E19-D3BCEE5F93F9}">
      <dgm:prSet/>
      <dgm:spPr/>
      <dgm:t>
        <a:bodyPr/>
        <a:lstStyle/>
        <a:p>
          <a:endParaRPr lang="es-ES"/>
        </a:p>
      </dgm:t>
    </dgm:pt>
    <dgm:pt modelId="{B4B23220-B910-4588-9F12-9C4DC7E35DEA}" type="sibTrans" cxnId="{D28B582D-32F7-4C1D-8E19-D3BCEE5F93F9}">
      <dgm:prSet/>
      <dgm:spPr/>
      <dgm:t>
        <a:bodyPr/>
        <a:lstStyle/>
        <a:p>
          <a:endParaRPr lang="es-ES"/>
        </a:p>
      </dgm:t>
    </dgm:pt>
    <dgm:pt modelId="{FF438F9E-68F7-4AAD-A97C-E27CE2F5A4A9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DCB34D71-2B12-4F3C-BECA-7E99BB4216DE}" type="parTrans" cxnId="{69399AED-3B65-410D-ABBD-307CD812FC94}">
      <dgm:prSet/>
      <dgm:spPr/>
      <dgm:t>
        <a:bodyPr/>
        <a:lstStyle/>
        <a:p>
          <a:endParaRPr lang="es-ES"/>
        </a:p>
      </dgm:t>
    </dgm:pt>
    <dgm:pt modelId="{30525FC1-684C-4D4C-9B81-31433BE5E660}" type="sibTrans" cxnId="{69399AED-3B65-410D-ABBD-307CD812FC94}">
      <dgm:prSet/>
      <dgm:spPr/>
      <dgm:t>
        <a:bodyPr/>
        <a:lstStyle/>
        <a:p>
          <a:endParaRPr lang="es-ES"/>
        </a:p>
      </dgm:t>
    </dgm:pt>
    <dgm:pt modelId="{69A559FB-2F64-4E66-A105-12D992CC078C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82292268-840B-4B18-B406-BC02FADAB65F}" type="parTrans" cxnId="{9FBE6048-A9CC-4C42-87F4-0F55FFDF0B95}">
      <dgm:prSet/>
      <dgm:spPr/>
      <dgm:t>
        <a:bodyPr/>
        <a:lstStyle/>
        <a:p>
          <a:endParaRPr lang="es-ES"/>
        </a:p>
      </dgm:t>
    </dgm:pt>
    <dgm:pt modelId="{3AB236E2-CE28-4439-BA9E-D8794827F1B8}" type="sibTrans" cxnId="{9FBE6048-A9CC-4C42-87F4-0F55FFDF0B95}">
      <dgm:prSet/>
      <dgm:spPr/>
      <dgm:t>
        <a:bodyPr/>
        <a:lstStyle/>
        <a:p>
          <a:endParaRPr lang="es-ES"/>
        </a:p>
      </dgm:t>
    </dgm:pt>
    <dgm:pt modelId="{A1144BCE-B098-411D-8374-390C5025E90A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9E542035-AD2A-49C3-883C-29FF43391B31}" type="parTrans" cxnId="{20C925B4-6DDF-4BC2-94E3-38162943A151}">
      <dgm:prSet/>
      <dgm:spPr/>
      <dgm:t>
        <a:bodyPr/>
        <a:lstStyle/>
        <a:p>
          <a:endParaRPr lang="es-ES"/>
        </a:p>
      </dgm:t>
    </dgm:pt>
    <dgm:pt modelId="{378289A3-9EA4-4214-A0EE-9A5E1E3F959D}" type="sibTrans" cxnId="{20C925B4-6DDF-4BC2-94E3-38162943A151}">
      <dgm:prSet/>
      <dgm:spPr/>
      <dgm:t>
        <a:bodyPr/>
        <a:lstStyle/>
        <a:p>
          <a:endParaRPr lang="es-ES"/>
        </a:p>
      </dgm:t>
    </dgm:pt>
    <dgm:pt modelId="{B2CA6336-5AAD-4CB8-BE9A-3D1FBD2A562A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F7BA0F07-B2B8-4650-90E4-0814A47486E1}" type="parTrans" cxnId="{6EA7C8FF-B2BD-4258-B01A-BFEE8D191A7B}">
      <dgm:prSet/>
      <dgm:spPr/>
      <dgm:t>
        <a:bodyPr/>
        <a:lstStyle/>
        <a:p>
          <a:endParaRPr lang="es-ES"/>
        </a:p>
      </dgm:t>
    </dgm:pt>
    <dgm:pt modelId="{8EF79BD6-8717-44E4-86E0-22652C983C61}" type="sibTrans" cxnId="{6EA7C8FF-B2BD-4258-B01A-BFEE8D191A7B}">
      <dgm:prSet/>
      <dgm:spPr/>
      <dgm:t>
        <a:bodyPr/>
        <a:lstStyle/>
        <a:p>
          <a:endParaRPr lang="es-ES"/>
        </a:p>
      </dgm:t>
    </dgm:pt>
    <dgm:pt modelId="{A8A8D216-96D9-44E4-8B5D-0DD926E95FAA}">
      <dgm:prSet phldrT="[Texto]" custT="1"/>
      <dgm:spPr>
        <a:solidFill>
          <a:srgbClr val="FFFF00">
            <a:alpha val="90000"/>
          </a:srgbClr>
        </a:solidFill>
      </dgm:spPr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5D6099A3-E1FE-43F8-B2D9-6F58BB963C47}" type="parTrans" cxnId="{F116D5E9-5A25-4001-8879-439C359043FF}">
      <dgm:prSet/>
      <dgm:spPr/>
      <dgm:t>
        <a:bodyPr/>
        <a:lstStyle/>
        <a:p>
          <a:endParaRPr lang="es-ES"/>
        </a:p>
      </dgm:t>
    </dgm:pt>
    <dgm:pt modelId="{3EAEA702-2C84-4217-A14F-0A88AB69D0B2}" type="sibTrans" cxnId="{F116D5E9-5A25-4001-8879-439C359043FF}">
      <dgm:prSet/>
      <dgm:spPr/>
      <dgm:t>
        <a:bodyPr/>
        <a:lstStyle/>
        <a:p>
          <a:endParaRPr lang="es-ES"/>
        </a:p>
      </dgm:t>
    </dgm:pt>
    <dgm:pt modelId="{18ACA3CF-D27B-4688-AFCB-06126B3AC674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gm:t>
    </dgm:pt>
    <dgm:pt modelId="{D895ACAB-60A6-45C9-AD27-BC13D3621C0D}" type="parTrans" cxnId="{3542A606-AFFB-4E8E-8625-CD1A76BE88F3}">
      <dgm:prSet/>
      <dgm:spPr/>
      <dgm:t>
        <a:bodyPr/>
        <a:lstStyle/>
        <a:p>
          <a:endParaRPr lang="es-ES"/>
        </a:p>
      </dgm:t>
    </dgm:pt>
    <dgm:pt modelId="{7AD95E6B-92A3-4CF7-9C70-3236D5AFBA19}" type="sibTrans" cxnId="{3542A606-AFFB-4E8E-8625-CD1A76BE88F3}">
      <dgm:prSet/>
      <dgm:spPr/>
      <dgm:t>
        <a:bodyPr/>
        <a:lstStyle/>
        <a:p>
          <a:endParaRPr lang="es-ES"/>
        </a:p>
      </dgm:t>
    </dgm:pt>
    <dgm:pt modelId="{19AA9DC3-FA5B-49A0-A006-194348388ABA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gm:t>
    </dgm:pt>
    <dgm:pt modelId="{5920B76C-9B96-467A-866D-060C30B4CB22}" type="parTrans" cxnId="{78045641-CC79-474F-B153-B0383D0097EF}">
      <dgm:prSet/>
      <dgm:spPr/>
      <dgm:t>
        <a:bodyPr/>
        <a:lstStyle/>
        <a:p>
          <a:endParaRPr lang="es-ES"/>
        </a:p>
      </dgm:t>
    </dgm:pt>
    <dgm:pt modelId="{8165ECDE-8A48-45B2-92E6-CBF1827C7E04}" type="sibTrans" cxnId="{78045641-CC79-474F-B153-B0383D0097EF}">
      <dgm:prSet/>
      <dgm:spPr/>
      <dgm:t>
        <a:bodyPr/>
        <a:lstStyle/>
        <a:p>
          <a:endParaRPr lang="es-ES"/>
        </a:p>
      </dgm:t>
    </dgm:pt>
    <dgm:pt modelId="{53582A22-5CED-4907-A941-62D7D0AEA551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Teletrabajo 100%</a:t>
          </a:r>
        </a:p>
      </dgm:t>
    </dgm:pt>
    <dgm:pt modelId="{EFBA7B51-410A-43B5-8896-8D7E3717A066}" type="parTrans" cxnId="{06A0E9FB-F971-4647-83B4-3EC72D14176C}">
      <dgm:prSet/>
      <dgm:spPr/>
      <dgm:t>
        <a:bodyPr/>
        <a:lstStyle/>
        <a:p>
          <a:endParaRPr lang="es-ES"/>
        </a:p>
      </dgm:t>
    </dgm:pt>
    <dgm:pt modelId="{53D04091-53D2-4CB8-96E8-C4252852B056}" type="sibTrans" cxnId="{06A0E9FB-F971-4647-83B4-3EC72D14176C}">
      <dgm:prSet/>
      <dgm:spPr/>
      <dgm:t>
        <a:bodyPr/>
        <a:lstStyle/>
        <a:p>
          <a:endParaRPr lang="es-ES"/>
        </a:p>
      </dgm:t>
    </dgm:pt>
    <dgm:pt modelId="{B252F12C-2449-49F5-B93B-C77FC730EF9C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920D71D7-71CC-4BC3-8E1F-C60F2810AC42}" type="parTrans" cxnId="{DF0D6688-E8F5-4FAA-95D4-BEF4A1CFCB18}">
      <dgm:prSet/>
      <dgm:spPr/>
      <dgm:t>
        <a:bodyPr/>
        <a:lstStyle/>
        <a:p>
          <a:endParaRPr lang="es-ES"/>
        </a:p>
      </dgm:t>
    </dgm:pt>
    <dgm:pt modelId="{C96AA43A-635C-4552-94DC-92C65CDEE8A7}" type="sibTrans" cxnId="{DF0D6688-E8F5-4FAA-95D4-BEF4A1CFCB18}">
      <dgm:prSet/>
      <dgm:spPr/>
      <dgm:t>
        <a:bodyPr/>
        <a:lstStyle/>
        <a:p>
          <a:endParaRPr lang="es-ES"/>
        </a:p>
      </dgm:t>
    </dgm:pt>
    <dgm:pt modelId="{72282C28-E649-487D-9D25-900D50530854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B123A454-0176-494F-BF52-341B7CF64D95}" type="parTrans" cxnId="{B63E9287-E9AB-46C0-9ECD-AFFAB6724570}">
      <dgm:prSet/>
      <dgm:spPr/>
      <dgm:t>
        <a:bodyPr/>
        <a:lstStyle/>
        <a:p>
          <a:endParaRPr lang="es-ES"/>
        </a:p>
      </dgm:t>
    </dgm:pt>
    <dgm:pt modelId="{CC5F714A-99DE-4F18-ABF9-7AF62CD9E0A8}" type="sibTrans" cxnId="{B63E9287-E9AB-46C0-9ECD-AFFAB6724570}">
      <dgm:prSet/>
      <dgm:spPr/>
      <dgm:t>
        <a:bodyPr/>
        <a:lstStyle/>
        <a:p>
          <a:endParaRPr lang="es-ES"/>
        </a:p>
      </dgm:t>
    </dgm:pt>
    <dgm:pt modelId="{DBDF8DBE-BDE3-40BF-96B2-894420396344}">
      <dgm:prSet phldrT="[Texto]" custT="1"/>
      <dgm:spPr>
        <a:solidFill>
          <a:srgbClr val="FFFF00">
            <a:alpha val="90000"/>
          </a:srgbClr>
        </a:solidFill>
      </dgm:spPr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Experiencia (O.E.)</a:t>
          </a:r>
        </a:p>
      </dgm:t>
    </dgm:pt>
    <dgm:pt modelId="{3D182C89-F8DE-4334-ACAD-805EF4947D3C}" type="parTrans" cxnId="{575A78FE-C3A2-4921-ADC0-092F2FBE8BF4}">
      <dgm:prSet/>
      <dgm:spPr/>
      <dgm:t>
        <a:bodyPr/>
        <a:lstStyle/>
        <a:p>
          <a:endParaRPr lang="es-ES"/>
        </a:p>
      </dgm:t>
    </dgm:pt>
    <dgm:pt modelId="{11E573C5-17F6-4C50-81F8-90B212443601}" type="sibTrans" cxnId="{575A78FE-C3A2-4921-ADC0-092F2FBE8BF4}">
      <dgm:prSet/>
      <dgm:spPr/>
      <dgm:t>
        <a:bodyPr/>
        <a:lstStyle/>
        <a:p>
          <a:endParaRPr lang="es-ES"/>
        </a:p>
      </dgm:t>
    </dgm:pt>
    <dgm:pt modelId="{7CC166FB-A851-462E-B4B3-5EB88B134D3A}" type="pres">
      <dgm:prSet presAssocID="{17F0E9F0-DDE7-4D37-9A03-5D6094CFBE35}" presName="Name0" presStyleCnt="0">
        <dgm:presLayoutVars>
          <dgm:dir/>
          <dgm:animLvl val="lvl"/>
          <dgm:resizeHandles val="exact"/>
        </dgm:presLayoutVars>
      </dgm:prSet>
      <dgm:spPr/>
    </dgm:pt>
    <dgm:pt modelId="{09A30CAF-53AC-4250-A13C-72F98C77ABB3}" type="pres">
      <dgm:prSet presAssocID="{1697FBA8-24A5-4CDB-BD69-676EFECF3D1A}" presName="vertFlow" presStyleCnt="0"/>
      <dgm:spPr/>
    </dgm:pt>
    <dgm:pt modelId="{64D7609C-54DF-47AB-859B-F54D38EF4732}" type="pres">
      <dgm:prSet presAssocID="{1697FBA8-24A5-4CDB-BD69-676EFECF3D1A}" presName="header" presStyleLbl="node1" presStyleIdx="0" presStyleCnt="6"/>
      <dgm:spPr/>
    </dgm:pt>
    <dgm:pt modelId="{B0451EB9-4311-4C19-A6FD-229A5641ECD7}" type="pres">
      <dgm:prSet presAssocID="{C915B114-0881-40F6-9BC2-578B3465F86A}" presName="parTrans" presStyleLbl="sibTrans2D1" presStyleIdx="0" presStyleCnt="21"/>
      <dgm:spPr/>
    </dgm:pt>
    <dgm:pt modelId="{102C22B8-FE98-4AE7-B232-C76285A01551}" type="pres">
      <dgm:prSet presAssocID="{2DDB4983-B1A0-4842-9278-7FDBEC041DA0}" presName="child" presStyleLbl="alignAccFollowNode1" presStyleIdx="0" presStyleCnt="21">
        <dgm:presLayoutVars>
          <dgm:chMax val="0"/>
          <dgm:bulletEnabled val="1"/>
        </dgm:presLayoutVars>
      </dgm:prSet>
      <dgm:spPr/>
    </dgm:pt>
    <dgm:pt modelId="{47FA3BF2-15D3-4080-8E34-51110E21A0EE}" type="pres">
      <dgm:prSet presAssocID="{1697FBA8-24A5-4CDB-BD69-676EFECF3D1A}" presName="hSp" presStyleCnt="0"/>
      <dgm:spPr/>
    </dgm:pt>
    <dgm:pt modelId="{4DDDF140-D445-4ABA-A68B-F8487F98D2EB}" type="pres">
      <dgm:prSet presAssocID="{90591596-F6CD-4904-9E81-2040D7808CD1}" presName="vertFlow" presStyleCnt="0"/>
      <dgm:spPr/>
    </dgm:pt>
    <dgm:pt modelId="{9662D5BD-F233-4800-9EE3-B23D58442535}" type="pres">
      <dgm:prSet presAssocID="{90591596-F6CD-4904-9E81-2040D7808CD1}" presName="header" presStyleLbl="node1" presStyleIdx="1" presStyleCnt="6"/>
      <dgm:spPr>
        <a:xfrm>
          <a:off x="2025513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5348B2E2-643D-4490-9EF2-CAD4C9974C99}" type="pres">
      <dgm:prSet presAssocID="{C7B66564-55A2-4BB0-BB06-E0EAFBCA87A1}" presName="parTrans" presStyleLbl="sibTrans2D1" presStyleIdx="1" presStyleCnt="21"/>
      <dgm:spPr/>
    </dgm:pt>
    <dgm:pt modelId="{425B026A-FACE-42FE-82D3-4003023D21B1}" type="pres">
      <dgm:prSet presAssocID="{935A569C-F01F-43D6-89C1-5A5AC8889814}" presName="child" presStyleLbl="alignAccFollowNode1" presStyleIdx="1" presStyleCnt="21">
        <dgm:presLayoutVars>
          <dgm:chMax val="0"/>
          <dgm:bulletEnabled val="1"/>
        </dgm:presLayoutVars>
      </dgm:prSet>
      <dgm:spPr/>
    </dgm:pt>
    <dgm:pt modelId="{437C202A-FA0F-4E6C-BD5A-DF6513B8C0EB}" type="pres">
      <dgm:prSet presAssocID="{219587A1-3361-4078-AA6E-9EDB0D530BD2}" presName="sibTrans" presStyleLbl="sibTrans2D1" presStyleIdx="2" presStyleCnt="21"/>
      <dgm:spPr/>
    </dgm:pt>
    <dgm:pt modelId="{2F31AEC4-2576-4707-8E9B-67E657183894}" type="pres">
      <dgm:prSet presAssocID="{89EC5FCF-84CF-4CFA-A2E1-6C52C725DE0E}" presName="child" presStyleLbl="alignAccFollowNode1" presStyleIdx="2" presStyleCnt="21">
        <dgm:presLayoutVars>
          <dgm:chMax val="0"/>
          <dgm:bulletEnabled val="1"/>
        </dgm:presLayoutVars>
      </dgm:prSet>
      <dgm:spPr>
        <a:xfrm>
          <a:off x="2025513" y="1656131"/>
          <a:ext cx="1772214" cy="443053"/>
        </a:xfrm>
        <a:prstGeom prst="roundRect">
          <a:avLst>
            <a:gd name="adj" fmla="val 10000"/>
          </a:avLst>
        </a:prstGeom>
      </dgm:spPr>
    </dgm:pt>
    <dgm:pt modelId="{0C3D6937-F07B-4622-B6B4-ADFB6F5C9FA2}" type="pres">
      <dgm:prSet presAssocID="{90591596-F6CD-4904-9E81-2040D7808CD1}" presName="hSp" presStyleCnt="0"/>
      <dgm:spPr/>
    </dgm:pt>
    <dgm:pt modelId="{8E9BBB91-570B-4E92-8325-64C5BB3EDC13}" type="pres">
      <dgm:prSet presAssocID="{4379D39F-F012-4061-B4E1-C0F505B78BD7}" presName="vertFlow" presStyleCnt="0"/>
      <dgm:spPr/>
    </dgm:pt>
    <dgm:pt modelId="{0BC2FE17-0E7E-4046-9CD2-30DF5ACBE9A9}" type="pres">
      <dgm:prSet presAssocID="{4379D39F-F012-4061-B4E1-C0F505B78BD7}" presName="header" presStyleLbl="node1" presStyleIdx="2" presStyleCnt="6"/>
      <dgm:spPr/>
    </dgm:pt>
    <dgm:pt modelId="{77314012-5908-4416-ACFE-79B4217A4330}" type="pres">
      <dgm:prSet presAssocID="{C81A13F2-83E0-4BA2-9D67-30D06CD83DD9}" presName="parTrans" presStyleLbl="sibTrans2D1" presStyleIdx="3" presStyleCnt="21"/>
      <dgm:spPr/>
    </dgm:pt>
    <dgm:pt modelId="{70EF5EA6-3094-4CC2-AC77-0BEE248AF160}" type="pres">
      <dgm:prSet presAssocID="{CCF291AD-BE90-43F3-8880-CBB3E36F3274}" presName="child" presStyleLbl="alignAccFollowNode1" presStyleIdx="3" presStyleCnt="21">
        <dgm:presLayoutVars>
          <dgm:chMax val="0"/>
          <dgm:bulletEnabled val="1"/>
        </dgm:presLayoutVars>
      </dgm:prSet>
      <dgm:spPr/>
    </dgm:pt>
    <dgm:pt modelId="{F96AD6F3-719D-448F-98C1-06D49CBAD114}" type="pres">
      <dgm:prSet presAssocID="{185CDD17-B047-41B9-8162-C2DE52C0F337}" presName="sibTrans" presStyleLbl="sibTrans2D1" presStyleIdx="4" presStyleCnt="21"/>
      <dgm:spPr/>
    </dgm:pt>
    <dgm:pt modelId="{3E08C9C5-E0E6-4F3F-A47C-D1DCE860263B}" type="pres">
      <dgm:prSet presAssocID="{930DC890-C456-4B32-81C0-BF5902A46728}" presName="child" presStyleLbl="alignAccFollowNode1" presStyleIdx="4" presStyleCnt="21">
        <dgm:presLayoutVars>
          <dgm:chMax val="0"/>
          <dgm:bulletEnabled val="1"/>
        </dgm:presLayoutVars>
      </dgm:prSet>
      <dgm:spPr/>
    </dgm:pt>
    <dgm:pt modelId="{2BF63E25-14DB-4B9F-854F-96A224AE3EEC}" type="pres">
      <dgm:prSet presAssocID="{F5499D04-96F0-4422-8254-FDA3108DAF83}" presName="sibTrans" presStyleLbl="sibTrans2D1" presStyleIdx="5" presStyleCnt="21"/>
      <dgm:spPr/>
    </dgm:pt>
    <dgm:pt modelId="{C3FC5EB1-F352-49ED-AD3A-3E422C98DDB4}" type="pres">
      <dgm:prSet presAssocID="{881D4040-0376-403A-AAD7-0CA44E08E5F0}" presName="child" presStyleLbl="alignAccFollowNode1" presStyleIdx="5" presStyleCnt="21">
        <dgm:presLayoutVars>
          <dgm:chMax val="0"/>
          <dgm:bulletEnabled val="1"/>
        </dgm:presLayoutVars>
      </dgm:prSet>
      <dgm:spPr>
        <a:xfrm>
          <a:off x="4045837" y="2254254"/>
          <a:ext cx="1772214" cy="443053"/>
        </a:xfrm>
        <a:prstGeom prst="roundRect">
          <a:avLst>
            <a:gd name="adj" fmla="val 10000"/>
          </a:avLst>
        </a:prstGeom>
      </dgm:spPr>
    </dgm:pt>
    <dgm:pt modelId="{06F73B7E-D652-402C-8FD9-F26D2885DA91}" type="pres">
      <dgm:prSet presAssocID="{4379D39F-F012-4061-B4E1-C0F505B78BD7}" presName="hSp" presStyleCnt="0"/>
      <dgm:spPr/>
    </dgm:pt>
    <dgm:pt modelId="{07303C3B-30CA-4259-9818-55CA77A85FDF}" type="pres">
      <dgm:prSet presAssocID="{3399C761-7BC3-446E-B08B-25E805335F22}" presName="vertFlow" presStyleCnt="0"/>
      <dgm:spPr/>
    </dgm:pt>
    <dgm:pt modelId="{776A306A-5BF5-4CE7-9E53-4114D8A0BF8C}" type="pres">
      <dgm:prSet presAssocID="{3399C761-7BC3-446E-B08B-25E805335F22}" presName="header" presStyleLbl="node1" presStyleIdx="3" presStyleCnt="6"/>
      <dgm:spPr>
        <a:xfrm>
          <a:off x="6066162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6C42C588-1C46-474B-B7C8-C97BD2194226}" type="pres">
      <dgm:prSet presAssocID="{9FEBBDB6-5081-44EF-999A-BCD442B7F262}" presName="parTrans" presStyleLbl="sibTrans2D1" presStyleIdx="6" presStyleCnt="21"/>
      <dgm:spPr/>
    </dgm:pt>
    <dgm:pt modelId="{7D76EF95-6F8C-4E0F-A9CF-3F74215B8109}" type="pres">
      <dgm:prSet presAssocID="{4666393C-5592-4D44-9100-0DEFF3426CDD}" presName="child" presStyleLbl="alignAccFollowNode1" presStyleIdx="6" presStyleCnt="21">
        <dgm:presLayoutVars>
          <dgm:chMax val="0"/>
          <dgm:bulletEnabled val="1"/>
        </dgm:presLayoutVars>
      </dgm:prSet>
      <dgm:spPr/>
    </dgm:pt>
    <dgm:pt modelId="{774A29EE-4170-40D0-9A05-CA14A84E5D21}" type="pres">
      <dgm:prSet presAssocID="{6B3DB6A7-B9A0-4748-98B7-BCA7D87A271F}" presName="sibTrans" presStyleLbl="sibTrans2D1" presStyleIdx="7" presStyleCnt="21"/>
      <dgm:spPr/>
    </dgm:pt>
    <dgm:pt modelId="{E463F181-AB71-4763-977A-B6E573F4C2E8}" type="pres">
      <dgm:prSet presAssocID="{D648D184-5608-4CCD-A9F2-49A0D691E4E7}" presName="child" presStyleLbl="alignAccFollowNode1" presStyleIdx="7" presStyleCnt="21">
        <dgm:presLayoutVars>
          <dgm:chMax val="0"/>
          <dgm:bulletEnabled val="1"/>
        </dgm:presLayoutVars>
      </dgm:prSet>
      <dgm:spPr/>
    </dgm:pt>
    <dgm:pt modelId="{516979AD-CC61-497C-A682-5B1B54ECB0CB}" type="pres">
      <dgm:prSet presAssocID="{929250BF-0A7C-4A4E-AA5C-4D90EB97C76C}" presName="sibTrans" presStyleLbl="sibTrans2D1" presStyleIdx="8" presStyleCnt="21"/>
      <dgm:spPr/>
    </dgm:pt>
    <dgm:pt modelId="{A0E84520-98A6-40F5-B631-D746ECDF5F81}" type="pres">
      <dgm:prSet presAssocID="{A2059AB0-5870-4C27-96E5-BC895A15AF6B}" presName="child" presStyleLbl="alignAccFollowNode1" presStyleIdx="8" presStyleCnt="21">
        <dgm:presLayoutVars>
          <dgm:chMax val="0"/>
          <dgm:bulletEnabled val="1"/>
        </dgm:presLayoutVars>
      </dgm:prSet>
      <dgm:spPr/>
    </dgm:pt>
    <dgm:pt modelId="{7A52AE57-F307-4D7F-9623-C91619DFF4C3}" type="pres">
      <dgm:prSet presAssocID="{0193CC02-2A9C-426B-80DC-618F09C2A4B9}" presName="sibTrans" presStyleLbl="sibTrans2D1" presStyleIdx="9" presStyleCnt="21"/>
      <dgm:spPr/>
    </dgm:pt>
    <dgm:pt modelId="{88A7D783-503B-4464-B89E-AEE928482C5F}" type="pres">
      <dgm:prSet presAssocID="{235991B8-1ED4-4D56-9C68-10F291FA9A06}" presName="child" presStyleLbl="alignAccFollowNode1" presStyleIdx="9" presStyleCnt="21">
        <dgm:presLayoutVars>
          <dgm:chMax val="0"/>
          <dgm:bulletEnabled val="1"/>
        </dgm:presLayoutVars>
      </dgm:prSet>
      <dgm:spPr>
        <a:xfrm>
          <a:off x="6066162" y="2852376"/>
          <a:ext cx="1772214" cy="443053"/>
        </a:xfrm>
        <a:prstGeom prst="roundRect">
          <a:avLst>
            <a:gd name="adj" fmla="val 10000"/>
          </a:avLst>
        </a:prstGeom>
      </dgm:spPr>
    </dgm:pt>
    <dgm:pt modelId="{456CA052-004C-4BB1-A220-67B0E99DE17D}" type="pres">
      <dgm:prSet presAssocID="{3399C761-7BC3-446E-B08B-25E805335F22}" presName="hSp" presStyleCnt="0"/>
      <dgm:spPr/>
    </dgm:pt>
    <dgm:pt modelId="{06B770B3-FDA0-462B-87A4-A95927C5A769}" type="pres">
      <dgm:prSet presAssocID="{1796A15C-34C7-47A1-ACE7-4B21DDF615A8}" presName="vertFlow" presStyleCnt="0"/>
      <dgm:spPr/>
    </dgm:pt>
    <dgm:pt modelId="{DD9DF627-98AD-44EF-BDC9-724C958D7EC4}" type="pres">
      <dgm:prSet presAssocID="{1796A15C-34C7-47A1-ACE7-4B21DDF615A8}" presName="header" presStyleLbl="node1" presStyleIdx="4" presStyleCnt="6"/>
      <dgm:spPr>
        <a:xfrm>
          <a:off x="8086486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867274CF-72FE-47EE-AF49-55442F7120DA}" type="pres">
      <dgm:prSet presAssocID="{DCB34D71-2B12-4F3C-BECA-7E99BB4216DE}" presName="parTrans" presStyleLbl="sibTrans2D1" presStyleIdx="10" presStyleCnt="21"/>
      <dgm:spPr/>
    </dgm:pt>
    <dgm:pt modelId="{E8C95378-F9A3-4ED2-8CB6-75B904DC0283}" type="pres">
      <dgm:prSet presAssocID="{FF438F9E-68F7-4AAD-A97C-E27CE2F5A4A9}" presName="child" presStyleLbl="alignAccFollowNode1" presStyleIdx="10" presStyleCnt="21">
        <dgm:presLayoutVars>
          <dgm:chMax val="0"/>
          <dgm:bulletEnabled val="1"/>
        </dgm:presLayoutVars>
      </dgm:prSet>
      <dgm:spPr/>
    </dgm:pt>
    <dgm:pt modelId="{E7E718B6-1C85-4337-9C97-67C734F1A262}" type="pres">
      <dgm:prSet presAssocID="{30525FC1-684C-4D4C-9B81-31433BE5E660}" presName="sibTrans" presStyleLbl="sibTrans2D1" presStyleIdx="11" presStyleCnt="21"/>
      <dgm:spPr/>
    </dgm:pt>
    <dgm:pt modelId="{8617C37C-3244-4F97-97DB-5754EDA0ED49}" type="pres">
      <dgm:prSet presAssocID="{69A559FB-2F64-4E66-A105-12D992CC078C}" presName="child" presStyleLbl="alignAccFollowNode1" presStyleIdx="11" presStyleCnt="21">
        <dgm:presLayoutVars>
          <dgm:chMax val="0"/>
          <dgm:bulletEnabled val="1"/>
        </dgm:presLayoutVars>
      </dgm:prSet>
      <dgm:spPr/>
    </dgm:pt>
    <dgm:pt modelId="{F7015DDD-7A85-48C1-AA80-750C58AB2372}" type="pres">
      <dgm:prSet presAssocID="{3AB236E2-CE28-4439-BA9E-D8794827F1B8}" presName="sibTrans" presStyleLbl="sibTrans2D1" presStyleIdx="12" presStyleCnt="21"/>
      <dgm:spPr/>
    </dgm:pt>
    <dgm:pt modelId="{0F0E236A-C2E4-447F-814D-1609539E8806}" type="pres">
      <dgm:prSet presAssocID="{A1144BCE-B098-411D-8374-390C5025E90A}" presName="child" presStyleLbl="alignAccFollowNode1" presStyleIdx="12" presStyleCnt="21">
        <dgm:presLayoutVars>
          <dgm:chMax val="0"/>
          <dgm:bulletEnabled val="1"/>
        </dgm:presLayoutVars>
      </dgm:prSet>
      <dgm:spPr/>
    </dgm:pt>
    <dgm:pt modelId="{8E602383-ADDA-465C-B2D9-5CA635C7B14A}" type="pres">
      <dgm:prSet presAssocID="{378289A3-9EA4-4214-A0EE-9A5E1E3F959D}" presName="sibTrans" presStyleLbl="sibTrans2D1" presStyleIdx="13" presStyleCnt="21"/>
      <dgm:spPr/>
    </dgm:pt>
    <dgm:pt modelId="{8D9C8878-016F-4684-A404-1035B412EDB8}" type="pres">
      <dgm:prSet presAssocID="{B2CA6336-5AAD-4CB8-BE9A-3D1FBD2A562A}" presName="child" presStyleLbl="alignAccFollowNode1" presStyleIdx="13" presStyleCnt="21">
        <dgm:presLayoutVars>
          <dgm:chMax val="0"/>
          <dgm:bulletEnabled val="1"/>
        </dgm:presLayoutVars>
      </dgm:prSet>
      <dgm:spPr/>
    </dgm:pt>
    <dgm:pt modelId="{3770ACF6-8538-4485-A906-33E8DF021CC4}" type="pres">
      <dgm:prSet presAssocID="{8EF79BD6-8717-44E4-86E0-22652C983C61}" presName="sibTrans" presStyleLbl="sibTrans2D1" presStyleIdx="14" presStyleCnt="21"/>
      <dgm:spPr/>
    </dgm:pt>
    <dgm:pt modelId="{B0E4A1F7-0928-4F9B-AE45-9A48DD3731D9}" type="pres">
      <dgm:prSet presAssocID="{A8A8D216-96D9-44E4-8B5D-0DD926E95FAA}" presName="child" presStyleLbl="alignAccFollowNode1" presStyleIdx="14" presStyleCnt="21">
        <dgm:presLayoutVars>
          <dgm:chMax val="0"/>
          <dgm:bulletEnabled val="1"/>
        </dgm:presLayoutVars>
      </dgm:prSet>
      <dgm:spPr/>
    </dgm:pt>
    <dgm:pt modelId="{A0BDCDE1-CCD5-4C63-ADF0-979860BE37A6}" type="pres">
      <dgm:prSet presAssocID="{1796A15C-34C7-47A1-ACE7-4B21DDF615A8}" presName="hSp" presStyleCnt="0"/>
      <dgm:spPr/>
    </dgm:pt>
    <dgm:pt modelId="{8BC7EE85-9A42-4DF3-9543-90BC72F6F0D0}" type="pres">
      <dgm:prSet presAssocID="{CBD423CB-9373-4662-9EB4-7E55F74B9E7D}" presName="vertFlow" presStyleCnt="0"/>
      <dgm:spPr/>
    </dgm:pt>
    <dgm:pt modelId="{66448155-BBDC-466E-8BE0-B9E893C732A8}" type="pres">
      <dgm:prSet presAssocID="{CBD423CB-9373-4662-9EB4-7E55F74B9E7D}" presName="header" presStyleLbl="node1" presStyleIdx="5" presStyleCnt="6"/>
      <dgm:spPr>
        <a:xfrm>
          <a:off x="10106810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D0FB77EE-2706-4C3B-9B7B-4E7B00D7E842}" type="pres">
      <dgm:prSet presAssocID="{D895ACAB-60A6-45C9-AD27-BC13D3621C0D}" presName="parTrans" presStyleLbl="sibTrans2D1" presStyleIdx="15" presStyleCnt="21"/>
      <dgm:spPr/>
    </dgm:pt>
    <dgm:pt modelId="{2F04EFA7-FB87-437C-99C5-20A7E82A074F}" type="pres">
      <dgm:prSet presAssocID="{18ACA3CF-D27B-4688-AFCB-06126B3AC674}" presName="child" presStyleLbl="alignAccFollowNode1" presStyleIdx="15" presStyleCnt="21">
        <dgm:presLayoutVars>
          <dgm:chMax val="0"/>
          <dgm:bulletEnabled val="1"/>
        </dgm:presLayoutVars>
      </dgm:prSet>
      <dgm:spPr/>
    </dgm:pt>
    <dgm:pt modelId="{F403A24A-3801-4A54-9D5D-9CF478D6A478}" type="pres">
      <dgm:prSet presAssocID="{7AD95E6B-92A3-4CF7-9C70-3236D5AFBA19}" presName="sibTrans" presStyleLbl="sibTrans2D1" presStyleIdx="16" presStyleCnt="21"/>
      <dgm:spPr/>
    </dgm:pt>
    <dgm:pt modelId="{A4F4FC4A-C693-4FC8-A007-A7658150210A}" type="pres">
      <dgm:prSet presAssocID="{19AA9DC3-FA5B-49A0-A006-194348388ABA}" presName="child" presStyleLbl="alignAccFollowNode1" presStyleIdx="16" presStyleCnt="21">
        <dgm:presLayoutVars>
          <dgm:chMax val="0"/>
          <dgm:bulletEnabled val="1"/>
        </dgm:presLayoutVars>
      </dgm:prSet>
      <dgm:spPr/>
    </dgm:pt>
    <dgm:pt modelId="{04F80DC8-92F5-44D9-B769-29C2FE33677A}" type="pres">
      <dgm:prSet presAssocID="{8165ECDE-8A48-45B2-92E6-CBF1827C7E04}" presName="sibTrans" presStyleLbl="sibTrans2D1" presStyleIdx="17" presStyleCnt="21"/>
      <dgm:spPr/>
    </dgm:pt>
    <dgm:pt modelId="{D6A408DF-F3A1-4199-B059-09FF01FBBD3E}" type="pres">
      <dgm:prSet presAssocID="{53582A22-5CED-4907-A941-62D7D0AEA551}" presName="child" presStyleLbl="alignAccFollowNode1" presStyleIdx="17" presStyleCnt="21">
        <dgm:presLayoutVars>
          <dgm:chMax val="0"/>
          <dgm:bulletEnabled val="1"/>
        </dgm:presLayoutVars>
      </dgm:prSet>
      <dgm:spPr/>
    </dgm:pt>
    <dgm:pt modelId="{B14D0D61-306B-4A38-860C-C4994F14E9A4}" type="pres">
      <dgm:prSet presAssocID="{53D04091-53D2-4CB8-96E8-C4252852B056}" presName="sibTrans" presStyleLbl="sibTrans2D1" presStyleIdx="18" presStyleCnt="21"/>
      <dgm:spPr/>
    </dgm:pt>
    <dgm:pt modelId="{C4D59497-8AAC-4D16-812D-42AA07B739A5}" type="pres">
      <dgm:prSet presAssocID="{B252F12C-2449-49F5-B93B-C77FC730EF9C}" presName="child" presStyleLbl="alignAccFollowNode1" presStyleIdx="18" presStyleCnt="21">
        <dgm:presLayoutVars>
          <dgm:chMax val="0"/>
          <dgm:bulletEnabled val="1"/>
        </dgm:presLayoutVars>
      </dgm:prSet>
      <dgm:spPr/>
    </dgm:pt>
    <dgm:pt modelId="{20F53936-81B3-4504-806F-C0CA3B9D7A12}" type="pres">
      <dgm:prSet presAssocID="{C96AA43A-635C-4552-94DC-92C65CDEE8A7}" presName="sibTrans" presStyleLbl="sibTrans2D1" presStyleIdx="19" presStyleCnt="21"/>
      <dgm:spPr/>
    </dgm:pt>
    <dgm:pt modelId="{95D05A7E-9DB0-4454-BE54-F1BA11A00B43}" type="pres">
      <dgm:prSet presAssocID="{72282C28-E649-487D-9D25-900D50530854}" presName="child" presStyleLbl="alignAccFollowNode1" presStyleIdx="19" presStyleCnt="21">
        <dgm:presLayoutVars>
          <dgm:chMax val="0"/>
          <dgm:bulletEnabled val="1"/>
        </dgm:presLayoutVars>
      </dgm:prSet>
      <dgm:spPr/>
    </dgm:pt>
    <dgm:pt modelId="{B0720A03-0F32-40F1-B639-411B4A818AD1}" type="pres">
      <dgm:prSet presAssocID="{CC5F714A-99DE-4F18-ABF9-7AF62CD9E0A8}" presName="sibTrans" presStyleLbl="sibTrans2D1" presStyleIdx="20" presStyleCnt="21"/>
      <dgm:spPr/>
    </dgm:pt>
    <dgm:pt modelId="{1ECAFFA7-445E-4F62-ADDE-B6D87AC5A579}" type="pres">
      <dgm:prSet presAssocID="{DBDF8DBE-BDE3-40BF-96B2-894420396344}" presName="child" presStyleLbl="alignAccFollowNode1" presStyleIdx="20" presStyleCnt="21">
        <dgm:presLayoutVars>
          <dgm:chMax val="0"/>
          <dgm:bulletEnabled val="1"/>
        </dgm:presLayoutVars>
      </dgm:prSet>
      <dgm:spPr/>
    </dgm:pt>
  </dgm:ptLst>
  <dgm:cxnLst>
    <dgm:cxn modelId="{243F1000-5D19-435B-B83C-C80BE42A3CC0}" type="presOf" srcId="{A2059AB0-5870-4C27-96E5-BC895A15AF6B}" destId="{A0E84520-98A6-40F5-B631-D746ECDF5F81}" srcOrd="0" destOrd="0" presId="urn:microsoft.com/office/officeart/2005/8/layout/lProcess1"/>
    <dgm:cxn modelId="{3542A606-AFFB-4E8E-8625-CD1A76BE88F3}" srcId="{CBD423CB-9373-4662-9EB4-7E55F74B9E7D}" destId="{18ACA3CF-D27B-4688-AFCB-06126B3AC674}" srcOrd="0" destOrd="0" parTransId="{D895ACAB-60A6-45C9-AD27-BC13D3621C0D}" sibTransId="{7AD95E6B-92A3-4CF7-9C70-3236D5AFBA19}"/>
    <dgm:cxn modelId="{FCD99307-0EFC-4C29-83C5-0AA6A0782D85}" type="presOf" srcId="{185CDD17-B047-41B9-8162-C2DE52C0F337}" destId="{F96AD6F3-719D-448F-98C1-06D49CBAD114}" srcOrd="0" destOrd="0" presId="urn:microsoft.com/office/officeart/2005/8/layout/lProcess1"/>
    <dgm:cxn modelId="{28F1410E-5214-4078-B4ED-28C5822267C3}" srcId="{4379D39F-F012-4061-B4E1-C0F505B78BD7}" destId="{CCF291AD-BE90-43F3-8880-CBB3E36F3274}" srcOrd="0" destOrd="0" parTransId="{C81A13F2-83E0-4BA2-9D67-30D06CD83DD9}" sibTransId="{185CDD17-B047-41B9-8162-C2DE52C0F337}"/>
    <dgm:cxn modelId="{E5F7FC13-376B-4DC3-86CC-87E92FBD230F}" type="presOf" srcId="{9FEBBDB6-5081-44EF-999A-BCD442B7F262}" destId="{6C42C588-1C46-474B-B7C8-C97BD2194226}" srcOrd="0" destOrd="0" presId="urn:microsoft.com/office/officeart/2005/8/layout/lProcess1"/>
    <dgm:cxn modelId="{42327819-40AC-4E9D-B7D5-63B990B577DA}" type="presOf" srcId="{1796A15C-34C7-47A1-ACE7-4B21DDF615A8}" destId="{DD9DF627-98AD-44EF-BDC9-724C958D7EC4}" srcOrd="0" destOrd="0" presId="urn:microsoft.com/office/officeart/2005/8/layout/lProcess1"/>
    <dgm:cxn modelId="{687FD820-01F8-429D-A9B2-EBA21D3F9B2C}" srcId="{17F0E9F0-DDE7-4D37-9A03-5D6094CFBE35}" destId="{90591596-F6CD-4904-9E81-2040D7808CD1}" srcOrd="1" destOrd="0" parTransId="{5AB16FCC-78B7-49BE-97CF-DC8E4DA5EE9B}" sibTransId="{45529E4E-FAB8-428E-B644-4C76282ABCB2}"/>
    <dgm:cxn modelId="{2B801422-9C96-4604-A54D-682105AC43C8}" type="presOf" srcId="{8EF79BD6-8717-44E4-86E0-22652C983C61}" destId="{3770ACF6-8538-4485-A906-33E8DF021CC4}" srcOrd="0" destOrd="0" presId="urn:microsoft.com/office/officeart/2005/8/layout/lProcess1"/>
    <dgm:cxn modelId="{40FA0923-10D0-48DF-B2A5-853F857E2767}" type="presOf" srcId="{8165ECDE-8A48-45B2-92E6-CBF1827C7E04}" destId="{04F80DC8-92F5-44D9-B769-29C2FE33677A}" srcOrd="0" destOrd="0" presId="urn:microsoft.com/office/officeart/2005/8/layout/lProcess1"/>
    <dgm:cxn modelId="{1B54E628-6311-447D-87F5-F4927359683E}" type="presOf" srcId="{53D04091-53D2-4CB8-96E8-C4252852B056}" destId="{B14D0D61-306B-4A38-860C-C4994F14E9A4}" srcOrd="0" destOrd="0" presId="urn:microsoft.com/office/officeart/2005/8/layout/lProcess1"/>
    <dgm:cxn modelId="{BCF64D2B-9C82-4E12-96F5-96FB20B5C79F}" type="presOf" srcId="{F5499D04-96F0-4422-8254-FDA3108DAF83}" destId="{2BF63E25-14DB-4B9F-854F-96A224AE3EEC}" srcOrd="0" destOrd="0" presId="urn:microsoft.com/office/officeart/2005/8/layout/lProcess1"/>
    <dgm:cxn modelId="{3C26112C-A2C5-4B7A-B499-F0AE84EEC4A7}" srcId="{4379D39F-F012-4061-B4E1-C0F505B78BD7}" destId="{930DC890-C456-4B32-81C0-BF5902A46728}" srcOrd="1" destOrd="0" parTransId="{6E72979F-82D7-4878-B33E-3B098EC13695}" sibTransId="{F5499D04-96F0-4422-8254-FDA3108DAF83}"/>
    <dgm:cxn modelId="{DED8BB2C-5943-489B-8087-2C689718A00B}" type="presOf" srcId="{C7B66564-55A2-4BB0-BB06-E0EAFBCA87A1}" destId="{5348B2E2-643D-4490-9EF2-CAD4C9974C99}" srcOrd="0" destOrd="0" presId="urn:microsoft.com/office/officeart/2005/8/layout/lProcess1"/>
    <dgm:cxn modelId="{D28B582D-32F7-4C1D-8E19-D3BCEE5F93F9}" srcId="{3399C761-7BC3-446E-B08B-25E805335F22}" destId="{235991B8-1ED4-4D56-9C68-10F291FA9A06}" srcOrd="3" destOrd="0" parTransId="{83D67458-1824-4D95-B448-CFB9B7B16656}" sibTransId="{B4B23220-B910-4588-9F12-9C4DC7E35DEA}"/>
    <dgm:cxn modelId="{4EBBD32D-393C-48DA-9592-B27F11E77F1C}" type="presOf" srcId="{3AB236E2-CE28-4439-BA9E-D8794827F1B8}" destId="{F7015DDD-7A85-48C1-AA80-750C58AB2372}" srcOrd="0" destOrd="0" presId="urn:microsoft.com/office/officeart/2005/8/layout/lProcess1"/>
    <dgm:cxn modelId="{36ADAF37-B623-4BA8-8F48-48EC232B2640}" type="presOf" srcId="{3399C761-7BC3-446E-B08B-25E805335F22}" destId="{776A306A-5BF5-4CE7-9E53-4114D8A0BF8C}" srcOrd="0" destOrd="0" presId="urn:microsoft.com/office/officeart/2005/8/layout/lProcess1"/>
    <dgm:cxn modelId="{61978E39-45E9-4122-A480-A482CF9DE116}" type="presOf" srcId="{72282C28-E649-487D-9D25-900D50530854}" destId="{95D05A7E-9DB0-4454-BE54-F1BA11A00B43}" srcOrd="0" destOrd="0" presId="urn:microsoft.com/office/officeart/2005/8/layout/lProcess1"/>
    <dgm:cxn modelId="{BB1E895B-F010-4DBA-8CBD-6421473B2E3A}" type="presOf" srcId="{881D4040-0376-403A-AAD7-0CA44E08E5F0}" destId="{C3FC5EB1-F352-49ED-AD3A-3E422C98DDB4}" srcOrd="0" destOrd="0" presId="urn:microsoft.com/office/officeart/2005/8/layout/lProcess1"/>
    <dgm:cxn modelId="{78045641-CC79-474F-B153-B0383D0097EF}" srcId="{CBD423CB-9373-4662-9EB4-7E55F74B9E7D}" destId="{19AA9DC3-FA5B-49A0-A006-194348388ABA}" srcOrd="1" destOrd="0" parTransId="{5920B76C-9B96-467A-866D-060C30B4CB22}" sibTransId="{8165ECDE-8A48-45B2-92E6-CBF1827C7E04}"/>
    <dgm:cxn modelId="{A89ACF41-2F2F-4FDB-8163-11DB92D0B362}" type="presOf" srcId="{DBDF8DBE-BDE3-40BF-96B2-894420396344}" destId="{1ECAFFA7-445E-4F62-ADDE-B6D87AC5A579}" srcOrd="0" destOrd="0" presId="urn:microsoft.com/office/officeart/2005/8/layout/lProcess1"/>
    <dgm:cxn modelId="{72107063-AEA6-4F59-B87C-148038425897}" type="presOf" srcId="{B2CA6336-5AAD-4CB8-BE9A-3D1FBD2A562A}" destId="{8D9C8878-016F-4684-A404-1035B412EDB8}" srcOrd="0" destOrd="0" presId="urn:microsoft.com/office/officeart/2005/8/layout/lProcess1"/>
    <dgm:cxn modelId="{B234C743-CCA2-4671-A978-E1C4F9B4BDFE}" type="presOf" srcId="{19AA9DC3-FA5B-49A0-A006-194348388ABA}" destId="{A4F4FC4A-C693-4FC8-A007-A7658150210A}" srcOrd="0" destOrd="0" presId="urn:microsoft.com/office/officeart/2005/8/layout/lProcess1"/>
    <dgm:cxn modelId="{00B96E65-4E5D-4D48-B430-FE171EA4592E}" type="presOf" srcId="{DCB34D71-2B12-4F3C-BECA-7E99BB4216DE}" destId="{867274CF-72FE-47EE-AF49-55442F7120DA}" srcOrd="0" destOrd="0" presId="urn:microsoft.com/office/officeart/2005/8/layout/lProcess1"/>
    <dgm:cxn modelId="{936AD847-7725-456E-96FC-99271106C5F8}" type="presOf" srcId="{69A559FB-2F64-4E66-A105-12D992CC078C}" destId="{8617C37C-3244-4F97-97DB-5754EDA0ED49}" srcOrd="0" destOrd="0" presId="urn:microsoft.com/office/officeart/2005/8/layout/lProcess1"/>
    <dgm:cxn modelId="{9FBE6048-A9CC-4C42-87F4-0F55FFDF0B95}" srcId="{1796A15C-34C7-47A1-ACE7-4B21DDF615A8}" destId="{69A559FB-2F64-4E66-A105-12D992CC078C}" srcOrd="1" destOrd="0" parTransId="{82292268-840B-4B18-B406-BC02FADAB65F}" sibTransId="{3AB236E2-CE28-4439-BA9E-D8794827F1B8}"/>
    <dgm:cxn modelId="{927F9F6C-8CB7-43B6-A986-EB3A3EC31890}" srcId="{17F0E9F0-DDE7-4D37-9A03-5D6094CFBE35}" destId="{1796A15C-34C7-47A1-ACE7-4B21DDF615A8}" srcOrd="4" destOrd="0" parTransId="{E5846D7B-9D5F-4214-BEAE-93A690FB366C}" sibTransId="{9A7A33A7-BED9-41F2-AA34-A6D2AFC63C9F}"/>
    <dgm:cxn modelId="{EAAD5E4D-B7ED-450A-A59A-5062CD5CCE39}" srcId="{3399C761-7BC3-446E-B08B-25E805335F22}" destId="{A2059AB0-5870-4C27-96E5-BC895A15AF6B}" srcOrd="2" destOrd="0" parTransId="{4C40A920-36CB-47AD-B856-828C9C7B8C63}" sibTransId="{0193CC02-2A9C-426B-80DC-618F09C2A4B9}"/>
    <dgm:cxn modelId="{66E1724D-358D-4B9E-80ED-97C1BC981D11}" type="presOf" srcId="{6B3DB6A7-B9A0-4748-98B7-BCA7D87A271F}" destId="{774A29EE-4170-40D0-9A05-CA14A84E5D21}" srcOrd="0" destOrd="0" presId="urn:microsoft.com/office/officeart/2005/8/layout/lProcess1"/>
    <dgm:cxn modelId="{43A7514F-3AAE-471E-8F9E-91B10A122C68}" srcId="{90591596-F6CD-4904-9E81-2040D7808CD1}" destId="{89EC5FCF-84CF-4CFA-A2E1-6C52C725DE0E}" srcOrd="1" destOrd="0" parTransId="{0AB9029F-E873-4663-9A53-08493D1762FC}" sibTransId="{3A056FA4-D329-41E2-9462-7ADC2835C8C6}"/>
    <dgm:cxn modelId="{9AF73950-3953-4F63-BBF3-E6B2D448F514}" type="presOf" srcId="{1697FBA8-24A5-4CDB-BD69-676EFECF3D1A}" destId="{64D7609C-54DF-47AB-859B-F54D38EF4732}" srcOrd="0" destOrd="0" presId="urn:microsoft.com/office/officeart/2005/8/layout/lProcess1"/>
    <dgm:cxn modelId="{166B6253-D221-4766-AAB5-E033B08451CD}" type="presOf" srcId="{4666393C-5592-4D44-9100-0DEFF3426CDD}" destId="{7D76EF95-6F8C-4E0F-A9CF-3F74215B8109}" srcOrd="0" destOrd="0" presId="urn:microsoft.com/office/officeart/2005/8/layout/lProcess1"/>
    <dgm:cxn modelId="{718DB954-15AE-4300-A4E7-EC77DC6AACB5}" type="presOf" srcId="{930DC890-C456-4B32-81C0-BF5902A46728}" destId="{3E08C9C5-E0E6-4F3F-A47C-D1DCE860263B}" srcOrd="0" destOrd="0" presId="urn:microsoft.com/office/officeart/2005/8/layout/lProcess1"/>
    <dgm:cxn modelId="{3329F654-EE57-4047-8847-E236DEFC5F31}" type="presOf" srcId="{D648D184-5608-4CCD-A9F2-49A0D691E4E7}" destId="{E463F181-AB71-4763-977A-B6E573F4C2E8}" srcOrd="0" destOrd="0" presId="urn:microsoft.com/office/officeart/2005/8/layout/lProcess1"/>
    <dgm:cxn modelId="{489A0658-4F39-4FEA-945F-3B0F93625EF2}" type="presOf" srcId="{A1144BCE-B098-411D-8374-390C5025E90A}" destId="{0F0E236A-C2E4-447F-814D-1609539E8806}" srcOrd="0" destOrd="0" presId="urn:microsoft.com/office/officeart/2005/8/layout/lProcess1"/>
    <dgm:cxn modelId="{BEF12859-3B5C-4CBC-8E9A-DEFDCF0DD129}" type="presOf" srcId="{235991B8-1ED4-4D56-9C68-10F291FA9A06}" destId="{88A7D783-503B-4464-B89E-AEE928482C5F}" srcOrd="0" destOrd="0" presId="urn:microsoft.com/office/officeart/2005/8/layout/lProcess1"/>
    <dgm:cxn modelId="{2754AD7A-BA73-460B-ACCB-BDF6D292C6B9}" type="presOf" srcId="{C915B114-0881-40F6-9BC2-578B3465F86A}" destId="{B0451EB9-4311-4C19-A6FD-229A5641ECD7}" srcOrd="0" destOrd="0" presId="urn:microsoft.com/office/officeart/2005/8/layout/lProcess1"/>
    <dgm:cxn modelId="{F24CFA7C-8DB0-4B8D-955A-44C4753EFCB7}" type="presOf" srcId="{C96AA43A-635C-4552-94DC-92C65CDEE8A7}" destId="{20F53936-81B3-4504-806F-C0CA3B9D7A12}" srcOrd="0" destOrd="0" presId="urn:microsoft.com/office/officeart/2005/8/layout/lProcess1"/>
    <dgm:cxn modelId="{10AF587E-CF42-401D-93D6-896420EE9E8F}" srcId="{90591596-F6CD-4904-9E81-2040D7808CD1}" destId="{935A569C-F01F-43D6-89C1-5A5AC8889814}" srcOrd="0" destOrd="0" parTransId="{C7B66564-55A2-4BB0-BB06-E0EAFBCA87A1}" sibTransId="{219587A1-3361-4078-AA6E-9EDB0D530BD2}"/>
    <dgm:cxn modelId="{EF9CC980-9679-4F2B-9048-96CCE9243951}" type="presOf" srcId="{30525FC1-684C-4D4C-9B81-31433BE5E660}" destId="{E7E718B6-1C85-4337-9C97-67C734F1A262}" srcOrd="0" destOrd="0" presId="urn:microsoft.com/office/officeart/2005/8/layout/lProcess1"/>
    <dgm:cxn modelId="{6FE84583-ACE7-4604-99E3-A406E5245FB6}" type="presOf" srcId="{90591596-F6CD-4904-9E81-2040D7808CD1}" destId="{9662D5BD-F233-4800-9EE3-B23D58442535}" srcOrd="0" destOrd="0" presId="urn:microsoft.com/office/officeart/2005/8/layout/lProcess1"/>
    <dgm:cxn modelId="{5A216384-A2C3-4658-B1BB-774782D57AC9}" srcId="{3399C761-7BC3-446E-B08B-25E805335F22}" destId="{4666393C-5592-4D44-9100-0DEFF3426CDD}" srcOrd="0" destOrd="0" parTransId="{9FEBBDB6-5081-44EF-999A-BCD442B7F262}" sibTransId="{6B3DB6A7-B9A0-4748-98B7-BCA7D87A271F}"/>
    <dgm:cxn modelId="{B63E9287-E9AB-46C0-9ECD-AFFAB6724570}" srcId="{CBD423CB-9373-4662-9EB4-7E55F74B9E7D}" destId="{72282C28-E649-487D-9D25-900D50530854}" srcOrd="4" destOrd="0" parTransId="{B123A454-0176-494F-BF52-341B7CF64D95}" sibTransId="{CC5F714A-99DE-4F18-ABF9-7AF62CD9E0A8}"/>
    <dgm:cxn modelId="{DF0D6688-E8F5-4FAA-95D4-BEF4A1CFCB18}" srcId="{CBD423CB-9373-4662-9EB4-7E55F74B9E7D}" destId="{B252F12C-2449-49F5-B93B-C77FC730EF9C}" srcOrd="3" destOrd="0" parTransId="{920D71D7-71CC-4BC3-8E1F-C60F2810AC42}" sibTransId="{C96AA43A-635C-4552-94DC-92C65CDEE8A7}"/>
    <dgm:cxn modelId="{E51E5289-8556-4EBD-ADFB-546FD2E10F4D}" type="presOf" srcId="{89EC5FCF-84CF-4CFA-A2E1-6C52C725DE0E}" destId="{2F31AEC4-2576-4707-8E9B-67E657183894}" srcOrd="0" destOrd="0" presId="urn:microsoft.com/office/officeart/2005/8/layout/lProcess1"/>
    <dgm:cxn modelId="{0E6F218D-74BE-4BC9-9011-33B2D997E0FB}" type="presOf" srcId="{C81A13F2-83E0-4BA2-9D67-30D06CD83DD9}" destId="{77314012-5908-4416-ACFE-79B4217A4330}" srcOrd="0" destOrd="0" presId="urn:microsoft.com/office/officeart/2005/8/layout/lProcess1"/>
    <dgm:cxn modelId="{6680558F-EC97-47C1-8F6B-15D6DB116820}" type="presOf" srcId="{CCF291AD-BE90-43F3-8880-CBB3E36F3274}" destId="{70EF5EA6-3094-4CC2-AC77-0BEE248AF160}" srcOrd="0" destOrd="0" presId="urn:microsoft.com/office/officeart/2005/8/layout/lProcess1"/>
    <dgm:cxn modelId="{A947EF91-6877-4989-B1ED-44AF6A476592}" srcId="{3399C761-7BC3-446E-B08B-25E805335F22}" destId="{D648D184-5608-4CCD-A9F2-49A0D691E4E7}" srcOrd="1" destOrd="0" parTransId="{6F72CEFC-361D-4A05-85F2-6D5EFFB478FB}" sibTransId="{929250BF-0A7C-4A4E-AA5C-4D90EB97C76C}"/>
    <dgm:cxn modelId="{AD3C2792-3BD5-4D9E-83BA-A666D6FC83F4}" type="presOf" srcId="{17F0E9F0-DDE7-4D37-9A03-5D6094CFBE35}" destId="{7CC166FB-A851-462E-B4B3-5EB88B134D3A}" srcOrd="0" destOrd="0" presId="urn:microsoft.com/office/officeart/2005/8/layout/lProcess1"/>
    <dgm:cxn modelId="{ECCF1B94-094E-446F-BC75-CF59FFAB9CBF}" type="presOf" srcId="{A8A8D216-96D9-44E4-8B5D-0DD926E95FAA}" destId="{B0E4A1F7-0928-4F9B-AE45-9A48DD3731D9}" srcOrd="0" destOrd="0" presId="urn:microsoft.com/office/officeart/2005/8/layout/lProcess1"/>
    <dgm:cxn modelId="{55E65A94-7022-4CEC-B6CA-1B2B3A6AD9DB}" type="presOf" srcId="{0193CC02-2A9C-426B-80DC-618F09C2A4B9}" destId="{7A52AE57-F307-4D7F-9623-C91619DFF4C3}" srcOrd="0" destOrd="0" presId="urn:microsoft.com/office/officeart/2005/8/layout/lProcess1"/>
    <dgm:cxn modelId="{A6403795-8E5B-4751-917F-356014CD9284}" type="presOf" srcId="{D895ACAB-60A6-45C9-AD27-BC13D3621C0D}" destId="{D0FB77EE-2706-4C3B-9B7B-4E7B00D7E842}" srcOrd="0" destOrd="0" presId="urn:microsoft.com/office/officeart/2005/8/layout/lProcess1"/>
    <dgm:cxn modelId="{50497595-E582-47DF-99B9-8879EC0E3183}" type="presOf" srcId="{4379D39F-F012-4061-B4E1-C0F505B78BD7}" destId="{0BC2FE17-0E7E-4046-9CD2-30DF5ACBE9A9}" srcOrd="0" destOrd="0" presId="urn:microsoft.com/office/officeart/2005/8/layout/lProcess1"/>
    <dgm:cxn modelId="{B9A3EE9A-B29B-4131-8A29-229BA42093B9}" type="presOf" srcId="{929250BF-0A7C-4A4E-AA5C-4D90EB97C76C}" destId="{516979AD-CC61-497C-A682-5B1B54ECB0CB}" srcOrd="0" destOrd="0" presId="urn:microsoft.com/office/officeart/2005/8/layout/lProcess1"/>
    <dgm:cxn modelId="{FB6CDFA1-C5F3-48CB-9416-E976F3E83F40}" type="presOf" srcId="{2DDB4983-B1A0-4842-9278-7FDBEC041DA0}" destId="{102C22B8-FE98-4AE7-B232-C76285A01551}" srcOrd="0" destOrd="0" presId="urn:microsoft.com/office/officeart/2005/8/layout/lProcess1"/>
    <dgm:cxn modelId="{AA57D2AD-BC66-4BB6-98C1-AC4927D66922}" type="presOf" srcId="{FF438F9E-68F7-4AAD-A97C-E27CE2F5A4A9}" destId="{E8C95378-F9A3-4ED2-8CB6-75B904DC0283}" srcOrd="0" destOrd="0" presId="urn:microsoft.com/office/officeart/2005/8/layout/lProcess1"/>
    <dgm:cxn modelId="{20C925B4-6DDF-4BC2-94E3-38162943A151}" srcId="{1796A15C-34C7-47A1-ACE7-4B21DDF615A8}" destId="{A1144BCE-B098-411D-8374-390C5025E90A}" srcOrd="2" destOrd="0" parTransId="{9E542035-AD2A-49C3-883C-29FF43391B31}" sibTransId="{378289A3-9EA4-4214-A0EE-9A5E1E3F959D}"/>
    <dgm:cxn modelId="{517784B4-8F7F-43BB-AB5B-D2D3E220540B}" type="presOf" srcId="{CBD423CB-9373-4662-9EB4-7E55F74B9E7D}" destId="{66448155-BBDC-466E-8BE0-B9E893C732A8}" srcOrd="0" destOrd="0" presId="urn:microsoft.com/office/officeart/2005/8/layout/lProcess1"/>
    <dgm:cxn modelId="{ABBD5EBE-93F3-4B9A-A372-90C5F406A75D}" type="presOf" srcId="{B252F12C-2449-49F5-B93B-C77FC730EF9C}" destId="{C4D59497-8AAC-4D16-812D-42AA07B739A5}" srcOrd="0" destOrd="0" presId="urn:microsoft.com/office/officeart/2005/8/layout/lProcess1"/>
    <dgm:cxn modelId="{5FA6E7BE-CFB6-429F-9749-35ED24487CFB}" srcId="{1697FBA8-24A5-4CDB-BD69-676EFECF3D1A}" destId="{2DDB4983-B1A0-4842-9278-7FDBEC041DA0}" srcOrd="0" destOrd="0" parTransId="{C915B114-0881-40F6-9BC2-578B3465F86A}" sibTransId="{25DC4E5A-FD03-4AAE-838D-5A73A62D3543}"/>
    <dgm:cxn modelId="{E5EDD1C7-18CB-4586-A968-D0C9265F5BF2}" srcId="{17F0E9F0-DDE7-4D37-9A03-5D6094CFBE35}" destId="{CBD423CB-9373-4662-9EB4-7E55F74B9E7D}" srcOrd="5" destOrd="0" parTransId="{37CB9E78-2893-469F-A403-1D2A283135DF}" sibTransId="{E8588C1E-2CC0-4550-B766-4497331724DD}"/>
    <dgm:cxn modelId="{CF9FB0D2-EF57-46EE-BBB7-EAB51A174A48}" type="presOf" srcId="{935A569C-F01F-43D6-89C1-5A5AC8889814}" destId="{425B026A-FACE-42FE-82D3-4003023D21B1}" srcOrd="0" destOrd="0" presId="urn:microsoft.com/office/officeart/2005/8/layout/lProcess1"/>
    <dgm:cxn modelId="{E7E65FE4-7E55-4126-B35D-8A628AC10355}" srcId="{17F0E9F0-DDE7-4D37-9A03-5D6094CFBE35}" destId="{1697FBA8-24A5-4CDB-BD69-676EFECF3D1A}" srcOrd="0" destOrd="0" parTransId="{B781FBDD-06D9-496E-94C2-7E9D496FEE07}" sibTransId="{08CC4992-D212-4B43-8522-903730D98741}"/>
    <dgm:cxn modelId="{7111C7E4-F68E-448F-B439-7DCD4C7DB80D}" type="presOf" srcId="{7AD95E6B-92A3-4CF7-9C70-3236D5AFBA19}" destId="{F403A24A-3801-4A54-9D5D-9CF478D6A478}" srcOrd="0" destOrd="0" presId="urn:microsoft.com/office/officeart/2005/8/layout/lProcess1"/>
    <dgm:cxn modelId="{ECA16CE5-DBF3-42A3-81E0-356446044237}" type="presOf" srcId="{CC5F714A-99DE-4F18-ABF9-7AF62CD9E0A8}" destId="{B0720A03-0F32-40F1-B639-411B4A818AD1}" srcOrd="0" destOrd="0" presId="urn:microsoft.com/office/officeart/2005/8/layout/lProcess1"/>
    <dgm:cxn modelId="{DB784AE9-6CD6-4E65-AC19-7B12380F8688}" type="presOf" srcId="{18ACA3CF-D27B-4688-AFCB-06126B3AC674}" destId="{2F04EFA7-FB87-437C-99C5-20A7E82A074F}" srcOrd="0" destOrd="0" presId="urn:microsoft.com/office/officeart/2005/8/layout/lProcess1"/>
    <dgm:cxn modelId="{F116D5E9-5A25-4001-8879-439C359043FF}" srcId="{1796A15C-34C7-47A1-ACE7-4B21DDF615A8}" destId="{A8A8D216-96D9-44E4-8B5D-0DD926E95FAA}" srcOrd="4" destOrd="0" parTransId="{5D6099A3-E1FE-43F8-B2D9-6F58BB963C47}" sibTransId="{3EAEA702-2C84-4217-A14F-0A88AB69D0B2}"/>
    <dgm:cxn modelId="{69399AED-3B65-410D-ABBD-307CD812FC94}" srcId="{1796A15C-34C7-47A1-ACE7-4B21DDF615A8}" destId="{FF438F9E-68F7-4AAD-A97C-E27CE2F5A4A9}" srcOrd="0" destOrd="0" parTransId="{DCB34D71-2B12-4F3C-BECA-7E99BB4216DE}" sibTransId="{30525FC1-684C-4D4C-9B81-31433BE5E660}"/>
    <dgm:cxn modelId="{97DEB0F1-B376-4642-9246-9C3D6A9686A0}" srcId="{17F0E9F0-DDE7-4D37-9A03-5D6094CFBE35}" destId="{4379D39F-F012-4061-B4E1-C0F505B78BD7}" srcOrd="2" destOrd="0" parTransId="{57061DCF-A234-4453-9844-F19786F63AC8}" sibTransId="{530AC3DA-496A-4A40-AFB6-9BFEA2642F9E}"/>
    <dgm:cxn modelId="{F7E44BF8-9015-4638-BA7F-106D5D80F0A2}" type="presOf" srcId="{378289A3-9EA4-4214-A0EE-9A5E1E3F959D}" destId="{8E602383-ADDA-465C-B2D9-5CA635C7B14A}" srcOrd="0" destOrd="0" presId="urn:microsoft.com/office/officeart/2005/8/layout/lProcess1"/>
    <dgm:cxn modelId="{54CAAEF8-2348-4829-A26B-2BC6DBDD581E}" srcId="{17F0E9F0-DDE7-4D37-9A03-5D6094CFBE35}" destId="{3399C761-7BC3-446E-B08B-25E805335F22}" srcOrd="3" destOrd="0" parTransId="{093111CB-048D-4F54-A204-3412CF75AEA1}" sibTransId="{0846717D-01D2-449E-92C2-34F6A1A7D994}"/>
    <dgm:cxn modelId="{A69ABDF8-F6C6-4B89-9B64-42FEEED6E241}" srcId="{4379D39F-F012-4061-B4E1-C0F505B78BD7}" destId="{881D4040-0376-403A-AAD7-0CA44E08E5F0}" srcOrd="2" destOrd="0" parTransId="{2B3C814F-C090-4C39-A760-E6FB5719C496}" sibTransId="{E9B782DF-E978-4B1A-87D7-0D666CEC9BAF}"/>
    <dgm:cxn modelId="{19B6DAF8-1652-4CEF-B87E-0662DF4AA7CD}" type="presOf" srcId="{53582A22-5CED-4907-A941-62D7D0AEA551}" destId="{D6A408DF-F3A1-4199-B059-09FF01FBBD3E}" srcOrd="0" destOrd="0" presId="urn:microsoft.com/office/officeart/2005/8/layout/lProcess1"/>
    <dgm:cxn modelId="{06A0E9FB-F971-4647-83B4-3EC72D14176C}" srcId="{CBD423CB-9373-4662-9EB4-7E55F74B9E7D}" destId="{53582A22-5CED-4907-A941-62D7D0AEA551}" srcOrd="2" destOrd="0" parTransId="{EFBA7B51-410A-43B5-8896-8D7E3717A066}" sibTransId="{53D04091-53D2-4CB8-96E8-C4252852B056}"/>
    <dgm:cxn modelId="{575A78FE-C3A2-4921-ADC0-092F2FBE8BF4}" srcId="{CBD423CB-9373-4662-9EB4-7E55F74B9E7D}" destId="{DBDF8DBE-BDE3-40BF-96B2-894420396344}" srcOrd="5" destOrd="0" parTransId="{3D182C89-F8DE-4334-ACAD-805EF4947D3C}" sibTransId="{11E573C5-17F6-4C50-81F8-90B212443601}"/>
    <dgm:cxn modelId="{6EA7C8FF-B2BD-4258-B01A-BFEE8D191A7B}" srcId="{1796A15C-34C7-47A1-ACE7-4B21DDF615A8}" destId="{B2CA6336-5AAD-4CB8-BE9A-3D1FBD2A562A}" srcOrd="3" destOrd="0" parTransId="{F7BA0F07-B2B8-4650-90E4-0814A47486E1}" sibTransId="{8EF79BD6-8717-44E4-86E0-22652C983C61}"/>
    <dgm:cxn modelId="{0A53D5FF-2C88-46E3-B1FF-67CC029DBFF9}" type="presOf" srcId="{219587A1-3361-4078-AA6E-9EDB0D530BD2}" destId="{437C202A-FA0F-4E6C-BD5A-DF6513B8C0EB}" srcOrd="0" destOrd="0" presId="urn:microsoft.com/office/officeart/2005/8/layout/lProcess1"/>
    <dgm:cxn modelId="{1DE7D900-7518-45E9-B591-9AF79F2DB3E0}" type="presParOf" srcId="{7CC166FB-A851-462E-B4B3-5EB88B134D3A}" destId="{09A30CAF-53AC-4250-A13C-72F98C77ABB3}" srcOrd="0" destOrd="0" presId="urn:microsoft.com/office/officeart/2005/8/layout/lProcess1"/>
    <dgm:cxn modelId="{CDDDD32B-9459-4655-BB8C-18A4EA451EB2}" type="presParOf" srcId="{09A30CAF-53AC-4250-A13C-72F98C77ABB3}" destId="{64D7609C-54DF-47AB-859B-F54D38EF4732}" srcOrd="0" destOrd="0" presId="urn:microsoft.com/office/officeart/2005/8/layout/lProcess1"/>
    <dgm:cxn modelId="{59B7E65F-8341-4332-AF61-07EDB081AF5A}" type="presParOf" srcId="{09A30CAF-53AC-4250-A13C-72F98C77ABB3}" destId="{B0451EB9-4311-4C19-A6FD-229A5641ECD7}" srcOrd="1" destOrd="0" presId="urn:microsoft.com/office/officeart/2005/8/layout/lProcess1"/>
    <dgm:cxn modelId="{84716FFC-C14C-4C7C-BEC9-9FA5022C3746}" type="presParOf" srcId="{09A30CAF-53AC-4250-A13C-72F98C77ABB3}" destId="{102C22B8-FE98-4AE7-B232-C76285A01551}" srcOrd="2" destOrd="0" presId="urn:microsoft.com/office/officeart/2005/8/layout/lProcess1"/>
    <dgm:cxn modelId="{29F30A4F-5D1F-4D54-AACF-F36E98A28237}" type="presParOf" srcId="{7CC166FB-A851-462E-B4B3-5EB88B134D3A}" destId="{47FA3BF2-15D3-4080-8E34-51110E21A0EE}" srcOrd="1" destOrd="0" presId="urn:microsoft.com/office/officeart/2005/8/layout/lProcess1"/>
    <dgm:cxn modelId="{C8408D43-3B17-4A95-8645-699613ADAE77}" type="presParOf" srcId="{7CC166FB-A851-462E-B4B3-5EB88B134D3A}" destId="{4DDDF140-D445-4ABA-A68B-F8487F98D2EB}" srcOrd="2" destOrd="0" presId="urn:microsoft.com/office/officeart/2005/8/layout/lProcess1"/>
    <dgm:cxn modelId="{EC14F7E6-A34E-4564-807F-1968C743E6EB}" type="presParOf" srcId="{4DDDF140-D445-4ABA-A68B-F8487F98D2EB}" destId="{9662D5BD-F233-4800-9EE3-B23D58442535}" srcOrd="0" destOrd="0" presId="urn:microsoft.com/office/officeart/2005/8/layout/lProcess1"/>
    <dgm:cxn modelId="{376BED9A-F947-429F-B892-446673D4C7D2}" type="presParOf" srcId="{4DDDF140-D445-4ABA-A68B-F8487F98D2EB}" destId="{5348B2E2-643D-4490-9EF2-CAD4C9974C99}" srcOrd="1" destOrd="0" presId="urn:microsoft.com/office/officeart/2005/8/layout/lProcess1"/>
    <dgm:cxn modelId="{8B6EDF76-79C5-4676-97B6-45FDBCB83940}" type="presParOf" srcId="{4DDDF140-D445-4ABA-A68B-F8487F98D2EB}" destId="{425B026A-FACE-42FE-82D3-4003023D21B1}" srcOrd="2" destOrd="0" presId="urn:microsoft.com/office/officeart/2005/8/layout/lProcess1"/>
    <dgm:cxn modelId="{7C321DEE-6AD7-484A-91B0-395CC21A2BB9}" type="presParOf" srcId="{4DDDF140-D445-4ABA-A68B-F8487F98D2EB}" destId="{437C202A-FA0F-4E6C-BD5A-DF6513B8C0EB}" srcOrd="3" destOrd="0" presId="urn:microsoft.com/office/officeart/2005/8/layout/lProcess1"/>
    <dgm:cxn modelId="{E362CAF4-41F8-4A98-9864-EC61F12B1200}" type="presParOf" srcId="{4DDDF140-D445-4ABA-A68B-F8487F98D2EB}" destId="{2F31AEC4-2576-4707-8E9B-67E657183894}" srcOrd="4" destOrd="0" presId="urn:microsoft.com/office/officeart/2005/8/layout/lProcess1"/>
    <dgm:cxn modelId="{9045C836-EFD2-40A4-8F3D-C7E7024A8C1E}" type="presParOf" srcId="{7CC166FB-A851-462E-B4B3-5EB88B134D3A}" destId="{0C3D6937-F07B-4622-B6B4-ADFB6F5C9FA2}" srcOrd="3" destOrd="0" presId="urn:microsoft.com/office/officeart/2005/8/layout/lProcess1"/>
    <dgm:cxn modelId="{0A0AD978-4669-4C07-BFE2-D246A0666DA2}" type="presParOf" srcId="{7CC166FB-A851-462E-B4B3-5EB88B134D3A}" destId="{8E9BBB91-570B-4E92-8325-64C5BB3EDC13}" srcOrd="4" destOrd="0" presId="urn:microsoft.com/office/officeart/2005/8/layout/lProcess1"/>
    <dgm:cxn modelId="{BA5F6259-D444-41C4-94C4-3C9E4BEDDB84}" type="presParOf" srcId="{8E9BBB91-570B-4E92-8325-64C5BB3EDC13}" destId="{0BC2FE17-0E7E-4046-9CD2-30DF5ACBE9A9}" srcOrd="0" destOrd="0" presId="urn:microsoft.com/office/officeart/2005/8/layout/lProcess1"/>
    <dgm:cxn modelId="{96B2758C-67A7-48DC-9BA4-F903D7169485}" type="presParOf" srcId="{8E9BBB91-570B-4E92-8325-64C5BB3EDC13}" destId="{77314012-5908-4416-ACFE-79B4217A4330}" srcOrd="1" destOrd="0" presId="urn:microsoft.com/office/officeart/2005/8/layout/lProcess1"/>
    <dgm:cxn modelId="{F267807B-557D-4967-9DA4-868F2412B647}" type="presParOf" srcId="{8E9BBB91-570B-4E92-8325-64C5BB3EDC13}" destId="{70EF5EA6-3094-4CC2-AC77-0BEE248AF160}" srcOrd="2" destOrd="0" presId="urn:microsoft.com/office/officeart/2005/8/layout/lProcess1"/>
    <dgm:cxn modelId="{5300EEB9-BE99-466C-83DA-E822BCBFC7CF}" type="presParOf" srcId="{8E9BBB91-570B-4E92-8325-64C5BB3EDC13}" destId="{F96AD6F3-719D-448F-98C1-06D49CBAD114}" srcOrd="3" destOrd="0" presId="urn:microsoft.com/office/officeart/2005/8/layout/lProcess1"/>
    <dgm:cxn modelId="{FD7E458F-DC4E-4893-AD3C-5950CE6243ED}" type="presParOf" srcId="{8E9BBB91-570B-4E92-8325-64C5BB3EDC13}" destId="{3E08C9C5-E0E6-4F3F-A47C-D1DCE860263B}" srcOrd="4" destOrd="0" presId="urn:microsoft.com/office/officeart/2005/8/layout/lProcess1"/>
    <dgm:cxn modelId="{C9D6EA1A-43B2-41A1-9362-147F8D2A7835}" type="presParOf" srcId="{8E9BBB91-570B-4E92-8325-64C5BB3EDC13}" destId="{2BF63E25-14DB-4B9F-854F-96A224AE3EEC}" srcOrd="5" destOrd="0" presId="urn:microsoft.com/office/officeart/2005/8/layout/lProcess1"/>
    <dgm:cxn modelId="{64D83D34-067F-4E40-B93B-2AD203EEA7F9}" type="presParOf" srcId="{8E9BBB91-570B-4E92-8325-64C5BB3EDC13}" destId="{C3FC5EB1-F352-49ED-AD3A-3E422C98DDB4}" srcOrd="6" destOrd="0" presId="urn:microsoft.com/office/officeart/2005/8/layout/lProcess1"/>
    <dgm:cxn modelId="{7DC9D8F6-D474-44FE-9FB8-B080AED24616}" type="presParOf" srcId="{7CC166FB-A851-462E-B4B3-5EB88B134D3A}" destId="{06F73B7E-D652-402C-8FD9-F26D2885DA91}" srcOrd="5" destOrd="0" presId="urn:microsoft.com/office/officeart/2005/8/layout/lProcess1"/>
    <dgm:cxn modelId="{95D7FC06-9647-4268-9C9A-991BE68CD742}" type="presParOf" srcId="{7CC166FB-A851-462E-B4B3-5EB88B134D3A}" destId="{07303C3B-30CA-4259-9818-55CA77A85FDF}" srcOrd="6" destOrd="0" presId="urn:microsoft.com/office/officeart/2005/8/layout/lProcess1"/>
    <dgm:cxn modelId="{F30B6AEC-1774-4117-9A73-6E8B97AACDBE}" type="presParOf" srcId="{07303C3B-30CA-4259-9818-55CA77A85FDF}" destId="{776A306A-5BF5-4CE7-9E53-4114D8A0BF8C}" srcOrd="0" destOrd="0" presId="urn:microsoft.com/office/officeart/2005/8/layout/lProcess1"/>
    <dgm:cxn modelId="{F2DC2FF5-A6A1-4571-BAD6-02B1C416F60A}" type="presParOf" srcId="{07303C3B-30CA-4259-9818-55CA77A85FDF}" destId="{6C42C588-1C46-474B-B7C8-C97BD2194226}" srcOrd="1" destOrd="0" presId="urn:microsoft.com/office/officeart/2005/8/layout/lProcess1"/>
    <dgm:cxn modelId="{F2C87855-5763-4F0C-B4C5-8382052EB16B}" type="presParOf" srcId="{07303C3B-30CA-4259-9818-55CA77A85FDF}" destId="{7D76EF95-6F8C-4E0F-A9CF-3F74215B8109}" srcOrd="2" destOrd="0" presId="urn:microsoft.com/office/officeart/2005/8/layout/lProcess1"/>
    <dgm:cxn modelId="{7F69B63F-433D-4033-8441-2D68AAB1227E}" type="presParOf" srcId="{07303C3B-30CA-4259-9818-55CA77A85FDF}" destId="{774A29EE-4170-40D0-9A05-CA14A84E5D21}" srcOrd="3" destOrd="0" presId="urn:microsoft.com/office/officeart/2005/8/layout/lProcess1"/>
    <dgm:cxn modelId="{313BCBB7-1E94-4691-A516-AF15C28F42AD}" type="presParOf" srcId="{07303C3B-30CA-4259-9818-55CA77A85FDF}" destId="{E463F181-AB71-4763-977A-B6E573F4C2E8}" srcOrd="4" destOrd="0" presId="urn:microsoft.com/office/officeart/2005/8/layout/lProcess1"/>
    <dgm:cxn modelId="{87635C70-002E-4BDC-B875-369613213FE1}" type="presParOf" srcId="{07303C3B-30CA-4259-9818-55CA77A85FDF}" destId="{516979AD-CC61-497C-A682-5B1B54ECB0CB}" srcOrd="5" destOrd="0" presId="urn:microsoft.com/office/officeart/2005/8/layout/lProcess1"/>
    <dgm:cxn modelId="{43AA8692-6BA5-44CC-9C16-51195516F25A}" type="presParOf" srcId="{07303C3B-30CA-4259-9818-55CA77A85FDF}" destId="{A0E84520-98A6-40F5-B631-D746ECDF5F81}" srcOrd="6" destOrd="0" presId="urn:microsoft.com/office/officeart/2005/8/layout/lProcess1"/>
    <dgm:cxn modelId="{22DB2CE3-248F-443E-BD46-6E11236F14BF}" type="presParOf" srcId="{07303C3B-30CA-4259-9818-55CA77A85FDF}" destId="{7A52AE57-F307-4D7F-9623-C91619DFF4C3}" srcOrd="7" destOrd="0" presId="urn:microsoft.com/office/officeart/2005/8/layout/lProcess1"/>
    <dgm:cxn modelId="{31F19A0D-614B-410D-B901-26D10223774A}" type="presParOf" srcId="{07303C3B-30CA-4259-9818-55CA77A85FDF}" destId="{88A7D783-503B-4464-B89E-AEE928482C5F}" srcOrd="8" destOrd="0" presId="urn:microsoft.com/office/officeart/2005/8/layout/lProcess1"/>
    <dgm:cxn modelId="{902ABBA9-5FD5-4C0D-AFE8-45C136CA6A70}" type="presParOf" srcId="{7CC166FB-A851-462E-B4B3-5EB88B134D3A}" destId="{456CA052-004C-4BB1-A220-67B0E99DE17D}" srcOrd="7" destOrd="0" presId="urn:microsoft.com/office/officeart/2005/8/layout/lProcess1"/>
    <dgm:cxn modelId="{19368034-0C82-466C-B9A4-023F2620B53B}" type="presParOf" srcId="{7CC166FB-A851-462E-B4B3-5EB88B134D3A}" destId="{06B770B3-FDA0-462B-87A4-A95927C5A769}" srcOrd="8" destOrd="0" presId="urn:microsoft.com/office/officeart/2005/8/layout/lProcess1"/>
    <dgm:cxn modelId="{7959588E-74D5-42C3-98BA-B1ED7D036842}" type="presParOf" srcId="{06B770B3-FDA0-462B-87A4-A95927C5A769}" destId="{DD9DF627-98AD-44EF-BDC9-724C958D7EC4}" srcOrd="0" destOrd="0" presId="urn:microsoft.com/office/officeart/2005/8/layout/lProcess1"/>
    <dgm:cxn modelId="{633E4F18-578A-41F5-84C8-141D8546D462}" type="presParOf" srcId="{06B770B3-FDA0-462B-87A4-A95927C5A769}" destId="{867274CF-72FE-47EE-AF49-55442F7120DA}" srcOrd="1" destOrd="0" presId="urn:microsoft.com/office/officeart/2005/8/layout/lProcess1"/>
    <dgm:cxn modelId="{F76F52AA-4843-4438-B319-651520CD0B2A}" type="presParOf" srcId="{06B770B3-FDA0-462B-87A4-A95927C5A769}" destId="{E8C95378-F9A3-4ED2-8CB6-75B904DC0283}" srcOrd="2" destOrd="0" presId="urn:microsoft.com/office/officeart/2005/8/layout/lProcess1"/>
    <dgm:cxn modelId="{1F3332F9-5A18-4831-936F-B941147675FD}" type="presParOf" srcId="{06B770B3-FDA0-462B-87A4-A95927C5A769}" destId="{E7E718B6-1C85-4337-9C97-67C734F1A262}" srcOrd="3" destOrd="0" presId="urn:microsoft.com/office/officeart/2005/8/layout/lProcess1"/>
    <dgm:cxn modelId="{A510BC64-C9D1-4ABC-B9A2-B09571AA1F7B}" type="presParOf" srcId="{06B770B3-FDA0-462B-87A4-A95927C5A769}" destId="{8617C37C-3244-4F97-97DB-5754EDA0ED49}" srcOrd="4" destOrd="0" presId="urn:microsoft.com/office/officeart/2005/8/layout/lProcess1"/>
    <dgm:cxn modelId="{FECBBD7D-CB45-4BAE-9DC4-D42BFC33D61D}" type="presParOf" srcId="{06B770B3-FDA0-462B-87A4-A95927C5A769}" destId="{F7015DDD-7A85-48C1-AA80-750C58AB2372}" srcOrd="5" destOrd="0" presId="urn:microsoft.com/office/officeart/2005/8/layout/lProcess1"/>
    <dgm:cxn modelId="{902E13A1-60C4-419A-9D7C-F5BA84C7CFD1}" type="presParOf" srcId="{06B770B3-FDA0-462B-87A4-A95927C5A769}" destId="{0F0E236A-C2E4-447F-814D-1609539E8806}" srcOrd="6" destOrd="0" presId="urn:microsoft.com/office/officeart/2005/8/layout/lProcess1"/>
    <dgm:cxn modelId="{A1AF758C-ECDA-48B3-91EE-D9AF89BC328A}" type="presParOf" srcId="{06B770B3-FDA0-462B-87A4-A95927C5A769}" destId="{8E602383-ADDA-465C-B2D9-5CA635C7B14A}" srcOrd="7" destOrd="0" presId="urn:microsoft.com/office/officeart/2005/8/layout/lProcess1"/>
    <dgm:cxn modelId="{78F74613-69D1-42C9-B94B-CFCB25AEA12A}" type="presParOf" srcId="{06B770B3-FDA0-462B-87A4-A95927C5A769}" destId="{8D9C8878-016F-4684-A404-1035B412EDB8}" srcOrd="8" destOrd="0" presId="urn:microsoft.com/office/officeart/2005/8/layout/lProcess1"/>
    <dgm:cxn modelId="{AA98C06D-350D-4784-9BB5-82A16A6A3F58}" type="presParOf" srcId="{06B770B3-FDA0-462B-87A4-A95927C5A769}" destId="{3770ACF6-8538-4485-A906-33E8DF021CC4}" srcOrd="9" destOrd="0" presId="urn:microsoft.com/office/officeart/2005/8/layout/lProcess1"/>
    <dgm:cxn modelId="{82ABEE98-2112-44CA-BEDE-F2D497719B9F}" type="presParOf" srcId="{06B770B3-FDA0-462B-87A4-A95927C5A769}" destId="{B0E4A1F7-0928-4F9B-AE45-9A48DD3731D9}" srcOrd="10" destOrd="0" presId="urn:microsoft.com/office/officeart/2005/8/layout/lProcess1"/>
    <dgm:cxn modelId="{F1C6F5C2-9622-4968-81A9-B76CA72F0EB2}" type="presParOf" srcId="{7CC166FB-A851-462E-B4B3-5EB88B134D3A}" destId="{A0BDCDE1-CCD5-4C63-ADF0-979860BE37A6}" srcOrd="9" destOrd="0" presId="urn:microsoft.com/office/officeart/2005/8/layout/lProcess1"/>
    <dgm:cxn modelId="{E8DCD562-1324-4798-ACBD-7E50C9D93732}" type="presParOf" srcId="{7CC166FB-A851-462E-B4B3-5EB88B134D3A}" destId="{8BC7EE85-9A42-4DF3-9543-90BC72F6F0D0}" srcOrd="10" destOrd="0" presId="urn:microsoft.com/office/officeart/2005/8/layout/lProcess1"/>
    <dgm:cxn modelId="{D2680A62-1305-4C99-B3E5-0AC005530E69}" type="presParOf" srcId="{8BC7EE85-9A42-4DF3-9543-90BC72F6F0D0}" destId="{66448155-BBDC-466E-8BE0-B9E893C732A8}" srcOrd="0" destOrd="0" presId="urn:microsoft.com/office/officeart/2005/8/layout/lProcess1"/>
    <dgm:cxn modelId="{84AC5B92-DF13-4A4E-80ED-6873F8F49F54}" type="presParOf" srcId="{8BC7EE85-9A42-4DF3-9543-90BC72F6F0D0}" destId="{D0FB77EE-2706-4C3B-9B7B-4E7B00D7E842}" srcOrd="1" destOrd="0" presId="urn:microsoft.com/office/officeart/2005/8/layout/lProcess1"/>
    <dgm:cxn modelId="{2182D0C1-6447-4618-AC9F-AE4705FFFD90}" type="presParOf" srcId="{8BC7EE85-9A42-4DF3-9543-90BC72F6F0D0}" destId="{2F04EFA7-FB87-437C-99C5-20A7E82A074F}" srcOrd="2" destOrd="0" presId="urn:microsoft.com/office/officeart/2005/8/layout/lProcess1"/>
    <dgm:cxn modelId="{BC944020-A0E7-4D47-A934-DC404B512F69}" type="presParOf" srcId="{8BC7EE85-9A42-4DF3-9543-90BC72F6F0D0}" destId="{F403A24A-3801-4A54-9D5D-9CF478D6A478}" srcOrd="3" destOrd="0" presId="urn:microsoft.com/office/officeart/2005/8/layout/lProcess1"/>
    <dgm:cxn modelId="{47AB3156-1C08-4D4C-8C45-93A5D7D8661C}" type="presParOf" srcId="{8BC7EE85-9A42-4DF3-9543-90BC72F6F0D0}" destId="{A4F4FC4A-C693-4FC8-A007-A7658150210A}" srcOrd="4" destOrd="0" presId="urn:microsoft.com/office/officeart/2005/8/layout/lProcess1"/>
    <dgm:cxn modelId="{FF1EEEC2-5F8D-407F-A990-86FAFDEE3E17}" type="presParOf" srcId="{8BC7EE85-9A42-4DF3-9543-90BC72F6F0D0}" destId="{04F80DC8-92F5-44D9-B769-29C2FE33677A}" srcOrd="5" destOrd="0" presId="urn:microsoft.com/office/officeart/2005/8/layout/lProcess1"/>
    <dgm:cxn modelId="{C1C69D71-17DB-4A35-9D39-71DF7DF4FB78}" type="presParOf" srcId="{8BC7EE85-9A42-4DF3-9543-90BC72F6F0D0}" destId="{D6A408DF-F3A1-4199-B059-09FF01FBBD3E}" srcOrd="6" destOrd="0" presId="urn:microsoft.com/office/officeart/2005/8/layout/lProcess1"/>
    <dgm:cxn modelId="{9D065539-0454-43FB-9496-13E77D4B8BF4}" type="presParOf" srcId="{8BC7EE85-9A42-4DF3-9543-90BC72F6F0D0}" destId="{B14D0D61-306B-4A38-860C-C4994F14E9A4}" srcOrd="7" destOrd="0" presId="urn:microsoft.com/office/officeart/2005/8/layout/lProcess1"/>
    <dgm:cxn modelId="{755ADC66-1B2E-4DA0-8AAB-7FA9C48BE68E}" type="presParOf" srcId="{8BC7EE85-9A42-4DF3-9543-90BC72F6F0D0}" destId="{C4D59497-8AAC-4D16-812D-42AA07B739A5}" srcOrd="8" destOrd="0" presId="urn:microsoft.com/office/officeart/2005/8/layout/lProcess1"/>
    <dgm:cxn modelId="{A1434F4E-4F68-4C5E-9BB5-5BC9AC52B0A7}" type="presParOf" srcId="{8BC7EE85-9A42-4DF3-9543-90BC72F6F0D0}" destId="{20F53936-81B3-4504-806F-C0CA3B9D7A12}" srcOrd="9" destOrd="0" presId="urn:microsoft.com/office/officeart/2005/8/layout/lProcess1"/>
    <dgm:cxn modelId="{0C046D79-37B1-4BD6-8D5F-02E2EFAB411C}" type="presParOf" srcId="{8BC7EE85-9A42-4DF3-9543-90BC72F6F0D0}" destId="{95D05A7E-9DB0-4454-BE54-F1BA11A00B43}" srcOrd="10" destOrd="0" presId="urn:microsoft.com/office/officeart/2005/8/layout/lProcess1"/>
    <dgm:cxn modelId="{1598BB33-844E-42A9-8575-327FB3946338}" type="presParOf" srcId="{8BC7EE85-9A42-4DF3-9543-90BC72F6F0D0}" destId="{B0720A03-0F32-40F1-B639-411B4A818AD1}" srcOrd="11" destOrd="0" presId="urn:microsoft.com/office/officeart/2005/8/layout/lProcess1"/>
    <dgm:cxn modelId="{8A58AC1D-3A3F-455F-AD03-0E99AE478FAE}" type="presParOf" srcId="{8BC7EE85-9A42-4DF3-9543-90BC72F6F0D0}" destId="{1ECAFFA7-445E-4F62-ADDE-B6D87AC5A579}" srcOrd="12" destOrd="0" presId="urn:microsoft.com/office/officeart/2005/8/layout/lProcess1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B4568-8352-4601-A772-BD2B2AA30419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s-ES"/>
        </a:p>
      </dgm:t>
    </dgm:pt>
    <dgm:pt modelId="{DBD39CFF-13A3-4DDB-B2A1-C2A5F13C3D3C}">
      <dgm:prSet phldrT="[Texto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t" anchorCtr="0"/>
        <a:lstStyle/>
        <a:p>
          <a:pPr algn="just"/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pesar de que el modelo, no sea bueno, se ha conseguido </a:t>
          </a:r>
          <a:r>
            <a:rPr lang="es-ES" sz="1800" b="1" u="sng" kern="12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pasar de: </a:t>
          </a:r>
        </a:p>
        <a:p>
          <a:pPr algn="just"/>
          <a:r>
            <a:rPr lang="es-ES" sz="1800" b="0" u="none" kern="1200" dirty="0">
              <a:solidFill>
                <a:srgbClr val="006600"/>
              </a:solidFill>
              <a:effectLst/>
              <a:latin typeface="Calibri" panose="020F0502020204030204"/>
              <a:ea typeface="+mn-ea"/>
              <a:cs typeface="+mn-cs"/>
            </a:rPr>
            <a:t>- </a:t>
          </a:r>
          <a:r>
            <a:rPr lang="es-ES" sz="1800" b="0" u="none" kern="1200" dirty="0">
              <a:solidFill>
                <a:schemeClr val="tx1"/>
              </a:solidFill>
              <a:effectLst/>
              <a:latin typeface="Calibri" panose="020F0502020204030204"/>
              <a:ea typeface="+mn-ea"/>
              <a:cs typeface="+mn-cs"/>
            </a:rPr>
            <a:t>Un R2 de 0.41 a 0.54</a:t>
          </a:r>
        </a:p>
        <a:p>
          <a:pPr algn="just"/>
          <a:r>
            <a:rPr lang="es-ES" sz="1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- Un máximo de error de $ </a:t>
          </a:r>
          <a:r>
            <a:rPr lang="es-ES" sz="1800" b="0" i="0" kern="1200" dirty="0">
              <a:solidFill>
                <a:schemeClr val="tx1"/>
              </a:solidFill>
            </a:rPr>
            <a:t>256.000 a $151.383.</a:t>
          </a:r>
          <a:endParaRPr lang="es-ES" sz="18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2AC2FC1-459F-4D94-9B20-81C4858898A5}" type="parTrans" cxnId="{BFAD7004-A44A-466D-A4E2-9D59E0B22AC6}">
      <dgm:prSet/>
      <dgm:spPr/>
      <dgm:t>
        <a:bodyPr/>
        <a:lstStyle/>
        <a:p>
          <a:endParaRPr lang="es-ES"/>
        </a:p>
      </dgm:t>
    </dgm:pt>
    <dgm:pt modelId="{AF75A54C-DFAB-4FEA-AC07-0C795A296350}" type="sibTrans" cxnId="{BFAD7004-A44A-466D-A4E2-9D59E0B22AC6}">
      <dgm:prSet/>
      <dgm:spPr/>
      <dgm:t>
        <a:bodyPr/>
        <a:lstStyle/>
        <a:p>
          <a:endParaRPr lang="es-ES"/>
        </a:p>
      </dgm:t>
    </dgm:pt>
    <dgm:pt modelId="{8CA1BDEC-672F-422A-99C2-1982EA27A089}">
      <dgm:prSet phldrT="[Texto]" custT="1"/>
      <dgm:spPr/>
      <dgm:t>
        <a:bodyPr/>
        <a:lstStyle/>
        <a:p>
          <a:pPr algn="just"/>
          <a:r>
            <a:rPr lang="es-ES" sz="1800" dirty="0"/>
            <a:t>Los datos eran </a:t>
          </a:r>
          <a:r>
            <a:rPr lang="es-E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poco coherentes y alejados de la realidad</a:t>
          </a:r>
        </a:p>
        <a:p>
          <a:pPr algn="just"/>
          <a:endParaRPr lang="es-ES" sz="1800" b="1" u="sng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just"/>
          <a:r>
            <a:rPr lang="es-ES" sz="1800" dirty="0"/>
            <a:t>Las </a:t>
          </a:r>
          <a:r>
            <a:rPr lang="es-ES" sz="1800" i="1" dirty="0" err="1"/>
            <a:t>features</a:t>
          </a:r>
          <a:r>
            <a:rPr lang="es-ES" sz="1800" dirty="0"/>
            <a:t> proporcionadas eran insuficientes y en algunos casos </a:t>
          </a:r>
          <a:r>
            <a:rPr lang="es-E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irrelevantes en la retribución salarial</a:t>
          </a:r>
        </a:p>
      </dgm:t>
    </dgm:pt>
    <dgm:pt modelId="{8AE4F48A-A1D4-4237-90A4-0DD332359BBB}" type="parTrans" cxnId="{4904596B-3C64-43F6-8778-F76184E08B59}">
      <dgm:prSet/>
      <dgm:spPr/>
      <dgm:t>
        <a:bodyPr/>
        <a:lstStyle/>
        <a:p>
          <a:endParaRPr lang="es-ES"/>
        </a:p>
      </dgm:t>
    </dgm:pt>
    <dgm:pt modelId="{2D50B50F-E5C6-4DB6-A733-FD9315CAD38D}" type="sibTrans" cxnId="{4904596B-3C64-43F6-8778-F76184E08B59}">
      <dgm:prSet/>
      <dgm:spPr/>
      <dgm:t>
        <a:bodyPr/>
        <a:lstStyle/>
        <a:p>
          <a:endParaRPr lang="es-ES"/>
        </a:p>
      </dgm:t>
    </dgm:pt>
    <dgm:pt modelId="{C4B16D46-60E1-429B-A051-EFC6742D5815}" type="pres">
      <dgm:prSet presAssocID="{9CAB4568-8352-4601-A772-BD2B2AA30419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904D58C8-7CBB-4B6A-B319-7BBD92A8F5E7}" type="pres">
      <dgm:prSet presAssocID="{9CAB4568-8352-4601-A772-BD2B2AA30419}" presName="Background" presStyleLbl="bgImgPlace1" presStyleIdx="0" presStyleCnt="1"/>
      <dgm:spPr>
        <a:solidFill>
          <a:schemeClr val="bg1"/>
        </a:solidFill>
        <a:ln>
          <a:solidFill>
            <a:schemeClr val="tx1"/>
          </a:solidFill>
        </a:ln>
      </dgm:spPr>
    </dgm:pt>
    <dgm:pt modelId="{41CA6A25-56C9-452C-8351-7D4B165CDF79}" type="pres">
      <dgm:prSet presAssocID="{9CAB4568-8352-4601-A772-BD2B2AA30419}" presName="ParentText1" presStyleLbl="revTx" presStyleIdx="0" presStyleCnt="2">
        <dgm:presLayoutVars>
          <dgm:chMax val="0"/>
          <dgm:chPref val="0"/>
          <dgm:bulletEnabled val="1"/>
        </dgm:presLayoutVars>
      </dgm:prSet>
      <dgm:spPr>
        <a:xfrm>
          <a:off x="1536376" y="1492211"/>
          <a:ext cx="4103317" cy="3906647"/>
        </a:xfrm>
        <a:prstGeom prst="rect">
          <a:avLst/>
        </a:prstGeom>
      </dgm:spPr>
    </dgm:pt>
    <dgm:pt modelId="{36A8E15C-64CD-42AB-8355-26D54DB7EDBD}" type="pres">
      <dgm:prSet presAssocID="{9CAB4568-8352-4601-A772-BD2B2AA30419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28C2CA7-35D7-48FB-9F3A-2D7E377D4796}" type="pres">
      <dgm:prSet presAssocID="{9CAB4568-8352-4601-A772-BD2B2AA30419}" presName="Plus" presStyleLbl="alignNode1" presStyleIdx="0" presStyleCnt="2"/>
      <dgm:spPr>
        <a:ln>
          <a:solidFill>
            <a:schemeClr val="tx1"/>
          </a:solidFill>
        </a:ln>
      </dgm:spPr>
    </dgm:pt>
    <dgm:pt modelId="{8C808E3F-D2C4-45A0-85CA-FA70C4D075EA}" type="pres">
      <dgm:prSet presAssocID="{9CAB4568-8352-4601-A772-BD2B2AA30419}" presName="Minus" presStyleLbl="alignNode1" presStyleIdx="1" presStyleCnt="2"/>
      <dgm:spPr>
        <a:solidFill>
          <a:srgbClr val="FF0000"/>
        </a:solidFill>
        <a:ln>
          <a:solidFill>
            <a:schemeClr val="tx1"/>
          </a:solidFill>
        </a:ln>
      </dgm:spPr>
    </dgm:pt>
    <dgm:pt modelId="{8563AADF-33F3-4A69-986D-A6CF25FCAB5E}" type="pres">
      <dgm:prSet presAssocID="{9CAB4568-8352-4601-A772-BD2B2AA30419}" presName="Divider" presStyleLbl="parChTrans1D1" presStyleIdx="0" presStyleCnt="1"/>
      <dgm:spPr>
        <a:ln>
          <a:solidFill>
            <a:schemeClr val="tx1"/>
          </a:solidFill>
          <a:prstDash val="sysDash"/>
        </a:ln>
      </dgm:spPr>
    </dgm:pt>
  </dgm:ptLst>
  <dgm:cxnLst>
    <dgm:cxn modelId="{BFAD7004-A44A-466D-A4E2-9D59E0B22AC6}" srcId="{9CAB4568-8352-4601-A772-BD2B2AA30419}" destId="{DBD39CFF-13A3-4DDB-B2A1-C2A5F13C3D3C}" srcOrd="0" destOrd="0" parTransId="{02AC2FC1-459F-4D94-9B20-81C4858898A5}" sibTransId="{AF75A54C-DFAB-4FEA-AC07-0C795A296350}"/>
    <dgm:cxn modelId="{383C812C-A007-413D-A310-0F756B0B1A65}" type="presOf" srcId="{9CAB4568-8352-4601-A772-BD2B2AA30419}" destId="{C4B16D46-60E1-429B-A051-EFC6742D5815}" srcOrd="0" destOrd="0" presId="urn:microsoft.com/office/officeart/2009/3/layout/PlusandMinus"/>
    <dgm:cxn modelId="{B9861166-9045-4E1B-A287-3A6F43E1C6CC}" type="presOf" srcId="{DBD39CFF-13A3-4DDB-B2A1-C2A5F13C3D3C}" destId="{41CA6A25-56C9-452C-8351-7D4B165CDF79}" srcOrd="0" destOrd="0" presId="urn:microsoft.com/office/officeart/2009/3/layout/PlusandMinus"/>
    <dgm:cxn modelId="{782A456A-B490-4F65-B91F-93935AD56C69}" type="presOf" srcId="{8CA1BDEC-672F-422A-99C2-1982EA27A089}" destId="{36A8E15C-64CD-42AB-8355-26D54DB7EDBD}" srcOrd="0" destOrd="0" presId="urn:microsoft.com/office/officeart/2009/3/layout/PlusandMinus"/>
    <dgm:cxn modelId="{4904596B-3C64-43F6-8778-F76184E08B59}" srcId="{9CAB4568-8352-4601-A772-BD2B2AA30419}" destId="{8CA1BDEC-672F-422A-99C2-1982EA27A089}" srcOrd="1" destOrd="0" parTransId="{8AE4F48A-A1D4-4237-90A4-0DD332359BBB}" sibTransId="{2D50B50F-E5C6-4DB6-A733-FD9315CAD38D}"/>
    <dgm:cxn modelId="{83DB92A1-3BC6-4159-8D6E-00D5CB9462D0}" type="presParOf" srcId="{C4B16D46-60E1-429B-A051-EFC6742D5815}" destId="{904D58C8-7CBB-4B6A-B319-7BBD92A8F5E7}" srcOrd="0" destOrd="0" presId="urn:microsoft.com/office/officeart/2009/3/layout/PlusandMinus"/>
    <dgm:cxn modelId="{08C1A8AA-9CC8-4035-974C-C171AD744EB6}" type="presParOf" srcId="{C4B16D46-60E1-429B-A051-EFC6742D5815}" destId="{41CA6A25-56C9-452C-8351-7D4B165CDF79}" srcOrd="1" destOrd="0" presId="urn:microsoft.com/office/officeart/2009/3/layout/PlusandMinus"/>
    <dgm:cxn modelId="{797B4F5C-E66E-4320-AE4A-B0F7124C939B}" type="presParOf" srcId="{C4B16D46-60E1-429B-A051-EFC6742D5815}" destId="{36A8E15C-64CD-42AB-8355-26D54DB7EDBD}" srcOrd="2" destOrd="0" presId="urn:microsoft.com/office/officeart/2009/3/layout/PlusandMinus"/>
    <dgm:cxn modelId="{F934DFB8-064B-4589-B182-1B63E4437743}" type="presParOf" srcId="{C4B16D46-60E1-429B-A051-EFC6742D5815}" destId="{128C2CA7-35D7-48FB-9F3A-2D7E377D4796}" srcOrd="3" destOrd="0" presId="urn:microsoft.com/office/officeart/2009/3/layout/PlusandMinus"/>
    <dgm:cxn modelId="{4F6B9864-AC4E-4707-AAFE-280EE0E7D1B8}" type="presParOf" srcId="{C4B16D46-60E1-429B-A051-EFC6742D5815}" destId="{8C808E3F-D2C4-45A0-85CA-FA70C4D075EA}" srcOrd="4" destOrd="0" presId="urn:microsoft.com/office/officeart/2009/3/layout/PlusandMinus"/>
    <dgm:cxn modelId="{96300744-EE5D-4E17-9029-B90402FCCBD8}" type="presParOf" srcId="{C4B16D46-60E1-429B-A051-EFC6742D5815}" destId="{8563AADF-33F3-4A69-986D-A6CF25FCAB5E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7609C-54DF-47AB-859B-F54D38EF4732}">
      <dsp:nvSpPr>
        <dsp:cNvPr id="0" name=""/>
        <dsp:cNvSpPr/>
      </dsp:nvSpPr>
      <dsp:spPr>
        <a:xfrm>
          <a:off x="5188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Escenario 1</a:t>
          </a:r>
        </a:p>
      </dsp:txBody>
      <dsp:txXfrm>
        <a:off x="18165" y="472864"/>
        <a:ext cx="1746260" cy="417099"/>
      </dsp:txXfrm>
    </dsp:sp>
    <dsp:sp modelId="{B0451EB9-4311-4C19-A6FD-229A5641ECD7}">
      <dsp:nvSpPr>
        <dsp:cNvPr id="0" name=""/>
        <dsp:cNvSpPr/>
      </dsp:nvSpPr>
      <dsp:spPr>
        <a:xfrm rot="5400000">
          <a:off x="852528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C22B8-FE98-4AE7-B232-C76285A01551}">
      <dsp:nvSpPr>
        <dsp:cNvPr id="0" name=""/>
        <dsp:cNvSpPr/>
      </dsp:nvSpPr>
      <dsp:spPr>
        <a:xfrm>
          <a:off x="5188" y="1058009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</a:rPr>
            <a:t>Dummies</a:t>
          </a:r>
          <a:endParaRPr lang="es-ES" sz="1200" b="0" kern="1200" dirty="0">
            <a:latin typeface="Abadi" panose="020B0604020104020204" pitchFamily="34" charset="0"/>
          </a:endParaRPr>
        </a:p>
      </dsp:txBody>
      <dsp:txXfrm>
        <a:off x="18165" y="1070986"/>
        <a:ext cx="1746260" cy="417099"/>
      </dsp:txXfrm>
    </dsp:sp>
    <dsp:sp modelId="{9662D5BD-F233-4800-9EE3-B23D58442535}">
      <dsp:nvSpPr>
        <dsp:cNvPr id="0" name=""/>
        <dsp:cNvSpPr/>
      </dsp:nvSpPr>
      <dsp:spPr>
        <a:xfrm>
          <a:off x="2025513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2</a:t>
          </a:r>
        </a:p>
      </dsp:txBody>
      <dsp:txXfrm>
        <a:off x="2038490" y="472864"/>
        <a:ext cx="1746260" cy="417099"/>
      </dsp:txXfrm>
    </dsp:sp>
    <dsp:sp modelId="{5348B2E2-643D-4490-9EF2-CAD4C9974C99}">
      <dsp:nvSpPr>
        <dsp:cNvPr id="0" name=""/>
        <dsp:cNvSpPr/>
      </dsp:nvSpPr>
      <dsp:spPr>
        <a:xfrm rot="5400000">
          <a:off x="2872853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026A-FACE-42FE-82D3-4003023D21B1}">
      <dsp:nvSpPr>
        <dsp:cNvPr id="0" name=""/>
        <dsp:cNvSpPr/>
      </dsp:nvSpPr>
      <dsp:spPr>
        <a:xfrm>
          <a:off x="2025513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2038490" y="1070986"/>
        <a:ext cx="1746260" cy="417099"/>
      </dsp:txXfrm>
    </dsp:sp>
    <dsp:sp modelId="{437C202A-FA0F-4E6C-BD5A-DF6513B8C0EB}">
      <dsp:nvSpPr>
        <dsp:cNvPr id="0" name=""/>
        <dsp:cNvSpPr/>
      </dsp:nvSpPr>
      <dsp:spPr>
        <a:xfrm rot="5400000">
          <a:off x="2872853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1AEC4-2576-4707-8E9B-67E657183894}">
      <dsp:nvSpPr>
        <dsp:cNvPr id="0" name=""/>
        <dsp:cNvSpPr/>
      </dsp:nvSpPr>
      <dsp:spPr>
        <a:xfrm>
          <a:off x="2025513" y="1656131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Trabajadores</a:t>
          </a: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 TC</a:t>
          </a:r>
        </a:p>
      </dsp:txBody>
      <dsp:txXfrm>
        <a:off x="2038490" y="1669108"/>
        <a:ext cx="1746260" cy="417099"/>
      </dsp:txXfrm>
    </dsp:sp>
    <dsp:sp modelId="{0BC2FE17-0E7E-4046-9CD2-30DF5ACBE9A9}">
      <dsp:nvSpPr>
        <dsp:cNvPr id="0" name=""/>
        <dsp:cNvSpPr/>
      </dsp:nvSpPr>
      <dsp:spPr>
        <a:xfrm>
          <a:off x="4045837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3</a:t>
          </a:r>
        </a:p>
      </dsp:txBody>
      <dsp:txXfrm>
        <a:off x="4058814" y="472864"/>
        <a:ext cx="1746260" cy="417099"/>
      </dsp:txXfrm>
    </dsp:sp>
    <dsp:sp modelId="{77314012-5908-4416-ACFE-79B4217A4330}">
      <dsp:nvSpPr>
        <dsp:cNvPr id="0" name=""/>
        <dsp:cNvSpPr/>
      </dsp:nvSpPr>
      <dsp:spPr>
        <a:xfrm rot="5400000">
          <a:off x="4893177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5EA6-3094-4CC2-AC77-0BEE248AF160}">
      <dsp:nvSpPr>
        <dsp:cNvPr id="0" name=""/>
        <dsp:cNvSpPr/>
      </dsp:nvSpPr>
      <dsp:spPr>
        <a:xfrm>
          <a:off x="4045837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sp:txBody>
      <dsp:txXfrm>
        <a:off x="4058814" y="1070986"/>
        <a:ext cx="1746260" cy="417099"/>
      </dsp:txXfrm>
    </dsp:sp>
    <dsp:sp modelId="{F96AD6F3-719D-448F-98C1-06D49CBAD114}">
      <dsp:nvSpPr>
        <dsp:cNvPr id="0" name=""/>
        <dsp:cNvSpPr/>
      </dsp:nvSpPr>
      <dsp:spPr>
        <a:xfrm rot="5400000">
          <a:off x="4893177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8C9C5-E0E6-4F3F-A47C-D1DCE860263B}">
      <dsp:nvSpPr>
        <dsp:cNvPr id="0" name=""/>
        <dsp:cNvSpPr/>
      </dsp:nvSpPr>
      <dsp:spPr>
        <a:xfrm>
          <a:off x="4045837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sp:txBody>
      <dsp:txXfrm>
        <a:off x="4058814" y="1669108"/>
        <a:ext cx="1746260" cy="417099"/>
      </dsp:txXfrm>
    </dsp:sp>
    <dsp:sp modelId="{2BF63E25-14DB-4B9F-854F-96A224AE3EEC}">
      <dsp:nvSpPr>
        <dsp:cNvPr id="0" name=""/>
        <dsp:cNvSpPr/>
      </dsp:nvSpPr>
      <dsp:spPr>
        <a:xfrm rot="5400000">
          <a:off x="4893177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C5EB1-F352-49ED-AD3A-3E422C98DDB4}">
      <dsp:nvSpPr>
        <dsp:cNvPr id="0" name=""/>
        <dsp:cNvSpPr/>
      </dsp:nvSpPr>
      <dsp:spPr>
        <a:xfrm>
          <a:off x="4045837" y="2254254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Teletrabajo 100% </a:t>
          </a:r>
        </a:p>
      </dsp:txBody>
      <dsp:txXfrm>
        <a:off x="4058814" y="2267231"/>
        <a:ext cx="1746260" cy="417099"/>
      </dsp:txXfrm>
    </dsp:sp>
    <dsp:sp modelId="{776A306A-5BF5-4CE7-9E53-4114D8A0BF8C}">
      <dsp:nvSpPr>
        <dsp:cNvPr id="0" name=""/>
        <dsp:cNvSpPr/>
      </dsp:nvSpPr>
      <dsp:spPr>
        <a:xfrm>
          <a:off x="6066162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 4</a:t>
          </a:r>
        </a:p>
      </dsp:txBody>
      <dsp:txXfrm>
        <a:off x="6079139" y="472864"/>
        <a:ext cx="1746260" cy="417099"/>
      </dsp:txXfrm>
    </dsp:sp>
    <dsp:sp modelId="{6C42C588-1C46-474B-B7C8-C97BD2194226}">
      <dsp:nvSpPr>
        <dsp:cNvPr id="0" name=""/>
        <dsp:cNvSpPr/>
      </dsp:nvSpPr>
      <dsp:spPr>
        <a:xfrm rot="5400000">
          <a:off x="6913501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6EF95-6F8C-4E0F-A9CF-3F74215B8109}">
      <dsp:nvSpPr>
        <dsp:cNvPr id="0" name=""/>
        <dsp:cNvSpPr/>
      </dsp:nvSpPr>
      <dsp:spPr>
        <a:xfrm>
          <a:off x="6066162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6079139" y="1070986"/>
        <a:ext cx="1746260" cy="417099"/>
      </dsp:txXfrm>
    </dsp:sp>
    <dsp:sp modelId="{774A29EE-4170-40D0-9A05-CA14A84E5D21}">
      <dsp:nvSpPr>
        <dsp:cNvPr id="0" name=""/>
        <dsp:cNvSpPr/>
      </dsp:nvSpPr>
      <dsp:spPr>
        <a:xfrm rot="5400000">
          <a:off x="6913501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3F181-AB71-4763-977A-B6E573F4C2E8}">
      <dsp:nvSpPr>
        <dsp:cNvPr id="0" name=""/>
        <dsp:cNvSpPr/>
      </dsp:nvSpPr>
      <dsp:spPr>
        <a:xfrm>
          <a:off x="6066162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6079139" y="1669108"/>
        <a:ext cx="1746260" cy="417099"/>
      </dsp:txXfrm>
    </dsp:sp>
    <dsp:sp modelId="{516979AD-CC61-497C-A682-5B1B54ECB0CB}">
      <dsp:nvSpPr>
        <dsp:cNvPr id="0" name=""/>
        <dsp:cNvSpPr/>
      </dsp:nvSpPr>
      <dsp:spPr>
        <a:xfrm rot="5400000">
          <a:off x="6913501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84520-98A6-40F5-B631-D746ECDF5F81}">
      <dsp:nvSpPr>
        <dsp:cNvPr id="0" name=""/>
        <dsp:cNvSpPr/>
      </dsp:nvSpPr>
      <dsp:spPr>
        <a:xfrm>
          <a:off x="6066162" y="2254254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6079139" y="2267231"/>
        <a:ext cx="1746260" cy="417099"/>
      </dsp:txXfrm>
    </dsp:sp>
    <dsp:sp modelId="{7A52AE57-F307-4D7F-9623-C91619DFF4C3}">
      <dsp:nvSpPr>
        <dsp:cNvPr id="0" name=""/>
        <dsp:cNvSpPr/>
      </dsp:nvSpPr>
      <dsp:spPr>
        <a:xfrm rot="5400000">
          <a:off x="6913501" y="2736074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7D783-503B-4464-B89E-AEE928482C5F}">
      <dsp:nvSpPr>
        <dsp:cNvPr id="0" name=""/>
        <dsp:cNvSpPr/>
      </dsp:nvSpPr>
      <dsp:spPr>
        <a:xfrm>
          <a:off x="6066162" y="2852376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</a:p>
      </dsp:txBody>
      <dsp:txXfrm>
        <a:off x="6079139" y="2865353"/>
        <a:ext cx="1746260" cy="417099"/>
      </dsp:txXfrm>
    </dsp:sp>
    <dsp:sp modelId="{DD9DF627-98AD-44EF-BDC9-724C958D7EC4}">
      <dsp:nvSpPr>
        <dsp:cNvPr id="0" name=""/>
        <dsp:cNvSpPr/>
      </dsp:nvSpPr>
      <dsp:spPr>
        <a:xfrm>
          <a:off x="8086486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5</a:t>
          </a:r>
        </a:p>
      </dsp:txBody>
      <dsp:txXfrm>
        <a:off x="8099463" y="472864"/>
        <a:ext cx="1746260" cy="417099"/>
      </dsp:txXfrm>
    </dsp:sp>
    <dsp:sp modelId="{867274CF-72FE-47EE-AF49-55442F7120DA}">
      <dsp:nvSpPr>
        <dsp:cNvPr id="0" name=""/>
        <dsp:cNvSpPr/>
      </dsp:nvSpPr>
      <dsp:spPr>
        <a:xfrm rot="5400000">
          <a:off x="8933826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95378-F9A3-4ED2-8CB6-75B904DC0283}">
      <dsp:nvSpPr>
        <dsp:cNvPr id="0" name=""/>
        <dsp:cNvSpPr/>
      </dsp:nvSpPr>
      <dsp:spPr>
        <a:xfrm>
          <a:off x="8086486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1070986"/>
        <a:ext cx="1746260" cy="417099"/>
      </dsp:txXfrm>
    </dsp:sp>
    <dsp:sp modelId="{E7E718B6-1C85-4337-9C97-67C734F1A262}">
      <dsp:nvSpPr>
        <dsp:cNvPr id="0" name=""/>
        <dsp:cNvSpPr/>
      </dsp:nvSpPr>
      <dsp:spPr>
        <a:xfrm rot="5400000">
          <a:off x="8933826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7C37C-3244-4F97-97DB-5754EDA0ED49}">
      <dsp:nvSpPr>
        <dsp:cNvPr id="0" name=""/>
        <dsp:cNvSpPr/>
      </dsp:nvSpPr>
      <dsp:spPr>
        <a:xfrm>
          <a:off x="8086486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1669108"/>
        <a:ext cx="1746260" cy="417099"/>
      </dsp:txXfrm>
    </dsp:sp>
    <dsp:sp modelId="{F7015DDD-7A85-48C1-AA80-750C58AB2372}">
      <dsp:nvSpPr>
        <dsp:cNvPr id="0" name=""/>
        <dsp:cNvSpPr/>
      </dsp:nvSpPr>
      <dsp:spPr>
        <a:xfrm rot="5400000">
          <a:off x="8933826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E236A-C2E4-447F-814D-1609539E8806}">
      <dsp:nvSpPr>
        <dsp:cNvPr id="0" name=""/>
        <dsp:cNvSpPr/>
      </dsp:nvSpPr>
      <dsp:spPr>
        <a:xfrm>
          <a:off x="8086486" y="2254254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2267231"/>
        <a:ext cx="1746260" cy="417099"/>
      </dsp:txXfrm>
    </dsp:sp>
    <dsp:sp modelId="{8E602383-ADDA-465C-B2D9-5CA635C7B14A}">
      <dsp:nvSpPr>
        <dsp:cNvPr id="0" name=""/>
        <dsp:cNvSpPr/>
      </dsp:nvSpPr>
      <dsp:spPr>
        <a:xfrm rot="5400000">
          <a:off x="8933826" y="2736074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C8878-016F-4684-A404-1035B412EDB8}">
      <dsp:nvSpPr>
        <dsp:cNvPr id="0" name=""/>
        <dsp:cNvSpPr/>
      </dsp:nvSpPr>
      <dsp:spPr>
        <a:xfrm>
          <a:off x="8086486" y="2852376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2865353"/>
        <a:ext cx="1746260" cy="417099"/>
      </dsp:txXfrm>
    </dsp:sp>
    <dsp:sp modelId="{3770ACF6-8538-4485-A906-33E8DF021CC4}">
      <dsp:nvSpPr>
        <dsp:cNvPr id="0" name=""/>
        <dsp:cNvSpPr/>
      </dsp:nvSpPr>
      <dsp:spPr>
        <a:xfrm rot="5400000">
          <a:off x="8933826" y="333419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4A1F7-0928-4F9B-AE45-9A48DD3731D9}">
      <dsp:nvSpPr>
        <dsp:cNvPr id="0" name=""/>
        <dsp:cNvSpPr/>
      </dsp:nvSpPr>
      <dsp:spPr>
        <a:xfrm>
          <a:off x="8086486" y="3450498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3463475"/>
        <a:ext cx="1746260" cy="417099"/>
      </dsp:txXfrm>
    </dsp:sp>
    <dsp:sp modelId="{66448155-BBDC-466E-8BE0-B9E893C732A8}">
      <dsp:nvSpPr>
        <dsp:cNvPr id="0" name=""/>
        <dsp:cNvSpPr/>
      </dsp:nvSpPr>
      <dsp:spPr>
        <a:xfrm>
          <a:off x="10106810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latin typeface="Abadi" panose="020B0604020104020204" pitchFamily="34" charset="0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</a:rPr>
            <a:t>6</a:t>
          </a:r>
        </a:p>
      </dsp:txBody>
      <dsp:txXfrm>
        <a:off x="10119787" y="472864"/>
        <a:ext cx="1746260" cy="417099"/>
      </dsp:txXfrm>
    </dsp:sp>
    <dsp:sp modelId="{D0FB77EE-2706-4C3B-9B7B-4E7B00D7E842}">
      <dsp:nvSpPr>
        <dsp:cNvPr id="0" name=""/>
        <dsp:cNvSpPr/>
      </dsp:nvSpPr>
      <dsp:spPr>
        <a:xfrm rot="5400000">
          <a:off x="10954150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EFA7-FB87-437C-99C5-20A7E82A074F}">
      <dsp:nvSpPr>
        <dsp:cNvPr id="0" name=""/>
        <dsp:cNvSpPr/>
      </dsp:nvSpPr>
      <dsp:spPr>
        <a:xfrm>
          <a:off x="10106810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sp:txBody>
      <dsp:txXfrm>
        <a:off x="10119787" y="1070986"/>
        <a:ext cx="1746260" cy="417099"/>
      </dsp:txXfrm>
    </dsp:sp>
    <dsp:sp modelId="{F403A24A-3801-4A54-9D5D-9CF478D6A478}">
      <dsp:nvSpPr>
        <dsp:cNvPr id="0" name=""/>
        <dsp:cNvSpPr/>
      </dsp:nvSpPr>
      <dsp:spPr>
        <a:xfrm rot="5400000">
          <a:off x="10954150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4FC4A-C693-4FC8-A007-A7658150210A}">
      <dsp:nvSpPr>
        <dsp:cNvPr id="0" name=""/>
        <dsp:cNvSpPr/>
      </dsp:nvSpPr>
      <dsp:spPr>
        <a:xfrm>
          <a:off x="10106810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sp:txBody>
      <dsp:txXfrm>
        <a:off x="10119787" y="1669108"/>
        <a:ext cx="1746260" cy="417099"/>
      </dsp:txXfrm>
    </dsp:sp>
    <dsp:sp modelId="{04F80DC8-92F5-44D9-B769-29C2FE33677A}">
      <dsp:nvSpPr>
        <dsp:cNvPr id="0" name=""/>
        <dsp:cNvSpPr/>
      </dsp:nvSpPr>
      <dsp:spPr>
        <a:xfrm rot="5400000">
          <a:off x="10954150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408DF-F3A1-4199-B059-09FF01FBBD3E}">
      <dsp:nvSpPr>
        <dsp:cNvPr id="0" name=""/>
        <dsp:cNvSpPr/>
      </dsp:nvSpPr>
      <dsp:spPr>
        <a:xfrm>
          <a:off x="10106810" y="2254254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Teletrabajo 100%</a:t>
          </a:r>
        </a:p>
      </dsp:txBody>
      <dsp:txXfrm>
        <a:off x="10119787" y="2267231"/>
        <a:ext cx="1746260" cy="417099"/>
      </dsp:txXfrm>
    </dsp:sp>
    <dsp:sp modelId="{B14D0D61-306B-4A38-860C-C4994F14E9A4}">
      <dsp:nvSpPr>
        <dsp:cNvPr id="0" name=""/>
        <dsp:cNvSpPr/>
      </dsp:nvSpPr>
      <dsp:spPr>
        <a:xfrm rot="5400000">
          <a:off x="10954150" y="2736074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9497-8AAC-4D16-812D-42AA07B739A5}">
      <dsp:nvSpPr>
        <dsp:cNvPr id="0" name=""/>
        <dsp:cNvSpPr/>
      </dsp:nvSpPr>
      <dsp:spPr>
        <a:xfrm>
          <a:off x="10106810" y="2852376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10119787" y="2865353"/>
        <a:ext cx="1746260" cy="417099"/>
      </dsp:txXfrm>
    </dsp:sp>
    <dsp:sp modelId="{20F53936-81B3-4504-806F-C0CA3B9D7A12}">
      <dsp:nvSpPr>
        <dsp:cNvPr id="0" name=""/>
        <dsp:cNvSpPr/>
      </dsp:nvSpPr>
      <dsp:spPr>
        <a:xfrm rot="5400000">
          <a:off x="10954150" y="333419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05A7E-9DB0-4454-BE54-F1BA11A00B43}">
      <dsp:nvSpPr>
        <dsp:cNvPr id="0" name=""/>
        <dsp:cNvSpPr/>
      </dsp:nvSpPr>
      <dsp:spPr>
        <a:xfrm>
          <a:off x="10106810" y="3450498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10119787" y="3463475"/>
        <a:ext cx="1746260" cy="417099"/>
      </dsp:txXfrm>
    </dsp:sp>
    <dsp:sp modelId="{B0720A03-0F32-40F1-B639-411B4A818AD1}">
      <dsp:nvSpPr>
        <dsp:cNvPr id="0" name=""/>
        <dsp:cNvSpPr/>
      </dsp:nvSpPr>
      <dsp:spPr>
        <a:xfrm rot="5400000">
          <a:off x="10954150" y="3932319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AFFA7-445E-4F62-ADDE-B6D87AC5A579}">
      <dsp:nvSpPr>
        <dsp:cNvPr id="0" name=""/>
        <dsp:cNvSpPr/>
      </dsp:nvSpPr>
      <dsp:spPr>
        <a:xfrm>
          <a:off x="10106810" y="4048621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Experiencia (O.E.)</a:t>
          </a:r>
        </a:p>
      </dsp:txBody>
      <dsp:txXfrm>
        <a:off x="10119787" y="4061598"/>
        <a:ext cx="1746260" cy="41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D58C8-7CBB-4B6A-B319-7BBD92A8F5E7}">
      <dsp:nvSpPr>
        <dsp:cNvPr id="0" name=""/>
        <dsp:cNvSpPr/>
      </dsp:nvSpPr>
      <dsp:spPr>
        <a:xfrm>
          <a:off x="646226" y="1012296"/>
          <a:ext cx="6246854" cy="322833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A6A25-56C9-452C-8351-7D4B165CDF79}">
      <dsp:nvSpPr>
        <dsp:cNvPr id="0" name=""/>
        <dsp:cNvSpPr/>
      </dsp:nvSpPr>
      <dsp:spPr>
        <a:xfrm>
          <a:off x="832913" y="1389854"/>
          <a:ext cx="2900838" cy="276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pesar de que el modelo, no sea bueno, se ha conseguido </a:t>
          </a:r>
          <a:r>
            <a:rPr lang="es-ES" sz="1800" b="1" u="sng" kern="12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pasar de: 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u="none" kern="1200" dirty="0">
              <a:solidFill>
                <a:srgbClr val="006600"/>
              </a:solidFill>
              <a:effectLst/>
              <a:latin typeface="Calibri" panose="020F0502020204030204"/>
              <a:ea typeface="+mn-ea"/>
              <a:cs typeface="+mn-cs"/>
            </a:rPr>
            <a:t>- </a:t>
          </a:r>
          <a:r>
            <a:rPr lang="es-ES" sz="1800" b="0" u="none" kern="1200" dirty="0">
              <a:solidFill>
                <a:schemeClr val="tx1"/>
              </a:solidFill>
              <a:effectLst/>
              <a:latin typeface="Calibri" panose="020F0502020204030204"/>
              <a:ea typeface="+mn-ea"/>
              <a:cs typeface="+mn-cs"/>
            </a:rPr>
            <a:t>Un R2 de 0.41 a 0.54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- Un máximo de error de $ </a:t>
          </a:r>
          <a:r>
            <a:rPr lang="es-ES" sz="1800" b="0" i="0" kern="1200" dirty="0">
              <a:solidFill>
                <a:schemeClr val="tx1"/>
              </a:solidFill>
            </a:rPr>
            <a:t>256.000 a $151.383.</a:t>
          </a:r>
          <a:endParaRPr lang="es-ES" sz="18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2913" y="1389854"/>
        <a:ext cx="2900838" cy="2761802"/>
      </dsp:txXfrm>
    </dsp:sp>
    <dsp:sp modelId="{36A8E15C-64CD-42AB-8355-26D54DB7EDBD}">
      <dsp:nvSpPr>
        <dsp:cNvPr id="0" name=""/>
        <dsp:cNvSpPr/>
      </dsp:nvSpPr>
      <dsp:spPr>
        <a:xfrm>
          <a:off x="3798374" y="1389854"/>
          <a:ext cx="2900838" cy="276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Los datos eran </a:t>
          </a:r>
          <a:r>
            <a:rPr lang="es-ES" sz="18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poco coherentes y alejados de la realidad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u="sng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Las </a:t>
          </a:r>
          <a:r>
            <a:rPr lang="es-ES" sz="1800" i="1" kern="1200" dirty="0" err="1"/>
            <a:t>features</a:t>
          </a:r>
          <a:r>
            <a:rPr lang="es-ES" sz="1800" kern="1200" dirty="0"/>
            <a:t> proporcionadas eran insuficientes y en algunos casos </a:t>
          </a:r>
          <a:r>
            <a:rPr lang="es-ES" sz="18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irrelevantes en la retribución salarial</a:t>
          </a:r>
        </a:p>
      </dsp:txBody>
      <dsp:txXfrm>
        <a:off x="3798374" y="1389854"/>
        <a:ext cx="2900838" cy="2761802"/>
      </dsp:txXfrm>
    </dsp:sp>
    <dsp:sp modelId="{128C2CA7-35D7-48FB-9F3A-2D7E377D4796}">
      <dsp:nvSpPr>
        <dsp:cNvPr id="0" name=""/>
        <dsp:cNvSpPr/>
      </dsp:nvSpPr>
      <dsp:spPr>
        <a:xfrm>
          <a:off x="0" y="366235"/>
          <a:ext cx="1220649" cy="1220649"/>
        </a:xfrm>
        <a:prstGeom prst="plus">
          <a:avLst>
            <a:gd name="adj" fmla="val 3281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8E3F-D2C4-45A0-85CA-FA70C4D075EA}">
      <dsp:nvSpPr>
        <dsp:cNvPr id="0" name=""/>
        <dsp:cNvSpPr/>
      </dsp:nvSpPr>
      <dsp:spPr>
        <a:xfrm>
          <a:off x="6031446" y="805210"/>
          <a:ext cx="1148846" cy="39369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3AADF-33F3-4A69-986D-A6CF25FCAB5E}">
      <dsp:nvSpPr>
        <dsp:cNvPr id="0" name=""/>
        <dsp:cNvSpPr/>
      </dsp:nvSpPr>
      <dsp:spPr>
        <a:xfrm>
          <a:off x="3769653" y="1395759"/>
          <a:ext cx="718" cy="2637787"/>
        </a:xfrm>
        <a:prstGeom prst="line">
          <a:avLst/>
        </a:prstGeom>
        <a:noFill/>
        <a:ln w="12700" cap="flat" cmpd="sng" algn="ctr">
          <a:solidFill>
            <a:schemeClr val="tx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22D2-DA41-4CAA-9219-890B0558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965680-E836-47C1-921E-0AFA5F7C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5F118-CB5C-4047-8A46-D9E3165C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F09A7-53CE-44C9-B256-0057A5DA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AF95C-6710-48C4-B047-A3CB8A4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5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02791-D0D3-42CF-9381-879E109F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F88A6A-67D8-480F-BF1B-D3A886A9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3DF21-E4CA-42B0-8BCD-A8BD6AE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AD1F1-22DA-4701-B782-7DC56289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64AA-BF93-49C7-8D56-E1ED3C89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52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4ECABD-A08E-4D37-A8A1-BB1E6B49B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488CC-E47C-480F-A530-DA38C686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1A2A2-204A-4F2A-9F07-A4F8878C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E2DAC-751F-47CD-9C22-9CA209D1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AD90E-D905-45E5-BE4E-D8ACD18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6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94E4F-DF90-4CF8-9117-9DAA81BD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39E6C-F93A-4D2B-ADC9-C6943891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C65FA-B8B3-4ECC-BEDB-8F2F81C3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4F77C-7B81-42B4-B436-00889E1A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93D23-3898-4D1F-B17F-A68FCA8D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1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144B5-4854-408F-8824-FEE083D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83024-ABA5-4C31-9967-595C6FB8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7B35F-48CB-4010-AF97-DC9C544F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DBF85-F4EB-4F57-8E37-538D2E37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36FCE-DBB5-4819-B6CA-A4AE298D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3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4555A-F0B7-4F82-B8D3-79B68567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F01CC-62F1-4C5B-A653-3DA2EE26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2EDDD1-A920-4611-89B8-01317013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7F3BD-A8C0-47AC-855B-A7B28E70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C82E02-4FCE-407D-8036-A57C88C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07F108-D99C-41BE-8C66-3144B014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9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A195-3BAE-47F7-81DC-5C386893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7D67C-37B6-4D82-867F-03224D87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E2C964-2B42-434E-AD30-F15F3C53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D5535E-C957-45DD-BC05-CC2916FF0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40CF3-4075-4445-BFFE-7E8B97B55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7BADC-47BE-43DB-9E6C-81D38A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734107-0503-4D31-B5D0-F9ABDF0E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E17A6C-4950-441A-B3B4-3051CDDA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58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63BEA-52D3-48DF-AB0F-5AE367C9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E640B3-BC48-4DFC-B93A-6247E2C7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093D21-8273-49AC-B211-A37D1A0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EB0B3A-BEF4-4D61-A34A-DC796518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04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4AB32B-F2E7-4ADC-8B2C-EDB89AB1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DA1711-14F2-4162-AD6D-8E83CA08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F681D6-9F64-4DDD-8850-21B2089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08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A6DA-BB85-470F-BCF9-131AE31B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E872A-B6A3-41D7-84DB-A452BD50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16B512-FDAF-4365-888A-9CAF94CF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4D8495-7761-423B-B38B-2D73F40F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F8E8A7-F213-4FBF-8FF4-7707917E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9F003-CEC9-4BA3-B4C5-E0A53C6A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3793-12B4-48FC-A2BA-175E2218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B8A14F-95E1-411A-9699-794D98DB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A42482-1E81-43E3-B740-ECF807A38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0FECD-4AEC-4EE7-9B63-D91AD1B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0777F-5F91-4322-9DED-30CECA76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DEA9F-2FCF-4C09-87E1-3724852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6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C72A2-CF32-4F37-91B9-97ABFBB9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B28541-51DA-484F-B9D3-351992D2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7D01C-E693-4FAF-A76C-F1313920E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17086-2DFE-4FB1-AFD8-EA8A31F3F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5B276-D429-481B-A7BD-C6BB388D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1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C1209-4EFA-4431-9D58-E4E3AB85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3005020"/>
          </a:xfr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s-ES" sz="7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Salarios en el sector de la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102695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Feature Engineering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37E985D-9F70-44A6-BA32-B55235021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157773"/>
              </p:ext>
            </p:extLst>
          </p:nvPr>
        </p:nvGraphicFramePr>
        <p:xfrm>
          <a:off x="153893" y="1317200"/>
          <a:ext cx="11884214" cy="495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Modelo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77BCE1-7C2E-49DA-BF03-58AAABE6352D}"/>
              </a:ext>
            </a:extLst>
          </p:cNvPr>
          <p:cNvSpPr/>
          <p:nvPr/>
        </p:nvSpPr>
        <p:spPr>
          <a:xfrm>
            <a:off x="540066" y="1350594"/>
            <a:ext cx="2701637" cy="806116"/>
          </a:xfrm>
          <a:prstGeom prst="rect">
            <a:avLst/>
          </a:prstGeom>
          <a:solidFill>
            <a:schemeClr val="bg2"/>
          </a:solidFill>
          <a:ln w="38100">
            <a:solidFill>
              <a:srgbClr val="00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Abadi" panose="020B0604020104020204" pitchFamily="34" charset="0"/>
              </a:rPr>
              <a:t>TARGET (Y)</a:t>
            </a:r>
          </a:p>
          <a:p>
            <a:pPr algn="ctr"/>
            <a:endParaRPr lang="es-ES" sz="105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SALARIO EN $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674452-077C-4E7B-A10C-A426642FBED9}"/>
              </a:ext>
            </a:extLst>
          </p:cNvPr>
          <p:cNvSpPr/>
          <p:nvPr/>
        </p:nvSpPr>
        <p:spPr>
          <a:xfrm>
            <a:off x="1152541" y="2542781"/>
            <a:ext cx="2701637" cy="80611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Abadi" panose="020B0604020104020204" pitchFamily="34" charset="0"/>
              </a:rPr>
              <a:t>FEATURES (X)</a:t>
            </a:r>
          </a:p>
          <a:p>
            <a:pPr algn="ctr"/>
            <a:endParaRPr lang="es-ES" sz="1200" b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RESTO DE COLUMNAS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33BA8A-058D-4A1E-A4F8-6E34B120DE4A}"/>
              </a:ext>
            </a:extLst>
          </p:cNvPr>
          <p:cNvSpPr/>
          <p:nvPr/>
        </p:nvSpPr>
        <p:spPr>
          <a:xfrm>
            <a:off x="1890884" y="3799212"/>
            <a:ext cx="2701637" cy="806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20% TEST</a:t>
            </a:r>
          </a:p>
          <a:p>
            <a:pPr algn="ctr"/>
            <a:endParaRPr lang="es-ES" sz="12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80% TRAIN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B9BFC48-0F81-4D61-A0A5-6445B71BD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51561"/>
              </p:ext>
            </p:extLst>
          </p:nvPr>
        </p:nvGraphicFramePr>
        <p:xfrm>
          <a:off x="6700370" y="2499668"/>
          <a:ext cx="5167224" cy="421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1696">
                  <a:extLst>
                    <a:ext uri="{9D8B030D-6E8A-4147-A177-3AD203B41FA5}">
                      <a16:colId xmlns:a16="http://schemas.microsoft.com/office/drawing/2014/main" val="1813962795"/>
                    </a:ext>
                  </a:extLst>
                </a:gridCol>
                <a:gridCol w="2605528">
                  <a:extLst>
                    <a:ext uri="{9D8B030D-6E8A-4147-A177-3AD203B41FA5}">
                      <a16:colId xmlns:a16="http://schemas.microsoft.com/office/drawing/2014/main" val="21142581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Modelos probados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Linear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Decission Tree 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7913"/>
                  </a:ext>
                </a:extLst>
              </a:tr>
              <a:tr h="41772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Logistic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Support Vector Machine 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Ridge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Gradient Boosting 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03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Lasso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KNN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Random Forest 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CatBoost 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ADA </a:t>
                      </a:r>
                      <a:r>
                        <a:rPr lang="es-ES" dirty="0" err="1">
                          <a:latin typeface="Abadi" panose="020B0604020104020204" pitchFamily="34" charset="0"/>
                        </a:rPr>
                        <a:t>Boost</a:t>
                      </a:r>
                      <a:r>
                        <a:rPr lang="es-ES" dirty="0">
                          <a:latin typeface="Abadi" panose="020B0604020104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Bagging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Métricas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40C7BFB-D5B5-4C2D-B689-60AD48519499}"/>
              </a:ext>
            </a:extLst>
          </p:cNvPr>
          <p:cNvSpPr/>
          <p:nvPr/>
        </p:nvSpPr>
        <p:spPr>
          <a:xfrm>
            <a:off x="319171" y="1230888"/>
            <a:ext cx="2976113" cy="1000664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R2</a:t>
            </a:r>
          </a:p>
          <a:p>
            <a:pPr algn="ctr"/>
            <a:r>
              <a:rPr lang="pt-BR" sz="1600" dirty="0">
                <a:latin typeface="Abadi" panose="020B0604020104020204" pitchFamily="34" charset="0"/>
              </a:rPr>
              <a:t>¿</a:t>
            </a:r>
            <a:r>
              <a:rPr lang="pt-BR" sz="1600" dirty="0" err="1">
                <a:latin typeface="Abadi" panose="020B0604020104020204" pitchFamily="34" charset="0"/>
              </a:rPr>
              <a:t>Cuánto</a:t>
            </a:r>
            <a:r>
              <a:rPr lang="pt-BR" sz="1600" dirty="0">
                <a:latin typeface="Abadi" panose="020B0604020104020204" pitchFamily="34" charset="0"/>
              </a:rPr>
              <a:t> de </a:t>
            </a:r>
            <a:r>
              <a:rPr lang="pt-BR" sz="1600" dirty="0" err="1">
                <a:latin typeface="Abadi" panose="020B0604020104020204" pitchFamily="34" charset="0"/>
              </a:rPr>
              <a:t>bueno</a:t>
            </a:r>
            <a:r>
              <a:rPr lang="pt-BR" sz="1600" dirty="0">
                <a:latin typeface="Abadi" panose="020B0604020104020204" pitchFamily="34" charset="0"/>
              </a:rPr>
              <a:t> o malo es mi modelo?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93D8997-69D5-4EE6-93EA-D930B59B2A93}"/>
              </a:ext>
            </a:extLst>
          </p:cNvPr>
          <p:cNvSpPr/>
          <p:nvPr/>
        </p:nvSpPr>
        <p:spPr>
          <a:xfrm>
            <a:off x="819502" y="2495283"/>
            <a:ext cx="1975449" cy="667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Máxima </a:t>
            </a:r>
            <a:r>
              <a:rPr lang="pt-BR" sz="1600" dirty="0" err="1">
                <a:solidFill>
                  <a:schemeClr val="tx1"/>
                </a:solidFill>
                <a:latin typeface="Abadi" panose="020B0604020104020204" pitchFamily="34" charset="0"/>
              </a:rPr>
              <a:t>puntuación</a:t>
            </a:r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Abadi" panose="020B0604020104020204" pitchFamily="34" charset="0"/>
              </a:rPr>
              <a:t>obtenida</a:t>
            </a:r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 0.54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D17863-0F59-4D22-B346-0EB7CE953271}"/>
              </a:ext>
            </a:extLst>
          </p:cNvPr>
          <p:cNvSpPr/>
          <p:nvPr/>
        </p:nvSpPr>
        <p:spPr>
          <a:xfrm>
            <a:off x="1298267" y="3541457"/>
            <a:ext cx="1017917" cy="3079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badi" panose="020B0604020104020204" pitchFamily="34" charset="0"/>
              </a:rPr>
              <a:t>&lt; 0.70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9512F-76CA-4610-9326-D3A3B1580A3E}"/>
              </a:ext>
            </a:extLst>
          </p:cNvPr>
          <p:cNvSpPr/>
          <p:nvPr/>
        </p:nvSpPr>
        <p:spPr>
          <a:xfrm>
            <a:off x="3847902" y="2702865"/>
            <a:ext cx="3418935" cy="1000664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MAE</a:t>
            </a:r>
          </a:p>
          <a:p>
            <a:pPr algn="ctr"/>
            <a:r>
              <a:rPr lang="pt-BR" sz="1600" dirty="0">
                <a:latin typeface="Abadi" panose="020B0604020104020204" pitchFamily="34" charset="0"/>
              </a:rPr>
              <a:t>¿</a:t>
            </a:r>
            <a:r>
              <a:rPr lang="pt-BR" sz="1600" dirty="0" err="1">
                <a:latin typeface="Abadi" panose="020B0604020104020204" pitchFamily="34" charset="0"/>
              </a:rPr>
              <a:t>Cuántos</a:t>
            </a:r>
            <a:r>
              <a:rPr lang="pt-BR" sz="1600" dirty="0">
                <a:latin typeface="Abadi" panose="020B0604020104020204" pitchFamily="34" charset="0"/>
              </a:rPr>
              <a:t> dólares me </a:t>
            </a:r>
            <a:r>
              <a:rPr lang="pt-BR" sz="1600" dirty="0" err="1">
                <a:latin typeface="Abadi" panose="020B0604020104020204" pitchFamily="34" charset="0"/>
              </a:rPr>
              <a:t>estoy</a:t>
            </a:r>
            <a:r>
              <a:rPr lang="pt-BR" sz="1600" dirty="0">
                <a:latin typeface="Abadi" panose="020B0604020104020204" pitchFamily="34" charset="0"/>
              </a:rPr>
              <a:t> equivocando </a:t>
            </a:r>
            <a:r>
              <a:rPr lang="pt-BR" sz="1600" dirty="0" err="1">
                <a:latin typeface="Abadi" panose="020B0604020104020204" pitchFamily="34" charset="0"/>
              </a:rPr>
              <a:t>en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predicción</a:t>
            </a:r>
            <a:r>
              <a:rPr lang="pt-BR" sz="1600" dirty="0">
                <a:latin typeface="Abadi" panose="020B0604020104020204" pitchFamily="34" charset="0"/>
              </a:rPr>
              <a:t> de </a:t>
            </a:r>
            <a:r>
              <a:rPr lang="pt-BR" sz="1600" dirty="0" err="1">
                <a:latin typeface="Abadi" panose="020B0604020104020204" pitchFamily="34" charset="0"/>
              </a:rPr>
              <a:t>los</a:t>
            </a:r>
            <a:r>
              <a:rPr lang="pt-BR" sz="1600" dirty="0">
                <a:latin typeface="Abadi" panose="020B0604020104020204" pitchFamily="34" charset="0"/>
              </a:rPr>
              <a:t> salários de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empresa?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F235B4-A478-47C1-A0E8-5ED1442C983D}"/>
              </a:ext>
            </a:extLst>
          </p:cNvPr>
          <p:cNvSpPr/>
          <p:nvPr/>
        </p:nvSpPr>
        <p:spPr>
          <a:xfrm>
            <a:off x="4260074" y="4082031"/>
            <a:ext cx="2594592" cy="667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 En el mejor de los casos, una media de $32,663</a:t>
            </a:r>
            <a:endParaRPr lang="pt-BR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E18524F-B871-4363-8A3D-B2345E4811A5}"/>
              </a:ext>
            </a:extLst>
          </p:cNvPr>
          <p:cNvSpPr/>
          <p:nvPr/>
        </p:nvSpPr>
        <p:spPr>
          <a:xfrm>
            <a:off x="4664534" y="5028625"/>
            <a:ext cx="1785672" cy="6412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Si </a:t>
            </a:r>
            <a:r>
              <a:rPr lang="pt-BR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el</a:t>
            </a:r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 salario es alto </a:t>
            </a:r>
            <a:r>
              <a:rPr lang="pt-BR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podría</a:t>
            </a:r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 “</a:t>
            </a:r>
            <a:r>
              <a:rPr lang="pt-BR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aceptarse</a:t>
            </a:r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”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578EFCF-E77B-447D-81BC-F6E0B23B5C19}"/>
              </a:ext>
            </a:extLst>
          </p:cNvPr>
          <p:cNvSpPr/>
          <p:nvPr/>
        </p:nvSpPr>
        <p:spPr>
          <a:xfrm>
            <a:off x="8104124" y="4248965"/>
            <a:ext cx="3917308" cy="1000664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MAPE</a:t>
            </a:r>
          </a:p>
          <a:p>
            <a:pPr algn="ctr"/>
            <a:r>
              <a:rPr lang="pt-BR" sz="1600" dirty="0" err="1">
                <a:latin typeface="Abadi" panose="020B0604020104020204" pitchFamily="34" charset="0"/>
              </a:rPr>
              <a:t>En</a:t>
            </a:r>
            <a:r>
              <a:rPr lang="pt-BR" sz="1600" dirty="0">
                <a:latin typeface="Abadi" panose="020B0604020104020204" pitchFamily="34" charset="0"/>
              </a:rPr>
              <a:t> términos </a:t>
            </a:r>
            <a:r>
              <a:rPr lang="pt-BR" sz="1600" dirty="0" err="1">
                <a:latin typeface="Abadi" panose="020B0604020104020204" pitchFamily="34" charset="0"/>
              </a:rPr>
              <a:t>porcentuales</a:t>
            </a:r>
            <a:r>
              <a:rPr lang="pt-BR" sz="1600" dirty="0">
                <a:latin typeface="Abadi" panose="020B0604020104020204" pitchFamily="34" charset="0"/>
              </a:rPr>
              <a:t>, ¿</a:t>
            </a:r>
            <a:r>
              <a:rPr lang="pt-BR" sz="1600" dirty="0" err="1">
                <a:latin typeface="Abadi" panose="020B0604020104020204" pitchFamily="34" charset="0"/>
              </a:rPr>
              <a:t>Cuánto</a:t>
            </a:r>
            <a:r>
              <a:rPr lang="pt-BR" sz="1600" dirty="0">
                <a:latin typeface="Abadi" panose="020B0604020104020204" pitchFamily="34" charset="0"/>
              </a:rPr>
              <a:t> se está equivocando </a:t>
            </a:r>
            <a:r>
              <a:rPr lang="pt-BR" sz="1600" dirty="0" err="1">
                <a:latin typeface="Abadi" panose="020B0604020104020204" pitchFamily="34" charset="0"/>
              </a:rPr>
              <a:t>el</a:t>
            </a:r>
            <a:r>
              <a:rPr lang="pt-BR" sz="1600" dirty="0">
                <a:latin typeface="Abadi" panose="020B0604020104020204" pitchFamily="34" charset="0"/>
              </a:rPr>
              <a:t> modelo </a:t>
            </a:r>
            <a:r>
              <a:rPr lang="pt-BR" sz="1600" dirty="0" err="1">
                <a:latin typeface="Abadi" panose="020B0604020104020204" pitchFamily="34" charset="0"/>
              </a:rPr>
              <a:t>en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predicción</a:t>
            </a:r>
            <a:r>
              <a:rPr lang="pt-BR" sz="1600" dirty="0">
                <a:latin typeface="Abadi" panose="020B0604020104020204" pitchFamily="34" charset="0"/>
              </a:rPr>
              <a:t> de </a:t>
            </a:r>
            <a:r>
              <a:rPr lang="pt-BR" sz="1600" dirty="0" err="1">
                <a:latin typeface="Abadi" panose="020B0604020104020204" pitchFamily="34" charset="0"/>
              </a:rPr>
              <a:t>los</a:t>
            </a:r>
            <a:r>
              <a:rPr lang="pt-BR" sz="1600" dirty="0">
                <a:latin typeface="Abadi" panose="020B0604020104020204" pitchFamily="34" charset="0"/>
              </a:rPr>
              <a:t> salários de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empresa?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F264226-D933-40C2-B690-CEF689A84269}"/>
              </a:ext>
            </a:extLst>
          </p:cNvPr>
          <p:cNvSpPr/>
          <p:nvPr/>
        </p:nvSpPr>
        <p:spPr>
          <a:xfrm>
            <a:off x="8771460" y="5508884"/>
            <a:ext cx="2582635" cy="667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 En el mejor de los casos, una media del 30%</a:t>
            </a:r>
            <a:endParaRPr lang="pt-BR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CD7F8F-A58E-4DFC-8C1A-C7B7D8485770}"/>
              </a:ext>
            </a:extLst>
          </p:cNvPr>
          <p:cNvSpPr/>
          <p:nvPr/>
        </p:nvSpPr>
        <p:spPr>
          <a:xfrm>
            <a:off x="8771460" y="584071"/>
            <a:ext cx="3342213" cy="59765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badi" panose="020B0604020104020204" pitchFamily="34" charset="0"/>
              </a:rPr>
              <a:t>Dependiendo del escenario, obtenemos unos resultados u otros</a:t>
            </a:r>
          </a:p>
        </p:txBody>
      </p:sp>
    </p:spTree>
    <p:extLst>
      <p:ext uri="{BB962C8B-B14F-4D97-AF65-F5344CB8AC3E}">
        <p14:creationId xmlns:p14="http://schemas.microsoft.com/office/powerpoint/2010/main" val="21423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Conclusión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AB3A67B-AE60-42F6-A26B-EE33DC039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840371"/>
              </p:ext>
            </p:extLst>
          </p:nvPr>
        </p:nvGraphicFramePr>
        <p:xfrm>
          <a:off x="4757348" y="2406409"/>
          <a:ext cx="7180293" cy="460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0967988-BB63-43C3-80C0-AE3634BCD872}"/>
              </a:ext>
            </a:extLst>
          </p:cNvPr>
          <p:cNvSpPr/>
          <p:nvPr/>
        </p:nvSpPr>
        <p:spPr>
          <a:xfrm>
            <a:off x="327804" y="1337093"/>
            <a:ext cx="4632385" cy="10693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Abadi" panose="020B0604020104020204" pitchFamily="34" charset="0"/>
              </a:rPr>
              <a:t>Ha quedado claro que el mejor modelo es </a:t>
            </a:r>
            <a:r>
              <a:rPr lang="es-ES" dirty="0" err="1">
                <a:solidFill>
                  <a:sysClr val="windowText" lastClr="000000"/>
                </a:solidFill>
                <a:latin typeface="Abadi" panose="020B0604020104020204" pitchFamily="34" charset="0"/>
              </a:rPr>
              <a:t>CatBoost</a:t>
            </a:r>
            <a:r>
              <a:rPr lang="es-ES" dirty="0">
                <a:solidFill>
                  <a:sysClr val="windowText" lastClr="000000"/>
                </a:solidFill>
                <a:latin typeface="Abadi" panose="020B0604020104020204" pitchFamily="34" charset="0"/>
              </a:rPr>
              <a:t> pero, </a:t>
            </a:r>
          </a:p>
          <a:p>
            <a:pPr algn="ctr"/>
            <a:r>
              <a:rPr lang="es-ES" b="1" u="sng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¿con qué escenario me quedo?</a:t>
            </a:r>
          </a:p>
        </p:txBody>
      </p:sp>
    </p:spTree>
    <p:extLst>
      <p:ext uri="{BB962C8B-B14F-4D97-AF65-F5344CB8AC3E}">
        <p14:creationId xmlns:p14="http://schemas.microsoft.com/office/powerpoint/2010/main" val="6485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06F55-0FCA-4F9C-9B5C-ECFB35B3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46" y="1632494"/>
            <a:ext cx="9456708" cy="4918824"/>
          </a:xfr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>
            <a:normAutofit fontScale="775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Planteamiento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Obtención de los datos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Datos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EDA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Feature Engineering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Modelos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Conclusión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s-ES" sz="3600" dirty="0">
              <a:latin typeface="Abadi" panose="020B06040201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FD7EA1-3DBF-4BB6-9646-5CAE85A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42825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C74C231B-3B57-4780-A9D2-A1A617EBB13E}"/>
              </a:ext>
            </a:extLst>
          </p:cNvPr>
          <p:cNvSpPr/>
          <p:nvPr/>
        </p:nvSpPr>
        <p:spPr>
          <a:xfrm rot="16200000">
            <a:off x="4548805" y="3093695"/>
            <a:ext cx="2272012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Flecha: hacia la izquierda 36">
            <a:extLst>
              <a:ext uri="{FF2B5EF4-FFF2-40B4-BE49-F238E27FC236}">
                <a16:creationId xmlns:a16="http://schemas.microsoft.com/office/drawing/2014/main" id="{7DDA86CE-FF28-4066-973B-EE693D9D1D24}"/>
              </a:ext>
            </a:extLst>
          </p:cNvPr>
          <p:cNvSpPr/>
          <p:nvPr/>
        </p:nvSpPr>
        <p:spPr>
          <a:xfrm rot="16200000">
            <a:off x="5735334" y="3516442"/>
            <a:ext cx="3117509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Flecha: hacia la izquierda 34">
            <a:extLst>
              <a:ext uri="{FF2B5EF4-FFF2-40B4-BE49-F238E27FC236}">
                <a16:creationId xmlns:a16="http://schemas.microsoft.com/office/drawing/2014/main" id="{A38DF566-F82D-4236-B4C1-AC4E3440BE9E}"/>
              </a:ext>
            </a:extLst>
          </p:cNvPr>
          <p:cNvSpPr/>
          <p:nvPr/>
        </p:nvSpPr>
        <p:spPr>
          <a:xfrm rot="16200000">
            <a:off x="7877529" y="2983527"/>
            <a:ext cx="2051673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A55E3FC9-957D-47AE-BAD1-FC3A23E1DEB5}"/>
              </a:ext>
            </a:extLst>
          </p:cNvPr>
          <p:cNvSpPr/>
          <p:nvPr/>
        </p:nvSpPr>
        <p:spPr>
          <a:xfrm rot="16200000">
            <a:off x="8830162" y="3423537"/>
            <a:ext cx="2931690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FD7EA1-3DBF-4BB6-9646-5CAE85A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06F55-0FCA-4F9C-9B5C-ECFB35B3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46" y="1937905"/>
            <a:ext cx="9456708" cy="1705929"/>
          </a:xfr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/>
              <a:t>¿Es posible predecir con la mayor precisión posible </a:t>
            </a: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salario en el sector de la ciencia de datos </a:t>
            </a:r>
            <a:r>
              <a:rPr lang="es-ES" sz="3600" dirty="0"/>
              <a:t>en función de </a:t>
            </a:r>
            <a:r>
              <a:rPr lang="es-ES" sz="3600" b="1" u="sng" dirty="0">
                <a:solidFill>
                  <a:srgbClr val="006600"/>
                </a:solidFill>
              </a:rPr>
              <a:t>diferentes características?</a:t>
            </a:r>
          </a:p>
        </p:txBody>
      </p:sp>
      <p:pic>
        <p:nvPicPr>
          <p:cNvPr id="16" name="Gráfico 15" descr="Ayuda">
            <a:extLst>
              <a:ext uri="{FF2B5EF4-FFF2-40B4-BE49-F238E27FC236}">
                <a16:creationId xmlns:a16="http://schemas.microsoft.com/office/drawing/2014/main" id="{58261C19-8C76-4C3C-9C9A-EC61CCF8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34" y="1300929"/>
            <a:ext cx="1248729" cy="1248729"/>
          </a:xfrm>
          <a:prstGeom prst="rect">
            <a:avLst/>
          </a:prstGeom>
        </p:spPr>
      </p:pic>
      <p:pic>
        <p:nvPicPr>
          <p:cNvPr id="19" name="Gráfico 18" descr="Empleado de oficina">
            <a:extLst>
              <a:ext uri="{FF2B5EF4-FFF2-40B4-BE49-F238E27FC236}">
                <a16:creationId xmlns:a16="http://schemas.microsoft.com/office/drawing/2014/main" id="{4C03A548-8A71-4E4B-BC37-65DF6E8FD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879" y="4480727"/>
            <a:ext cx="914400" cy="914400"/>
          </a:xfrm>
          <a:prstGeom prst="rect">
            <a:avLst/>
          </a:prstGeom>
        </p:spPr>
      </p:pic>
      <p:pic>
        <p:nvPicPr>
          <p:cNvPr id="21" name="Gráfico 20" descr="Europa y África en globo terráqueo">
            <a:extLst>
              <a:ext uri="{FF2B5EF4-FFF2-40B4-BE49-F238E27FC236}">
                <a16:creationId xmlns:a16="http://schemas.microsoft.com/office/drawing/2014/main" id="{6ECA58B7-1199-4DEF-8A45-C3A612FC4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6888" y="5275696"/>
            <a:ext cx="914400" cy="914400"/>
          </a:xfrm>
          <a:prstGeom prst="rect">
            <a:avLst/>
          </a:prstGeom>
        </p:spPr>
      </p:pic>
      <p:pic>
        <p:nvPicPr>
          <p:cNvPr id="23" name="Gráfico 22" descr="Ciudad">
            <a:extLst>
              <a:ext uri="{FF2B5EF4-FFF2-40B4-BE49-F238E27FC236}">
                <a16:creationId xmlns:a16="http://schemas.microsoft.com/office/drawing/2014/main" id="{11369FC7-CC46-4066-ABBE-027BF6D93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6165" y="4175392"/>
            <a:ext cx="914400" cy="914400"/>
          </a:xfrm>
          <a:prstGeom prst="rect">
            <a:avLst/>
          </a:prstGeom>
        </p:spPr>
      </p:pic>
      <p:pic>
        <p:nvPicPr>
          <p:cNvPr id="25" name="Gráfico 24" descr="Jerarquía">
            <a:extLst>
              <a:ext uri="{FF2B5EF4-FFF2-40B4-BE49-F238E27FC236}">
                <a16:creationId xmlns:a16="http://schemas.microsoft.com/office/drawing/2014/main" id="{0869B27C-BFF1-414D-82D0-4723E5A27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8807" y="5241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5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Obtención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CAC0DB-856D-4F86-BB84-57FE80EB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218" y="1074493"/>
            <a:ext cx="1183547" cy="58554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B08F86-245D-40B3-B29D-45FF372E5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68"/>
          <a:stretch/>
        </p:blipFill>
        <p:spPr>
          <a:xfrm>
            <a:off x="2469149" y="2655521"/>
            <a:ext cx="7253683" cy="1409546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699A2D-4229-4A81-BFCD-F072899B96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" t="3964"/>
          <a:stretch/>
        </p:blipFill>
        <p:spPr>
          <a:xfrm>
            <a:off x="495504" y="5096345"/>
            <a:ext cx="11200977" cy="1409546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22DBBD9-4A74-4DC0-8069-4C1C7C31604D}"/>
              </a:ext>
            </a:extLst>
          </p:cNvPr>
          <p:cNvSpPr/>
          <p:nvPr/>
        </p:nvSpPr>
        <p:spPr>
          <a:xfrm>
            <a:off x="5905493" y="1799857"/>
            <a:ext cx="381000" cy="750541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BB032856-050E-48E5-B775-7E7821609067}"/>
              </a:ext>
            </a:extLst>
          </p:cNvPr>
          <p:cNvSpPr/>
          <p:nvPr/>
        </p:nvSpPr>
        <p:spPr>
          <a:xfrm>
            <a:off x="5905493" y="4192685"/>
            <a:ext cx="381000" cy="750541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3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5A3EE90-4A4F-4D06-88B1-FE085A47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11542"/>
              </p:ext>
            </p:extLst>
          </p:nvPr>
        </p:nvGraphicFramePr>
        <p:xfrm>
          <a:off x="380706" y="1178805"/>
          <a:ext cx="5037826" cy="332517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037826">
                  <a:extLst>
                    <a:ext uri="{9D8B030D-6E8A-4147-A177-3AD203B41FA5}">
                      <a16:colId xmlns:a16="http://schemas.microsoft.com/office/drawing/2014/main" val="533946425"/>
                    </a:ext>
                  </a:extLst>
                </a:gridCol>
              </a:tblGrid>
              <a:tr h="52101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Abadi" panose="020B0604020104020204" pitchFamily="34" charset="0"/>
                        </a:rPr>
                        <a:t>Variables numéricas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5385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Salario </a:t>
                      </a:r>
                    </a:p>
                    <a:p>
                      <a:pPr algn="ctr"/>
                      <a:r>
                        <a:rPr lang="es-ES" sz="20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(salario en $)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14234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Salario </a:t>
                      </a:r>
                    </a:p>
                    <a:p>
                      <a:pPr algn="ctr"/>
                      <a:r>
                        <a:rPr lang="es-ES" sz="2000" b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(salario en la moneda del país)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71919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Año de prestación de servicios </a:t>
                      </a:r>
                    </a:p>
                    <a:p>
                      <a:pPr algn="ctr"/>
                      <a:r>
                        <a:rPr lang="es-ES" sz="2000" b="0" dirty="0">
                          <a:latin typeface="Abadi" panose="020B0604020104020204" pitchFamily="34" charset="0"/>
                        </a:rPr>
                        <a:t>(2020 – 2023)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9237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Porcentaje de la jornada de teletrabajo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(0, 50, 100)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35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E47940-7219-402D-AE5D-AF217857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89912"/>
              </p:ext>
            </p:extLst>
          </p:nvPr>
        </p:nvGraphicFramePr>
        <p:xfrm>
          <a:off x="6773468" y="2489812"/>
          <a:ext cx="5037826" cy="422117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037826">
                  <a:extLst>
                    <a:ext uri="{9D8B030D-6E8A-4147-A177-3AD203B41FA5}">
                      <a16:colId xmlns:a16="http://schemas.microsoft.com/office/drawing/2014/main" val="53394642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Abadi" panose="020B0604020104020204" pitchFamily="34" charset="0"/>
                        </a:rPr>
                        <a:t>Variables categóricas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5385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Nivel de experiencia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latin typeface="Abadi" panose="020B0604020104020204" pitchFamily="34" charset="0"/>
                        </a:rPr>
                        <a:t>(junior, senior, mando intermedio, ejecutivo)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14234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Tipo de trabajo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71919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Puesto de trabajo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9237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Residencia del trabajador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(mayoritariamente 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354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Localización de la empresa</a:t>
                      </a:r>
                    </a:p>
                    <a:p>
                      <a:pPr algn="ctr"/>
                      <a:r>
                        <a:rPr lang="es-ES" sz="2000" b="0" dirty="0">
                          <a:latin typeface="Abadi" panose="020B0604020104020204" pitchFamily="34" charset="0"/>
                        </a:rPr>
                        <a:t>(mayoritariamente 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07416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Tamaño de la empresa</a:t>
                      </a:r>
                    </a:p>
                    <a:p>
                      <a:pPr algn="ctr"/>
                      <a:r>
                        <a:rPr lang="es-ES" sz="2000" b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(pequeña, mediana, grande)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91283"/>
                  </a:ext>
                </a:extLst>
              </a:tr>
            </a:tbl>
          </a:graphicData>
        </a:graphic>
      </p:graphicFrame>
      <p:pic>
        <p:nvPicPr>
          <p:cNvPr id="6" name="Gráfico 5" descr="Irritante">
            <a:extLst>
              <a:ext uri="{FF2B5EF4-FFF2-40B4-BE49-F238E27FC236}">
                <a16:creationId xmlns:a16="http://schemas.microsoft.com/office/drawing/2014/main" id="{C7928160-C27E-4DC9-924A-C4C67222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75273"/>
            <a:ext cx="762243" cy="7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EDA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38E86-FDC1-49F5-8DE2-3D8339B9F8E5}"/>
              </a:ext>
            </a:extLst>
          </p:cNvPr>
          <p:cNvSpPr txBox="1"/>
          <p:nvPr/>
        </p:nvSpPr>
        <p:spPr>
          <a:xfrm>
            <a:off x="628271" y="1342436"/>
            <a:ext cx="1080027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badi" panose="020B0604020104020204" pitchFamily="34" charset="0"/>
              </a:rPr>
              <a:t>Distribución de salarios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CCD9BD-F62B-4391-94E3-975EF20CC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"/>
          <a:stretch/>
        </p:blipFill>
        <p:spPr>
          <a:xfrm>
            <a:off x="628272" y="2063400"/>
            <a:ext cx="10800271" cy="46475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4" name="Gráfico 3" descr="Advertencia">
            <a:extLst>
              <a:ext uri="{FF2B5EF4-FFF2-40B4-BE49-F238E27FC236}">
                <a16:creationId xmlns:a16="http://schemas.microsoft.com/office/drawing/2014/main" id="{7E1D5A86-19F8-424C-BB21-D55F04D98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3449" y="3975340"/>
            <a:ext cx="2360762" cy="2360762"/>
          </a:xfrm>
          <a:prstGeom prst="rect">
            <a:avLst/>
          </a:prstGeom>
        </p:spPr>
      </p:pic>
      <p:pic>
        <p:nvPicPr>
          <p:cNvPr id="9" name="Gráfico 8" descr="Advertencia">
            <a:extLst>
              <a:ext uri="{FF2B5EF4-FFF2-40B4-BE49-F238E27FC236}">
                <a16:creationId xmlns:a16="http://schemas.microsoft.com/office/drawing/2014/main" id="{061D849F-9E35-4069-BE1A-20EF1A2C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332" y="5053900"/>
            <a:ext cx="548957" cy="5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EDA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3F5C3D-904A-437F-B9E8-644154BB0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64"/>
          <a:stretch/>
        </p:blipFill>
        <p:spPr>
          <a:xfrm>
            <a:off x="145193" y="1522486"/>
            <a:ext cx="5225906" cy="21014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85EEE0-02F0-4911-8734-131F07BB4341}"/>
              </a:ext>
            </a:extLst>
          </p:cNvPr>
          <p:cNvSpPr txBox="1"/>
          <p:nvPr/>
        </p:nvSpPr>
        <p:spPr>
          <a:xfrm>
            <a:off x="145193" y="1113823"/>
            <a:ext cx="522590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año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16F531-A2A0-4C41-BD8F-B5EF6DCE0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93" y="4428580"/>
            <a:ext cx="5225906" cy="22331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A5D9113-954D-4237-AD3A-ACFD7D02D3CC}"/>
              </a:ext>
            </a:extLst>
          </p:cNvPr>
          <p:cNvSpPr txBox="1"/>
          <p:nvPr/>
        </p:nvSpPr>
        <p:spPr>
          <a:xfrm>
            <a:off x="145193" y="4019917"/>
            <a:ext cx="522590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 por porcentaje de teletrabajo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9D3523-B540-4C43-8D85-3C58ED358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98" y="1492584"/>
            <a:ext cx="5335432" cy="21313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33A120-F671-4C12-B154-80C1B4DE5D04}"/>
              </a:ext>
            </a:extLst>
          </p:cNvPr>
          <p:cNvSpPr txBox="1"/>
          <p:nvPr/>
        </p:nvSpPr>
        <p:spPr>
          <a:xfrm>
            <a:off x="6517093" y="1092100"/>
            <a:ext cx="536964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tamaño de la empresa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2747A7D-A465-4405-A59F-3FB2FF481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98" y="4428580"/>
            <a:ext cx="5352537" cy="22331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9F1443A-07FD-4CAE-A4F3-16415FA64511}"/>
              </a:ext>
            </a:extLst>
          </p:cNvPr>
          <p:cNvSpPr txBox="1"/>
          <p:nvPr/>
        </p:nvSpPr>
        <p:spPr>
          <a:xfrm>
            <a:off x="6534199" y="4019917"/>
            <a:ext cx="536964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localización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09428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EDA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85EEE0-02F0-4911-8734-131F07BB4341}"/>
              </a:ext>
            </a:extLst>
          </p:cNvPr>
          <p:cNvSpPr txBox="1"/>
          <p:nvPr/>
        </p:nvSpPr>
        <p:spPr>
          <a:xfrm>
            <a:off x="145193" y="1029952"/>
            <a:ext cx="534640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residencia del trabajador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5D9113-954D-4237-AD3A-ACFD7D02D3CC}"/>
              </a:ext>
            </a:extLst>
          </p:cNvPr>
          <p:cNvSpPr txBox="1"/>
          <p:nvPr/>
        </p:nvSpPr>
        <p:spPr>
          <a:xfrm>
            <a:off x="145192" y="4007261"/>
            <a:ext cx="525511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 por puesto de trabajo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33A120-F671-4C12-B154-80C1B4DE5D04}"/>
              </a:ext>
            </a:extLst>
          </p:cNvPr>
          <p:cNvSpPr txBox="1"/>
          <p:nvPr/>
        </p:nvSpPr>
        <p:spPr>
          <a:xfrm>
            <a:off x="6534197" y="1029952"/>
            <a:ext cx="5451417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“tipo de relación” laboral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D2ECC5-8AE2-4402-AD46-9CB1BCDD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2" y="1438615"/>
            <a:ext cx="5346405" cy="21822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6CD277-6B74-4B56-88D2-8762B556B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93" y="4425373"/>
            <a:ext cx="5255114" cy="22856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4294A6-CD96-4F64-8B02-028AB286F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98" y="1438615"/>
            <a:ext cx="5482012" cy="21822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5CF6820-3A8C-4137-8A29-50C8682DD0AC}"/>
              </a:ext>
            </a:extLst>
          </p:cNvPr>
          <p:cNvSpPr/>
          <p:nvPr/>
        </p:nvSpPr>
        <p:spPr>
          <a:xfrm>
            <a:off x="7387974" y="4666892"/>
            <a:ext cx="3743864" cy="7524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¿Por qué es importante conocer la distribución de nuestros datos?</a:t>
            </a:r>
          </a:p>
        </p:txBody>
      </p:sp>
    </p:spTree>
    <p:extLst>
      <p:ext uri="{BB962C8B-B14F-4D97-AF65-F5344CB8AC3E}">
        <p14:creationId xmlns:p14="http://schemas.microsoft.com/office/powerpoint/2010/main" val="71067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24402233-11D5-42E1-81B8-4E4AC952AB6F}"/>
              </a:ext>
            </a:extLst>
          </p:cNvPr>
          <p:cNvSpPr/>
          <p:nvPr/>
        </p:nvSpPr>
        <p:spPr>
          <a:xfrm>
            <a:off x="2034647" y="5305245"/>
            <a:ext cx="8360183" cy="1405743"/>
          </a:xfrm>
          <a:custGeom>
            <a:avLst/>
            <a:gdLst>
              <a:gd name="connsiteX0" fmla="*/ 0 w 8503129"/>
              <a:gd name="connsiteY0" fmla="*/ 2903842 h 3414369"/>
              <a:gd name="connsiteX1" fmla="*/ 1099751 w 8503129"/>
              <a:gd name="connsiteY1" fmla="*/ 2335431 h 3414369"/>
              <a:gd name="connsiteX2" fmla="*/ 1940011 w 8503129"/>
              <a:gd name="connsiteY2" fmla="*/ 3225117 h 3414369"/>
              <a:gd name="connsiteX3" fmla="*/ 2718486 w 8503129"/>
              <a:gd name="connsiteY3" fmla="*/ 4 h 3414369"/>
              <a:gd name="connsiteX4" fmla="*/ 3534032 w 8503129"/>
              <a:gd name="connsiteY4" fmla="*/ 3249831 h 3414369"/>
              <a:gd name="connsiteX5" fmla="*/ 4003589 w 8503129"/>
              <a:gd name="connsiteY5" fmla="*/ 531344 h 3414369"/>
              <a:gd name="connsiteX6" fmla="*/ 4917989 w 8503129"/>
              <a:gd name="connsiteY6" fmla="*/ 3200404 h 3414369"/>
              <a:gd name="connsiteX7" fmla="*/ 4967416 w 8503129"/>
              <a:gd name="connsiteY7" fmla="*/ 976188 h 3414369"/>
              <a:gd name="connsiteX8" fmla="*/ 5807676 w 8503129"/>
              <a:gd name="connsiteY8" fmla="*/ 3410469 h 3414369"/>
              <a:gd name="connsiteX9" fmla="*/ 6166022 w 8503129"/>
              <a:gd name="connsiteY9" fmla="*/ 1581669 h 3414369"/>
              <a:gd name="connsiteX10" fmla="*/ 6685005 w 8503129"/>
              <a:gd name="connsiteY10" fmla="*/ 3175690 h 3414369"/>
              <a:gd name="connsiteX11" fmla="*/ 7191632 w 8503129"/>
              <a:gd name="connsiteY11" fmla="*/ 1594026 h 3414369"/>
              <a:gd name="connsiteX12" fmla="*/ 8118389 w 8503129"/>
              <a:gd name="connsiteY12" fmla="*/ 3064480 h 3414369"/>
              <a:gd name="connsiteX13" fmla="*/ 8489092 w 8503129"/>
              <a:gd name="connsiteY13" fmla="*/ 3027409 h 3414369"/>
              <a:gd name="connsiteX14" fmla="*/ 8414951 w 8503129"/>
              <a:gd name="connsiteY14" fmla="*/ 3089193 h 3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129" h="3414369">
                <a:moveTo>
                  <a:pt x="0" y="2903842"/>
                </a:moveTo>
                <a:cubicBezTo>
                  <a:pt x="388208" y="2592863"/>
                  <a:pt x="776416" y="2281885"/>
                  <a:pt x="1099751" y="2335431"/>
                </a:cubicBezTo>
                <a:cubicBezTo>
                  <a:pt x="1423086" y="2388977"/>
                  <a:pt x="1670222" y="3614355"/>
                  <a:pt x="1940011" y="3225117"/>
                </a:cubicBezTo>
                <a:cubicBezTo>
                  <a:pt x="2209800" y="2835879"/>
                  <a:pt x="2452816" y="-4115"/>
                  <a:pt x="2718486" y="4"/>
                </a:cubicBezTo>
                <a:cubicBezTo>
                  <a:pt x="2984156" y="4123"/>
                  <a:pt x="3319848" y="3161274"/>
                  <a:pt x="3534032" y="3249831"/>
                </a:cubicBezTo>
                <a:cubicBezTo>
                  <a:pt x="3748216" y="3338388"/>
                  <a:pt x="3772930" y="539582"/>
                  <a:pt x="4003589" y="531344"/>
                </a:cubicBezTo>
                <a:cubicBezTo>
                  <a:pt x="4234249" y="523106"/>
                  <a:pt x="4757351" y="3126263"/>
                  <a:pt x="4917989" y="3200404"/>
                </a:cubicBezTo>
                <a:cubicBezTo>
                  <a:pt x="5078627" y="3274545"/>
                  <a:pt x="4819135" y="941177"/>
                  <a:pt x="4967416" y="976188"/>
                </a:cubicBezTo>
                <a:cubicBezTo>
                  <a:pt x="5115697" y="1011199"/>
                  <a:pt x="5607908" y="3309556"/>
                  <a:pt x="5807676" y="3410469"/>
                </a:cubicBezTo>
                <a:cubicBezTo>
                  <a:pt x="6007444" y="3511383"/>
                  <a:pt x="6019801" y="1620799"/>
                  <a:pt x="6166022" y="1581669"/>
                </a:cubicBezTo>
                <a:cubicBezTo>
                  <a:pt x="6312244" y="1542539"/>
                  <a:pt x="6514070" y="3173631"/>
                  <a:pt x="6685005" y="3175690"/>
                </a:cubicBezTo>
                <a:cubicBezTo>
                  <a:pt x="6855940" y="3177750"/>
                  <a:pt x="6952735" y="1612561"/>
                  <a:pt x="7191632" y="1594026"/>
                </a:cubicBezTo>
                <a:cubicBezTo>
                  <a:pt x="7430529" y="1575491"/>
                  <a:pt x="7902146" y="2825583"/>
                  <a:pt x="8118389" y="3064480"/>
                </a:cubicBezTo>
                <a:cubicBezTo>
                  <a:pt x="8334632" y="3303377"/>
                  <a:pt x="8439665" y="3023290"/>
                  <a:pt x="8489092" y="3027409"/>
                </a:cubicBezTo>
                <a:cubicBezTo>
                  <a:pt x="8538519" y="3031528"/>
                  <a:pt x="8443784" y="3043885"/>
                  <a:pt x="8414951" y="308919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Feature Engineering</a:t>
            </a:r>
          </a:p>
        </p:txBody>
      </p:sp>
      <p:pic>
        <p:nvPicPr>
          <p:cNvPr id="4" name="Gráfico 3" descr="Cerebro en cabeza">
            <a:extLst>
              <a:ext uri="{FF2B5EF4-FFF2-40B4-BE49-F238E27FC236}">
                <a16:creationId xmlns:a16="http://schemas.microsoft.com/office/drawing/2014/main" id="{69FBC559-6570-49B3-A6DB-B455FD2B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4411" y="1810050"/>
            <a:ext cx="1003178" cy="100317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831681D-07C7-48BC-94EB-F7D767093413}"/>
              </a:ext>
            </a:extLst>
          </p:cNvPr>
          <p:cNvSpPr/>
          <p:nvPr/>
        </p:nvSpPr>
        <p:spPr>
          <a:xfrm>
            <a:off x="854642" y="2916587"/>
            <a:ext cx="2303253" cy="735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Abadi" panose="020B0604020104020204" pitchFamily="34" charset="0"/>
              </a:rPr>
              <a:t>¿</a:t>
            </a:r>
            <a:r>
              <a:rPr lang="es-ES" sz="2000" b="1" dirty="0" err="1">
                <a:latin typeface="Abadi" panose="020B0604020104020204" pitchFamily="34" charset="0"/>
              </a:rPr>
              <a:t>Dummies</a:t>
            </a:r>
            <a:r>
              <a:rPr lang="es-ES" sz="2000" b="1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C6BA3B4-8FAA-467A-955D-344609A1929A}"/>
              </a:ext>
            </a:extLst>
          </p:cNvPr>
          <p:cNvSpPr/>
          <p:nvPr/>
        </p:nvSpPr>
        <p:spPr>
          <a:xfrm>
            <a:off x="3517347" y="2916965"/>
            <a:ext cx="2303253" cy="7358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latin typeface="Abadi" panose="020B0604020104020204" pitchFamily="34" charset="0"/>
              </a:rPr>
              <a:t>¿</a:t>
            </a:r>
            <a:r>
              <a:rPr lang="es-ES" b="1" dirty="0" err="1">
                <a:latin typeface="Abadi" panose="020B0604020104020204" pitchFamily="34" charset="0"/>
              </a:rPr>
              <a:t>One</a:t>
            </a:r>
            <a:r>
              <a:rPr lang="es-ES" b="1" dirty="0">
                <a:latin typeface="Abadi" panose="020B0604020104020204" pitchFamily="34" charset="0"/>
              </a:rPr>
              <a:t> </a:t>
            </a:r>
            <a:r>
              <a:rPr lang="es-ES" b="1" dirty="0" err="1">
                <a:latin typeface="Abadi" panose="020B0604020104020204" pitchFamily="34" charset="0"/>
              </a:rPr>
              <a:t>hot</a:t>
            </a:r>
            <a:r>
              <a:rPr lang="es-ES" b="1" dirty="0">
                <a:latin typeface="Abadi" panose="020B0604020104020204" pitchFamily="34" charset="0"/>
              </a:rPr>
              <a:t> </a:t>
            </a:r>
            <a:r>
              <a:rPr lang="es-ES" b="1" dirty="0" err="1">
                <a:latin typeface="Abadi" panose="020B0604020104020204" pitchFamily="34" charset="0"/>
              </a:rPr>
              <a:t>encoding</a:t>
            </a:r>
            <a:r>
              <a:rPr lang="es-ES" b="1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49B9848-34BD-4F95-B4C1-5544E30F72C5}"/>
              </a:ext>
            </a:extLst>
          </p:cNvPr>
          <p:cNvSpPr/>
          <p:nvPr/>
        </p:nvSpPr>
        <p:spPr>
          <a:xfrm>
            <a:off x="8842757" y="2939450"/>
            <a:ext cx="2303253" cy="7358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latin typeface="Abadi" panose="020B0604020104020204" pitchFamily="34" charset="0"/>
              </a:rPr>
              <a:t>¿Ordinal </a:t>
            </a:r>
            <a:r>
              <a:rPr lang="es-ES" b="1" dirty="0" err="1">
                <a:latin typeface="Abadi" panose="020B0604020104020204" pitchFamily="34" charset="0"/>
              </a:rPr>
              <a:t>encoding</a:t>
            </a:r>
            <a:r>
              <a:rPr lang="es-ES" b="1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B0EFDF0-5C4A-4E3A-814E-A1E5CBA4D69C}"/>
              </a:ext>
            </a:extLst>
          </p:cNvPr>
          <p:cNvSpPr/>
          <p:nvPr/>
        </p:nvSpPr>
        <p:spPr>
          <a:xfrm>
            <a:off x="6180052" y="2916587"/>
            <a:ext cx="2303253" cy="735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Abadi" panose="020B0604020104020204" pitchFamily="34" charset="0"/>
              </a:rPr>
              <a:t>¿Sentido común?</a:t>
            </a:r>
          </a:p>
        </p:txBody>
      </p:sp>
      <p:pic>
        <p:nvPicPr>
          <p:cNvPr id="24" name="Gráfico 23" descr="Marcador">
            <a:extLst>
              <a:ext uri="{FF2B5EF4-FFF2-40B4-BE49-F238E27FC236}">
                <a16:creationId xmlns:a16="http://schemas.microsoft.com/office/drawing/2014/main" id="{53E67EBB-2093-476D-A3C9-61FF9066B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45" y="5200900"/>
            <a:ext cx="1011272" cy="1011272"/>
          </a:xfrm>
          <a:prstGeom prst="rect">
            <a:avLst/>
          </a:prstGeom>
        </p:spPr>
      </p:pic>
      <p:sp>
        <p:nvSpPr>
          <p:cNvPr id="25" name="Diagrama de flujo: terminador 24">
            <a:extLst>
              <a:ext uri="{FF2B5EF4-FFF2-40B4-BE49-F238E27FC236}">
                <a16:creationId xmlns:a16="http://schemas.microsoft.com/office/drawing/2014/main" id="{14CAF48D-0E25-481E-8263-464596F549FA}"/>
              </a:ext>
            </a:extLst>
          </p:cNvPr>
          <p:cNvSpPr/>
          <p:nvPr/>
        </p:nvSpPr>
        <p:spPr>
          <a:xfrm>
            <a:off x="495270" y="6194625"/>
            <a:ext cx="1617423" cy="50353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3755 filas</a:t>
            </a:r>
          </a:p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11 columnas</a:t>
            </a:r>
          </a:p>
        </p:txBody>
      </p:sp>
      <p:sp>
        <p:nvSpPr>
          <p:cNvPr id="75" name="Diagrama de flujo: terminador 74">
            <a:extLst>
              <a:ext uri="{FF2B5EF4-FFF2-40B4-BE49-F238E27FC236}">
                <a16:creationId xmlns:a16="http://schemas.microsoft.com/office/drawing/2014/main" id="{37021DBC-4C3E-4671-B7CE-B158C723B057}"/>
              </a:ext>
            </a:extLst>
          </p:cNvPr>
          <p:cNvSpPr/>
          <p:nvPr/>
        </p:nvSpPr>
        <p:spPr>
          <a:xfrm>
            <a:off x="10033686" y="6088511"/>
            <a:ext cx="1844339" cy="62247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mínimo 1342 filas</a:t>
            </a:r>
          </a:p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hasta 262 columnas</a:t>
            </a:r>
          </a:p>
        </p:txBody>
      </p:sp>
      <p:pic>
        <p:nvPicPr>
          <p:cNvPr id="83" name="Gráfico 82" descr="Trofeo">
            <a:extLst>
              <a:ext uri="{FF2B5EF4-FFF2-40B4-BE49-F238E27FC236}">
                <a16:creationId xmlns:a16="http://schemas.microsoft.com/office/drawing/2014/main" id="{0B8B7F1C-7660-4D21-9A80-6FE1A46BB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55" y="5156309"/>
            <a:ext cx="914400" cy="914400"/>
          </a:xfrm>
          <a:prstGeom prst="rect">
            <a:avLst/>
          </a:prstGeom>
        </p:spPr>
      </p:pic>
      <p:pic>
        <p:nvPicPr>
          <p:cNvPr id="96" name="Gráfico 95" descr="Caminar">
            <a:extLst>
              <a:ext uri="{FF2B5EF4-FFF2-40B4-BE49-F238E27FC236}">
                <a16:creationId xmlns:a16="http://schemas.microsoft.com/office/drawing/2014/main" id="{C3A3094D-2576-450A-86C1-9FA9B4995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6368" y="5397849"/>
            <a:ext cx="914400" cy="914400"/>
          </a:xfrm>
          <a:prstGeom prst="rect">
            <a:avLst/>
          </a:prstGeom>
        </p:spPr>
      </p:pic>
      <p:pic>
        <p:nvPicPr>
          <p:cNvPr id="16" name="Gráfico 15" descr="Caminar">
            <a:extLst>
              <a:ext uri="{FF2B5EF4-FFF2-40B4-BE49-F238E27FC236}">
                <a16:creationId xmlns:a16="http://schemas.microsoft.com/office/drawing/2014/main" id="{A0E23706-A3A3-4D1F-93C1-96B9C16DA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232559">
            <a:off x="6063935" y="5249336"/>
            <a:ext cx="914400" cy="914400"/>
          </a:xfrm>
          <a:prstGeom prst="rect">
            <a:avLst/>
          </a:prstGeom>
        </p:spPr>
      </p:pic>
      <p:pic>
        <p:nvPicPr>
          <p:cNvPr id="17" name="Gráfico 16" descr="Caminar">
            <a:extLst>
              <a:ext uri="{FF2B5EF4-FFF2-40B4-BE49-F238E27FC236}">
                <a16:creationId xmlns:a16="http://schemas.microsoft.com/office/drawing/2014/main" id="{E2DB2020-E97E-4C7F-B616-F79A7F2F6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561799">
            <a:off x="9338432" y="53897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" grpId="0" animBg="1"/>
      <p:bldP spid="6" grpId="0" animBg="1"/>
      <p:bldP spid="7" grpId="0" animBg="1"/>
      <p:bldP spid="8" grpId="0" animBg="1"/>
      <p:bldP spid="25" grpId="0" animBg="1"/>
      <p:bldP spid="7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544</Words>
  <Application>Microsoft Office PowerPoint</Application>
  <PresentationFormat>Panorámica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Tema de Office</vt:lpstr>
      <vt:lpstr>Salarios en el sector de la ciencia de datos</vt:lpstr>
      <vt:lpstr>Indice</vt:lpstr>
      <vt:lpstr>Planteamiento</vt:lpstr>
      <vt:lpstr>Obtención de los datos</vt:lpstr>
      <vt:lpstr>Datos</vt:lpstr>
      <vt:lpstr>EDA</vt:lpstr>
      <vt:lpstr>EDA</vt:lpstr>
      <vt:lpstr>EDA</vt:lpstr>
      <vt:lpstr>Feature Engineering</vt:lpstr>
      <vt:lpstr>Feature Engineering</vt:lpstr>
      <vt:lpstr>Modelo </vt:lpstr>
      <vt:lpstr>Métricas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Salarios en el sector de la ciencia de datos</dc:title>
  <dc:creator>Beatriz Amat Pérez</dc:creator>
  <cp:lastModifiedBy>Beatriz Amat Pérez</cp:lastModifiedBy>
  <cp:revision>74</cp:revision>
  <dcterms:created xsi:type="dcterms:W3CDTF">2023-04-26T14:44:18Z</dcterms:created>
  <dcterms:modified xsi:type="dcterms:W3CDTF">2023-05-15T17:24:02Z</dcterms:modified>
</cp:coreProperties>
</file>