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8FB2083-AAAF-4AFC-8E69-CD2A9D5A0DBB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26.12.19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19CFF2-DC75-4F91-A350-26610E0E57A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A859CB6-F71A-489C-AD53-1A7AFB6A4CC8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26.12.19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D40337-A1E0-4961-BD46-B3E3853E4C6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Что бывает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Что получилось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Количество употреблений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Всего хороших плохих вещей после какого-то из предлогов: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12129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Не считаются штуки без разбора (около 300). Это обычно одинокие буквы.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В дальнейшем говорим именно о том слове, что после предлога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По частям речи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1" descr="graphics/boxplot_posCount.png"/>
          <p:cNvPicPr/>
          <p:nvPr/>
        </p:nvPicPr>
        <p:blipFill>
          <a:blip r:embed="rId1"/>
          <a:stretch/>
        </p:blipFill>
        <p:spPr>
          <a:xfrm>
            <a:off x="1676520" y="1600200"/>
            <a:ext cx="5790960" cy="4012920"/>
          </a:xfrm>
          <a:prstGeom prst="rect">
            <a:avLst/>
          </a:prstGeom>
          <a:ln w="9360"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boxplot_posCount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По авторам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1" descr="graphics/boxplot_authorCount.png"/>
          <p:cNvPicPr/>
          <p:nvPr/>
        </p:nvPicPr>
        <p:blipFill>
          <a:blip r:embed="rId1"/>
          <a:stretch/>
        </p:blipFill>
        <p:spPr>
          <a:xfrm>
            <a:off x="1892160" y="1600200"/>
            <a:ext cx="5346360" cy="4012920"/>
          </a:xfrm>
          <a:prstGeom prst="rect">
            <a:avLst/>
          </a:prstGeom>
          <a:ln w="9360"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boxplot_authorCount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По авторам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1" descr="graphics/boxplot_authorRatio.png"/>
          <p:cNvPicPr/>
          <p:nvPr/>
        </p:nvPicPr>
        <p:blipFill>
          <a:blip r:embed="rId1"/>
          <a:stretch/>
        </p:blipFill>
        <p:spPr>
          <a:xfrm>
            <a:off x="1892160" y="1600200"/>
            <a:ext cx="5346360" cy="4012920"/>
          </a:xfrm>
          <a:prstGeom prst="rect">
            <a:avLst/>
          </a:prstGeom>
          <a:ln w="9360"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boxplot_authorRatio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Подробнее: падежи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000000"/>
                </a:solidFill>
                <a:latin typeface="Calibri"/>
              </a:rPr>
              <a:t>???Данные про части речи после падежей??? (только склоняемые части речи?)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Какие падежи бывают после наших предлогов?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Актуально не для всех частей речи, только для: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существительных, местоимений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прилагательных, причастий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Какие падежи бывают после наших предлогов?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Picture 1" descr="graphics/boxplot_caseBy_prep=all.png"/>
          <p:cNvPicPr/>
          <p:nvPr/>
        </p:nvPicPr>
        <p:blipFill>
          <a:blip r:embed="rId1"/>
          <a:stretch/>
        </p:blipFill>
        <p:spPr>
          <a:xfrm>
            <a:off x="457200" y="1701720"/>
            <a:ext cx="8229240" cy="3796920"/>
          </a:xfrm>
          <a:prstGeom prst="rect">
            <a:avLst/>
          </a:prstGeom>
          <a:ln w="9360"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boxplot_caseBy_prep=all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Предлоги a, ab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Picture 1" descr="graphics/boxplot_caseBy_prep=a,ab.png"/>
          <p:cNvPicPr/>
          <p:nvPr/>
        </p:nvPicPr>
        <p:blipFill>
          <a:blip r:embed="rId1"/>
          <a:stretch/>
        </p:blipFill>
        <p:spPr>
          <a:xfrm>
            <a:off x="2565360" y="1600200"/>
            <a:ext cx="4012920" cy="4012920"/>
          </a:xfrm>
          <a:prstGeom prst="rect">
            <a:avLst/>
          </a:prstGeom>
          <a:ln w="9360"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boxplot_caseBy_prep=[‘a’, ‘ab’]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Что бывает  после латинских предлогов, управляющих аблативом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Предлоги e, ex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Picture 1" descr="graphics/boxplot_caseBy_prep=e,ex.png"/>
          <p:cNvPicPr/>
          <p:nvPr/>
        </p:nvPicPr>
        <p:blipFill>
          <a:blip r:embed="rId1"/>
          <a:stretch/>
        </p:blipFill>
        <p:spPr>
          <a:xfrm>
            <a:off x="2565360" y="1600200"/>
            <a:ext cx="4012920" cy="4012920"/>
          </a:xfrm>
          <a:prstGeom prst="rect">
            <a:avLst/>
          </a:prstGeom>
          <a:ln w="9360"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boxplot_caseBy_prep=[‘e’, ‘ex’]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Предлоги e, ex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Picture 1" descr="graphics/boxplot_caseBy_prep=e,ex.png"/>
          <p:cNvPicPr/>
          <p:nvPr/>
        </p:nvPicPr>
        <p:blipFill>
          <a:blip r:embed="rId1"/>
          <a:stretch/>
        </p:blipFill>
        <p:spPr>
          <a:xfrm>
            <a:off x="2565360" y="1600200"/>
            <a:ext cx="4012920" cy="4012920"/>
          </a:xfrm>
          <a:prstGeom prst="rect">
            <a:avLst/>
          </a:prstGeom>
          <a:ln w="9360"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boxplot_caseBy_prep=[‘e’, ‘ex’]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 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Picture 1" descr="graphics/boxplot_caseBy_prep=de.png"/>
          <p:cNvPicPr/>
          <p:nvPr/>
        </p:nvPicPr>
        <p:blipFill>
          <a:blip r:embed="rId1"/>
          <a:stretch/>
        </p:blipFill>
        <p:spPr>
          <a:xfrm>
            <a:off x="2565360" y="1600200"/>
            <a:ext cx="4012920" cy="4012920"/>
          </a:xfrm>
          <a:prstGeom prst="rect">
            <a:avLst/>
          </a:prstGeom>
          <a:ln w="9360"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boxplot_caseBy_prep=de.png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 cum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1" descr="graphics/boxplot_caseBy_prep=%5B'cum'%5D.png"/>
          <p:cNvPicPr/>
          <p:nvPr/>
        </p:nvPicPr>
        <p:blipFill>
          <a:blip r:embed="rId1"/>
          <a:stretch/>
        </p:blipFill>
        <p:spPr>
          <a:xfrm>
            <a:off x="2565360" y="1600200"/>
            <a:ext cx="4012920" cy="4012920"/>
          </a:xfrm>
          <a:prstGeom prst="rect">
            <a:avLst/>
          </a:prstGeom>
          <a:ln w="9360"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boxplot_caseBy_prep=[‘cum’].png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 sine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Picture 1" descr="graphics/boxplot_caseBy_prep=%5B'sine'%5D.png"/>
          <p:cNvPicPr/>
          <p:nvPr/>
        </p:nvPicPr>
        <p:blipFill>
          <a:blip r:embed="rId1"/>
          <a:stretch/>
        </p:blipFill>
        <p:spPr>
          <a:xfrm>
            <a:off x="2565360" y="1600200"/>
            <a:ext cx="4012920" cy="4012920"/>
          </a:xfrm>
          <a:prstGeom prst="rect">
            <a:avLst/>
          </a:prstGeom>
          <a:ln w="9360"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boxplot_caseBy_prep=[‘sine’].png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 pro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Picture 1" descr="graphics/boxplot_caseBy_prep=%5B'pro'%5D.png"/>
          <p:cNvPicPr/>
          <p:nvPr/>
        </p:nvPicPr>
        <p:blipFill>
          <a:blip r:embed="rId1"/>
          <a:stretch/>
        </p:blipFill>
        <p:spPr>
          <a:xfrm>
            <a:off x="2565360" y="1600200"/>
            <a:ext cx="4012920" cy="4012920"/>
          </a:xfrm>
          <a:prstGeom prst="rect">
            <a:avLst/>
          </a:prstGeom>
          <a:ln w="9360"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boxplot_caseBy_prep=[‘pro’].png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 prae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Picture 1" descr="graphics/boxplot_caseBy_prep=%5B'prae'%5D.png"/>
          <p:cNvPicPr/>
          <p:nvPr/>
        </p:nvPicPr>
        <p:blipFill>
          <a:blip r:embed="rId1"/>
          <a:stretch/>
        </p:blipFill>
        <p:spPr>
          <a:xfrm>
            <a:off x="2565360" y="1600200"/>
            <a:ext cx="4012920" cy="4012920"/>
          </a:xfrm>
          <a:prstGeom prst="rect">
            <a:avLst/>
          </a:prstGeom>
          <a:ln w="9360"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boxplot_caseBy_prep=[‘prae’].png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По частям речи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Существительное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Picture 1" descr="graphics/boxplot_pos=noun_case.png"/>
          <p:cNvPicPr/>
          <p:nvPr/>
        </p:nvPicPr>
        <p:blipFill>
          <a:blip r:embed="rId1"/>
          <a:stretch/>
        </p:blipFill>
        <p:spPr>
          <a:xfrm>
            <a:off x="1676520" y="1600200"/>
            <a:ext cx="5790960" cy="4012920"/>
          </a:xfrm>
          <a:prstGeom prst="rect">
            <a:avLst/>
          </a:prstGeom>
          <a:ln w="9360"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boxplot_pos=noun_case.png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Местоимение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1" descr="graphics/boxplot_pos=pronoun_case.png"/>
          <p:cNvPicPr/>
          <p:nvPr/>
        </p:nvPicPr>
        <p:blipFill>
          <a:blip r:embed="rId1"/>
          <a:stretch/>
        </p:blipFill>
        <p:spPr>
          <a:xfrm>
            <a:off x="1676520" y="1600200"/>
            <a:ext cx="5790960" cy="4012920"/>
          </a:xfrm>
          <a:prstGeom prst="rect">
            <a:avLst/>
          </a:prstGeom>
          <a:ln w="9360"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boxplot_pos=pronoun_case.png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000000"/>
                </a:solidFill>
                <a:latin typeface="Calibri"/>
              </a:rPr>
              <a:t>Сгенерировать по два примера для каждой штуки на графике, и вставить в презу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Прилагательное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Picture 1" descr="graphics/boxplot_pos=adjective_case.png"/>
          <p:cNvPicPr/>
          <p:nvPr/>
        </p:nvPicPr>
        <p:blipFill>
          <a:blip r:embed="rId1"/>
          <a:stretch/>
        </p:blipFill>
        <p:spPr>
          <a:xfrm>
            <a:off x="1676520" y="1600200"/>
            <a:ext cx="5790960" cy="4012920"/>
          </a:xfrm>
          <a:prstGeom prst="rect">
            <a:avLst/>
          </a:prstGeom>
          <a:ln w="9360"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boxplot_pos=adjective_case.png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Причастие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Picture 1" descr="graphics/boxplot_pos=participle_case.png"/>
          <p:cNvPicPr/>
          <p:nvPr/>
        </p:nvPicPr>
        <p:blipFill>
          <a:blip r:embed="rId1"/>
          <a:stretch/>
        </p:blipFill>
        <p:spPr>
          <a:xfrm>
            <a:off x="1676520" y="1600200"/>
            <a:ext cx="5790960" cy="4012920"/>
          </a:xfrm>
          <a:prstGeom prst="rect">
            <a:avLst/>
          </a:prstGeom>
          <a:ln w="9360"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boxplot_pos=participle_case.png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Несклоняемые части речи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Несклоняемые части речи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Здесь решил просто посмотреть самые частые леммы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Наречие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Picture 1" descr="graphics/boxplot_lemmaCount_pos=adverb.png"/>
          <p:cNvPicPr/>
          <p:nvPr/>
        </p:nvPicPr>
        <p:blipFill>
          <a:blip r:embed="rId1"/>
          <a:stretch/>
        </p:blipFill>
        <p:spPr>
          <a:xfrm>
            <a:off x="1892160" y="1600200"/>
            <a:ext cx="5346360" cy="4012920"/>
          </a:xfrm>
          <a:prstGeom prst="rect">
            <a:avLst/>
          </a:prstGeom>
          <a:ln w="9360"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boxplot_lemmaCount_pos=adverb.png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Picture 1" descr="graphics/boxplot_lemmaCount_pos=preposition.png"/>
          <p:cNvPicPr/>
          <p:nvPr/>
        </p:nvPicPr>
        <p:blipFill>
          <a:blip r:embed="rId1"/>
          <a:stretch/>
        </p:blipFill>
        <p:spPr>
          <a:xfrm>
            <a:off x="1892160" y="1600200"/>
            <a:ext cx="5346360" cy="4012920"/>
          </a:xfrm>
          <a:prstGeom prst="rect">
            <a:avLst/>
          </a:prstGeom>
          <a:ln w="9360"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boxplot_lemmaCount_pos=preposition.png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Числительное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1" descr="graphics/boxplot_lemmaCount_pos=numeral.png"/>
          <p:cNvPicPr/>
          <p:nvPr/>
        </p:nvPicPr>
        <p:blipFill>
          <a:blip r:embed="rId1"/>
          <a:stretch/>
        </p:blipFill>
        <p:spPr>
          <a:xfrm>
            <a:off x="1892160" y="1600200"/>
            <a:ext cx="5346360" cy="4012920"/>
          </a:xfrm>
          <a:prstGeom prst="rect">
            <a:avLst/>
          </a:prstGeom>
          <a:ln w="9360"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boxplot_lemmaCount_pos=numeral.png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Союзы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Picture 1" descr="graphics/boxplot_lemmaCount_pos=conjunction.png"/>
          <p:cNvPicPr/>
          <p:nvPr/>
        </p:nvPicPr>
        <p:blipFill>
          <a:blip r:embed="rId1"/>
          <a:stretch/>
        </p:blipFill>
        <p:spPr>
          <a:xfrm>
            <a:off x="1892160" y="1600200"/>
            <a:ext cx="5346360" cy="4012920"/>
          </a:xfrm>
          <a:prstGeom prst="rect">
            <a:avLst/>
          </a:prstGeom>
          <a:ln w="9360"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boxplot_lemmaCount_pos=conjunction.png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Восклицание (междометие*)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Picture 1" descr="graphics/boxplot_lemmaCount_pos=exclamation.png"/>
          <p:cNvPicPr/>
          <p:nvPr/>
        </p:nvPicPr>
        <p:blipFill>
          <a:blip r:embed="rId1"/>
          <a:stretch/>
        </p:blipFill>
        <p:spPr>
          <a:xfrm>
            <a:off x="1892160" y="1600200"/>
            <a:ext cx="5346360" cy="4012920"/>
          </a:xfrm>
          <a:prstGeom prst="rect">
            <a:avLst/>
          </a:prstGeom>
          <a:ln w="9360"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boxplot_lemmaCount_pos=exclamation.png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Знаки пунктуации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Picture 1" descr="graphics/boxplot_lemmaCount_pos=punctuation.png"/>
          <p:cNvPicPr/>
          <p:nvPr/>
        </p:nvPicPr>
        <p:blipFill>
          <a:blip r:embed="rId1"/>
          <a:stretch/>
        </p:blipFill>
        <p:spPr>
          <a:xfrm>
            <a:off x="1892160" y="1600200"/>
            <a:ext cx="5346360" cy="4012920"/>
          </a:xfrm>
          <a:prstGeom prst="rect">
            <a:avLst/>
          </a:prstGeom>
          <a:ln w="9360"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boxplot_lemmaCount_pos=punctuation.png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Задача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Очевидно, что после предлогов ‘a’, ‘ab’, ‘de’, ‘cum’, ‘ex’, ‘e’, ‘sine’, ‘pro’, ‘prae’, управляющих аблативом может быть не аблатив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Интересно собрать статистику, что же там бывает?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Приборы и материалы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CLTK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" descr="images/cltk1.png"/>
          <p:cNvPicPr/>
          <p:nvPr/>
        </p:nvPicPr>
        <p:blipFill>
          <a:blip r:embed="rId1"/>
          <a:stretch/>
        </p:blipFill>
        <p:spPr>
          <a:xfrm>
            <a:off x="457200" y="2819520"/>
            <a:ext cx="8229240" cy="1587240"/>
          </a:xfrm>
          <a:prstGeom prst="rect">
            <a:avLst/>
          </a:prstGeom>
          <a:ln w="9360"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cltk1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cltk2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Приборы и материалы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Корпус perseus, встроенный в CLTK.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Содержит 293 документа разного размера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Приборы и материалы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Корпус perseus, встроенный в CLTK.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Содержит 293 документа разного размера. Пригодились 276.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2019-12-26T01:19:32Z</dcterms:created>
  <dc:creator/>
  <dc:description/>
  <dc:language>ru-RU</dc:language>
  <cp:lastModifiedBy/>
  <dcterms:modified xsi:type="dcterms:W3CDTF">2019-12-26T04:42:16Z</dcterms:modified>
  <cp:revision>1</cp:revision>
  <dc:subject/>
  <dc:title/>
</cp:coreProperties>
</file>