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Что</a:t>
            </a:r>
            <a:r>
              <a:rPr/>
              <a:t> </a:t>
            </a:r>
            <a:r>
              <a:rPr/>
              <a:t>бывает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Что</a:t>
            </a:r>
            <a:r>
              <a:rPr/>
              <a:t> </a:t>
            </a:r>
            <a:r>
              <a:rPr/>
              <a:t>бывает</a:t>
            </a:r>
            <a:r>
              <a:rPr/>
              <a:t> </a:t>
            </a:r>
            <a:r>
              <a:rPr/>
              <a:t> </a:t>
            </a:r>
            <a:r>
              <a:rPr/>
              <a:t>после</a:t>
            </a:r>
            <a:r>
              <a:rPr/>
              <a:t> </a:t>
            </a:r>
            <a:r>
              <a:rPr/>
              <a:t>латинских</a:t>
            </a:r>
            <a:r>
              <a:rPr/>
              <a:t> </a:t>
            </a:r>
            <a:r>
              <a:rPr/>
              <a:t>предлогов,</a:t>
            </a:r>
            <a:r>
              <a:rPr/>
              <a:t> </a:t>
            </a:r>
            <a:r>
              <a:rPr/>
              <a:t>управляющих</a:t>
            </a:r>
            <a:r>
              <a:rPr/>
              <a:t> </a:t>
            </a:r>
            <a:r>
              <a:rPr/>
              <a:t>аблативом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i="1"/>
              <a:t>Сгенерировать</a:t>
            </a:r>
            <a:r>
              <a:rPr i="1"/>
              <a:t> </a:t>
            </a:r>
            <a:r>
              <a:rPr i="1"/>
              <a:t>по</a:t>
            </a:r>
            <a:r>
              <a:rPr i="1"/>
              <a:t> </a:t>
            </a:r>
            <a:r>
              <a:rPr i="1"/>
              <a:t>два</a:t>
            </a:r>
            <a:r>
              <a:rPr i="1"/>
              <a:t> </a:t>
            </a:r>
            <a:r>
              <a:rPr i="1"/>
              <a:t>примера</a:t>
            </a:r>
            <a:r>
              <a:rPr i="1"/>
              <a:t> </a:t>
            </a:r>
            <a:r>
              <a:rPr i="1"/>
              <a:t>для</a:t>
            </a:r>
            <a:r>
              <a:rPr i="1"/>
              <a:t> </a:t>
            </a:r>
            <a:r>
              <a:rPr i="1"/>
              <a:t>каждой</a:t>
            </a:r>
            <a:r>
              <a:rPr i="1"/>
              <a:t> </a:t>
            </a:r>
            <a:r>
              <a:rPr i="1"/>
              <a:t>штуки</a:t>
            </a:r>
            <a:r>
              <a:rPr i="1"/>
              <a:t> </a:t>
            </a:r>
            <a:r>
              <a:rPr i="1"/>
              <a:t>на</a:t>
            </a:r>
            <a:r>
              <a:rPr i="1"/>
              <a:t> </a:t>
            </a:r>
            <a:r>
              <a:rPr i="1"/>
              <a:t>графике,</a:t>
            </a:r>
            <a:r>
              <a:rPr i="1"/>
              <a:t> </a:t>
            </a:r>
            <a:r>
              <a:rPr i="1"/>
              <a:t>и</a:t>
            </a:r>
            <a:r>
              <a:rPr i="1"/>
              <a:t> </a:t>
            </a:r>
            <a:r>
              <a:rPr i="1"/>
              <a:t>вставить</a:t>
            </a:r>
            <a:r>
              <a:rPr i="1"/>
              <a:t> </a:t>
            </a:r>
            <a:r>
              <a:rPr i="1"/>
              <a:t>в</a:t>
            </a:r>
            <a:r>
              <a:rPr i="1"/>
              <a:t> </a:t>
            </a:r>
            <a:r>
              <a:rPr i="1"/>
              <a:t>презу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Очевидно, что после предлогов ‘a’, ‘ab’, ‘de’, ‘cum’, ‘ex’, ‘e’, ‘sine’, ‘pro’, ‘prae’, управляющих аблативом может быть не аблатив</a:t>
            </a:r>
          </a:p>
          <a:p>
            <a:pPr lvl="0" marL="0" indent="0">
              <a:buNone/>
            </a:pPr>
            <a:r>
              <a:rPr/>
              <a:t>Интересно собрать статистику, что же там бывает?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Приборы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материалы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CLTK</a:t>
            </a:r>
          </a:p>
          <a:p>
            <a:pPr lvl="0" indent="0">
              <a:buNone/>
            </a:pPr>
            <a:r>
              <a:rPr>
                <a:latin typeface="Courier"/>
              </a:rPr>
              <a:t>from cltk.corpus.utils.importer import CorpusImporter</a:t>
            </a:r>
            <a:br/>
            <a:r>
              <a:rPr>
                <a:latin typeface="Courier"/>
              </a:rPr>
              <a:t>from cltk.corpus.readers import get_corpus_reader</a:t>
            </a:r>
            <a:br/>
            <a:r>
              <a:rPr>
                <a:latin typeface="Courier"/>
              </a:rPr>
              <a:t>from cltk.tag.pos import POSTag</a:t>
            </a:r>
            <a:br/>
            <a:r>
              <a:rPr>
                <a:latin typeface="Courier"/>
              </a:rPr>
              <a:t>from cltk.lemmatize.latin.backoff import BackoffLatinLemmatizer</a:t>
            </a:r>
            <a:br/>
            <a:r>
              <a:rPr>
                <a:latin typeface="Courier"/>
              </a:rPr>
              <a:t>from cltk.tokenize.latin.sentence import SentenceTokenizer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ltk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19400"/>
            <a:ext cx="82296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cltk1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cltk2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2019-12-25T23:19:35Z</dcterms:created>
  <dcterms:modified xsi:type="dcterms:W3CDTF">2019-12-25T23:19:35Z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