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63" r:id="rId3"/>
    <p:sldId id="269" r:id="rId4"/>
    <p:sldId id="264" r:id="rId5"/>
    <p:sldId id="270" r:id="rId6"/>
    <p:sldId id="265" r:id="rId7"/>
    <p:sldId id="271" r:id="rId8"/>
    <p:sldId id="262" r:id="rId9"/>
    <p:sldId id="261" r:id="rId10"/>
    <p:sldId id="258" r:id="rId11"/>
    <p:sldId id="259" r:id="rId12"/>
    <p:sldId id="27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62148-4675-6D4E-AAEC-847D4275C43A}" v="53" dt="2024-10-29T22:53:22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5"/>
  </p:normalViewPr>
  <p:slideViewPr>
    <p:cSldViewPr snapToGrid="0">
      <p:cViewPr varScale="1">
        <p:scale>
          <a:sx n="101" d="100"/>
          <a:sy n="10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E05AE-2C3C-423E-806F-E50F452E584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F51884-2224-47E1-A6AB-49F7A071ED02}">
      <dgm:prSet/>
      <dgm:spPr>
        <a:solidFill>
          <a:schemeClr val="tx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b="1" dirty="0" err="1"/>
            <a:t>C'est</a:t>
          </a:r>
          <a:r>
            <a:rPr lang="en-CA" b="1" dirty="0"/>
            <a:t> </a:t>
          </a:r>
          <a:r>
            <a:rPr lang="en-CA" b="1" dirty="0" err="1"/>
            <a:t>une</a:t>
          </a:r>
          <a:r>
            <a:rPr lang="en-CA" b="1" dirty="0"/>
            <a:t> application mobile très facile à </a:t>
          </a:r>
          <a:r>
            <a:rPr lang="en-CA" b="1" dirty="0" err="1"/>
            <a:t>utiliser</a:t>
          </a:r>
          <a:r>
            <a:rPr lang="en-CA" b="1" dirty="0"/>
            <a:t>, qui </a:t>
          </a:r>
          <a:r>
            <a:rPr lang="en-CA" b="1" dirty="0" err="1"/>
            <a:t>permet</a:t>
          </a:r>
          <a:r>
            <a:rPr lang="en-CA" b="1" dirty="0"/>
            <a:t> à </a:t>
          </a:r>
          <a:r>
            <a:rPr lang="en-CA" b="1" dirty="0" err="1"/>
            <a:t>ses</a:t>
          </a:r>
          <a:r>
            <a:rPr lang="en-CA" b="1" dirty="0"/>
            <a:t> </a:t>
          </a:r>
          <a:r>
            <a:rPr lang="en-CA" b="1" dirty="0" err="1"/>
            <a:t>utilisateurs</a:t>
          </a:r>
          <a:r>
            <a:rPr lang="en-CA" b="1" dirty="0"/>
            <a:t> </a:t>
          </a:r>
          <a:r>
            <a:rPr lang="en-CA" b="1" dirty="0" err="1"/>
            <a:t>d'effectuer</a:t>
          </a:r>
          <a:r>
            <a:rPr lang="en-CA" b="1" dirty="0"/>
            <a:t> </a:t>
          </a:r>
          <a:r>
            <a:rPr lang="en-CA" b="1" dirty="0" err="1"/>
            <a:t>plusieurs</a:t>
          </a:r>
          <a:r>
            <a:rPr lang="en-CA" b="1" dirty="0"/>
            <a:t> </a:t>
          </a:r>
          <a:r>
            <a:rPr lang="en-CA" b="1" dirty="0" err="1"/>
            <a:t>opérations</a:t>
          </a:r>
          <a:r>
            <a:rPr lang="en-CA" b="1" dirty="0"/>
            <a:t>, </a:t>
          </a:r>
          <a:r>
            <a:rPr lang="en-CA" b="1" dirty="0" err="1"/>
            <a:t>comme</a:t>
          </a:r>
          <a:r>
            <a:rPr lang="en-CA" b="1" dirty="0"/>
            <a:t> :</a:t>
          </a:r>
          <a:endParaRPr lang="en-US" dirty="0"/>
        </a:p>
      </dgm:t>
    </dgm:pt>
    <dgm:pt modelId="{57BAB55F-54DB-4B59-9993-2AD9D742B2DD}" type="parTrans" cxnId="{E0D7D8BF-8902-406A-AABC-826D14887B4F}">
      <dgm:prSet/>
      <dgm:spPr/>
      <dgm:t>
        <a:bodyPr/>
        <a:lstStyle/>
        <a:p>
          <a:endParaRPr lang="en-US"/>
        </a:p>
      </dgm:t>
    </dgm:pt>
    <dgm:pt modelId="{039C0F68-D80D-41E5-A479-59993697F83B}" type="sibTrans" cxnId="{E0D7D8BF-8902-406A-AABC-826D14887B4F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4E73B5A-F8D6-45D4-84BE-49C489AEB5A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 err="1"/>
            <a:t>Réserver</a:t>
          </a:r>
          <a:r>
            <a:rPr lang="en-CA" dirty="0"/>
            <a:t> un livre,</a:t>
          </a:r>
          <a:endParaRPr lang="en-US" dirty="0"/>
        </a:p>
      </dgm:t>
    </dgm:pt>
    <dgm:pt modelId="{D03BA36A-C2EA-4846-BC12-2D42A774D1F9}" type="parTrans" cxnId="{CB9338F5-B012-49E6-B7A8-02865FB5E807}">
      <dgm:prSet/>
      <dgm:spPr/>
      <dgm:t>
        <a:bodyPr/>
        <a:lstStyle/>
        <a:p>
          <a:endParaRPr lang="en-US"/>
        </a:p>
      </dgm:t>
    </dgm:pt>
    <dgm:pt modelId="{EA9FFE7F-BB77-463E-8F31-144296E65BE0}" type="sibTrans" cxnId="{CB9338F5-B012-49E6-B7A8-02865FB5E80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E061AD6-0D36-4173-8D90-E16A883A2BE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Consulter la description et </a:t>
          </a:r>
          <a:r>
            <a:rPr lang="en-CA" dirty="0" err="1"/>
            <a:t>l'auteur</a:t>
          </a:r>
          <a:r>
            <a:rPr lang="en-CA" dirty="0"/>
            <a:t> d'un livre,</a:t>
          </a:r>
          <a:endParaRPr lang="en-US" dirty="0"/>
        </a:p>
      </dgm:t>
    </dgm:pt>
    <dgm:pt modelId="{F082B383-C122-4AEF-BA7D-F910B0A29EBA}" type="parTrans" cxnId="{7493EDA3-D1EB-4501-8EC0-C548A53940D4}">
      <dgm:prSet/>
      <dgm:spPr/>
      <dgm:t>
        <a:bodyPr/>
        <a:lstStyle/>
        <a:p>
          <a:endParaRPr lang="en-US"/>
        </a:p>
      </dgm:t>
    </dgm:pt>
    <dgm:pt modelId="{B315E152-A77E-40E8-8B54-31E7B0CF9503}" type="sibTrans" cxnId="{7493EDA3-D1EB-4501-8EC0-C548A53940D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CAACF90-B9C0-4DCA-8548-7C8F2A709FB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 err="1"/>
            <a:t>Voir</a:t>
          </a:r>
          <a:r>
            <a:rPr lang="en-CA" dirty="0"/>
            <a:t> les livres </a:t>
          </a:r>
          <a:r>
            <a:rPr lang="en-CA" dirty="0" err="1"/>
            <a:t>disponibles</a:t>
          </a:r>
          <a:r>
            <a:rPr lang="en-CA" dirty="0"/>
            <a:t>, etc.</a:t>
          </a:r>
          <a:endParaRPr lang="en-US" dirty="0"/>
        </a:p>
      </dgm:t>
    </dgm:pt>
    <dgm:pt modelId="{ABA453F9-32F9-470A-A394-52A7331EA596}" type="parTrans" cxnId="{A98A5E89-C3C2-47F2-BE31-80586F611DA0}">
      <dgm:prSet/>
      <dgm:spPr/>
      <dgm:t>
        <a:bodyPr/>
        <a:lstStyle/>
        <a:p>
          <a:endParaRPr lang="en-US"/>
        </a:p>
      </dgm:t>
    </dgm:pt>
    <dgm:pt modelId="{47FA5BFE-E6B9-4553-8C4A-6CC0C41C5364}" type="sibTrans" cxnId="{A98A5E89-C3C2-47F2-BE31-80586F611DA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72C9CCF-7B08-4795-A41C-0FA77B7C7C5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Le tout, </a:t>
          </a:r>
          <a:r>
            <a:rPr lang="en-CA" dirty="0" err="1"/>
            <a:t>directement</a:t>
          </a:r>
          <a:r>
            <a:rPr lang="en-CA" dirty="0"/>
            <a:t> </a:t>
          </a:r>
          <a:r>
            <a:rPr lang="en-CA" dirty="0" err="1"/>
            <a:t>depuis</a:t>
          </a:r>
          <a:r>
            <a:rPr lang="en-CA" dirty="0"/>
            <a:t> </a:t>
          </a:r>
          <a:r>
            <a:rPr lang="en-CA" dirty="0" err="1"/>
            <a:t>leur</a:t>
          </a:r>
          <a:r>
            <a:rPr lang="en-CA" dirty="0"/>
            <a:t> </a:t>
          </a:r>
          <a:r>
            <a:rPr lang="en-CA" dirty="0" err="1"/>
            <a:t>téléphone</a:t>
          </a:r>
          <a:r>
            <a:rPr lang="en-CA" dirty="0"/>
            <a:t>, </a:t>
          </a:r>
          <a:r>
            <a:rPr lang="en-CA" dirty="0" err="1"/>
            <a:t>en</a:t>
          </a:r>
          <a:r>
            <a:rPr lang="en-CA" dirty="0"/>
            <a:t> un </a:t>
          </a:r>
          <a:r>
            <a:rPr lang="en-CA" dirty="0" err="1"/>
            <a:t>clic</a:t>
          </a:r>
          <a:r>
            <a:rPr lang="en-CA" dirty="0"/>
            <a:t>.</a:t>
          </a:r>
          <a:endParaRPr lang="en-US" dirty="0"/>
        </a:p>
      </dgm:t>
    </dgm:pt>
    <dgm:pt modelId="{48EDA501-E18C-4D25-8A20-D68E61654980}" type="parTrans" cxnId="{8CC68A79-A58E-42DA-AA24-84B1375ECFB0}">
      <dgm:prSet/>
      <dgm:spPr/>
      <dgm:t>
        <a:bodyPr/>
        <a:lstStyle/>
        <a:p>
          <a:endParaRPr lang="en-US"/>
        </a:p>
      </dgm:t>
    </dgm:pt>
    <dgm:pt modelId="{CE859D69-70AB-4CE9-B98E-B84146104FE8}" type="sibTrans" cxnId="{8CC68A79-A58E-42DA-AA24-84B1375ECFB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A423EB0C-BEC5-6444-84F9-5FAA554ECB35}" type="pres">
      <dgm:prSet presAssocID="{100E05AE-2C3C-423E-806F-E50F452E5844}" presName="Name0" presStyleCnt="0">
        <dgm:presLayoutVars>
          <dgm:animLvl val="lvl"/>
          <dgm:resizeHandles val="exact"/>
        </dgm:presLayoutVars>
      </dgm:prSet>
      <dgm:spPr/>
    </dgm:pt>
    <dgm:pt modelId="{1308537C-DC25-D549-BD60-FDBB94D6A67C}" type="pres">
      <dgm:prSet presAssocID="{8BF51884-2224-47E1-A6AB-49F7A071ED02}" presName="compositeNode" presStyleCnt="0">
        <dgm:presLayoutVars>
          <dgm:bulletEnabled val="1"/>
        </dgm:presLayoutVars>
      </dgm:prSet>
      <dgm:spPr/>
    </dgm:pt>
    <dgm:pt modelId="{2F7ED746-631D-6F41-B787-45C28DD0B34A}" type="pres">
      <dgm:prSet presAssocID="{8BF51884-2224-47E1-A6AB-49F7A071ED02}" presName="bgRect" presStyleLbl="alignNode1" presStyleIdx="0" presStyleCnt="5"/>
      <dgm:spPr/>
    </dgm:pt>
    <dgm:pt modelId="{56BDBB8C-3B9A-A043-9B1B-CB0E24C8DBEF}" type="pres">
      <dgm:prSet presAssocID="{039C0F68-D80D-41E5-A479-59993697F83B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76904F48-649B-FC4F-A50C-F40ECF877010}" type="pres">
      <dgm:prSet presAssocID="{8BF51884-2224-47E1-A6AB-49F7A071ED02}" presName="nodeRect" presStyleLbl="alignNode1" presStyleIdx="0" presStyleCnt="5">
        <dgm:presLayoutVars>
          <dgm:bulletEnabled val="1"/>
        </dgm:presLayoutVars>
      </dgm:prSet>
      <dgm:spPr/>
    </dgm:pt>
    <dgm:pt modelId="{ED8C4CC5-7312-684A-B15E-7B501158EDFB}" type="pres">
      <dgm:prSet presAssocID="{039C0F68-D80D-41E5-A479-59993697F83B}" presName="sibTrans" presStyleCnt="0"/>
      <dgm:spPr/>
    </dgm:pt>
    <dgm:pt modelId="{2B7D6E59-B5E6-5040-8005-8E71BFB17A02}" type="pres">
      <dgm:prSet presAssocID="{84E73B5A-F8D6-45D4-84BE-49C489AEB5A7}" presName="compositeNode" presStyleCnt="0">
        <dgm:presLayoutVars>
          <dgm:bulletEnabled val="1"/>
        </dgm:presLayoutVars>
      </dgm:prSet>
      <dgm:spPr/>
    </dgm:pt>
    <dgm:pt modelId="{FEE0CC13-048B-E548-8C59-AA046FDF1783}" type="pres">
      <dgm:prSet presAssocID="{84E73B5A-F8D6-45D4-84BE-49C489AEB5A7}" presName="bgRect" presStyleLbl="alignNode1" presStyleIdx="1" presStyleCnt="5"/>
      <dgm:spPr/>
    </dgm:pt>
    <dgm:pt modelId="{1057A5F9-6957-1F44-92BF-82F9880DDBAB}" type="pres">
      <dgm:prSet presAssocID="{EA9FFE7F-BB77-463E-8F31-144296E65BE0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7CEF7538-C382-3048-85F2-236C4FD83FC7}" type="pres">
      <dgm:prSet presAssocID="{84E73B5A-F8D6-45D4-84BE-49C489AEB5A7}" presName="nodeRect" presStyleLbl="alignNode1" presStyleIdx="1" presStyleCnt="5">
        <dgm:presLayoutVars>
          <dgm:bulletEnabled val="1"/>
        </dgm:presLayoutVars>
      </dgm:prSet>
      <dgm:spPr/>
    </dgm:pt>
    <dgm:pt modelId="{18E35F17-A5BB-EE4B-95A5-80B7081530ED}" type="pres">
      <dgm:prSet presAssocID="{EA9FFE7F-BB77-463E-8F31-144296E65BE0}" presName="sibTrans" presStyleCnt="0"/>
      <dgm:spPr/>
    </dgm:pt>
    <dgm:pt modelId="{7C508FDD-7997-854D-ACDE-90EDD9210CEB}" type="pres">
      <dgm:prSet presAssocID="{8E061AD6-0D36-4173-8D90-E16A883A2BE5}" presName="compositeNode" presStyleCnt="0">
        <dgm:presLayoutVars>
          <dgm:bulletEnabled val="1"/>
        </dgm:presLayoutVars>
      </dgm:prSet>
      <dgm:spPr/>
    </dgm:pt>
    <dgm:pt modelId="{DCB9C806-3671-0B4B-AC2D-E945AF9E1F18}" type="pres">
      <dgm:prSet presAssocID="{8E061AD6-0D36-4173-8D90-E16A883A2BE5}" presName="bgRect" presStyleLbl="alignNode1" presStyleIdx="2" presStyleCnt="5"/>
      <dgm:spPr/>
    </dgm:pt>
    <dgm:pt modelId="{927999B2-E23D-D44E-90D0-9A1183257651}" type="pres">
      <dgm:prSet presAssocID="{B315E152-A77E-40E8-8B54-31E7B0CF950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925F15AD-6909-584D-9780-4C19A3300AFE}" type="pres">
      <dgm:prSet presAssocID="{8E061AD6-0D36-4173-8D90-E16A883A2BE5}" presName="nodeRect" presStyleLbl="alignNode1" presStyleIdx="2" presStyleCnt="5">
        <dgm:presLayoutVars>
          <dgm:bulletEnabled val="1"/>
        </dgm:presLayoutVars>
      </dgm:prSet>
      <dgm:spPr/>
    </dgm:pt>
    <dgm:pt modelId="{11DFB7BD-458A-8C4F-8E34-00E2266F8126}" type="pres">
      <dgm:prSet presAssocID="{B315E152-A77E-40E8-8B54-31E7B0CF9503}" presName="sibTrans" presStyleCnt="0"/>
      <dgm:spPr/>
    </dgm:pt>
    <dgm:pt modelId="{8DD834CF-81B1-8643-9418-6857A487952E}" type="pres">
      <dgm:prSet presAssocID="{8CAACF90-B9C0-4DCA-8548-7C8F2A709FBE}" presName="compositeNode" presStyleCnt="0">
        <dgm:presLayoutVars>
          <dgm:bulletEnabled val="1"/>
        </dgm:presLayoutVars>
      </dgm:prSet>
      <dgm:spPr/>
    </dgm:pt>
    <dgm:pt modelId="{38E92BD4-4E35-6E49-93AD-5E41A9132325}" type="pres">
      <dgm:prSet presAssocID="{8CAACF90-B9C0-4DCA-8548-7C8F2A709FBE}" presName="bgRect" presStyleLbl="alignNode1" presStyleIdx="3" presStyleCnt="5"/>
      <dgm:spPr/>
    </dgm:pt>
    <dgm:pt modelId="{C1529758-E5D1-9942-A5BC-070078F0DB7D}" type="pres">
      <dgm:prSet presAssocID="{47FA5BFE-E6B9-4553-8C4A-6CC0C41C5364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38D54A5D-94D2-3240-90EB-E6AD925319AF}" type="pres">
      <dgm:prSet presAssocID="{8CAACF90-B9C0-4DCA-8548-7C8F2A709FBE}" presName="nodeRect" presStyleLbl="alignNode1" presStyleIdx="3" presStyleCnt="5">
        <dgm:presLayoutVars>
          <dgm:bulletEnabled val="1"/>
        </dgm:presLayoutVars>
      </dgm:prSet>
      <dgm:spPr/>
    </dgm:pt>
    <dgm:pt modelId="{E5367F20-63B9-7B47-92AB-F2EA4D3E9F4E}" type="pres">
      <dgm:prSet presAssocID="{47FA5BFE-E6B9-4553-8C4A-6CC0C41C5364}" presName="sibTrans" presStyleCnt="0"/>
      <dgm:spPr/>
    </dgm:pt>
    <dgm:pt modelId="{7F2E1E41-6767-3A4F-A50F-D4F90860E823}" type="pres">
      <dgm:prSet presAssocID="{572C9CCF-7B08-4795-A41C-0FA77B7C7C5E}" presName="compositeNode" presStyleCnt="0">
        <dgm:presLayoutVars>
          <dgm:bulletEnabled val="1"/>
        </dgm:presLayoutVars>
      </dgm:prSet>
      <dgm:spPr/>
    </dgm:pt>
    <dgm:pt modelId="{7E2E85BB-C6F8-9A40-8390-5ABE3DD43BEF}" type="pres">
      <dgm:prSet presAssocID="{572C9CCF-7B08-4795-A41C-0FA77B7C7C5E}" presName="bgRect" presStyleLbl="alignNode1" presStyleIdx="4" presStyleCnt="5"/>
      <dgm:spPr/>
    </dgm:pt>
    <dgm:pt modelId="{5368D05E-43D5-0447-8724-7006DD8F1FB6}" type="pres">
      <dgm:prSet presAssocID="{CE859D69-70AB-4CE9-B98E-B84146104FE8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2CAD7EC-C100-7343-B526-AE7B91C59BD7}" type="pres">
      <dgm:prSet presAssocID="{572C9CCF-7B08-4795-A41C-0FA77B7C7C5E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6D544515-EA6A-2349-84DC-1A4B97820718}" type="presOf" srcId="{CE859D69-70AB-4CE9-B98E-B84146104FE8}" destId="{5368D05E-43D5-0447-8724-7006DD8F1FB6}" srcOrd="0" destOrd="0" presId="urn:microsoft.com/office/officeart/2016/7/layout/LinearBlockProcessNumbered"/>
    <dgm:cxn modelId="{851E3E17-F6BB-4B43-A4E3-7625F3F571FA}" type="presOf" srcId="{EA9FFE7F-BB77-463E-8F31-144296E65BE0}" destId="{1057A5F9-6957-1F44-92BF-82F9880DDBAB}" srcOrd="0" destOrd="0" presId="urn:microsoft.com/office/officeart/2016/7/layout/LinearBlockProcessNumbered"/>
    <dgm:cxn modelId="{96C21340-5A8C-8049-AD89-4A3D404070E3}" type="presOf" srcId="{8CAACF90-B9C0-4DCA-8548-7C8F2A709FBE}" destId="{38D54A5D-94D2-3240-90EB-E6AD925319AF}" srcOrd="1" destOrd="0" presId="urn:microsoft.com/office/officeart/2016/7/layout/LinearBlockProcessNumbered"/>
    <dgm:cxn modelId="{9CCA504C-67BB-F642-B209-DAD89D8BAAB2}" type="presOf" srcId="{47FA5BFE-E6B9-4553-8C4A-6CC0C41C5364}" destId="{C1529758-E5D1-9942-A5BC-070078F0DB7D}" srcOrd="0" destOrd="0" presId="urn:microsoft.com/office/officeart/2016/7/layout/LinearBlockProcessNumbered"/>
    <dgm:cxn modelId="{2EA2785D-305A-6643-BBE7-12E371CF7FB8}" type="presOf" srcId="{8BF51884-2224-47E1-A6AB-49F7A071ED02}" destId="{2F7ED746-631D-6F41-B787-45C28DD0B34A}" srcOrd="0" destOrd="0" presId="urn:microsoft.com/office/officeart/2016/7/layout/LinearBlockProcessNumbered"/>
    <dgm:cxn modelId="{61D3AB71-AEAA-0648-B727-B8FC0E569CBF}" type="presOf" srcId="{100E05AE-2C3C-423E-806F-E50F452E5844}" destId="{A423EB0C-BEC5-6444-84F9-5FAA554ECB35}" srcOrd="0" destOrd="0" presId="urn:microsoft.com/office/officeart/2016/7/layout/LinearBlockProcessNumbered"/>
    <dgm:cxn modelId="{8CC68A79-A58E-42DA-AA24-84B1375ECFB0}" srcId="{100E05AE-2C3C-423E-806F-E50F452E5844}" destId="{572C9CCF-7B08-4795-A41C-0FA77B7C7C5E}" srcOrd="4" destOrd="0" parTransId="{48EDA501-E18C-4D25-8A20-D68E61654980}" sibTransId="{CE859D69-70AB-4CE9-B98E-B84146104FE8}"/>
    <dgm:cxn modelId="{5055B882-17E8-D14E-97D8-0FF3D0914FDA}" type="presOf" srcId="{84E73B5A-F8D6-45D4-84BE-49C489AEB5A7}" destId="{7CEF7538-C382-3048-85F2-236C4FD83FC7}" srcOrd="1" destOrd="0" presId="urn:microsoft.com/office/officeart/2016/7/layout/LinearBlockProcessNumbered"/>
    <dgm:cxn modelId="{A98A5E89-C3C2-47F2-BE31-80586F611DA0}" srcId="{100E05AE-2C3C-423E-806F-E50F452E5844}" destId="{8CAACF90-B9C0-4DCA-8548-7C8F2A709FBE}" srcOrd="3" destOrd="0" parTransId="{ABA453F9-32F9-470A-A394-52A7331EA596}" sibTransId="{47FA5BFE-E6B9-4553-8C4A-6CC0C41C5364}"/>
    <dgm:cxn modelId="{5FFA408A-9607-2B44-B6EB-E2B9F128240E}" type="presOf" srcId="{84E73B5A-F8D6-45D4-84BE-49C489AEB5A7}" destId="{FEE0CC13-048B-E548-8C59-AA046FDF1783}" srcOrd="0" destOrd="0" presId="urn:microsoft.com/office/officeart/2016/7/layout/LinearBlockProcessNumbered"/>
    <dgm:cxn modelId="{BFA74497-4DFA-4949-BA20-6AAD912212CA}" type="presOf" srcId="{B315E152-A77E-40E8-8B54-31E7B0CF9503}" destId="{927999B2-E23D-D44E-90D0-9A1183257651}" srcOrd="0" destOrd="0" presId="urn:microsoft.com/office/officeart/2016/7/layout/LinearBlockProcessNumbered"/>
    <dgm:cxn modelId="{DCA6D997-59BD-3A44-A590-2C7C90210E29}" type="presOf" srcId="{8E061AD6-0D36-4173-8D90-E16A883A2BE5}" destId="{DCB9C806-3671-0B4B-AC2D-E945AF9E1F18}" srcOrd="0" destOrd="0" presId="urn:microsoft.com/office/officeart/2016/7/layout/LinearBlockProcessNumbered"/>
    <dgm:cxn modelId="{48500898-8C66-E24F-9BC1-B70173129479}" type="presOf" srcId="{572C9CCF-7B08-4795-A41C-0FA77B7C7C5E}" destId="{02CAD7EC-C100-7343-B526-AE7B91C59BD7}" srcOrd="1" destOrd="0" presId="urn:microsoft.com/office/officeart/2016/7/layout/LinearBlockProcessNumbered"/>
    <dgm:cxn modelId="{87F5929D-10EF-3948-B296-173792D62870}" type="presOf" srcId="{8BF51884-2224-47E1-A6AB-49F7A071ED02}" destId="{76904F48-649B-FC4F-A50C-F40ECF877010}" srcOrd="1" destOrd="0" presId="urn:microsoft.com/office/officeart/2016/7/layout/LinearBlockProcessNumbered"/>
    <dgm:cxn modelId="{7493EDA3-D1EB-4501-8EC0-C548A53940D4}" srcId="{100E05AE-2C3C-423E-806F-E50F452E5844}" destId="{8E061AD6-0D36-4173-8D90-E16A883A2BE5}" srcOrd="2" destOrd="0" parTransId="{F082B383-C122-4AEF-BA7D-F910B0A29EBA}" sibTransId="{B315E152-A77E-40E8-8B54-31E7B0CF9503}"/>
    <dgm:cxn modelId="{A5879CA6-DD5F-FA4D-8289-B19271F15D91}" type="presOf" srcId="{8CAACF90-B9C0-4DCA-8548-7C8F2A709FBE}" destId="{38E92BD4-4E35-6E49-93AD-5E41A9132325}" srcOrd="0" destOrd="0" presId="urn:microsoft.com/office/officeart/2016/7/layout/LinearBlockProcessNumbered"/>
    <dgm:cxn modelId="{2613DAB7-A2E6-FE4F-BD88-64F9BEE8CFA6}" type="presOf" srcId="{572C9CCF-7B08-4795-A41C-0FA77B7C7C5E}" destId="{7E2E85BB-C6F8-9A40-8390-5ABE3DD43BEF}" srcOrd="0" destOrd="0" presId="urn:microsoft.com/office/officeart/2016/7/layout/LinearBlockProcessNumbered"/>
    <dgm:cxn modelId="{E0D7D8BF-8902-406A-AABC-826D14887B4F}" srcId="{100E05AE-2C3C-423E-806F-E50F452E5844}" destId="{8BF51884-2224-47E1-A6AB-49F7A071ED02}" srcOrd="0" destOrd="0" parTransId="{57BAB55F-54DB-4B59-9993-2AD9D742B2DD}" sibTransId="{039C0F68-D80D-41E5-A479-59993697F83B}"/>
    <dgm:cxn modelId="{D66177E4-DB55-4A4B-B78A-7F7B01E9F0F7}" type="presOf" srcId="{039C0F68-D80D-41E5-A479-59993697F83B}" destId="{56BDBB8C-3B9A-A043-9B1B-CB0E24C8DBEF}" srcOrd="0" destOrd="0" presId="urn:microsoft.com/office/officeart/2016/7/layout/LinearBlockProcessNumbered"/>
    <dgm:cxn modelId="{EF8C68EB-3589-824E-BBB3-22D88F660122}" type="presOf" srcId="{8E061AD6-0D36-4173-8D90-E16A883A2BE5}" destId="{925F15AD-6909-584D-9780-4C19A3300AFE}" srcOrd="1" destOrd="0" presId="urn:microsoft.com/office/officeart/2016/7/layout/LinearBlockProcessNumbered"/>
    <dgm:cxn modelId="{CB9338F5-B012-49E6-B7A8-02865FB5E807}" srcId="{100E05AE-2C3C-423E-806F-E50F452E5844}" destId="{84E73B5A-F8D6-45D4-84BE-49C489AEB5A7}" srcOrd="1" destOrd="0" parTransId="{D03BA36A-C2EA-4846-BC12-2D42A774D1F9}" sibTransId="{EA9FFE7F-BB77-463E-8F31-144296E65BE0}"/>
    <dgm:cxn modelId="{47025905-BD76-CE46-B889-EC5918E0C00F}" type="presParOf" srcId="{A423EB0C-BEC5-6444-84F9-5FAA554ECB35}" destId="{1308537C-DC25-D549-BD60-FDBB94D6A67C}" srcOrd="0" destOrd="0" presId="urn:microsoft.com/office/officeart/2016/7/layout/LinearBlockProcessNumbered"/>
    <dgm:cxn modelId="{38EB9A63-D625-8D4B-A081-76FD47F49429}" type="presParOf" srcId="{1308537C-DC25-D549-BD60-FDBB94D6A67C}" destId="{2F7ED746-631D-6F41-B787-45C28DD0B34A}" srcOrd="0" destOrd="0" presId="urn:microsoft.com/office/officeart/2016/7/layout/LinearBlockProcessNumbered"/>
    <dgm:cxn modelId="{2A71FB65-08DB-7948-AC1A-B3316AE2CF66}" type="presParOf" srcId="{1308537C-DC25-D549-BD60-FDBB94D6A67C}" destId="{56BDBB8C-3B9A-A043-9B1B-CB0E24C8DBEF}" srcOrd="1" destOrd="0" presId="urn:microsoft.com/office/officeart/2016/7/layout/LinearBlockProcessNumbered"/>
    <dgm:cxn modelId="{546D341E-64AC-564F-AB3B-225127B04348}" type="presParOf" srcId="{1308537C-DC25-D549-BD60-FDBB94D6A67C}" destId="{76904F48-649B-FC4F-A50C-F40ECF877010}" srcOrd="2" destOrd="0" presId="urn:microsoft.com/office/officeart/2016/7/layout/LinearBlockProcessNumbered"/>
    <dgm:cxn modelId="{21183E7C-9421-FD44-BBA1-CABDDA78935B}" type="presParOf" srcId="{A423EB0C-BEC5-6444-84F9-5FAA554ECB35}" destId="{ED8C4CC5-7312-684A-B15E-7B501158EDFB}" srcOrd="1" destOrd="0" presId="urn:microsoft.com/office/officeart/2016/7/layout/LinearBlockProcessNumbered"/>
    <dgm:cxn modelId="{5401662E-848F-B84B-A309-7339A7F4063C}" type="presParOf" srcId="{A423EB0C-BEC5-6444-84F9-5FAA554ECB35}" destId="{2B7D6E59-B5E6-5040-8005-8E71BFB17A02}" srcOrd="2" destOrd="0" presId="urn:microsoft.com/office/officeart/2016/7/layout/LinearBlockProcessNumbered"/>
    <dgm:cxn modelId="{0E5D9DA0-7E8F-7747-A47A-AE2092285292}" type="presParOf" srcId="{2B7D6E59-B5E6-5040-8005-8E71BFB17A02}" destId="{FEE0CC13-048B-E548-8C59-AA046FDF1783}" srcOrd="0" destOrd="0" presId="urn:microsoft.com/office/officeart/2016/7/layout/LinearBlockProcessNumbered"/>
    <dgm:cxn modelId="{7F9BF6FF-274F-5945-A08B-CF6E5822CECE}" type="presParOf" srcId="{2B7D6E59-B5E6-5040-8005-8E71BFB17A02}" destId="{1057A5F9-6957-1F44-92BF-82F9880DDBAB}" srcOrd="1" destOrd="0" presId="urn:microsoft.com/office/officeart/2016/7/layout/LinearBlockProcessNumbered"/>
    <dgm:cxn modelId="{A607AC20-FCA6-2F44-8D3E-F201995D7D5B}" type="presParOf" srcId="{2B7D6E59-B5E6-5040-8005-8E71BFB17A02}" destId="{7CEF7538-C382-3048-85F2-236C4FD83FC7}" srcOrd="2" destOrd="0" presId="urn:microsoft.com/office/officeart/2016/7/layout/LinearBlockProcessNumbered"/>
    <dgm:cxn modelId="{B28BDA4D-C2DE-7642-BC0B-D1F9F12968BA}" type="presParOf" srcId="{A423EB0C-BEC5-6444-84F9-5FAA554ECB35}" destId="{18E35F17-A5BB-EE4B-95A5-80B7081530ED}" srcOrd="3" destOrd="0" presId="urn:microsoft.com/office/officeart/2016/7/layout/LinearBlockProcessNumbered"/>
    <dgm:cxn modelId="{5757F817-7110-9E48-9A4F-4CAA2FC368C0}" type="presParOf" srcId="{A423EB0C-BEC5-6444-84F9-5FAA554ECB35}" destId="{7C508FDD-7997-854D-ACDE-90EDD9210CEB}" srcOrd="4" destOrd="0" presId="urn:microsoft.com/office/officeart/2016/7/layout/LinearBlockProcessNumbered"/>
    <dgm:cxn modelId="{E44D4BF3-5051-D045-B085-307F5522A1FC}" type="presParOf" srcId="{7C508FDD-7997-854D-ACDE-90EDD9210CEB}" destId="{DCB9C806-3671-0B4B-AC2D-E945AF9E1F18}" srcOrd="0" destOrd="0" presId="urn:microsoft.com/office/officeart/2016/7/layout/LinearBlockProcessNumbered"/>
    <dgm:cxn modelId="{83D4FA37-B7FB-0A40-8ADB-FEC0B703C0FC}" type="presParOf" srcId="{7C508FDD-7997-854D-ACDE-90EDD9210CEB}" destId="{927999B2-E23D-D44E-90D0-9A1183257651}" srcOrd="1" destOrd="0" presId="urn:microsoft.com/office/officeart/2016/7/layout/LinearBlockProcessNumbered"/>
    <dgm:cxn modelId="{A5DFD914-3C7D-EE4F-8890-FF9D38F8E9D4}" type="presParOf" srcId="{7C508FDD-7997-854D-ACDE-90EDD9210CEB}" destId="{925F15AD-6909-584D-9780-4C19A3300AFE}" srcOrd="2" destOrd="0" presId="urn:microsoft.com/office/officeart/2016/7/layout/LinearBlockProcessNumbered"/>
    <dgm:cxn modelId="{836255BD-3E0B-CD44-8384-B06D5EF7CF8C}" type="presParOf" srcId="{A423EB0C-BEC5-6444-84F9-5FAA554ECB35}" destId="{11DFB7BD-458A-8C4F-8E34-00E2266F8126}" srcOrd="5" destOrd="0" presId="urn:microsoft.com/office/officeart/2016/7/layout/LinearBlockProcessNumbered"/>
    <dgm:cxn modelId="{F640F596-B375-7944-BE9C-BE93BED3ECDB}" type="presParOf" srcId="{A423EB0C-BEC5-6444-84F9-5FAA554ECB35}" destId="{8DD834CF-81B1-8643-9418-6857A487952E}" srcOrd="6" destOrd="0" presId="urn:microsoft.com/office/officeart/2016/7/layout/LinearBlockProcessNumbered"/>
    <dgm:cxn modelId="{A8C47A1D-1F2C-D04D-9E72-7DC09AA96700}" type="presParOf" srcId="{8DD834CF-81B1-8643-9418-6857A487952E}" destId="{38E92BD4-4E35-6E49-93AD-5E41A9132325}" srcOrd="0" destOrd="0" presId="urn:microsoft.com/office/officeart/2016/7/layout/LinearBlockProcessNumbered"/>
    <dgm:cxn modelId="{865AB390-9E35-AA4B-84FE-48761836135F}" type="presParOf" srcId="{8DD834CF-81B1-8643-9418-6857A487952E}" destId="{C1529758-E5D1-9942-A5BC-070078F0DB7D}" srcOrd="1" destOrd="0" presId="urn:microsoft.com/office/officeart/2016/7/layout/LinearBlockProcessNumbered"/>
    <dgm:cxn modelId="{3FB5A1E5-E77F-8A43-B975-EE211DA72BE7}" type="presParOf" srcId="{8DD834CF-81B1-8643-9418-6857A487952E}" destId="{38D54A5D-94D2-3240-90EB-E6AD925319AF}" srcOrd="2" destOrd="0" presId="urn:microsoft.com/office/officeart/2016/7/layout/LinearBlockProcessNumbered"/>
    <dgm:cxn modelId="{A7337619-47AE-C346-A62F-C07DC886219F}" type="presParOf" srcId="{A423EB0C-BEC5-6444-84F9-5FAA554ECB35}" destId="{E5367F20-63B9-7B47-92AB-F2EA4D3E9F4E}" srcOrd="7" destOrd="0" presId="urn:microsoft.com/office/officeart/2016/7/layout/LinearBlockProcessNumbered"/>
    <dgm:cxn modelId="{F2EAAB9E-9B88-F247-AD59-879F4272A664}" type="presParOf" srcId="{A423EB0C-BEC5-6444-84F9-5FAA554ECB35}" destId="{7F2E1E41-6767-3A4F-A50F-D4F90860E823}" srcOrd="8" destOrd="0" presId="urn:microsoft.com/office/officeart/2016/7/layout/LinearBlockProcessNumbered"/>
    <dgm:cxn modelId="{CDC8C262-EBE1-7B44-8E43-ECF81EEF4AA9}" type="presParOf" srcId="{7F2E1E41-6767-3A4F-A50F-D4F90860E823}" destId="{7E2E85BB-C6F8-9A40-8390-5ABE3DD43BEF}" srcOrd="0" destOrd="0" presId="urn:microsoft.com/office/officeart/2016/7/layout/LinearBlockProcessNumbered"/>
    <dgm:cxn modelId="{6285592C-657E-7542-833C-5B9F720F141E}" type="presParOf" srcId="{7F2E1E41-6767-3A4F-A50F-D4F90860E823}" destId="{5368D05E-43D5-0447-8724-7006DD8F1FB6}" srcOrd="1" destOrd="0" presId="urn:microsoft.com/office/officeart/2016/7/layout/LinearBlockProcessNumbered"/>
    <dgm:cxn modelId="{0712B375-5419-1D4C-ABE0-936360A96723}" type="presParOf" srcId="{7F2E1E41-6767-3A4F-A50F-D4F90860E823}" destId="{02CAD7EC-C100-7343-B526-AE7B91C59BD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F2477A-40DD-4921-B95C-1FAEF2AB7B74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4139AB-ACC9-4690-B6D7-83F5700F5A41}">
      <dgm:prSet/>
      <dgm:spPr/>
      <dgm:t>
        <a:bodyPr/>
        <a:lstStyle/>
        <a:p>
          <a:r>
            <a:rPr lang="en-CA" b="1"/>
            <a:t>Collections</a:t>
          </a:r>
          <a:r>
            <a:rPr lang="en-CA"/>
            <a:t> : Livre et Réservation.</a:t>
          </a:r>
          <a:endParaRPr lang="en-US"/>
        </a:p>
      </dgm:t>
    </dgm:pt>
    <dgm:pt modelId="{E924D1CD-2498-4A03-9D37-74533ABD2A13}" type="parTrans" cxnId="{B4E0FC5A-FA10-4065-99D0-80ABA65F11A0}">
      <dgm:prSet/>
      <dgm:spPr/>
      <dgm:t>
        <a:bodyPr/>
        <a:lstStyle/>
        <a:p>
          <a:endParaRPr lang="en-US"/>
        </a:p>
      </dgm:t>
    </dgm:pt>
    <dgm:pt modelId="{5251BA5B-FD96-4D83-A332-AAE0BAA9D1BF}" type="sibTrans" cxnId="{B4E0FC5A-FA10-4065-99D0-80ABA65F11A0}">
      <dgm:prSet/>
      <dgm:spPr/>
      <dgm:t>
        <a:bodyPr/>
        <a:lstStyle/>
        <a:p>
          <a:endParaRPr lang="en-US"/>
        </a:p>
      </dgm:t>
    </dgm:pt>
    <dgm:pt modelId="{F955A25A-96E0-4A44-B645-79ECD6A28958}">
      <dgm:prSet/>
      <dgm:spPr/>
      <dgm:t>
        <a:bodyPr/>
        <a:lstStyle/>
        <a:p>
          <a:r>
            <a:rPr lang="en-CA" b="1"/>
            <a:t>Authorization</a:t>
          </a:r>
          <a:r>
            <a:rPr lang="en-CA"/>
            <a:t> </a:t>
          </a:r>
          <a:endParaRPr lang="en-US"/>
        </a:p>
      </dgm:t>
    </dgm:pt>
    <dgm:pt modelId="{E05F10FB-F119-4CC5-BC54-6CBDD8A872F8}" type="parTrans" cxnId="{BBB36A85-0FB0-4C41-A081-17287F2729FB}">
      <dgm:prSet/>
      <dgm:spPr/>
      <dgm:t>
        <a:bodyPr/>
        <a:lstStyle/>
        <a:p>
          <a:endParaRPr lang="en-US"/>
        </a:p>
      </dgm:t>
    </dgm:pt>
    <dgm:pt modelId="{E61136D2-51D3-4FF0-BFEA-A4365FE3B61E}" type="sibTrans" cxnId="{BBB36A85-0FB0-4C41-A081-17287F2729FB}">
      <dgm:prSet/>
      <dgm:spPr/>
      <dgm:t>
        <a:bodyPr/>
        <a:lstStyle/>
        <a:p>
          <a:endParaRPr lang="en-US"/>
        </a:p>
      </dgm:t>
    </dgm:pt>
    <dgm:pt modelId="{14A46D51-591C-4C8E-B5CE-ECBAB518FF70}">
      <dgm:prSet/>
      <dgm:spPr/>
      <dgm:t>
        <a:bodyPr/>
        <a:lstStyle/>
        <a:p>
          <a:r>
            <a:rPr lang="en-CA"/>
            <a:t>Admin : Peut manipuler toutes les réservations du système.</a:t>
          </a:r>
          <a:endParaRPr lang="en-US"/>
        </a:p>
      </dgm:t>
    </dgm:pt>
    <dgm:pt modelId="{A23A546C-8839-4D31-BEAA-142759AB1C3A}" type="parTrans" cxnId="{952A00E6-CB26-4452-85A0-0BB31C3D843D}">
      <dgm:prSet/>
      <dgm:spPr/>
      <dgm:t>
        <a:bodyPr/>
        <a:lstStyle/>
        <a:p>
          <a:endParaRPr lang="en-US"/>
        </a:p>
      </dgm:t>
    </dgm:pt>
    <dgm:pt modelId="{B64E1226-D834-41B9-B3EA-7DF3508CA2E5}" type="sibTrans" cxnId="{952A00E6-CB26-4452-85A0-0BB31C3D843D}">
      <dgm:prSet/>
      <dgm:spPr/>
      <dgm:t>
        <a:bodyPr/>
        <a:lstStyle/>
        <a:p>
          <a:endParaRPr lang="en-US"/>
        </a:p>
      </dgm:t>
    </dgm:pt>
    <dgm:pt modelId="{0CBF1848-B0EF-47ED-98BD-BFB2B7713CEC}">
      <dgm:prSet/>
      <dgm:spPr/>
      <dgm:t>
        <a:bodyPr/>
        <a:lstStyle/>
        <a:p>
          <a:r>
            <a:rPr lang="en-CA"/>
            <a:t>Lecteur : Peut manipuler seulement ses reservations.</a:t>
          </a:r>
          <a:endParaRPr lang="en-US"/>
        </a:p>
      </dgm:t>
    </dgm:pt>
    <dgm:pt modelId="{68D360A5-51C6-4C7C-A972-214BD63E6C64}" type="parTrans" cxnId="{E55F0320-0424-4FAB-9652-938037215F10}">
      <dgm:prSet/>
      <dgm:spPr/>
      <dgm:t>
        <a:bodyPr/>
        <a:lstStyle/>
        <a:p>
          <a:endParaRPr lang="en-US"/>
        </a:p>
      </dgm:t>
    </dgm:pt>
    <dgm:pt modelId="{B8BCDF96-8377-4589-9B71-1D04F2EE25BF}" type="sibTrans" cxnId="{E55F0320-0424-4FAB-9652-938037215F10}">
      <dgm:prSet/>
      <dgm:spPr/>
      <dgm:t>
        <a:bodyPr/>
        <a:lstStyle/>
        <a:p>
          <a:endParaRPr lang="en-US"/>
        </a:p>
      </dgm:t>
    </dgm:pt>
    <dgm:pt modelId="{58DE20B3-45CB-D241-ADD4-C77C6468F03A}" type="pres">
      <dgm:prSet presAssocID="{0DF2477A-40DD-4921-B95C-1FAEF2AB7B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2F2934-1EA9-474C-B6E6-37504FB55732}" type="pres">
      <dgm:prSet presAssocID="{CE4139AB-ACC9-4690-B6D7-83F5700F5A41}" presName="hierRoot1" presStyleCnt="0"/>
      <dgm:spPr/>
    </dgm:pt>
    <dgm:pt modelId="{3886C2B3-A5AC-9046-9EFB-0782BCBAF78C}" type="pres">
      <dgm:prSet presAssocID="{CE4139AB-ACC9-4690-B6D7-83F5700F5A41}" presName="composite" presStyleCnt="0"/>
      <dgm:spPr/>
    </dgm:pt>
    <dgm:pt modelId="{19DA101A-6D64-D44E-B8D3-41B47BB86EC0}" type="pres">
      <dgm:prSet presAssocID="{CE4139AB-ACC9-4690-B6D7-83F5700F5A41}" presName="background" presStyleLbl="node0" presStyleIdx="0" presStyleCnt="2"/>
      <dgm:spPr/>
    </dgm:pt>
    <dgm:pt modelId="{91BE7F32-A197-8341-AE05-87167BDE7970}" type="pres">
      <dgm:prSet presAssocID="{CE4139AB-ACC9-4690-B6D7-83F5700F5A41}" presName="text" presStyleLbl="fgAcc0" presStyleIdx="0" presStyleCnt="2">
        <dgm:presLayoutVars>
          <dgm:chPref val="3"/>
        </dgm:presLayoutVars>
      </dgm:prSet>
      <dgm:spPr/>
    </dgm:pt>
    <dgm:pt modelId="{987DB965-A879-4941-BEAD-B8961D071242}" type="pres">
      <dgm:prSet presAssocID="{CE4139AB-ACC9-4690-B6D7-83F5700F5A41}" presName="hierChild2" presStyleCnt="0"/>
      <dgm:spPr/>
    </dgm:pt>
    <dgm:pt modelId="{7B6B8627-D421-D941-83FE-540FA216F470}" type="pres">
      <dgm:prSet presAssocID="{F955A25A-96E0-4A44-B645-79ECD6A28958}" presName="hierRoot1" presStyleCnt="0"/>
      <dgm:spPr/>
    </dgm:pt>
    <dgm:pt modelId="{1EE56736-DEFC-3E4B-9995-C71612932DEB}" type="pres">
      <dgm:prSet presAssocID="{F955A25A-96E0-4A44-B645-79ECD6A28958}" presName="composite" presStyleCnt="0"/>
      <dgm:spPr/>
    </dgm:pt>
    <dgm:pt modelId="{18928C64-EFFD-6E40-9FA0-D7511ECB9B78}" type="pres">
      <dgm:prSet presAssocID="{F955A25A-96E0-4A44-B645-79ECD6A28958}" presName="background" presStyleLbl="node0" presStyleIdx="1" presStyleCnt="2"/>
      <dgm:spPr/>
    </dgm:pt>
    <dgm:pt modelId="{05823324-69B7-3C4D-86B2-710A4ACC244A}" type="pres">
      <dgm:prSet presAssocID="{F955A25A-96E0-4A44-B645-79ECD6A28958}" presName="text" presStyleLbl="fgAcc0" presStyleIdx="1" presStyleCnt="2">
        <dgm:presLayoutVars>
          <dgm:chPref val="3"/>
        </dgm:presLayoutVars>
      </dgm:prSet>
      <dgm:spPr/>
    </dgm:pt>
    <dgm:pt modelId="{0CA0DF29-CD8B-A342-85DE-4963C9C51BE8}" type="pres">
      <dgm:prSet presAssocID="{F955A25A-96E0-4A44-B645-79ECD6A28958}" presName="hierChild2" presStyleCnt="0"/>
      <dgm:spPr/>
    </dgm:pt>
    <dgm:pt modelId="{C4E66BAD-343F-9446-B06A-B8B8F6712139}" type="pres">
      <dgm:prSet presAssocID="{A23A546C-8839-4D31-BEAA-142759AB1C3A}" presName="Name10" presStyleLbl="parChTrans1D2" presStyleIdx="0" presStyleCnt="2"/>
      <dgm:spPr/>
    </dgm:pt>
    <dgm:pt modelId="{2E526C9D-C6D1-B741-AB64-1E88238D1299}" type="pres">
      <dgm:prSet presAssocID="{14A46D51-591C-4C8E-B5CE-ECBAB518FF70}" presName="hierRoot2" presStyleCnt="0"/>
      <dgm:spPr/>
    </dgm:pt>
    <dgm:pt modelId="{AACF09D3-3D16-5E4C-8FA6-824B4A55F272}" type="pres">
      <dgm:prSet presAssocID="{14A46D51-591C-4C8E-B5CE-ECBAB518FF70}" presName="composite2" presStyleCnt="0"/>
      <dgm:spPr/>
    </dgm:pt>
    <dgm:pt modelId="{346028B9-FFF8-CE48-AAC4-601FF7C88CCE}" type="pres">
      <dgm:prSet presAssocID="{14A46D51-591C-4C8E-B5CE-ECBAB518FF70}" presName="background2" presStyleLbl="node2" presStyleIdx="0" presStyleCnt="2"/>
      <dgm:spPr/>
    </dgm:pt>
    <dgm:pt modelId="{BA60A17D-457B-3547-A2EE-9535D121F1DF}" type="pres">
      <dgm:prSet presAssocID="{14A46D51-591C-4C8E-B5CE-ECBAB518FF70}" presName="text2" presStyleLbl="fgAcc2" presStyleIdx="0" presStyleCnt="2">
        <dgm:presLayoutVars>
          <dgm:chPref val="3"/>
        </dgm:presLayoutVars>
      </dgm:prSet>
      <dgm:spPr/>
    </dgm:pt>
    <dgm:pt modelId="{1862DC11-1A63-824F-9B94-3DBB53B9FB04}" type="pres">
      <dgm:prSet presAssocID="{14A46D51-591C-4C8E-B5CE-ECBAB518FF70}" presName="hierChild3" presStyleCnt="0"/>
      <dgm:spPr/>
    </dgm:pt>
    <dgm:pt modelId="{41DF1F06-A8C9-1F40-837A-64A399F96093}" type="pres">
      <dgm:prSet presAssocID="{68D360A5-51C6-4C7C-A972-214BD63E6C64}" presName="Name10" presStyleLbl="parChTrans1D2" presStyleIdx="1" presStyleCnt="2"/>
      <dgm:spPr/>
    </dgm:pt>
    <dgm:pt modelId="{F348F913-35AA-684C-B1A9-D778AB3C29CA}" type="pres">
      <dgm:prSet presAssocID="{0CBF1848-B0EF-47ED-98BD-BFB2B7713CEC}" presName="hierRoot2" presStyleCnt="0"/>
      <dgm:spPr/>
    </dgm:pt>
    <dgm:pt modelId="{89D7D676-35E3-CC42-B4C0-C3E02849F145}" type="pres">
      <dgm:prSet presAssocID="{0CBF1848-B0EF-47ED-98BD-BFB2B7713CEC}" presName="composite2" presStyleCnt="0"/>
      <dgm:spPr/>
    </dgm:pt>
    <dgm:pt modelId="{53A885BD-E4C3-F54E-955E-483500F1A284}" type="pres">
      <dgm:prSet presAssocID="{0CBF1848-B0EF-47ED-98BD-BFB2B7713CEC}" presName="background2" presStyleLbl="node2" presStyleIdx="1" presStyleCnt="2"/>
      <dgm:spPr/>
    </dgm:pt>
    <dgm:pt modelId="{B3BC7643-8AF6-654A-BF4B-130908EA42F9}" type="pres">
      <dgm:prSet presAssocID="{0CBF1848-B0EF-47ED-98BD-BFB2B7713CEC}" presName="text2" presStyleLbl="fgAcc2" presStyleIdx="1" presStyleCnt="2">
        <dgm:presLayoutVars>
          <dgm:chPref val="3"/>
        </dgm:presLayoutVars>
      </dgm:prSet>
      <dgm:spPr/>
    </dgm:pt>
    <dgm:pt modelId="{4BB6CA95-C76F-CF44-9205-72737E93D032}" type="pres">
      <dgm:prSet presAssocID="{0CBF1848-B0EF-47ED-98BD-BFB2B7713CEC}" presName="hierChild3" presStyleCnt="0"/>
      <dgm:spPr/>
    </dgm:pt>
  </dgm:ptLst>
  <dgm:cxnLst>
    <dgm:cxn modelId="{75006605-0078-AE44-B6E7-D462C969CC07}" type="presOf" srcId="{14A46D51-591C-4C8E-B5CE-ECBAB518FF70}" destId="{BA60A17D-457B-3547-A2EE-9535D121F1DF}" srcOrd="0" destOrd="0" presId="urn:microsoft.com/office/officeart/2005/8/layout/hierarchy1"/>
    <dgm:cxn modelId="{9A51BC0F-BBA4-CD4B-9FCF-3C811FFA4A0F}" type="presOf" srcId="{A23A546C-8839-4D31-BEAA-142759AB1C3A}" destId="{C4E66BAD-343F-9446-B06A-B8B8F6712139}" srcOrd="0" destOrd="0" presId="urn:microsoft.com/office/officeart/2005/8/layout/hierarchy1"/>
    <dgm:cxn modelId="{E55F0320-0424-4FAB-9652-938037215F10}" srcId="{F955A25A-96E0-4A44-B645-79ECD6A28958}" destId="{0CBF1848-B0EF-47ED-98BD-BFB2B7713CEC}" srcOrd="1" destOrd="0" parTransId="{68D360A5-51C6-4C7C-A972-214BD63E6C64}" sibTransId="{B8BCDF96-8377-4589-9B71-1D04F2EE25BF}"/>
    <dgm:cxn modelId="{3100F127-21DD-0C4D-9730-99DC84610F4A}" type="presOf" srcId="{F955A25A-96E0-4A44-B645-79ECD6A28958}" destId="{05823324-69B7-3C4D-86B2-710A4ACC244A}" srcOrd="0" destOrd="0" presId="urn:microsoft.com/office/officeart/2005/8/layout/hierarchy1"/>
    <dgm:cxn modelId="{AB551731-C530-714E-AB52-3E9E09DD25DE}" type="presOf" srcId="{0CBF1848-B0EF-47ED-98BD-BFB2B7713CEC}" destId="{B3BC7643-8AF6-654A-BF4B-130908EA42F9}" srcOrd="0" destOrd="0" presId="urn:microsoft.com/office/officeart/2005/8/layout/hierarchy1"/>
    <dgm:cxn modelId="{B4E0FC5A-FA10-4065-99D0-80ABA65F11A0}" srcId="{0DF2477A-40DD-4921-B95C-1FAEF2AB7B74}" destId="{CE4139AB-ACC9-4690-B6D7-83F5700F5A41}" srcOrd="0" destOrd="0" parTransId="{E924D1CD-2498-4A03-9D37-74533ABD2A13}" sibTransId="{5251BA5B-FD96-4D83-A332-AAE0BAA9D1BF}"/>
    <dgm:cxn modelId="{F5319781-4892-1946-A3DD-62395237023E}" type="presOf" srcId="{CE4139AB-ACC9-4690-B6D7-83F5700F5A41}" destId="{91BE7F32-A197-8341-AE05-87167BDE7970}" srcOrd="0" destOrd="0" presId="urn:microsoft.com/office/officeart/2005/8/layout/hierarchy1"/>
    <dgm:cxn modelId="{BBB36A85-0FB0-4C41-A081-17287F2729FB}" srcId="{0DF2477A-40DD-4921-B95C-1FAEF2AB7B74}" destId="{F955A25A-96E0-4A44-B645-79ECD6A28958}" srcOrd="1" destOrd="0" parTransId="{E05F10FB-F119-4CC5-BC54-6CBDD8A872F8}" sibTransId="{E61136D2-51D3-4FF0-BFEA-A4365FE3B61E}"/>
    <dgm:cxn modelId="{E2C349B5-EFCC-1446-9DE2-88F1A76EFB6B}" type="presOf" srcId="{0DF2477A-40DD-4921-B95C-1FAEF2AB7B74}" destId="{58DE20B3-45CB-D241-ADD4-C77C6468F03A}" srcOrd="0" destOrd="0" presId="urn:microsoft.com/office/officeart/2005/8/layout/hierarchy1"/>
    <dgm:cxn modelId="{A303C0D3-36FC-5C45-B42D-680C3686F200}" type="presOf" srcId="{68D360A5-51C6-4C7C-A972-214BD63E6C64}" destId="{41DF1F06-A8C9-1F40-837A-64A399F96093}" srcOrd="0" destOrd="0" presId="urn:microsoft.com/office/officeart/2005/8/layout/hierarchy1"/>
    <dgm:cxn modelId="{952A00E6-CB26-4452-85A0-0BB31C3D843D}" srcId="{F955A25A-96E0-4A44-B645-79ECD6A28958}" destId="{14A46D51-591C-4C8E-B5CE-ECBAB518FF70}" srcOrd="0" destOrd="0" parTransId="{A23A546C-8839-4D31-BEAA-142759AB1C3A}" sibTransId="{B64E1226-D834-41B9-B3EA-7DF3508CA2E5}"/>
    <dgm:cxn modelId="{CD40A53F-A0DC-B141-B48E-A4E8304E96A6}" type="presParOf" srcId="{58DE20B3-45CB-D241-ADD4-C77C6468F03A}" destId="{7E2F2934-1EA9-474C-B6E6-37504FB55732}" srcOrd="0" destOrd="0" presId="urn:microsoft.com/office/officeart/2005/8/layout/hierarchy1"/>
    <dgm:cxn modelId="{830026E1-B5CD-2440-BA1B-7C4B2E4955A1}" type="presParOf" srcId="{7E2F2934-1EA9-474C-B6E6-37504FB55732}" destId="{3886C2B3-A5AC-9046-9EFB-0782BCBAF78C}" srcOrd="0" destOrd="0" presId="urn:microsoft.com/office/officeart/2005/8/layout/hierarchy1"/>
    <dgm:cxn modelId="{1AF00D99-A314-A846-A31C-4467C07097C7}" type="presParOf" srcId="{3886C2B3-A5AC-9046-9EFB-0782BCBAF78C}" destId="{19DA101A-6D64-D44E-B8D3-41B47BB86EC0}" srcOrd="0" destOrd="0" presId="urn:microsoft.com/office/officeart/2005/8/layout/hierarchy1"/>
    <dgm:cxn modelId="{F5538C56-2FD5-7846-9911-BBB3137D3131}" type="presParOf" srcId="{3886C2B3-A5AC-9046-9EFB-0782BCBAF78C}" destId="{91BE7F32-A197-8341-AE05-87167BDE7970}" srcOrd="1" destOrd="0" presId="urn:microsoft.com/office/officeart/2005/8/layout/hierarchy1"/>
    <dgm:cxn modelId="{8DCADBE7-77C7-B64E-8385-2050819446E3}" type="presParOf" srcId="{7E2F2934-1EA9-474C-B6E6-37504FB55732}" destId="{987DB965-A879-4941-BEAD-B8961D071242}" srcOrd="1" destOrd="0" presId="urn:microsoft.com/office/officeart/2005/8/layout/hierarchy1"/>
    <dgm:cxn modelId="{905847E9-FA89-D546-8D31-45DC801A1512}" type="presParOf" srcId="{58DE20B3-45CB-D241-ADD4-C77C6468F03A}" destId="{7B6B8627-D421-D941-83FE-540FA216F470}" srcOrd="1" destOrd="0" presId="urn:microsoft.com/office/officeart/2005/8/layout/hierarchy1"/>
    <dgm:cxn modelId="{2E54BC70-4008-7F46-A681-D17A42203E0E}" type="presParOf" srcId="{7B6B8627-D421-D941-83FE-540FA216F470}" destId="{1EE56736-DEFC-3E4B-9995-C71612932DEB}" srcOrd="0" destOrd="0" presId="urn:microsoft.com/office/officeart/2005/8/layout/hierarchy1"/>
    <dgm:cxn modelId="{BC3CB677-C842-4542-B61E-530EDAA3363B}" type="presParOf" srcId="{1EE56736-DEFC-3E4B-9995-C71612932DEB}" destId="{18928C64-EFFD-6E40-9FA0-D7511ECB9B78}" srcOrd="0" destOrd="0" presId="urn:microsoft.com/office/officeart/2005/8/layout/hierarchy1"/>
    <dgm:cxn modelId="{413D68D5-E224-D340-9EEF-6BD0AE8A094C}" type="presParOf" srcId="{1EE56736-DEFC-3E4B-9995-C71612932DEB}" destId="{05823324-69B7-3C4D-86B2-710A4ACC244A}" srcOrd="1" destOrd="0" presId="urn:microsoft.com/office/officeart/2005/8/layout/hierarchy1"/>
    <dgm:cxn modelId="{51A71933-6326-7D45-A94F-4C437D98C84A}" type="presParOf" srcId="{7B6B8627-D421-D941-83FE-540FA216F470}" destId="{0CA0DF29-CD8B-A342-85DE-4963C9C51BE8}" srcOrd="1" destOrd="0" presId="urn:microsoft.com/office/officeart/2005/8/layout/hierarchy1"/>
    <dgm:cxn modelId="{FEB653E6-53CF-2D40-8E96-EDF003B3D49C}" type="presParOf" srcId="{0CA0DF29-CD8B-A342-85DE-4963C9C51BE8}" destId="{C4E66BAD-343F-9446-B06A-B8B8F6712139}" srcOrd="0" destOrd="0" presId="urn:microsoft.com/office/officeart/2005/8/layout/hierarchy1"/>
    <dgm:cxn modelId="{1821DEE6-5963-5A4A-AFD7-033697D46233}" type="presParOf" srcId="{0CA0DF29-CD8B-A342-85DE-4963C9C51BE8}" destId="{2E526C9D-C6D1-B741-AB64-1E88238D1299}" srcOrd="1" destOrd="0" presId="urn:microsoft.com/office/officeart/2005/8/layout/hierarchy1"/>
    <dgm:cxn modelId="{0A478DA0-B051-0943-962B-9C37A1A476C3}" type="presParOf" srcId="{2E526C9D-C6D1-B741-AB64-1E88238D1299}" destId="{AACF09D3-3D16-5E4C-8FA6-824B4A55F272}" srcOrd="0" destOrd="0" presId="urn:microsoft.com/office/officeart/2005/8/layout/hierarchy1"/>
    <dgm:cxn modelId="{BC81B1ED-52F1-1747-8B7D-F66F4319B035}" type="presParOf" srcId="{AACF09D3-3D16-5E4C-8FA6-824B4A55F272}" destId="{346028B9-FFF8-CE48-AAC4-601FF7C88CCE}" srcOrd="0" destOrd="0" presId="urn:microsoft.com/office/officeart/2005/8/layout/hierarchy1"/>
    <dgm:cxn modelId="{0F4BAB60-654D-BA4E-9135-4899D4704AB7}" type="presParOf" srcId="{AACF09D3-3D16-5E4C-8FA6-824B4A55F272}" destId="{BA60A17D-457B-3547-A2EE-9535D121F1DF}" srcOrd="1" destOrd="0" presId="urn:microsoft.com/office/officeart/2005/8/layout/hierarchy1"/>
    <dgm:cxn modelId="{AB872916-CB49-A443-B287-788F657381DF}" type="presParOf" srcId="{2E526C9D-C6D1-B741-AB64-1E88238D1299}" destId="{1862DC11-1A63-824F-9B94-3DBB53B9FB04}" srcOrd="1" destOrd="0" presId="urn:microsoft.com/office/officeart/2005/8/layout/hierarchy1"/>
    <dgm:cxn modelId="{863E07F1-09C2-5543-BF8E-F2A5CE9F6E0B}" type="presParOf" srcId="{0CA0DF29-CD8B-A342-85DE-4963C9C51BE8}" destId="{41DF1F06-A8C9-1F40-837A-64A399F96093}" srcOrd="2" destOrd="0" presId="urn:microsoft.com/office/officeart/2005/8/layout/hierarchy1"/>
    <dgm:cxn modelId="{FF7369D0-A74D-6440-858C-8ED4EF9203F2}" type="presParOf" srcId="{0CA0DF29-CD8B-A342-85DE-4963C9C51BE8}" destId="{F348F913-35AA-684C-B1A9-D778AB3C29CA}" srcOrd="3" destOrd="0" presId="urn:microsoft.com/office/officeart/2005/8/layout/hierarchy1"/>
    <dgm:cxn modelId="{7ABB9C4C-5460-E548-962E-A02053A7C4A2}" type="presParOf" srcId="{F348F913-35AA-684C-B1A9-D778AB3C29CA}" destId="{89D7D676-35E3-CC42-B4C0-C3E02849F145}" srcOrd="0" destOrd="0" presId="urn:microsoft.com/office/officeart/2005/8/layout/hierarchy1"/>
    <dgm:cxn modelId="{22AC165F-4B2C-A041-947E-AE35A67BBB2F}" type="presParOf" srcId="{89D7D676-35E3-CC42-B4C0-C3E02849F145}" destId="{53A885BD-E4C3-F54E-955E-483500F1A284}" srcOrd="0" destOrd="0" presId="urn:microsoft.com/office/officeart/2005/8/layout/hierarchy1"/>
    <dgm:cxn modelId="{2DDAC06A-7E69-4B45-8BD8-45EE03EDCF17}" type="presParOf" srcId="{89D7D676-35E3-CC42-B4C0-C3E02849F145}" destId="{B3BC7643-8AF6-654A-BF4B-130908EA42F9}" srcOrd="1" destOrd="0" presId="urn:microsoft.com/office/officeart/2005/8/layout/hierarchy1"/>
    <dgm:cxn modelId="{6A068985-4966-CE4E-9015-423ACDF79D8C}" type="presParOf" srcId="{F348F913-35AA-684C-B1A9-D778AB3C29CA}" destId="{4BB6CA95-C76F-CF44-9205-72737E93D0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ED746-631D-6F41-B787-45C28DD0B34A}">
      <dsp:nvSpPr>
        <dsp:cNvPr id="0" name=""/>
        <dsp:cNvSpPr/>
      </dsp:nvSpPr>
      <dsp:spPr>
        <a:xfrm>
          <a:off x="6692" y="134536"/>
          <a:ext cx="2092199" cy="251063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 err="1"/>
            <a:t>C'est</a:t>
          </a:r>
          <a:r>
            <a:rPr lang="en-CA" sz="1200" b="1" kern="1200" dirty="0"/>
            <a:t> </a:t>
          </a:r>
          <a:r>
            <a:rPr lang="en-CA" sz="1200" b="1" kern="1200" dirty="0" err="1"/>
            <a:t>une</a:t>
          </a:r>
          <a:r>
            <a:rPr lang="en-CA" sz="1200" b="1" kern="1200" dirty="0"/>
            <a:t> application mobile très facile à </a:t>
          </a:r>
          <a:r>
            <a:rPr lang="en-CA" sz="1200" b="1" kern="1200" dirty="0" err="1"/>
            <a:t>utiliser</a:t>
          </a:r>
          <a:r>
            <a:rPr lang="en-CA" sz="1200" b="1" kern="1200" dirty="0"/>
            <a:t>, qui </a:t>
          </a:r>
          <a:r>
            <a:rPr lang="en-CA" sz="1200" b="1" kern="1200" dirty="0" err="1"/>
            <a:t>permet</a:t>
          </a:r>
          <a:r>
            <a:rPr lang="en-CA" sz="1200" b="1" kern="1200" dirty="0"/>
            <a:t> à </a:t>
          </a:r>
          <a:r>
            <a:rPr lang="en-CA" sz="1200" b="1" kern="1200" dirty="0" err="1"/>
            <a:t>ses</a:t>
          </a:r>
          <a:r>
            <a:rPr lang="en-CA" sz="1200" b="1" kern="1200" dirty="0"/>
            <a:t> </a:t>
          </a:r>
          <a:r>
            <a:rPr lang="en-CA" sz="1200" b="1" kern="1200" dirty="0" err="1"/>
            <a:t>utilisateurs</a:t>
          </a:r>
          <a:r>
            <a:rPr lang="en-CA" sz="1200" b="1" kern="1200" dirty="0"/>
            <a:t> </a:t>
          </a:r>
          <a:r>
            <a:rPr lang="en-CA" sz="1200" b="1" kern="1200" dirty="0" err="1"/>
            <a:t>d'effectuer</a:t>
          </a:r>
          <a:r>
            <a:rPr lang="en-CA" sz="1200" b="1" kern="1200" dirty="0"/>
            <a:t> </a:t>
          </a:r>
          <a:r>
            <a:rPr lang="en-CA" sz="1200" b="1" kern="1200" dirty="0" err="1"/>
            <a:t>plusieurs</a:t>
          </a:r>
          <a:r>
            <a:rPr lang="en-CA" sz="1200" b="1" kern="1200" dirty="0"/>
            <a:t> </a:t>
          </a:r>
          <a:r>
            <a:rPr lang="en-CA" sz="1200" b="1" kern="1200" dirty="0" err="1"/>
            <a:t>opérations</a:t>
          </a:r>
          <a:r>
            <a:rPr lang="en-CA" sz="1200" b="1" kern="1200" dirty="0"/>
            <a:t>, </a:t>
          </a:r>
          <a:r>
            <a:rPr lang="en-CA" sz="1200" b="1" kern="1200" dirty="0" err="1"/>
            <a:t>comme</a:t>
          </a:r>
          <a:r>
            <a:rPr lang="en-CA" sz="1200" b="1" kern="1200" dirty="0"/>
            <a:t> :</a:t>
          </a:r>
          <a:endParaRPr lang="en-US" sz="1200" kern="1200" dirty="0"/>
        </a:p>
      </dsp:txBody>
      <dsp:txXfrm>
        <a:off x="6692" y="1138792"/>
        <a:ext cx="2092199" cy="1506383"/>
      </dsp:txXfrm>
    </dsp:sp>
    <dsp:sp modelId="{56BDBB8C-3B9A-A043-9B1B-CB0E24C8DBEF}">
      <dsp:nvSpPr>
        <dsp:cNvPr id="0" name=""/>
        <dsp:cNvSpPr/>
      </dsp:nvSpPr>
      <dsp:spPr>
        <a:xfrm>
          <a:off x="6692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  <a:endParaRPr lang="en-US" sz="4600" kern="1200" dirty="0"/>
        </a:p>
      </dsp:txBody>
      <dsp:txXfrm>
        <a:off x="6692" y="134536"/>
        <a:ext cx="2092199" cy="1004255"/>
      </dsp:txXfrm>
    </dsp:sp>
    <dsp:sp modelId="{FEE0CC13-048B-E548-8C59-AA046FDF1783}">
      <dsp:nvSpPr>
        <dsp:cNvPr id="0" name=""/>
        <dsp:cNvSpPr/>
      </dsp:nvSpPr>
      <dsp:spPr>
        <a:xfrm>
          <a:off x="2266268" y="134536"/>
          <a:ext cx="2092199" cy="2510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 err="1"/>
            <a:t>Réserver</a:t>
          </a:r>
          <a:r>
            <a:rPr lang="en-CA" sz="1200" kern="1200" dirty="0"/>
            <a:t> un livre,</a:t>
          </a:r>
          <a:endParaRPr lang="en-US" sz="1200" kern="1200" dirty="0"/>
        </a:p>
      </dsp:txBody>
      <dsp:txXfrm>
        <a:off x="2266268" y="1138792"/>
        <a:ext cx="2092199" cy="1506383"/>
      </dsp:txXfrm>
    </dsp:sp>
    <dsp:sp modelId="{1057A5F9-6957-1F44-92BF-82F9880DDBAB}">
      <dsp:nvSpPr>
        <dsp:cNvPr id="0" name=""/>
        <dsp:cNvSpPr/>
      </dsp:nvSpPr>
      <dsp:spPr>
        <a:xfrm>
          <a:off x="2266268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66268" y="134536"/>
        <a:ext cx="2092199" cy="1004255"/>
      </dsp:txXfrm>
    </dsp:sp>
    <dsp:sp modelId="{DCB9C806-3671-0B4B-AC2D-E945AF9E1F18}">
      <dsp:nvSpPr>
        <dsp:cNvPr id="0" name=""/>
        <dsp:cNvSpPr/>
      </dsp:nvSpPr>
      <dsp:spPr>
        <a:xfrm>
          <a:off x="4525843" y="134536"/>
          <a:ext cx="2092199" cy="2510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Consulter la description et </a:t>
          </a:r>
          <a:r>
            <a:rPr lang="en-CA" sz="1200" kern="1200" dirty="0" err="1"/>
            <a:t>l'auteur</a:t>
          </a:r>
          <a:r>
            <a:rPr lang="en-CA" sz="1200" kern="1200" dirty="0"/>
            <a:t> d'un livre,</a:t>
          </a:r>
          <a:endParaRPr lang="en-US" sz="1200" kern="1200" dirty="0"/>
        </a:p>
      </dsp:txBody>
      <dsp:txXfrm>
        <a:off x="4525843" y="1138792"/>
        <a:ext cx="2092199" cy="1506383"/>
      </dsp:txXfrm>
    </dsp:sp>
    <dsp:sp modelId="{927999B2-E23D-D44E-90D0-9A1183257651}">
      <dsp:nvSpPr>
        <dsp:cNvPr id="0" name=""/>
        <dsp:cNvSpPr/>
      </dsp:nvSpPr>
      <dsp:spPr>
        <a:xfrm>
          <a:off x="4525843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525843" y="134536"/>
        <a:ext cx="2092199" cy="1004255"/>
      </dsp:txXfrm>
    </dsp:sp>
    <dsp:sp modelId="{38E92BD4-4E35-6E49-93AD-5E41A9132325}">
      <dsp:nvSpPr>
        <dsp:cNvPr id="0" name=""/>
        <dsp:cNvSpPr/>
      </dsp:nvSpPr>
      <dsp:spPr>
        <a:xfrm>
          <a:off x="6785419" y="134536"/>
          <a:ext cx="2092199" cy="25106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 err="1"/>
            <a:t>Voir</a:t>
          </a:r>
          <a:r>
            <a:rPr lang="en-CA" sz="1200" kern="1200" dirty="0"/>
            <a:t> les livres </a:t>
          </a:r>
          <a:r>
            <a:rPr lang="en-CA" sz="1200" kern="1200" dirty="0" err="1"/>
            <a:t>disponibles</a:t>
          </a:r>
          <a:r>
            <a:rPr lang="en-CA" sz="1200" kern="1200" dirty="0"/>
            <a:t>, etc.</a:t>
          </a:r>
          <a:endParaRPr lang="en-US" sz="1200" kern="1200" dirty="0"/>
        </a:p>
      </dsp:txBody>
      <dsp:txXfrm>
        <a:off x="6785419" y="1138792"/>
        <a:ext cx="2092199" cy="1506383"/>
      </dsp:txXfrm>
    </dsp:sp>
    <dsp:sp modelId="{C1529758-E5D1-9942-A5BC-070078F0DB7D}">
      <dsp:nvSpPr>
        <dsp:cNvPr id="0" name=""/>
        <dsp:cNvSpPr/>
      </dsp:nvSpPr>
      <dsp:spPr>
        <a:xfrm>
          <a:off x="6785419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785419" y="134536"/>
        <a:ext cx="2092199" cy="1004255"/>
      </dsp:txXfrm>
    </dsp:sp>
    <dsp:sp modelId="{7E2E85BB-C6F8-9A40-8390-5ABE3DD43BEF}">
      <dsp:nvSpPr>
        <dsp:cNvPr id="0" name=""/>
        <dsp:cNvSpPr/>
      </dsp:nvSpPr>
      <dsp:spPr>
        <a:xfrm>
          <a:off x="9044994" y="134536"/>
          <a:ext cx="2092199" cy="25106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0" rIns="206663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Le tout, </a:t>
          </a:r>
          <a:r>
            <a:rPr lang="en-CA" sz="1200" kern="1200" dirty="0" err="1"/>
            <a:t>directement</a:t>
          </a:r>
          <a:r>
            <a:rPr lang="en-CA" sz="1200" kern="1200" dirty="0"/>
            <a:t> </a:t>
          </a:r>
          <a:r>
            <a:rPr lang="en-CA" sz="1200" kern="1200" dirty="0" err="1"/>
            <a:t>depuis</a:t>
          </a:r>
          <a:r>
            <a:rPr lang="en-CA" sz="1200" kern="1200" dirty="0"/>
            <a:t> </a:t>
          </a:r>
          <a:r>
            <a:rPr lang="en-CA" sz="1200" kern="1200" dirty="0" err="1"/>
            <a:t>leur</a:t>
          </a:r>
          <a:r>
            <a:rPr lang="en-CA" sz="1200" kern="1200" dirty="0"/>
            <a:t> </a:t>
          </a:r>
          <a:r>
            <a:rPr lang="en-CA" sz="1200" kern="1200" dirty="0" err="1"/>
            <a:t>téléphone</a:t>
          </a:r>
          <a:r>
            <a:rPr lang="en-CA" sz="1200" kern="1200" dirty="0"/>
            <a:t>, </a:t>
          </a:r>
          <a:r>
            <a:rPr lang="en-CA" sz="1200" kern="1200" dirty="0" err="1"/>
            <a:t>en</a:t>
          </a:r>
          <a:r>
            <a:rPr lang="en-CA" sz="1200" kern="1200" dirty="0"/>
            <a:t> un </a:t>
          </a:r>
          <a:r>
            <a:rPr lang="en-CA" sz="1200" kern="1200" dirty="0" err="1"/>
            <a:t>clic</a:t>
          </a:r>
          <a:r>
            <a:rPr lang="en-CA" sz="1200" kern="1200" dirty="0"/>
            <a:t>.</a:t>
          </a:r>
          <a:endParaRPr lang="en-US" sz="1200" kern="1200" dirty="0"/>
        </a:p>
      </dsp:txBody>
      <dsp:txXfrm>
        <a:off x="9044994" y="1138792"/>
        <a:ext cx="2092199" cy="1506383"/>
      </dsp:txXfrm>
    </dsp:sp>
    <dsp:sp modelId="{5368D05E-43D5-0447-8724-7006DD8F1FB6}">
      <dsp:nvSpPr>
        <dsp:cNvPr id="0" name=""/>
        <dsp:cNvSpPr/>
      </dsp:nvSpPr>
      <dsp:spPr>
        <a:xfrm>
          <a:off x="9044994" y="134536"/>
          <a:ext cx="2092199" cy="1004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63" tIns="165100" rIns="206663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9044994" y="134536"/>
        <a:ext cx="2092199" cy="1004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1F06-A8C9-1F40-837A-64A399F96093}">
      <dsp:nvSpPr>
        <dsp:cNvPr id="0" name=""/>
        <dsp:cNvSpPr/>
      </dsp:nvSpPr>
      <dsp:spPr>
        <a:xfrm>
          <a:off x="2965032" y="941647"/>
          <a:ext cx="904568" cy="430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68"/>
              </a:lnTo>
              <a:lnTo>
                <a:pt x="904568" y="293368"/>
              </a:lnTo>
              <a:lnTo>
                <a:pt x="904568" y="4304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66BAD-343F-9446-B06A-B8B8F6712139}">
      <dsp:nvSpPr>
        <dsp:cNvPr id="0" name=""/>
        <dsp:cNvSpPr/>
      </dsp:nvSpPr>
      <dsp:spPr>
        <a:xfrm>
          <a:off x="2060463" y="941647"/>
          <a:ext cx="904568" cy="430492"/>
        </a:xfrm>
        <a:custGeom>
          <a:avLst/>
          <a:gdLst/>
          <a:ahLst/>
          <a:cxnLst/>
          <a:rect l="0" t="0" r="0" b="0"/>
          <a:pathLst>
            <a:path>
              <a:moveTo>
                <a:pt x="904568" y="0"/>
              </a:moveTo>
              <a:lnTo>
                <a:pt x="904568" y="293368"/>
              </a:lnTo>
              <a:lnTo>
                <a:pt x="0" y="293368"/>
              </a:lnTo>
              <a:lnTo>
                <a:pt x="0" y="4304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A101A-6D64-D44E-B8D3-41B47BB86EC0}">
      <dsp:nvSpPr>
        <dsp:cNvPr id="0" name=""/>
        <dsp:cNvSpPr/>
      </dsp:nvSpPr>
      <dsp:spPr>
        <a:xfrm>
          <a:off x="415792" y="1717"/>
          <a:ext cx="1480203" cy="93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BE7F32-A197-8341-AE05-87167BDE7970}">
      <dsp:nvSpPr>
        <dsp:cNvPr id="0" name=""/>
        <dsp:cNvSpPr/>
      </dsp:nvSpPr>
      <dsp:spPr>
        <a:xfrm>
          <a:off x="580259" y="157961"/>
          <a:ext cx="1480203" cy="939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Collections</a:t>
          </a:r>
          <a:r>
            <a:rPr lang="en-CA" sz="1300" kern="1200"/>
            <a:t> : Livre et Réservation.</a:t>
          </a:r>
          <a:endParaRPr lang="en-US" sz="1300" kern="1200"/>
        </a:p>
      </dsp:txBody>
      <dsp:txXfrm>
        <a:off x="607789" y="185491"/>
        <a:ext cx="1425143" cy="884869"/>
      </dsp:txXfrm>
    </dsp:sp>
    <dsp:sp modelId="{18928C64-EFFD-6E40-9FA0-D7511ECB9B78}">
      <dsp:nvSpPr>
        <dsp:cNvPr id="0" name=""/>
        <dsp:cNvSpPr/>
      </dsp:nvSpPr>
      <dsp:spPr>
        <a:xfrm>
          <a:off x="2224930" y="1717"/>
          <a:ext cx="1480203" cy="93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823324-69B7-3C4D-86B2-710A4ACC244A}">
      <dsp:nvSpPr>
        <dsp:cNvPr id="0" name=""/>
        <dsp:cNvSpPr/>
      </dsp:nvSpPr>
      <dsp:spPr>
        <a:xfrm>
          <a:off x="2389397" y="157961"/>
          <a:ext cx="1480203" cy="939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Authorization</a:t>
          </a:r>
          <a:r>
            <a:rPr lang="en-CA" sz="1300" kern="1200"/>
            <a:t> </a:t>
          </a:r>
          <a:endParaRPr lang="en-US" sz="1300" kern="1200"/>
        </a:p>
      </dsp:txBody>
      <dsp:txXfrm>
        <a:off x="2416927" y="185491"/>
        <a:ext cx="1425143" cy="884869"/>
      </dsp:txXfrm>
    </dsp:sp>
    <dsp:sp modelId="{346028B9-FFF8-CE48-AAC4-601FF7C88CCE}">
      <dsp:nvSpPr>
        <dsp:cNvPr id="0" name=""/>
        <dsp:cNvSpPr/>
      </dsp:nvSpPr>
      <dsp:spPr>
        <a:xfrm>
          <a:off x="1320361" y="1372139"/>
          <a:ext cx="1480203" cy="93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0A17D-457B-3547-A2EE-9535D121F1DF}">
      <dsp:nvSpPr>
        <dsp:cNvPr id="0" name=""/>
        <dsp:cNvSpPr/>
      </dsp:nvSpPr>
      <dsp:spPr>
        <a:xfrm>
          <a:off x="1484828" y="1528383"/>
          <a:ext cx="1480203" cy="939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Admin : Peut manipuler toutes les réservations du système.</a:t>
          </a:r>
          <a:endParaRPr lang="en-US" sz="1300" kern="1200"/>
        </a:p>
      </dsp:txBody>
      <dsp:txXfrm>
        <a:off x="1512358" y="1555913"/>
        <a:ext cx="1425143" cy="884869"/>
      </dsp:txXfrm>
    </dsp:sp>
    <dsp:sp modelId="{53A885BD-E4C3-F54E-955E-483500F1A284}">
      <dsp:nvSpPr>
        <dsp:cNvPr id="0" name=""/>
        <dsp:cNvSpPr/>
      </dsp:nvSpPr>
      <dsp:spPr>
        <a:xfrm>
          <a:off x="3129499" y="1372139"/>
          <a:ext cx="1480203" cy="93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BC7643-8AF6-654A-BF4B-130908EA42F9}">
      <dsp:nvSpPr>
        <dsp:cNvPr id="0" name=""/>
        <dsp:cNvSpPr/>
      </dsp:nvSpPr>
      <dsp:spPr>
        <a:xfrm>
          <a:off x="3293966" y="1528383"/>
          <a:ext cx="1480203" cy="939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Lecteur : Peut manipuler seulement ses reservations.</a:t>
          </a:r>
          <a:endParaRPr lang="en-US" sz="1300" kern="1200"/>
        </a:p>
      </dsp:txBody>
      <dsp:txXfrm>
        <a:off x="3321496" y="1555913"/>
        <a:ext cx="1425143" cy="884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EBDB3-1FFC-4A99-A26D-E1701D03804C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4A7EE-6B7B-489E-90C3-AD3E66C77C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07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8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7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8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bibliothèque, livre, étagère, Rayonnage&#10;&#10;Description générée automatiquement">
            <a:extLst>
              <a:ext uri="{FF2B5EF4-FFF2-40B4-BE49-F238E27FC236}">
                <a16:creationId xmlns:a16="http://schemas.microsoft.com/office/drawing/2014/main" id="{235EDEAB-DBBC-A497-9732-F28C6ACE76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855" r="-1" b="785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2600" y="647366"/>
            <a:ext cx="7338283" cy="2778723"/>
          </a:xfrm>
        </p:spPr>
        <p:txBody>
          <a:bodyPr anchor="t">
            <a:normAutofit/>
          </a:bodyPr>
          <a:lstStyle/>
          <a:p>
            <a:r>
              <a:rPr lang="fr-FR" sz="8000" err="1">
                <a:solidFill>
                  <a:srgbClr val="FFFFFF"/>
                </a:solidFill>
              </a:rPr>
              <a:t>Booklique</a:t>
            </a:r>
            <a:br>
              <a:rPr lang="fr-FR" sz="8000">
                <a:solidFill>
                  <a:srgbClr val="FFFFFF"/>
                </a:solidFill>
              </a:rPr>
            </a:br>
            <a:r>
              <a:rPr lang="fr-FR" sz="2800">
                <a:solidFill>
                  <a:srgbClr val="FFFFFF"/>
                </a:solidFill>
              </a:rPr>
              <a:t>Réservez vos livres en un clique</a:t>
            </a:r>
            <a:endParaRPr lang="fr-FR" sz="28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Application de réservation de livre à la bibliothèque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34BA3216-8D3F-C555-EAA0-835F44777D32}"/>
              </a:ext>
            </a:extLst>
          </p:cNvPr>
          <p:cNvSpPr txBox="1">
            <a:spLocks/>
          </p:cNvSpPr>
          <p:nvPr/>
        </p:nvSpPr>
        <p:spPr>
          <a:xfrm>
            <a:off x="479552" y="3649227"/>
            <a:ext cx="5778635" cy="2718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>
                <a:solidFill>
                  <a:schemeClr val="bg1">
                    <a:lumMod val="95000"/>
                  </a:schemeClr>
                </a:solidFill>
              </a:rPr>
              <a:t>Vanetta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PIERRE Handy Charles G.</a:t>
            </a:r>
          </a:p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Eloge</a:t>
            </a:r>
          </a:p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Walid Gharbi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47428-34AA-9ED8-6FA3-020E523A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>
            <a:normAutofit/>
          </a:bodyPr>
          <a:lstStyle/>
          <a:p>
            <a:r>
              <a:rPr lang="en-US"/>
              <a:t>Reservation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E636E5-F2B6-C7B0-CCEF-B496E1DF7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85755"/>
              </p:ext>
            </p:extLst>
          </p:nvPr>
        </p:nvGraphicFramePr>
        <p:xfrm>
          <a:off x="482600" y="3408254"/>
          <a:ext cx="5189963" cy="2470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Screens screenshot of a book&#10;&#10;Description automatically generated">
            <a:extLst>
              <a:ext uri="{FF2B5EF4-FFF2-40B4-BE49-F238E27FC236}">
                <a16:creationId xmlns:a16="http://schemas.microsoft.com/office/drawing/2014/main" id="{046FCA77-B8C6-4610-4D89-BEBEF0E61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88" y="1007385"/>
            <a:ext cx="2189943" cy="4874217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F2163C7C-2F5A-7638-2E97-EECDBA60A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77" y="1007385"/>
            <a:ext cx="2194046" cy="48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0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C78EE-8D8B-C4CA-9BD3-3DACBDCE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5"/>
            <a:ext cx="5613399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Médiathèque et Historique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6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 descr="Une image contenant texte, Visage humain, homme, capture d’écran&#10;&#10;Description générée automatiquement">
            <a:extLst>
              <a:ext uri="{FF2B5EF4-FFF2-40B4-BE49-F238E27FC236}">
                <a16:creationId xmlns:a16="http://schemas.microsoft.com/office/drawing/2014/main" id="{BA93FAC9-8CE5-9A3A-02B5-21C02974B6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4474" y="654855"/>
            <a:ext cx="1368621" cy="3092930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21DA3FF-17EC-1FE4-5366-84FE82A32F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708" y="654855"/>
            <a:ext cx="1399551" cy="309293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2F8F-39C8-A1FB-8182-A1345E28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4109325"/>
            <a:ext cx="5114069" cy="17725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Char char="•"/>
            </a:pPr>
            <a:r>
              <a:rPr lang="en-US" sz="1700"/>
              <a:t>Historique de livres réservés dont l'échéance n'est pas due</a:t>
            </a:r>
            <a:endParaRPr lang="fr-FR" sz="1700"/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1700"/>
              <a:t>Possibilité de prolonger son emprunt/réservation</a:t>
            </a: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1700"/>
              <a:t>Historique de toutes les réservations éffectués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4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9685-0F9D-2E0E-8F92-C8DDCE90B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32C3AD-1E75-44B6-D3AB-30BFEF47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C07CA1-ED82-780D-603D-BA8CFFC20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2960186"/>
            <a:ext cx="6197169" cy="2918100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/>
              <a:t>Booklique</a:t>
            </a:r>
            <a:r>
              <a:rPr lang="en-US" sz="3200" dirty="0"/>
              <a:t>, </a:t>
            </a:r>
            <a:r>
              <a:rPr lang="en-US" sz="3200" dirty="0" err="1"/>
              <a:t>c'est</a:t>
            </a:r>
            <a:r>
              <a:rPr lang="en-US" sz="3200" dirty="0"/>
              <a:t> quoi ?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L'API de la bibliothèque.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Les </a:t>
            </a:r>
            <a:r>
              <a:rPr lang="en-US" sz="3200" dirty="0" err="1"/>
              <a:t>fonctionnalités</a:t>
            </a:r>
            <a:r>
              <a:rPr lang="en-US" sz="3200" dirty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00B0F0"/>
                </a:solidFill>
              </a:rPr>
              <a:t>Les </a:t>
            </a:r>
            <a:r>
              <a:rPr lang="en-US" sz="3200" dirty="0" err="1">
                <a:solidFill>
                  <a:srgbClr val="00B0F0"/>
                </a:solidFill>
              </a:rPr>
              <a:t>ressources</a:t>
            </a:r>
            <a:r>
              <a:rPr lang="en-US" sz="3200" dirty="0">
                <a:solidFill>
                  <a:srgbClr val="00B0F0"/>
                </a:solidFill>
              </a:rPr>
              <a:t> externes </a:t>
            </a:r>
            <a:r>
              <a:rPr lang="en-US" sz="3200" dirty="0" err="1">
                <a:solidFill>
                  <a:srgbClr val="00B0F0"/>
                </a:solidFill>
              </a:rPr>
              <a:t>utilisées</a:t>
            </a:r>
            <a:r>
              <a:rPr lang="en-US" sz="3200" dirty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29" name="Graphic 28" descr="Puzzle">
            <a:extLst>
              <a:ext uri="{FF2B5EF4-FFF2-40B4-BE49-F238E27FC236}">
                <a16:creationId xmlns:a16="http://schemas.microsoft.com/office/drawing/2014/main" id="{10E56A9D-CF88-61A2-7C73-E5886074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2404" y="1580828"/>
            <a:ext cx="4524803" cy="45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4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3DB3-F0E0-DD7D-4AF1-54E76356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2679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Ressources</a:t>
            </a:r>
            <a:r>
              <a:rPr lang="en-US" dirty="0"/>
              <a:t> externes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E0447-6953-43C4-BE27-D078414DB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F6D7D2-4B63-4EE9-AFDF-C1EB129BD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18853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E85C3A-38DE-4651-AFEE-6938577E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E4F9-2194-2BD1-A92A-C79F7810C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4210620"/>
            <a:ext cx="8411119" cy="19910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err="1"/>
              <a:t>L’application</a:t>
            </a:r>
            <a:r>
              <a:rPr lang="en-US" sz="2000" b="1" dirty="0"/>
              <a:t> </a:t>
            </a:r>
            <a:r>
              <a:rPr lang="en-US" sz="2000" b="1" dirty="0" err="1"/>
              <a:t>rappelle</a:t>
            </a:r>
            <a:r>
              <a:rPr lang="en-US" sz="2000" b="1" dirty="0"/>
              <a:t> :</a:t>
            </a:r>
            <a:br>
              <a:rPr lang="en-US" sz="2000" dirty="0"/>
            </a:br>
            <a:r>
              <a:rPr lang="en-US" sz="2000" dirty="0"/>
              <a:t>Elle </a:t>
            </a:r>
            <a:r>
              <a:rPr lang="en-US" sz="2000" dirty="0" err="1"/>
              <a:t>permet</a:t>
            </a:r>
            <a:r>
              <a:rPr lang="en-US" sz="2000" dirty="0"/>
              <a:t> à </a:t>
            </a:r>
            <a:r>
              <a:rPr lang="en-US" sz="2000" dirty="0" err="1"/>
              <a:t>l’utilisateur</a:t>
            </a:r>
            <a:r>
              <a:rPr lang="en-US" sz="2000" dirty="0"/>
              <a:t> </a:t>
            </a:r>
            <a:r>
              <a:rPr lang="en-US" sz="2000" dirty="0" err="1"/>
              <a:t>d’ajouter</a:t>
            </a:r>
            <a:r>
              <a:rPr lang="en-US" sz="2000" dirty="0"/>
              <a:t> un rappel de retour suite à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réservation</a:t>
            </a:r>
            <a:r>
              <a:rPr lang="en-US" sz="2000" dirty="0"/>
              <a:t> (</a:t>
            </a:r>
            <a:r>
              <a:rPr lang="en-US" sz="2000" dirty="0" err="1"/>
              <a:t>utilisation</a:t>
            </a:r>
            <a:r>
              <a:rPr lang="en-US" sz="2000" dirty="0"/>
              <a:t> facultative).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335A77-4B4F-4AEA-A10E-39EB79D77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8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0284C-815C-2A06-B2B4-E16965F4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939" y="1261669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b="1"/>
              <a:t>Merci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F32FB30-8F16-F9CD-44DA-ED5480BA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090" y="919088"/>
            <a:ext cx="5019817" cy="50198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0284C-815C-2A06-B2B4-E16965F4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21" y="1261669"/>
            <a:ext cx="6685911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b="1"/>
              <a:t>Questions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5" descr="Point d’interrogation avec un remplissage uni">
            <a:extLst>
              <a:ext uri="{FF2B5EF4-FFF2-40B4-BE49-F238E27FC236}">
                <a16:creationId xmlns:a16="http://schemas.microsoft.com/office/drawing/2014/main" id="{7EA8F13C-7FA2-60B0-3934-345616AA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090" y="919088"/>
            <a:ext cx="5019817" cy="50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3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FF5881-4067-7126-5A59-B8E3783B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9C5B5E-EB90-DBD3-DE99-241A9732D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2960186"/>
            <a:ext cx="6197169" cy="2918100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/>
              <a:t>Booklique</a:t>
            </a:r>
            <a:r>
              <a:rPr lang="en-US" sz="3200" dirty="0"/>
              <a:t>, </a:t>
            </a:r>
            <a:r>
              <a:rPr lang="en-US" sz="3200" dirty="0" err="1"/>
              <a:t>c'est</a:t>
            </a:r>
            <a:r>
              <a:rPr lang="en-US" sz="3200" dirty="0"/>
              <a:t> quoi ?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L'API de la bibliothèque.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Les </a:t>
            </a:r>
            <a:r>
              <a:rPr lang="en-US" sz="3200" dirty="0" err="1"/>
              <a:t>fonctionnalités</a:t>
            </a:r>
            <a:r>
              <a:rPr lang="en-US" sz="3200" dirty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Les </a:t>
            </a:r>
            <a:r>
              <a:rPr lang="en-US" sz="3200" dirty="0" err="1"/>
              <a:t>ressources</a:t>
            </a:r>
            <a:r>
              <a:rPr lang="en-US" sz="3200" dirty="0"/>
              <a:t> externes </a:t>
            </a:r>
            <a:r>
              <a:rPr lang="en-US" sz="3200" dirty="0" err="1"/>
              <a:t>utilisées</a:t>
            </a:r>
            <a:r>
              <a:rPr lang="en-US" sz="3200" dirty="0"/>
              <a:t>.</a:t>
            </a:r>
          </a:p>
        </p:txBody>
      </p:sp>
      <p:pic>
        <p:nvPicPr>
          <p:cNvPr id="29" name="Graphic 28" descr="Puzzle">
            <a:extLst>
              <a:ext uri="{FF2B5EF4-FFF2-40B4-BE49-F238E27FC236}">
                <a16:creationId xmlns:a16="http://schemas.microsoft.com/office/drawing/2014/main" id="{4F30BC5B-4475-D061-E0B1-7926CF4198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2404" y="1580828"/>
            <a:ext cx="4524803" cy="452480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9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4691D-227C-51E6-8EB6-E711ACB5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AD8C37-8E5C-00C7-429C-A888A8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61CDCD-B5C0-47AF-F33C-6A68B91F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2960186"/>
            <a:ext cx="6197169" cy="2918100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00B0F0"/>
                </a:solidFill>
              </a:rPr>
              <a:t>Booklique</a:t>
            </a:r>
            <a:r>
              <a:rPr lang="en-US" sz="3200" dirty="0">
                <a:solidFill>
                  <a:srgbClr val="00B0F0"/>
                </a:solidFill>
              </a:rPr>
              <a:t>, </a:t>
            </a:r>
            <a:r>
              <a:rPr lang="en-US" sz="3200" dirty="0" err="1">
                <a:solidFill>
                  <a:srgbClr val="00B0F0"/>
                </a:solidFill>
              </a:rPr>
              <a:t>c'est</a:t>
            </a:r>
            <a:r>
              <a:rPr lang="en-US" sz="3200" dirty="0">
                <a:solidFill>
                  <a:srgbClr val="00B0F0"/>
                </a:solidFill>
              </a:rPr>
              <a:t> quoi </a:t>
            </a:r>
            <a:r>
              <a:rPr lang="en-US" sz="3200" dirty="0"/>
              <a:t>?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L'API de la bibliothèque.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Les </a:t>
            </a:r>
            <a:r>
              <a:rPr lang="en-US" sz="3200" dirty="0" err="1"/>
              <a:t>fonctionnalités</a:t>
            </a:r>
            <a:r>
              <a:rPr lang="en-US" sz="3200" dirty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Les </a:t>
            </a:r>
            <a:r>
              <a:rPr lang="en-US" sz="3200" dirty="0" err="1"/>
              <a:t>ressources</a:t>
            </a:r>
            <a:r>
              <a:rPr lang="en-US" sz="3200" dirty="0"/>
              <a:t> externes </a:t>
            </a:r>
            <a:r>
              <a:rPr lang="en-US" sz="3200" dirty="0" err="1"/>
              <a:t>utilisées</a:t>
            </a:r>
            <a:r>
              <a:rPr lang="en-US" sz="3200" dirty="0"/>
              <a:t>.</a:t>
            </a:r>
          </a:p>
        </p:txBody>
      </p:sp>
      <p:pic>
        <p:nvPicPr>
          <p:cNvPr id="29" name="Graphic 28" descr="Puzzle">
            <a:extLst>
              <a:ext uri="{FF2B5EF4-FFF2-40B4-BE49-F238E27FC236}">
                <a16:creationId xmlns:a16="http://schemas.microsoft.com/office/drawing/2014/main" id="{70DB229E-C278-6A88-F9C2-0DD56AC152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2404" y="1580828"/>
            <a:ext cx="4524803" cy="45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ECA5753-3700-4851-A842-F43AECF14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90AE9-52E6-C3B9-5FE3-C424A4F2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051833"/>
            <a:ext cx="8411120" cy="2108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Booklique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E4EF906-436F-4968-83E1-CF9CE273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0730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20F058-7138-4D50-8287-D275E6D1E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29D3E6-83DC-773B-45CF-0815B49B7A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2514381"/>
              </p:ext>
            </p:extLst>
          </p:nvPr>
        </p:nvGraphicFramePr>
        <p:xfrm>
          <a:off x="482600" y="697553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52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475D7-F9CD-CED5-6D6D-8D58129C5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25DF55-EBE6-A2CB-0933-AEE0C0BE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5AE69-8C46-43E2-C95D-C0E535865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2960186"/>
            <a:ext cx="6197169" cy="2918100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/>
              <a:t>Booklique</a:t>
            </a:r>
            <a:r>
              <a:rPr lang="en-US" sz="3200" dirty="0"/>
              <a:t>, </a:t>
            </a:r>
            <a:r>
              <a:rPr lang="en-US" sz="3200" dirty="0" err="1"/>
              <a:t>c'est</a:t>
            </a:r>
            <a:r>
              <a:rPr lang="en-US" sz="3200" dirty="0"/>
              <a:t> quoi ?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00B0F0"/>
                </a:solidFill>
              </a:rPr>
              <a:t>L'API de la bibliothèque.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Les </a:t>
            </a:r>
            <a:r>
              <a:rPr lang="en-US" sz="3200" dirty="0" err="1"/>
              <a:t>fonctionnalités</a:t>
            </a:r>
            <a:r>
              <a:rPr lang="en-US" sz="3200" dirty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Les </a:t>
            </a:r>
            <a:r>
              <a:rPr lang="en-US" sz="3200" dirty="0" err="1"/>
              <a:t>ressources</a:t>
            </a:r>
            <a:r>
              <a:rPr lang="en-US" sz="3200" dirty="0"/>
              <a:t> externes </a:t>
            </a:r>
            <a:r>
              <a:rPr lang="en-US" sz="3200" dirty="0" err="1"/>
              <a:t>utilisées</a:t>
            </a:r>
            <a:r>
              <a:rPr lang="en-US" sz="3200" dirty="0"/>
              <a:t>.</a:t>
            </a:r>
          </a:p>
        </p:txBody>
      </p:sp>
      <p:pic>
        <p:nvPicPr>
          <p:cNvPr id="29" name="Graphic 28" descr="Puzzle">
            <a:extLst>
              <a:ext uri="{FF2B5EF4-FFF2-40B4-BE49-F238E27FC236}">
                <a16:creationId xmlns:a16="http://schemas.microsoft.com/office/drawing/2014/main" id="{32C7F545-1AD4-966F-A8E5-0F0BE1F133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2404" y="1580828"/>
            <a:ext cx="4524803" cy="45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A024-D25D-C273-16D6-8F258018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L’API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4BD1-C247-302B-9E4C-A3BD499CEB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/>
              <a:t>L’API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Gère</a:t>
            </a:r>
            <a:r>
              <a:rPr lang="en-CA" dirty="0"/>
              <a:t> les </a:t>
            </a:r>
            <a:r>
              <a:rPr lang="en-CA" dirty="0" err="1"/>
              <a:t>différentes</a:t>
            </a:r>
            <a:r>
              <a:rPr lang="en-CA" dirty="0"/>
              <a:t> collections.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Assure la </a:t>
            </a:r>
            <a:r>
              <a:rPr lang="en-CA" dirty="0" err="1"/>
              <a:t>sécurité</a:t>
            </a:r>
            <a:r>
              <a:rPr lang="en-CA" dirty="0"/>
              <a:t> des données et des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Gère</a:t>
            </a:r>
            <a:r>
              <a:rPr lang="en-CA" dirty="0"/>
              <a:t> les droits </a:t>
            </a:r>
            <a:r>
              <a:rPr lang="en-CA" dirty="0" err="1"/>
              <a:t>d'accès</a:t>
            </a:r>
            <a:r>
              <a:rPr lang="en-CA" dirty="0"/>
              <a:t> des </a:t>
            </a:r>
            <a:r>
              <a:rPr lang="en-CA" dirty="0" err="1"/>
              <a:t>utilisateurs</a:t>
            </a:r>
            <a:r>
              <a:rPr lang="en-CA" dirty="0"/>
              <a:t> et des </a:t>
            </a:r>
            <a:r>
              <a:rPr lang="en-CA" dirty="0" err="1"/>
              <a:t>rôles</a:t>
            </a:r>
            <a:r>
              <a:rPr lang="en-CA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59451-6D87-DC39-2DB7-93569A80D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 err="1"/>
              <a:t>L’application</a:t>
            </a:r>
            <a:r>
              <a:rPr lang="en-CA" b="1" dirty="0"/>
              <a:t> mobile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Offre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interface </a:t>
            </a:r>
            <a:r>
              <a:rPr lang="en-CA" dirty="0" err="1"/>
              <a:t>visuelle</a:t>
            </a:r>
            <a:r>
              <a:rPr lang="en-CA" dirty="0"/>
              <a:t> intuitive et </a:t>
            </a:r>
            <a:r>
              <a:rPr lang="en-CA" dirty="0" err="1"/>
              <a:t>ergonomique</a:t>
            </a:r>
            <a:r>
              <a:rPr lang="en-CA" dirty="0"/>
              <a:t> pour </a:t>
            </a:r>
            <a:r>
              <a:rPr lang="en-CA" dirty="0" err="1"/>
              <a:t>effectuer</a:t>
            </a:r>
            <a:r>
              <a:rPr lang="en-CA" dirty="0"/>
              <a:t> les </a:t>
            </a:r>
            <a:r>
              <a:rPr lang="en-CA" dirty="0" err="1"/>
              <a:t>opérations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Stocke </a:t>
            </a:r>
            <a:r>
              <a:rPr lang="en-CA" dirty="0" err="1"/>
              <a:t>certaines</a:t>
            </a:r>
            <a:r>
              <a:rPr lang="en-CA" dirty="0"/>
              <a:t> données </a:t>
            </a:r>
            <a:r>
              <a:rPr lang="en-CA" dirty="0" err="1"/>
              <a:t>en</a:t>
            </a:r>
            <a:r>
              <a:rPr lang="en-CA" dirty="0"/>
              <a:t> local pour un </a:t>
            </a:r>
            <a:r>
              <a:rPr lang="en-CA" dirty="0" err="1"/>
              <a:t>accès</a:t>
            </a:r>
            <a:r>
              <a:rPr lang="en-CA" dirty="0"/>
              <a:t> hors </a:t>
            </a:r>
            <a:r>
              <a:rPr lang="en-CA" dirty="0" err="1"/>
              <a:t>ligne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Envoie</a:t>
            </a:r>
            <a:r>
              <a:rPr lang="en-CA" dirty="0"/>
              <a:t> des notifications pour rappeler les </a:t>
            </a:r>
            <a:r>
              <a:rPr lang="en-CA" dirty="0" err="1"/>
              <a:t>réservations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les </a:t>
            </a:r>
            <a:r>
              <a:rPr lang="en-CA" dirty="0" err="1"/>
              <a:t>échéances</a:t>
            </a:r>
            <a:r>
              <a:rPr lang="en-CA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C47FD-CDD5-1EEE-B4EE-A9AD20F7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7DC9A5-21D7-CBBD-C49F-6FADF69A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CFECFE-BA3F-B2CA-D18B-8E59E0D21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2960186"/>
            <a:ext cx="6197169" cy="2918100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/>
              <a:t>Booklique</a:t>
            </a:r>
            <a:r>
              <a:rPr lang="en-US" sz="3200" dirty="0"/>
              <a:t>, </a:t>
            </a:r>
            <a:r>
              <a:rPr lang="en-US" sz="3200" dirty="0" err="1"/>
              <a:t>c'est</a:t>
            </a:r>
            <a:r>
              <a:rPr lang="en-US" sz="3200" dirty="0"/>
              <a:t> quoi ?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L'API de la bibliothèque.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00B0F0"/>
                </a:solidFill>
              </a:rPr>
              <a:t>Les </a:t>
            </a:r>
            <a:r>
              <a:rPr lang="en-US" sz="3200" dirty="0" err="1">
                <a:solidFill>
                  <a:srgbClr val="00B0F0"/>
                </a:solidFill>
              </a:rPr>
              <a:t>fonctionnalités</a:t>
            </a:r>
            <a:r>
              <a:rPr lang="en-US" sz="3200" dirty="0">
                <a:solidFill>
                  <a:srgbClr val="00B0F0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Les </a:t>
            </a:r>
            <a:r>
              <a:rPr lang="en-US" sz="3200" dirty="0" err="1"/>
              <a:t>ressources</a:t>
            </a:r>
            <a:r>
              <a:rPr lang="en-US" sz="3200" dirty="0"/>
              <a:t> externes </a:t>
            </a:r>
            <a:r>
              <a:rPr lang="en-US" sz="3200" dirty="0" err="1"/>
              <a:t>utilisées</a:t>
            </a:r>
            <a:r>
              <a:rPr lang="en-US" sz="3200" dirty="0"/>
              <a:t>.</a:t>
            </a:r>
          </a:p>
        </p:txBody>
      </p:sp>
      <p:pic>
        <p:nvPicPr>
          <p:cNvPr id="29" name="Graphic 28" descr="Puzzle">
            <a:extLst>
              <a:ext uri="{FF2B5EF4-FFF2-40B4-BE49-F238E27FC236}">
                <a16:creationId xmlns:a16="http://schemas.microsoft.com/office/drawing/2014/main" id="{180023C8-C820-D4AC-C4D6-34E64A4E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2404" y="1580828"/>
            <a:ext cx="4524803" cy="45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C78EE-8D8B-C4CA-9BD3-3DACBDCE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CA" err="1"/>
              <a:t>Accueil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2F8F-39C8-A1FB-8182-A1345E28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Récupération des genres de livres.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Affichage des auteurs en vedette.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Chargement des nouveautés.</a:t>
            </a:r>
          </a:p>
        </p:txBody>
      </p:sp>
      <p:pic>
        <p:nvPicPr>
          <p:cNvPr id="5" name="Image 4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DEBB3BA7-7335-1FCC-B4C5-2CBB3324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8854" y="659381"/>
            <a:ext cx="2492657" cy="553924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6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C78EE-8D8B-C4CA-9BD3-3DACBDCE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CA" sz="6100"/>
              <a:t>Recherche livres</a:t>
            </a:r>
            <a:endParaRPr lang="en-US" sz="61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2F8F-39C8-A1FB-8182-A1345E28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/>
              <a:t> Permet aux utilisateurs de rechercher et de voir la liste des livres recherchés.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/>
              <a:t>La page est connectée à l'API, ce qui permet de récupérer dynamiquement les informations sur les livres en temps réel.</a:t>
            </a:r>
            <a:endParaRPr lang="en-US" sz="200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C450D21-19D8-FAE2-5734-6BE28285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8854" y="659381"/>
            <a:ext cx="2492657" cy="553924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0852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Seaford</vt:lpstr>
      <vt:lpstr>Wingdings</vt:lpstr>
      <vt:lpstr>LevelVTI</vt:lpstr>
      <vt:lpstr>Booklique Réservez vos livres en un clique</vt:lpstr>
      <vt:lpstr>Sommaire</vt:lpstr>
      <vt:lpstr>Sommaire</vt:lpstr>
      <vt:lpstr>Booklique</vt:lpstr>
      <vt:lpstr>Sommaire</vt:lpstr>
      <vt:lpstr>L’API</vt:lpstr>
      <vt:lpstr>Sommaire</vt:lpstr>
      <vt:lpstr>Accueil</vt:lpstr>
      <vt:lpstr>Recherche livres</vt:lpstr>
      <vt:lpstr>Reservation</vt:lpstr>
      <vt:lpstr>Médiathèque et Historique</vt:lpstr>
      <vt:lpstr>Sommaire</vt:lpstr>
      <vt:lpstr>Ressources externes</vt:lpstr>
      <vt:lpstr>Merci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Bookique</dc:title>
  <dc:creator/>
  <cp:lastModifiedBy>Pierre Handy Charles G.</cp:lastModifiedBy>
  <cp:revision>2</cp:revision>
  <dcterms:created xsi:type="dcterms:W3CDTF">2024-10-15T23:23:12Z</dcterms:created>
  <dcterms:modified xsi:type="dcterms:W3CDTF">2024-10-29T22:55:48Z</dcterms:modified>
</cp:coreProperties>
</file>