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3.xml" ContentType="application/vnd.openxmlformats-officedocument.presentationml.notesSlide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30"/>
  </p:notesMasterIdLst>
  <p:sldIdLst>
    <p:sldId id="256" r:id="rId2"/>
    <p:sldId id="296" r:id="rId3"/>
    <p:sldId id="259" r:id="rId4"/>
    <p:sldId id="258" r:id="rId5"/>
    <p:sldId id="257" r:id="rId6"/>
    <p:sldId id="260" r:id="rId7"/>
    <p:sldId id="261" r:id="rId8"/>
    <p:sldId id="262" r:id="rId9"/>
    <p:sldId id="263" r:id="rId10"/>
    <p:sldId id="277" r:id="rId11"/>
    <p:sldId id="278" r:id="rId12"/>
    <p:sldId id="279" r:id="rId13"/>
    <p:sldId id="280" r:id="rId14"/>
    <p:sldId id="281" r:id="rId15"/>
    <p:sldId id="282" r:id="rId16"/>
    <p:sldId id="284" r:id="rId17"/>
    <p:sldId id="283" r:id="rId18"/>
    <p:sldId id="285" r:id="rId19"/>
    <p:sldId id="286" r:id="rId20"/>
    <p:sldId id="288" r:id="rId21"/>
    <p:sldId id="289" r:id="rId22"/>
    <p:sldId id="290" r:id="rId23"/>
    <p:sldId id="291" r:id="rId24"/>
    <p:sldId id="293" r:id="rId25"/>
    <p:sldId id="292" r:id="rId26"/>
    <p:sldId id="294" r:id="rId27"/>
    <p:sldId id="302" r:id="rId28"/>
    <p:sldId id="304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FF00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9DCD2B-97D1-0442-B29A-23C4567FB349}" v="9" dt="2025-08-04T19:11:27.6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82041"/>
  </p:normalViewPr>
  <p:slideViewPr>
    <p:cSldViewPr snapToGrid="0">
      <p:cViewPr varScale="1">
        <p:scale>
          <a:sx n="104" d="100"/>
          <a:sy n="104" d="100"/>
        </p:scale>
        <p:origin x="23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D73741B-F755-DA4B-ACB5-B9C85F3FEDD8}" type="doc">
      <dgm:prSet loTypeId="urn:microsoft.com/office/officeart/2005/8/layout/hProcess11" loCatId="process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5780A0A1-F40C-3946-8644-9887DDCA966C}">
      <dgm:prSet/>
      <dgm:spPr/>
      <dgm:t>
        <a:bodyPr/>
        <a:lstStyle/>
        <a:p>
          <a:r>
            <a:rPr lang="en-US" dirty="0"/>
            <a:t>What work needs done?</a:t>
          </a:r>
        </a:p>
      </dgm:t>
    </dgm:pt>
    <dgm:pt modelId="{94321F75-2FEF-E24C-9F46-FD38BDA6D33D}" type="parTrans" cxnId="{1F08ECEE-80D4-9B4C-81BD-FF99952A3F9D}">
      <dgm:prSet/>
      <dgm:spPr/>
      <dgm:t>
        <a:bodyPr/>
        <a:lstStyle/>
        <a:p>
          <a:endParaRPr lang="en-US"/>
        </a:p>
      </dgm:t>
    </dgm:pt>
    <dgm:pt modelId="{9C0BEFA1-4B47-A149-814F-46D663A5EB98}" type="sibTrans" cxnId="{1F08ECEE-80D4-9B4C-81BD-FF99952A3F9D}">
      <dgm:prSet/>
      <dgm:spPr/>
      <dgm:t>
        <a:bodyPr/>
        <a:lstStyle/>
        <a:p>
          <a:endParaRPr lang="en-US"/>
        </a:p>
      </dgm:t>
    </dgm:pt>
    <dgm:pt modelId="{78A9D384-3BC7-CC45-9211-EBBCD93EB290}">
      <dgm:prSet/>
      <dgm:spPr/>
      <dgm:t>
        <a:bodyPr/>
        <a:lstStyle/>
        <a:p>
          <a:r>
            <a:rPr lang="en-US"/>
            <a:t>Designing motivating jobs</a:t>
          </a:r>
        </a:p>
      </dgm:t>
    </dgm:pt>
    <dgm:pt modelId="{A1A39F86-8DE2-E748-B59D-9AEB04D1934D}" type="parTrans" cxnId="{70B7D337-6134-C74A-9C81-EF4BF1280B3D}">
      <dgm:prSet/>
      <dgm:spPr/>
      <dgm:t>
        <a:bodyPr/>
        <a:lstStyle/>
        <a:p>
          <a:endParaRPr lang="en-US"/>
        </a:p>
      </dgm:t>
    </dgm:pt>
    <dgm:pt modelId="{201F1A6A-4626-7047-A963-593F2C9265BA}" type="sibTrans" cxnId="{70B7D337-6134-C74A-9C81-EF4BF1280B3D}">
      <dgm:prSet/>
      <dgm:spPr/>
      <dgm:t>
        <a:bodyPr/>
        <a:lstStyle/>
        <a:p>
          <a:endParaRPr lang="en-US"/>
        </a:p>
      </dgm:t>
    </dgm:pt>
    <dgm:pt modelId="{AA8D0A89-EEAB-D24D-B82C-C0A725A7395E}">
      <dgm:prSet/>
      <dgm:spPr/>
      <dgm:t>
        <a:bodyPr/>
        <a:lstStyle/>
        <a:p>
          <a:r>
            <a:rPr lang="en-US"/>
            <a:t>Acquiring the right human capital</a:t>
          </a:r>
        </a:p>
      </dgm:t>
    </dgm:pt>
    <dgm:pt modelId="{69B43A08-7723-BB42-8D9A-89C791A0176D}" type="parTrans" cxnId="{32F58938-3221-BB44-B1A3-6EC3F69EB52F}">
      <dgm:prSet/>
      <dgm:spPr/>
      <dgm:t>
        <a:bodyPr/>
        <a:lstStyle/>
        <a:p>
          <a:endParaRPr lang="en-US"/>
        </a:p>
      </dgm:t>
    </dgm:pt>
    <dgm:pt modelId="{3FDC706A-6FB6-574A-84E8-81C707FB6245}" type="sibTrans" cxnId="{32F58938-3221-BB44-B1A3-6EC3F69EB52F}">
      <dgm:prSet/>
      <dgm:spPr/>
      <dgm:t>
        <a:bodyPr/>
        <a:lstStyle/>
        <a:p>
          <a:endParaRPr lang="en-US"/>
        </a:p>
      </dgm:t>
    </dgm:pt>
    <dgm:pt modelId="{4B60D8CE-7C93-6942-978C-719332FF57DE}">
      <dgm:prSet/>
      <dgm:spPr/>
      <dgm:t>
        <a:bodyPr/>
        <a:lstStyle/>
        <a:p>
          <a:r>
            <a:rPr lang="en-US"/>
            <a:t>Ensuring that human capital is equipped to do their jobs well</a:t>
          </a:r>
        </a:p>
      </dgm:t>
    </dgm:pt>
    <dgm:pt modelId="{06451AC8-ABF8-7743-9E91-782FB8BE36C5}" type="parTrans" cxnId="{87A745C3-CA94-564B-9609-7E06E4B8DD62}">
      <dgm:prSet/>
      <dgm:spPr/>
      <dgm:t>
        <a:bodyPr/>
        <a:lstStyle/>
        <a:p>
          <a:endParaRPr lang="en-US"/>
        </a:p>
      </dgm:t>
    </dgm:pt>
    <dgm:pt modelId="{5833F014-20F7-D94C-86C5-820D82FA1020}" type="sibTrans" cxnId="{87A745C3-CA94-564B-9609-7E06E4B8DD62}">
      <dgm:prSet/>
      <dgm:spPr/>
      <dgm:t>
        <a:bodyPr/>
        <a:lstStyle/>
        <a:p>
          <a:endParaRPr lang="en-US"/>
        </a:p>
      </dgm:t>
    </dgm:pt>
    <dgm:pt modelId="{432AE283-09BE-DA44-AE80-36722B962B28}">
      <dgm:prSet/>
      <dgm:spPr/>
      <dgm:t>
        <a:bodyPr/>
        <a:lstStyle/>
        <a:p>
          <a:r>
            <a:rPr lang="en-US"/>
            <a:t>Assessing role performance</a:t>
          </a:r>
        </a:p>
      </dgm:t>
    </dgm:pt>
    <dgm:pt modelId="{14A56D09-012E-614C-9CBD-74979966AB6F}" type="parTrans" cxnId="{74F517D4-4589-6341-BD3D-C089083F820A}">
      <dgm:prSet/>
      <dgm:spPr/>
      <dgm:t>
        <a:bodyPr/>
        <a:lstStyle/>
        <a:p>
          <a:endParaRPr lang="en-US"/>
        </a:p>
      </dgm:t>
    </dgm:pt>
    <dgm:pt modelId="{97420D13-A0AA-3040-B4A9-6044BA6C783B}" type="sibTrans" cxnId="{74F517D4-4589-6341-BD3D-C089083F820A}">
      <dgm:prSet/>
      <dgm:spPr/>
      <dgm:t>
        <a:bodyPr/>
        <a:lstStyle/>
        <a:p>
          <a:endParaRPr lang="en-US"/>
        </a:p>
      </dgm:t>
    </dgm:pt>
    <dgm:pt modelId="{A9B13E06-044D-B145-A21E-375CBC3066D0}">
      <dgm:prSet/>
      <dgm:spPr/>
      <dgm:t>
        <a:bodyPr/>
        <a:lstStyle/>
        <a:p>
          <a:r>
            <a:rPr lang="en-US"/>
            <a:t>Providing reinforcement</a:t>
          </a:r>
        </a:p>
      </dgm:t>
    </dgm:pt>
    <dgm:pt modelId="{49FBF47B-30EE-A84A-9A7D-2B60BE1FB0B2}" type="parTrans" cxnId="{E7272137-38D9-0C4F-BB73-7A64E5EDC18A}">
      <dgm:prSet/>
      <dgm:spPr/>
      <dgm:t>
        <a:bodyPr/>
        <a:lstStyle/>
        <a:p>
          <a:endParaRPr lang="en-US"/>
        </a:p>
      </dgm:t>
    </dgm:pt>
    <dgm:pt modelId="{8B765CB2-0A03-514E-B8FC-555E2230A144}" type="sibTrans" cxnId="{E7272137-38D9-0C4F-BB73-7A64E5EDC18A}">
      <dgm:prSet/>
      <dgm:spPr/>
      <dgm:t>
        <a:bodyPr/>
        <a:lstStyle/>
        <a:p>
          <a:endParaRPr lang="en-US"/>
        </a:p>
      </dgm:t>
    </dgm:pt>
    <dgm:pt modelId="{5B887710-2DA1-ED41-ABCE-DDC2A43E1A18}" type="pres">
      <dgm:prSet presAssocID="{6D73741B-F755-DA4B-ACB5-B9C85F3FEDD8}" presName="Name0" presStyleCnt="0">
        <dgm:presLayoutVars>
          <dgm:dir/>
          <dgm:resizeHandles val="exact"/>
        </dgm:presLayoutVars>
      </dgm:prSet>
      <dgm:spPr/>
    </dgm:pt>
    <dgm:pt modelId="{27D4C79D-2275-9146-918D-D8FAC1BCA663}" type="pres">
      <dgm:prSet presAssocID="{6D73741B-F755-DA4B-ACB5-B9C85F3FEDD8}" presName="arrow" presStyleLbl="bgShp" presStyleIdx="0" presStyleCnt="1"/>
      <dgm:spPr/>
    </dgm:pt>
    <dgm:pt modelId="{A4DE7F83-782C-5B49-9B4C-E6D890B117E1}" type="pres">
      <dgm:prSet presAssocID="{6D73741B-F755-DA4B-ACB5-B9C85F3FEDD8}" presName="points" presStyleCnt="0"/>
      <dgm:spPr/>
    </dgm:pt>
    <dgm:pt modelId="{B152ABE1-DD8F-A940-ABDC-4F821031F335}" type="pres">
      <dgm:prSet presAssocID="{5780A0A1-F40C-3946-8644-9887DDCA966C}" presName="compositeA" presStyleCnt="0"/>
      <dgm:spPr/>
    </dgm:pt>
    <dgm:pt modelId="{1B205B84-CE52-8049-B467-3AB55E09F39F}" type="pres">
      <dgm:prSet presAssocID="{5780A0A1-F40C-3946-8644-9887DDCA966C}" presName="textA" presStyleLbl="revTx" presStyleIdx="0" presStyleCnt="6">
        <dgm:presLayoutVars>
          <dgm:bulletEnabled val="1"/>
        </dgm:presLayoutVars>
      </dgm:prSet>
      <dgm:spPr/>
    </dgm:pt>
    <dgm:pt modelId="{79E3000E-5342-C74D-968E-ED50A3C1EFC4}" type="pres">
      <dgm:prSet presAssocID="{5780A0A1-F40C-3946-8644-9887DDCA966C}" presName="circleA" presStyleLbl="node1" presStyleIdx="0" presStyleCnt="6"/>
      <dgm:spPr/>
    </dgm:pt>
    <dgm:pt modelId="{8869E628-F382-DF4B-9E4A-A9A2EA2FF82D}" type="pres">
      <dgm:prSet presAssocID="{5780A0A1-F40C-3946-8644-9887DDCA966C}" presName="spaceA" presStyleCnt="0"/>
      <dgm:spPr/>
    </dgm:pt>
    <dgm:pt modelId="{94F957B7-BE79-7647-A69C-FE50A36DC4BA}" type="pres">
      <dgm:prSet presAssocID="{9C0BEFA1-4B47-A149-814F-46D663A5EB98}" presName="space" presStyleCnt="0"/>
      <dgm:spPr/>
    </dgm:pt>
    <dgm:pt modelId="{EA4FC0DC-7817-A640-B00C-72B0E90019A6}" type="pres">
      <dgm:prSet presAssocID="{78A9D384-3BC7-CC45-9211-EBBCD93EB290}" presName="compositeB" presStyleCnt="0"/>
      <dgm:spPr/>
    </dgm:pt>
    <dgm:pt modelId="{D72405DF-A5AB-8942-8B56-EAD0C28383DD}" type="pres">
      <dgm:prSet presAssocID="{78A9D384-3BC7-CC45-9211-EBBCD93EB290}" presName="textB" presStyleLbl="revTx" presStyleIdx="1" presStyleCnt="6">
        <dgm:presLayoutVars>
          <dgm:bulletEnabled val="1"/>
        </dgm:presLayoutVars>
      </dgm:prSet>
      <dgm:spPr/>
    </dgm:pt>
    <dgm:pt modelId="{DB525A36-479F-4344-834A-B3DCD7131166}" type="pres">
      <dgm:prSet presAssocID="{78A9D384-3BC7-CC45-9211-EBBCD93EB290}" presName="circleB" presStyleLbl="node1" presStyleIdx="1" presStyleCnt="6"/>
      <dgm:spPr/>
    </dgm:pt>
    <dgm:pt modelId="{813F2F0B-285E-4D4D-9428-AAA0ECF38178}" type="pres">
      <dgm:prSet presAssocID="{78A9D384-3BC7-CC45-9211-EBBCD93EB290}" presName="spaceB" presStyleCnt="0"/>
      <dgm:spPr/>
    </dgm:pt>
    <dgm:pt modelId="{8B762144-DDAA-C044-B241-456E841FB5E1}" type="pres">
      <dgm:prSet presAssocID="{201F1A6A-4626-7047-A963-593F2C9265BA}" presName="space" presStyleCnt="0"/>
      <dgm:spPr/>
    </dgm:pt>
    <dgm:pt modelId="{2FFB6307-C961-1840-AD0C-06E32EA42388}" type="pres">
      <dgm:prSet presAssocID="{AA8D0A89-EEAB-D24D-B82C-C0A725A7395E}" presName="compositeA" presStyleCnt="0"/>
      <dgm:spPr/>
    </dgm:pt>
    <dgm:pt modelId="{4A89DF0F-9BF8-104C-B067-B22097164F28}" type="pres">
      <dgm:prSet presAssocID="{AA8D0A89-EEAB-D24D-B82C-C0A725A7395E}" presName="textA" presStyleLbl="revTx" presStyleIdx="2" presStyleCnt="6">
        <dgm:presLayoutVars>
          <dgm:bulletEnabled val="1"/>
        </dgm:presLayoutVars>
      </dgm:prSet>
      <dgm:spPr/>
    </dgm:pt>
    <dgm:pt modelId="{D3073A95-2207-A74C-A086-5AA2FD2FCC57}" type="pres">
      <dgm:prSet presAssocID="{AA8D0A89-EEAB-D24D-B82C-C0A725A7395E}" presName="circleA" presStyleLbl="node1" presStyleIdx="2" presStyleCnt="6"/>
      <dgm:spPr>
        <a:solidFill>
          <a:srgbClr val="DDFF00"/>
        </a:solidFill>
      </dgm:spPr>
    </dgm:pt>
    <dgm:pt modelId="{BBEAC660-01B7-D74C-9E1F-8B81E083BD34}" type="pres">
      <dgm:prSet presAssocID="{AA8D0A89-EEAB-D24D-B82C-C0A725A7395E}" presName="spaceA" presStyleCnt="0"/>
      <dgm:spPr/>
    </dgm:pt>
    <dgm:pt modelId="{23BDDDCC-8A87-5A4E-AD2E-1923E19C7B1F}" type="pres">
      <dgm:prSet presAssocID="{3FDC706A-6FB6-574A-84E8-81C707FB6245}" presName="space" presStyleCnt="0"/>
      <dgm:spPr/>
    </dgm:pt>
    <dgm:pt modelId="{656DECED-9451-D84D-8F9C-D7BABD15A7F8}" type="pres">
      <dgm:prSet presAssocID="{4B60D8CE-7C93-6942-978C-719332FF57DE}" presName="compositeB" presStyleCnt="0"/>
      <dgm:spPr/>
    </dgm:pt>
    <dgm:pt modelId="{51F90842-1CE2-AC41-841D-F62BB11298B2}" type="pres">
      <dgm:prSet presAssocID="{4B60D8CE-7C93-6942-978C-719332FF57DE}" presName="textB" presStyleLbl="revTx" presStyleIdx="3" presStyleCnt="6">
        <dgm:presLayoutVars>
          <dgm:bulletEnabled val="1"/>
        </dgm:presLayoutVars>
      </dgm:prSet>
      <dgm:spPr/>
    </dgm:pt>
    <dgm:pt modelId="{59D42E7F-D566-4841-ABAC-1B2779AEB10B}" type="pres">
      <dgm:prSet presAssocID="{4B60D8CE-7C93-6942-978C-719332FF57DE}" presName="circleB" presStyleLbl="node1" presStyleIdx="3" presStyleCnt="6"/>
      <dgm:spPr/>
    </dgm:pt>
    <dgm:pt modelId="{1E1A63F7-C12C-1F4F-82B0-E765E8C38EB0}" type="pres">
      <dgm:prSet presAssocID="{4B60D8CE-7C93-6942-978C-719332FF57DE}" presName="spaceB" presStyleCnt="0"/>
      <dgm:spPr/>
    </dgm:pt>
    <dgm:pt modelId="{1A398932-355B-2E49-B831-1666B0DFF6DF}" type="pres">
      <dgm:prSet presAssocID="{5833F014-20F7-D94C-86C5-820D82FA1020}" presName="space" presStyleCnt="0"/>
      <dgm:spPr/>
    </dgm:pt>
    <dgm:pt modelId="{E4E55650-27DE-1640-9F06-C1F391ED4E3D}" type="pres">
      <dgm:prSet presAssocID="{432AE283-09BE-DA44-AE80-36722B962B28}" presName="compositeA" presStyleCnt="0"/>
      <dgm:spPr/>
    </dgm:pt>
    <dgm:pt modelId="{6D152C4D-772E-4D4D-99AC-E52A4FB8D3E8}" type="pres">
      <dgm:prSet presAssocID="{432AE283-09BE-DA44-AE80-36722B962B28}" presName="textA" presStyleLbl="revTx" presStyleIdx="4" presStyleCnt="6">
        <dgm:presLayoutVars>
          <dgm:bulletEnabled val="1"/>
        </dgm:presLayoutVars>
      </dgm:prSet>
      <dgm:spPr/>
    </dgm:pt>
    <dgm:pt modelId="{A5A79D70-BC2E-9D48-8DDF-37888AAD7269}" type="pres">
      <dgm:prSet presAssocID="{432AE283-09BE-DA44-AE80-36722B962B28}" presName="circleA" presStyleLbl="node1" presStyleIdx="4" presStyleCnt="6"/>
      <dgm:spPr/>
    </dgm:pt>
    <dgm:pt modelId="{26359C7E-5206-634F-87C2-09CD54974208}" type="pres">
      <dgm:prSet presAssocID="{432AE283-09BE-DA44-AE80-36722B962B28}" presName="spaceA" presStyleCnt="0"/>
      <dgm:spPr/>
    </dgm:pt>
    <dgm:pt modelId="{4CD094CE-1850-E449-A982-BA6D99870AFD}" type="pres">
      <dgm:prSet presAssocID="{97420D13-A0AA-3040-B4A9-6044BA6C783B}" presName="space" presStyleCnt="0"/>
      <dgm:spPr/>
    </dgm:pt>
    <dgm:pt modelId="{832A35AE-8CAD-5443-9206-4449BB9574D2}" type="pres">
      <dgm:prSet presAssocID="{A9B13E06-044D-B145-A21E-375CBC3066D0}" presName="compositeB" presStyleCnt="0"/>
      <dgm:spPr/>
    </dgm:pt>
    <dgm:pt modelId="{30AACBEE-AF17-7A4B-816A-E5663E25A67D}" type="pres">
      <dgm:prSet presAssocID="{A9B13E06-044D-B145-A21E-375CBC3066D0}" presName="textB" presStyleLbl="revTx" presStyleIdx="5" presStyleCnt="6">
        <dgm:presLayoutVars>
          <dgm:bulletEnabled val="1"/>
        </dgm:presLayoutVars>
      </dgm:prSet>
      <dgm:spPr/>
    </dgm:pt>
    <dgm:pt modelId="{71589841-C955-5F4C-9330-6E4B261062AA}" type="pres">
      <dgm:prSet presAssocID="{A9B13E06-044D-B145-A21E-375CBC3066D0}" presName="circleB" presStyleLbl="node1" presStyleIdx="5" presStyleCnt="6"/>
      <dgm:spPr/>
    </dgm:pt>
    <dgm:pt modelId="{8688E182-DC48-7F4B-A3F5-251C7C242137}" type="pres">
      <dgm:prSet presAssocID="{A9B13E06-044D-B145-A21E-375CBC3066D0}" presName="spaceB" presStyleCnt="0"/>
      <dgm:spPr/>
    </dgm:pt>
  </dgm:ptLst>
  <dgm:cxnLst>
    <dgm:cxn modelId="{89D0AD15-4606-B546-B909-689ADB1F00F6}" type="presOf" srcId="{AA8D0A89-EEAB-D24D-B82C-C0A725A7395E}" destId="{4A89DF0F-9BF8-104C-B067-B22097164F28}" srcOrd="0" destOrd="0" presId="urn:microsoft.com/office/officeart/2005/8/layout/hProcess11"/>
    <dgm:cxn modelId="{E7272137-38D9-0C4F-BB73-7A64E5EDC18A}" srcId="{6D73741B-F755-DA4B-ACB5-B9C85F3FEDD8}" destId="{A9B13E06-044D-B145-A21E-375CBC3066D0}" srcOrd="5" destOrd="0" parTransId="{49FBF47B-30EE-A84A-9A7D-2B60BE1FB0B2}" sibTransId="{8B765CB2-0A03-514E-B8FC-555E2230A144}"/>
    <dgm:cxn modelId="{70B7D337-6134-C74A-9C81-EF4BF1280B3D}" srcId="{6D73741B-F755-DA4B-ACB5-B9C85F3FEDD8}" destId="{78A9D384-3BC7-CC45-9211-EBBCD93EB290}" srcOrd="1" destOrd="0" parTransId="{A1A39F86-8DE2-E748-B59D-9AEB04D1934D}" sibTransId="{201F1A6A-4626-7047-A963-593F2C9265BA}"/>
    <dgm:cxn modelId="{32F58938-3221-BB44-B1A3-6EC3F69EB52F}" srcId="{6D73741B-F755-DA4B-ACB5-B9C85F3FEDD8}" destId="{AA8D0A89-EEAB-D24D-B82C-C0A725A7395E}" srcOrd="2" destOrd="0" parTransId="{69B43A08-7723-BB42-8D9A-89C791A0176D}" sibTransId="{3FDC706A-6FB6-574A-84E8-81C707FB6245}"/>
    <dgm:cxn modelId="{FBDBF783-F71E-FB42-A7D9-45EB61248744}" type="presOf" srcId="{4B60D8CE-7C93-6942-978C-719332FF57DE}" destId="{51F90842-1CE2-AC41-841D-F62BB11298B2}" srcOrd="0" destOrd="0" presId="urn:microsoft.com/office/officeart/2005/8/layout/hProcess11"/>
    <dgm:cxn modelId="{A533CF94-588F-1D40-AF9A-2679628F2117}" type="presOf" srcId="{432AE283-09BE-DA44-AE80-36722B962B28}" destId="{6D152C4D-772E-4D4D-99AC-E52A4FB8D3E8}" srcOrd="0" destOrd="0" presId="urn:microsoft.com/office/officeart/2005/8/layout/hProcess11"/>
    <dgm:cxn modelId="{0D59DA97-1258-B14C-AD4A-B4E05B30701B}" type="presOf" srcId="{5780A0A1-F40C-3946-8644-9887DDCA966C}" destId="{1B205B84-CE52-8049-B467-3AB55E09F39F}" srcOrd="0" destOrd="0" presId="urn:microsoft.com/office/officeart/2005/8/layout/hProcess11"/>
    <dgm:cxn modelId="{1AC812B1-AB15-1146-923F-6DB9907248C2}" type="presOf" srcId="{A9B13E06-044D-B145-A21E-375CBC3066D0}" destId="{30AACBEE-AF17-7A4B-816A-E5663E25A67D}" srcOrd="0" destOrd="0" presId="urn:microsoft.com/office/officeart/2005/8/layout/hProcess11"/>
    <dgm:cxn modelId="{1E6E17BB-CCC7-0E4F-936E-66144649D038}" type="presOf" srcId="{78A9D384-3BC7-CC45-9211-EBBCD93EB290}" destId="{D72405DF-A5AB-8942-8B56-EAD0C28383DD}" srcOrd="0" destOrd="0" presId="urn:microsoft.com/office/officeart/2005/8/layout/hProcess11"/>
    <dgm:cxn modelId="{87A745C3-CA94-564B-9609-7E06E4B8DD62}" srcId="{6D73741B-F755-DA4B-ACB5-B9C85F3FEDD8}" destId="{4B60D8CE-7C93-6942-978C-719332FF57DE}" srcOrd="3" destOrd="0" parTransId="{06451AC8-ABF8-7743-9E91-782FB8BE36C5}" sibTransId="{5833F014-20F7-D94C-86C5-820D82FA1020}"/>
    <dgm:cxn modelId="{C20F73C5-226F-8B4A-A49B-C616EBFD0B21}" type="presOf" srcId="{6D73741B-F755-DA4B-ACB5-B9C85F3FEDD8}" destId="{5B887710-2DA1-ED41-ABCE-DDC2A43E1A18}" srcOrd="0" destOrd="0" presId="urn:microsoft.com/office/officeart/2005/8/layout/hProcess11"/>
    <dgm:cxn modelId="{74F517D4-4589-6341-BD3D-C089083F820A}" srcId="{6D73741B-F755-DA4B-ACB5-B9C85F3FEDD8}" destId="{432AE283-09BE-DA44-AE80-36722B962B28}" srcOrd="4" destOrd="0" parTransId="{14A56D09-012E-614C-9CBD-74979966AB6F}" sibTransId="{97420D13-A0AA-3040-B4A9-6044BA6C783B}"/>
    <dgm:cxn modelId="{1F08ECEE-80D4-9B4C-81BD-FF99952A3F9D}" srcId="{6D73741B-F755-DA4B-ACB5-B9C85F3FEDD8}" destId="{5780A0A1-F40C-3946-8644-9887DDCA966C}" srcOrd="0" destOrd="0" parTransId="{94321F75-2FEF-E24C-9F46-FD38BDA6D33D}" sibTransId="{9C0BEFA1-4B47-A149-814F-46D663A5EB98}"/>
    <dgm:cxn modelId="{1585D867-566B-D849-B6ED-8EF83C97F247}" type="presParOf" srcId="{5B887710-2DA1-ED41-ABCE-DDC2A43E1A18}" destId="{27D4C79D-2275-9146-918D-D8FAC1BCA663}" srcOrd="0" destOrd="0" presId="urn:microsoft.com/office/officeart/2005/8/layout/hProcess11"/>
    <dgm:cxn modelId="{31EB46EE-BBE9-8149-9B2B-63760257A82B}" type="presParOf" srcId="{5B887710-2DA1-ED41-ABCE-DDC2A43E1A18}" destId="{A4DE7F83-782C-5B49-9B4C-E6D890B117E1}" srcOrd="1" destOrd="0" presId="urn:microsoft.com/office/officeart/2005/8/layout/hProcess11"/>
    <dgm:cxn modelId="{7EFBBFC2-2412-6A43-9D70-70E6942A4826}" type="presParOf" srcId="{A4DE7F83-782C-5B49-9B4C-E6D890B117E1}" destId="{B152ABE1-DD8F-A940-ABDC-4F821031F335}" srcOrd="0" destOrd="0" presId="urn:microsoft.com/office/officeart/2005/8/layout/hProcess11"/>
    <dgm:cxn modelId="{117FD1FA-778E-BC47-AB2D-FEF9897D9E24}" type="presParOf" srcId="{B152ABE1-DD8F-A940-ABDC-4F821031F335}" destId="{1B205B84-CE52-8049-B467-3AB55E09F39F}" srcOrd="0" destOrd="0" presId="urn:microsoft.com/office/officeart/2005/8/layout/hProcess11"/>
    <dgm:cxn modelId="{9C437F9E-13CA-D644-BDC8-BCFD63E7BF4D}" type="presParOf" srcId="{B152ABE1-DD8F-A940-ABDC-4F821031F335}" destId="{79E3000E-5342-C74D-968E-ED50A3C1EFC4}" srcOrd="1" destOrd="0" presId="urn:microsoft.com/office/officeart/2005/8/layout/hProcess11"/>
    <dgm:cxn modelId="{CBE76293-1338-C243-9088-A90CDA679EE6}" type="presParOf" srcId="{B152ABE1-DD8F-A940-ABDC-4F821031F335}" destId="{8869E628-F382-DF4B-9E4A-A9A2EA2FF82D}" srcOrd="2" destOrd="0" presId="urn:microsoft.com/office/officeart/2005/8/layout/hProcess11"/>
    <dgm:cxn modelId="{8AE794F3-DD5E-3E4E-B485-D60EA09C747E}" type="presParOf" srcId="{A4DE7F83-782C-5B49-9B4C-E6D890B117E1}" destId="{94F957B7-BE79-7647-A69C-FE50A36DC4BA}" srcOrd="1" destOrd="0" presId="urn:microsoft.com/office/officeart/2005/8/layout/hProcess11"/>
    <dgm:cxn modelId="{F16D04EE-C925-0D48-8A54-28ABF5C4F7D6}" type="presParOf" srcId="{A4DE7F83-782C-5B49-9B4C-E6D890B117E1}" destId="{EA4FC0DC-7817-A640-B00C-72B0E90019A6}" srcOrd="2" destOrd="0" presId="urn:microsoft.com/office/officeart/2005/8/layout/hProcess11"/>
    <dgm:cxn modelId="{57D6981F-8986-694C-8F0C-A6EE7F03D6C0}" type="presParOf" srcId="{EA4FC0DC-7817-A640-B00C-72B0E90019A6}" destId="{D72405DF-A5AB-8942-8B56-EAD0C28383DD}" srcOrd="0" destOrd="0" presId="urn:microsoft.com/office/officeart/2005/8/layout/hProcess11"/>
    <dgm:cxn modelId="{3B0A2599-E9CE-9A4F-9CFE-BED0625DB30C}" type="presParOf" srcId="{EA4FC0DC-7817-A640-B00C-72B0E90019A6}" destId="{DB525A36-479F-4344-834A-B3DCD7131166}" srcOrd="1" destOrd="0" presId="urn:microsoft.com/office/officeart/2005/8/layout/hProcess11"/>
    <dgm:cxn modelId="{FADC6824-5B85-8B4A-A775-C5C8763AD1E7}" type="presParOf" srcId="{EA4FC0DC-7817-A640-B00C-72B0E90019A6}" destId="{813F2F0B-285E-4D4D-9428-AAA0ECF38178}" srcOrd="2" destOrd="0" presId="urn:microsoft.com/office/officeart/2005/8/layout/hProcess11"/>
    <dgm:cxn modelId="{4B7C0828-F373-1B4C-AA13-2539B0826DBC}" type="presParOf" srcId="{A4DE7F83-782C-5B49-9B4C-E6D890B117E1}" destId="{8B762144-DDAA-C044-B241-456E841FB5E1}" srcOrd="3" destOrd="0" presId="urn:microsoft.com/office/officeart/2005/8/layout/hProcess11"/>
    <dgm:cxn modelId="{85D74F93-2858-254B-ADBC-43F74E294461}" type="presParOf" srcId="{A4DE7F83-782C-5B49-9B4C-E6D890B117E1}" destId="{2FFB6307-C961-1840-AD0C-06E32EA42388}" srcOrd="4" destOrd="0" presId="urn:microsoft.com/office/officeart/2005/8/layout/hProcess11"/>
    <dgm:cxn modelId="{B0C38584-3CD1-0E4C-8DE1-E25EE83398AC}" type="presParOf" srcId="{2FFB6307-C961-1840-AD0C-06E32EA42388}" destId="{4A89DF0F-9BF8-104C-B067-B22097164F28}" srcOrd="0" destOrd="0" presId="urn:microsoft.com/office/officeart/2005/8/layout/hProcess11"/>
    <dgm:cxn modelId="{49CAC0D6-0FAC-BC45-A9F0-A15B5DB65FE5}" type="presParOf" srcId="{2FFB6307-C961-1840-AD0C-06E32EA42388}" destId="{D3073A95-2207-A74C-A086-5AA2FD2FCC57}" srcOrd="1" destOrd="0" presId="urn:microsoft.com/office/officeart/2005/8/layout/hProcess11"/>
    <dgm:cxn modelId="{F7470E81-0D32-1D4B-96A3-308F55D3ED90}" type="presParOf" srcId="{2FFB6307-C961-1840-AD0C-06E32EA42388}" destId="{BBEAC660-01B7-D74C-9E1F-8B81E083BD34}" srcOrd="2" destOrd="0" presId="urn:microsoft.com/office/officeart/2005/8/layout/hProcess11"/>
    <dgm:cxn modelId="{AFCA5470-15A7-234F-BBAB-C63C175BDE4B}" type="presParOf" srcId="{A4DE7F83-782C-5B49-9B4C-E6D890B117E1}" destId="{23BDDDCC-8A87-5A4E-AD2E-1923E19C7B1F}" srcOrd="5" destOrd="0" presId="urn:microsoft.com/office/officeart/2005/8/layout/hProcess11"/>
    <dgm:cxn modelId="{46063ECE-4E95-C941-9548-6BE4FBA56D12}" type="presParOf" srcId="{A4DE7F83-782C-5B49-9B4C-E6D890B117E1}" destId="{656DECED-9451-D84D-8F9C-D7BABD15A7F8}" srcOrd="6" destOrd="0" presId="urn:microsoft.com/office/officeart/2005/8/layout/hProcess11"/>
    <dgm:cxn modelId="{FE4C695D-FFF7-5D47-AC83-2FF846DFB495}" type="presParOf" srcId="{656DECED-9451-D84D-8F9C-D7BABD15A7F8}" destId="{51F90842-1CE2-AC41-841D-F62BB11298B2}" srcOrd="0" destOrd="0" presId="urn:microsoft.com/office/officeart/2005/8/layout/hProcess11"/>
    <dgm:cxn modelId="{8797A67D-DEB8-C34B-B11C-E9A7AFBCC3CB}" type="presParOf" srcId="{656DECED-9451-D84D-8F9C-D7BABD15A7F8}" destId="{59D42E7F-D566-4841-ABAC-1B2779AEB10B}" srcOrd="1" destOrd="0" presId="urn:microsoft.com/office/officeart/2005/8/layout/hProcess11"/>
    <dgm:cxn modelId="{1E017456-91DC-6D4E-8CDA-B5027A7AEDEC}" type="presParOf" srcId="{656DECED-9451-D84D-8F9C-D7BABD15A7F8}" destId="{1E1A63F7-C12C-1F4F-82B0-E765E8C38EB0}" srcOrd="2" destOrd="0" presId="urn:microsoft.com/office/officeart/2005/8/layout/hProcess11"/>
    <dgm:cxn modelId="{206624C1-C7D9-0240-96C0-2111EAEC2923}" type="presParOf" srcId="{A4DE7F83-782C-5B49-9B4C-E6D890B117E1}" destId="{1A398932-355B-2E49-B831-1666B0DFF6DF}" srcOrd="7" destOrd="0" presId="urn:microsoft.com/office/officeart/2005/8/layout/hProcess11"/>
    <dgm:cxn modelId="{8325C30E-ACA1-D548-897B-7701E2A09D62}" type="presParOf" srcId="{A4DE7F83-782C-5B49-9B4C-E6D890B117E1}" destId="{E4E55650-27DE-1640-9F06-C1F391ED4E3D}" srcOrd="8" destOrd="0" presId="urn:microsoft.com/office/officeart/2005/8/layout/hProcess11"/>
    <dgm:cxn modelId="{B08323F8-4503-6B4D-87FE-0268E84F7F08}" type="presParOf" srcId="{E4E55650-27DE-1640-9F06-C1F391ED4E3D}" destId="{6D152C4D-772E-4D4D-99AC-E52A4FB8D3E8}" srcOrd="0" destOrd="0" presId="urn:microsoft.com/office/officeart/2005/8/layout/hProcess11"/>
    <dgm:cxn modelId="{A6521478-2166-1946-A452-64CFF7D55546}" type="presParOf" srcId="{E4E55650-27DE-1640-9F06-C1F391ED4E3D}" destId="{A5A79D70-BC2E-9D48-8DDF-37888AAD7269}" srcOrd="1" destOrd="0" presId="urn:microsoft.com/office/officeart/2005/8/layout/hProcess11"/>
    <dgm:cxn modelId="{5E10448E-154A-BD44-A643-ED7E5EA2DFD4}" type="presParOf" srcId="{E4E55650-27DE-1640-9F06-C1F391ED4E3D}" destId="{26359C7E-5206-634F-87C2-09CD54974208}" srcOrd="2" destOrd="0" presId="urn:microsoft.com/office/officeart/2005/8/layout/hProcess11"/>
    <dgm:cxn modelId="{3F4C7C5F-2506-2744-9C37-CE8D98392A33}" type="presParOf" srcId="{A4DE7F83-782C-5B49-9B4C-E6D890B117E1}" destId="{4CD094CE-1850-E449-A982-BA6D99870AFD}" srcOrd="9" destOrd="0" presId="urn:microsoft.com/office/officeart/2005/8/layout/hProcess11"/>
    <dgm:cxn modelId="{64BE4F3A-FBF7-5E44-92F8-14CEEBC9E3A0}" type="presParOf" srcId="{A4DE7F83-782C-5B49-9B4C-E6D890B117E1}" destId="{832A35AE-8CAD-5443-9206-4449BB9574D2}" srcOrd="10" destOrd="0" presId="urn:microsoft.com/office/officeart/2005/8/layout/hProcess11"/>
    <dgm:cxn modelId="{07C18B55-69E1-A54A-96C4-805F074D464E}" type="presParOf" srcId="{832A35AE-8CAD-5443-9206-4449BB9574D2}" destId="{30AACBEE-AF17-7A4B-816A-E5663E25A67D}" srcOrd="0" destOrd="0" presId="urn:microsoft.com/office/officeart/2005/8/layout/hProcess11"/>
    <dgm:cxn modelId="{B662E733-372B-FD41-B465-3780EBB8F376}" type="presParOf" srcId="{832A35AE-8CAD-5443-9206-4449BB9574D2}" destId="{71589841-C955-5F4C-9330-6E4B261062AA}" srcOrd="1" destOrd="0" presId="urn:microsoft.com/office/officeart/2005/8/layout/hProcess11"/>
    <dgm:cxn modelId="{C2B53571-9FE1-4742-9EEF-6E2AF7065D51}" type="presParOf" srcId="{832A35AE-8CAD-5443-9206-4449BB9574D2}" destId="{8688E182-DC48-7F4B-A3F5-251C7C242137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BD5DE197-62F1-46B5-86D2-06BE531BF360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5A4DF382-44A3-45BE-99D4-4C9537074D49}">
      <dgm:prSet/>
      <dgm:spPr/>
      <dgm:t>
        <a:bodyPr/>
        <a:lstStyle/>
        <a:p>
          <a:r>
            <a:rPr lang="en-US" b="1" u="sng"/>
            <a:t>Aptitude tests</a:t>
          </a:r>
          <a:r>
            <a:rPr lang="en-US"/>
            <a:t>: tests that assess how well a person can learn or acquire skills and abilities</a:t>
          </a:r>
        </a:p>
      </dgm:t>
    </dgm:pt>
    <dgm:pt modelId="{00ADE5BB-6E2B-41E4-A4FC-9C5CD2C950F3}" type="parTrans" cxnId="{9527EBF4-8224-4199-9A42-796CDDDD5A66}">
      <dgm:prSet/>
      <dgm:spPr/>
      <dgm:t>
        <a:bodyPr/>
        <a:lstStyle/>
        <a:p>
          <a:endParaRPr lang="en-US"/>
        </a:p>
      </dgm:t>
    </dgm:pt>
    <dgm:pt modelId="{C45FF0EA-2D1C-46C3-8287-0E8AEE52A83C}" type="sibTrans" cxnId="{9527EBF4-8224-4199-9A42-796CDDDD5A66}">
      <dgm:prSet/>
      <dgm:spPr/>
      <dgm:t>
        <a:bodyPr/>
        <a:lstStyle/>
        <a:p>
          <a:endParaRPr lang="en-US"/>
        </a:p>
      </dgm:t>
    </dgm:pt>
    <dgm:pt modelId="{10F2292C-1333-4698-805C-A40895CF9720}">
      <dgm:prSet/>
      <dgm:spPr/>
      <dgm:t>
        <a:bodyPr/>
        <a:lstStyle/>
        <a:p>
          <a:r>
            <a:rPr lang="en-US" b="1" u="sng"/>
            <a:t>Achievement tests</a:t>
          </a:r>
          <a:r>
            <a:rPr lang="en-US"/>
            <a:t>: tests that measure a person’s existing knowledge and skills</a:t>
          </a:r>
        </a:p>
      </dgm:t>
    </dgm:pt>
    <dgm:pt modelId="{099CEC7C-1C05-4DCD-8BAC-A6B25683631B}" type="parTrans" cxnId="{49B10563-C063-4722-BD07-FF149EEF3DDE}">
      <dgm:prSet/>
      <dgm:spPr/>
      <dgm:t>
        <a:bodyPr/>
        <a:lstStyle/>
        <a:p>
          <a:endParaRPr lang="en-US"/>
        </a:p>
      </dgm:t>
    </dgm:pt>
    <dgm:pt modelId="{C73EEE1C-6ADD-40CC-85A2-14DEC8FA30A6}" type="sibTrans" cxnId="{49B10563-C063-4722-BD07-FF149EEF3DDE}">
      <dgm:prSet/>
      <dgm:spPr/>
      <dgm:t>
        <a:bodyPr/>
        <a:lstStyle/>
        <a:p>
          <a:endParaRPr lang="en-US"/>
        </a:p>
      </dgm:t>
    </dgm:pt>
    <dgm:pt modelId="{22772504-0300-46F7-AAEE-FC81DAF4991A}">
      <dgm:prSet/>
      <dgm:spPr/>
      <dgm:t>
        <a:bodyPr/>
        <a:lstStyle/>
        <a:p>
          <a:r>
            <a:rPr lang="en-US"/>
            <a:t>Physical ability tests</a:t>
          </a:r>
        </a:p>
      </dgm:t>
    </dgm:pt>
    <dgm:pt modelId="{E89F2DF0-2135-47DF-848A-72E7F63E5738}" type="parTrans" cxnId="{55FBF387-A221-4EF3-B3E1-F982F91B400E}">
      <dgm:prSet/>
      <dgm:spPr/>
      <dgm:t>
        <a:bodyPr/>
        <a:lstStyle/>
        <a:p>
          <a:endParaRPr lang="en-US"/>
        </a:p>
      </dgm:t>
    </dgm:pt>
    <dgm:pt modelId="{D1F69492-7E34-4E6B-A081-756382C2329B}" type="sibTrans" cxnId="{55FBF387-A221-4EF3-B3E1-F982F91B400E}">
      <dgm:prSet/>
      <dgm:spPr/>
      <dgm:t>
        <a:bodyPr/>
        <a:lstStyle/>
        <a:p>
          <a:endParaRPr lang="en-US"/>
        </a:p>
      </dgm:t>
    </dgm:pt>
    <dgm:pt modelId="{40D21F90-0815-431D-92A1-CEC8C96EF7F7}">
      <dgm:prSet/>
      <dgm:spPr/>
      <dgm:t>
        <a:bodyPr/>
        <a:lstStyle/>
        <a:p>
          <a:r>
            <a:rPr lang="en-US"/>
            <a:t>Cognitive ability tests</a:t>
          </a:r>
        </a:p>
      </dgm:t>
    </dgm:pt>
    <dgm:pt modelId="{B82F2FC9-60B4-4FDA-B4F9-69937169BAF5}" type="parTrans" cxnId="{486E2D38-3C33-438D-B568-137227A3178F}">
      <dgm:prSet/>
      <dgm:spPr/>
      <dgm:t>
        <a:bodyPr/>
        <a:lstStyle/>
        <a:p>
          <a:endParaRPr lang="en-US"/>
        </a:p>
      </dgm:t>
    </dgm:pt>
    <dgm:pt modelId="{989B02BB-0D6B-4C56-A023-28DF5BF60F98}" type="sibTrans" cxnId="{486E2D38-3C33-438D-B568-137227A3178F}">
      <dgm:prSet/>
      <dgm:spPr/>
      <dgm:t>
        <a:bodyPr/>
        <a:lstStyle/>
        <a:p>
          <a:endParaRPr lang="en-US"/>
        </a:p>
      </dgm:t>
    </dgm:pt>
    <dgm:pt modelId="{AE27BF80-FD87-43FE-B880-FFFDE5914122}">
      <dgm:prSet/>
      <dgm:spPr/>
      <dgm:t>
        <a:bodyPr/>
        <a:lstStyle/>
        <a:p>
          <a:r>
            <a:rPr lang="en-US"/>
            <a:t>Job performance tests and work samples</a:t>
          </a:r>
        </a:p>
      </dgm:t>
    </dgm:pt>
    <dgm:pt modelId="{45D15EA6-D122-45FD-8F6D-A80370E72898}" type="parTrans" cxnId="{391EEC68-3E58-422F-B7A9-285FA36E576F}">
      <dgm:prSet/>
      <dgm:spPr/>
      <dgm:t>
        <a:bodyPr/>
        <a:lstStyle/>
        <a:p>
          <a:endParaRPr lang="en-US"/>
        </a:p>
      </dgm:t>
    </dgm:pt>
    <dgm:pt modelId="{35831353-F61B-48A3-99E7-5B1D262C0BE7}" type="sibTrans" cxnId="{391EEC68-3E58-422F-B7A9-285FA36E576F}">
      <dgm:prSet/>
      <dgm:spPr/>
      <dgm:t>
        <a:bodyPr/>
        <a:lstStyle/>
        <a:p>
          <a:endParaRPr lang="en-US"/>
        </a:p>
      </dgm:t>
    </dgm:pt>
    <dgm:pt modelId="{BC46B09E-A24C-4166-9928-ADF1AB8F179C}">
      <dgm:prSet/>
      <dgm:spPr/>
      <dgm:t>
        <a:bodyPr/>
        <a:lstStyle/>
        <a:p>
          <a:r>
            <a:rPr lang="en-US"/>
            <a:t>Personality inventories</a:t>
          </a:r>
        </a:p>
      </dgm:t>
    </dgm:pt>
    <dgm:pt modelId="{40C0CD5B-B130-4DAD-8075-7B01E31B19EF}" type="parTrans" cxnId="{1C007457-0E5D-4A31-9864-B137A568F58F}">
      <dgm:prSet/>
      <dgm:spPr/>
      <dgm:t>
        <a:bodyPr/>
        <a:lstStyle/>
        <a:p>
          <a:endParaRPr lang="en-US"/>
        </a:p>
      </dgm:t>
    </dgm:pt>
    <dgm:pt modelId="{AEC127AB-AECF-46A1-8C3C-A74170880891}" type="sibTrans" cxnId="{1C007457-0E5D-4A31-9864-B137A568F58F}">
      <dgm:prSet/>
      <dgm:spPr/>
      <dgm:t>
        <a:bodyPr/>
        <a:lstStyle/>
        <a:p>
          <a:endParaRPr lang="en-US"/>
        </a:p>
      </dgm:t>
    </dgm:pt>
    <dgm:pt modelId="{2D8C5895-02B0-AE44-8EA3-CDDAA0C95595}" type="pres">
      <dgm:prSet presAssocID="{BD5DE197-62F1-46B5-86D2-06BE531BF360}" presName="linear" presStyleCnt="0">
        <dgm:presLayoutVars>
          <dgm:animLvl val="lvl"/>
          <dgm:resizeHandles val="exact"/>
        </dgm:presLayoutVars>
      </dgm:prSet>
      <dgm:spPr/>
    </dgm:pt>
    <dgm:pt modelId="{9057C911-7397-B44F-8779-D7969A37196B}" type="pres">
      <dgm:prSet presAssocID="{5A4DF382-44A3-45BE-99D4-4C9537074D49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B28F3C8A-BD2B-0E4C-9FB2-B9483078E96E}" type="pres">
      <dgm:prSet presAssocID="{C45FF0EA-2D1C-46C3-8287-0E8AEE52A83C}" presName="spacer" presStyleCnt="0"/>
      <dgm:spPr/>
    </dgm:pt>
    <dgm:pt modelId="{AB661217-21C7-2C4D-A1B1-956EF6F55469}" type="pres">
      <dgm:prSet presAssocID="{10F2292C-1333-4698-805C-A40895CF9720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36F9AED-F853-7A4D-9B99-D2267D163088}" type="pres">
      <dgm:prSet presAssocID="{C73EEE1C-6ADD-40CC-85A2-14DEC8FA30A6}" presName="spacer" presStyleCnt="0"/>
      <dgm:spPr/>
    </dgm:pt>
    <dgm:pt modelId="{68E8D9C3-79BA-3E48-8BC7-C0EE8FA0323E}" type="pres">
      <dgm:prSet presAssocID="{22772504-0300-46F7-AAEE-FC81DAF4991A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8696715F-7EA1-5844-9250-5A86BFE6DC26}" type="pres">
      <dgm:prSet presAssocID="{D1F69492-7E34-4E6B-A081-756382C2329B}" presName="spacer" presStyleCnt="0"/>
      <dgm:spPr/>
    </dgm:pt>
    <dgm:pt modelId="{99B99B58-9A14-1648-9A0C-0FDC4B3874AF}" type="pres">
      <dgm:prSet presAssocID="{40D21F90-0815-431D-92A1-CEC8C96EF7F7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01DCE05B-2947-6B41-BA91-753294E795AF}" type="pres">
      <dgm:prSet presAssocID="{989B02BB-0D6B-4C56-A023-28DF5BF60F98}" presName="spacer" presStyleCnt="0"/>
      <dgm:spPr/>
    </dgm:pt>
    <dgm:pt modelId="{51AB064F-7F8D-994D-BA4A-FCDA83365D6B}" type="pres">
      <dgm:prSet presAssocID="{AE27BF80-FD87-43FE-B880-FFFDE5914122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FD955CB1-0C4F-754F-A7CA-BC517D416AD6}" type="pres">
      <dgm:prSet presAssocID="{35831353-F61B-48A3-99E7-5B1D262C0BE7}" presName="spacer" presStyleCnt="0"/>
      <dgm:spPr/>
    </dgm:pt>
    <dgm:pt modelId="{4E1FF4F4-D001-EB47-A495-5017ED4C4F86}" type="pres">
      <dgm:prSet presAssocID="{BC46B09E-A24C-4166-9928-ADF1AB8F179C}" presName="parentText" presStyleLbl="node1" presStyleIdx="5" presStyleCnt="6">
        <dgm:presLayoutVars>
          <dgm:chMax val="0"/>
          <dgm:bulletEnabled val="1"/>
        </dgm:presLayoutVars>
      </dgm:prSet>
      <dgm:spPr/>
    </dgm:pt>
  </dgm:ptLst>
  <dgm:cxnLst>
    <dgm:cxn modelId="{996A2F0C-9B9C-754B-B5FF-60F8F2C519CF}" type="presOf" srcId="{BD5DE197-62F1-46B5-86D2-06BE531BF360}" destId="{2D8C5895-02B0-AE44-8EA3-CDDAA0C95595}" srcOrd="0" destOrd="0" presId="urn:microsoft.com/office/officeart/2005/8/layout/vList2"/>
    <dgm:cxn modelId="{9B572523-D86B-C54E-872D-F93278BA730C}" type="presOf" srcId="{AE27BF80-FD87-43FE-B880-FFFDE5914122}" destId="{51AB064F-7F8D-994D-BA4A-FCDA83365D6B}" srcOrd="0" destOrd="0" presId="urn:microsoft.com/office/officeart/2005/8/layout/vList2"/>
    <dgm:cxn modelId="{486E2D38-3C33-438D-B568-137227A3178F}" srcId="{BD5DE197-62F1-46B5-86D2-06BE531BF360}" destId="{40D21F90-0815-431D-92A1-CEC8C96EF7F7}" srcOrd="3" destOrd="0" parTransId="{B82F2FC9-60B4-4FDA-B4F9-69937169BAF5}" sibTransId="{989B02BB-0D6B-4C56-A023-28DF5BF60F98}"/>
    <dgm:cxn modelId="{1C007457-0E5D-4A31-9864-B137A568F58F}" srcId="{BD5DE197-62F1-46B5-86D2-06BE531BF360}" destId="{BC46B09E-A24C-4166-9928-ADF1AB8F179C}" srcOrd="5" destOrd="0" parTransId="{40C0CD5B-B130-4DAD-8075-7B01E31B19EF}" sibTransId="{AEC127AB-AECF-46A1-8C3C-A74170880891}"/>
    <dgm:cxn modelId="{328B755C-F5A2-134A-A4B5-CFCFF212AD9E}" type="presOf" srcId="{BC46B09E-A24C-4166-9928-ADF1AB8F179C}" destId="{4E1FF4F4-D001-EB47-A495-5017ED4C4F86}" srcOrd="0" destOrd="0" presId="urn:microsoft.com/office/officeart/2005/8/layout/vList2"/>
    <dgm:cxn modelId="{49B10563-C063-4722-BD07-FF149EEF3DDE}" srcId="{BD5DE197-62F1-46B5-86D2-06BE531BF360}" destId="{10F2292C-1333-4698-805C-A40895CF9720}" srcOrd="1" destOrd="0" parTransId="{099CEC7C-1C05-4DCD-8BAC-A6B25683631B}" sibTransId="{C73EEE1C-6ADD-40CC-85A2-14DEC8FA30A6}"/>
    <dgm:cxn modelId="{391EEC68-3E58-422F-B7A9-285FA36E576F}" srcId="{BD5DE197-62F1-46B5-86D2-06BE531BF360}" destId="{AE27BF80-FD87-43FE-B880-FFFDE5914122}" srcOrd="4" destOrd="0" parTransId="{45D15EA6-D122-45FD-8F6D-A80370E72898}" sibTransId="{35831353-F61B-48A3-99E7-5B1D262C0BE7}"/>
    <dgm:cxn modelId="{55FBF387-A221-4EF3-B3E1-F982F91B400E}" srcId="{BD5DE197-62F1-46B5-86D2-06BE531BF360}" destId="{22772504-0300-46F7-AAEE-FC81DAF4991A}" srcOrd="2" destOrd="0" parTransId="{E89F2DF0-2135-47DF-848A-72E7F63E5738}" sibTransId="{D1F69492-7E34-4E6B-A081-756382C2329B}"/>
    <dgm:cxn modelId="{06B40E95-003E-4E4F-A6E8-F49C1AF8D4F7}" type="presOf" srcId="{5A4DF382-44A3-45BE-99D4-4C9537074D49}" destId="{9057C911-7397-B44F-8779-D7969A37196B}" srcOrd="0" destOrd="0" presId="urn:microsoft.com/office/officeart/2005/8/layout/vList2"/>
    <dgm:cxn modelId="{236BF7C4-841E-FF4E-81B2-AEFA29337A88}" type="presOf" srcId="{22772504-0300-46F7-AAEE-FC81DAF4991A}" destId="{68E8D9C3-79BA-3E48-8BC7-C0EE8FA0323E}" srcOrd="0" destOrd="0" presId="urn:microsoft.com/office/officeart/2005/8/layout/vList2"/>
    <dgm:cxn modelId="{42B7E5C9-AE89-8C40-A738-EC93A2AEBDE3}" type="presOf" srcId="{10F2292C-1333-4698-805C-A40895CF9720}" destId="{AB661217-21C7-2C4D-A1B1-956EF6F55469}" srcOrd="0" destOrd="0" presId="urn:microsoft.com/office/officeart/2005/8/layout/vList2"/>
    <dgm:cxn modelId="{E53953D5-DFB4-9C4F-A6BD-F8A58B59048A}" type="presOf" srcId="{40D21F90-0815-431D-92A1-CEC8C96EF7F7}" destId="{99B99B58-9A14-1648-9A0C-0FDC4B3874AF}" srcOrd="0" destOrd="0" presId="urn:microsoft.com/office/officeart/2005/8/layout/vList2"/>
    <dgm:cxn modelId="{9527EBF4-8224-4199-9A42-796CDDDD5A66}" srcId="{BD5DE197-62F1-46B5-86D2-06BE531BF360}" destId="{5A4DF382-44A3-45BE-99D4-4C9537074D49}" srcOrd="0" destOrd="0" parTransId="{00ADE5BB-6E2B-41E4-A4FC-9C5CD2C950F3}" sibTransId="{C45FF0EA-2D1C-46C3-8287-0E8AEE52A83C}"/>
    <dgm:cxn modelId="{EBCD73AA-F2B0-B745-99F6-343115575ABE}" type="presParOf" srcId="{2D8C5895-02B0-AE44-8EA3-CDDAA0C95595}" destId="{9057C911-7397-B44F-8779-D7969A37196B}" srcOrd="0" destOrd="0" presId="urn:microsoft.com/office/officeart/2005/8/layout/vList2"/>
    <dgm:cxn modelId="{5B888703-09D1-4A44-B40B-8C4A60D0F74B}" type="presParOf" srcId="{2D8C5895-02B0-AE44-8EA3-CDDAA0C95595}" destId="{B28F3C8A-BD2B-0E4C-9FB2-B9483078E96E}" srcOrd="1" destOrd="0" presId="urn:microsoft.com/office/officeart/2005/8/layout/vList2"/>
    <dgm:cxn modelId="{1F62BD0F-4932-3E4F-9335-4373949160AC}" type="presParOf" srcId="{2D8C5895-02B0-AE44-8EA3-CDDAA0C95595}" destId="{AB661217-21C7-2C4D-A1B1-956EF6F55469}" srcOrd="2" destOrd="0" presId="urn:microsoft.com/office/officeart/2005/8/layout/vList2"/>
    <dgm:cxn modelId="{A35F305C-C320-684E-9948-456EBB66AAA3}" type="presParOf" srcId="{2D8C5895-02B0-AE44-8EA3-CDDAA0C95595}" destId="{236F9AED-F853-7A4D-9B99-D2267D163088}" srcOrd="3" destOrd="0" presId="urn:microsoft.com/office/officeart/2005/8/layout/vList2"/>
    <dgm:cxn modelId="{5C5D75C2-FF66-9148-9135-BC89E3AA78FD}" type="presParOf" srcId="{2D8C5895-02B0-AE44-8EA3-CDDAA0C95595}" destId="{68E8D9C3-79BA-3E48-8BC7-C0EE8FA0323E}" srcOrd="4" destOrd="0" presId="urn:microsoft.com/office/officeart/2005/8/layout/vList2"/>
    <dgm:cxn modelId="{862B4D0A-E76F-B343-B97F-D0C4BDC7CE99}" type="presParOf" srcId="{2D8C5895-02B0-AE44-8EA3-CDDAA0C95595}" destId="{8696715F-7EA1-5844-9250-5A86BFE6DC26}" srcOrd="5" destOrd="0" presId="urn:microsoft.com/office/officeart/2005/8/layout/vList2"/>
    <dgm:cxn modelId="{16DC84BE-5F73-074B-9E75-BE3EF122DF7F}" type="presParOf" srcId="{2D8C5895-02B0-AE44-8EA3-CDDAA0C95595}" destId="{99B99B58-9A14-1648-9A0C-0FDC4B3874AF}" srcOrd="6" destOrd="0" presId="urn:microsoft.com/office/officeart/2005/8/layout/vList2"/>
    <dgm:cxn modelId="{94AC6350-0514-BA45-B03E-123F734EE23E}" type="presParOf" srcId="{2D8C5895-02B0-AE44-8EA3-CDDAA0C95595}" destId="{01DCE05B-2947-6B41-BA91-753294E795AF}" srcOrd="7" destOrd="0" presId="urn:microsoft.com/office/officeart/2005/8/layout/vList2"/>
    <dgm:cxn modelId="{7D2D2A07-ACFF-0541-9442-51CDB3A08FD5}" type="presParOf" srcId="{2D8C5895-02B0-AE44-8EA3-CDDAA0C95595}" destId="{51AB064F-7F8D-994D-BA4A-FCDA83365D6B}" srcOrd="8" destOrd="0" presId="urn:microsoft.com/office/officeart/2005/8/layout/vList2"/>
    <dgm:cxn modelId="{1C8318B0-2BEF-5246-B23B-4FD037A1C24E}" type="presParOf" srcId="{2D8C5895-02B0-AE44-8EA3-CDDAA0C95595}" destId="{FD955CB1-0C4F-754F-A7CA-BC517D416AD6}" srcOrd="9" destOrd="0" presId="urn:microsoft.com/office/officeart/2005/8/layout/vList2"/>
    <dgm:cxn modelId="{EDB19540-B1ED-5C4E-BFA7-FEBA330C57B4}" type="presParOf" srcId="{2D8C5895-02B0-AE44-8EA3-CDDAA0C95595}" destId="{4E1FF4F4-D001-EB47-A495-5017ED4C4F86}" srcOrd="1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E200C27-87E9-3C43-B6A1-5EC88000FB01}" type="doc">
      <dgm:prSet loTypeId="urn:microsoft.com/office/officeart/2005/8/layout/h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F9EE267E-7FC5-D84B-A34D-D1A67FF54595}">
      <dgm:prSet phldrT="[Text]"/>
      <dgm:spPr/>
      <dgm:t>
        <a:bodyPr/>
        <a:lstStyle/>
        <a:p>
          <a:pPr rtl="0"/>
          <a:r>
            <a:rPr lang="en-US" dirty="0"/>
            <a:t>Advantages</a:t>
          </a:r>
        </a:p>
      </dgm:t>
    </dgm:pt>
    <dgm:pt modelId="{EB7CD37B-144C-194B-8554-F4E805305D9B}" type="parTrans" cxnId="{7C133567-B830-C146-8B93-7C778C8A508D}">
      <dgm:prSet/>
      <dgm:spPr/>
      <dgm:t>
        <a:bodyPr/>
        <a:lstStyle/>
        <a:p>
          <a:endParaRPr lang="en-US"/>
        </a:p>
      </dgm:t>
    </dgm:pt>
    <dgm:pt modelId="{30D4F7F3-3B20-7444-8C67-06D0875079B4}" type="sibTrans" cxnId="{7C133567-B830-C146-8B93-7C778C8A508D}">
      <dgm:prSet/>
      <dgm:spPr/>
      <dgm:t>
        <a:bodyPr/>
        <a:lstStyle/>
        <a:p>
          <a:endParaRPr lang="en-US"/>
        </a:p>
      </dgm:t>
    </dgm:pt>
    <dgm:pt modelId="{FDA7FD60-5525-E642-A1FB-E7A41EFF000C}">
      <dgm:prSet phldrT="[Text]"/>
      <dgm:spPr/>
      <dgm:t>
        <a:bodyPr/>
        <a:lstStyle/>
        <a:p>
          <a:r>
            <a:rPr lang="en-US" dirty="0"/>
            <a:t>Provides evidence of soft skills</a:t>
          </a:r>
        </a:p>
      </dgm:t>
    </dgm:pt>
    <dgm:pt modelId="{0DF1EF7F-9B47-8442-85D0-349AA8B547EE}" type="parTrans" cxnId="{AB5AD594-988A-9542-8F0A-251816C96709}">
      <dgm:prSet/>
      <dgm:spPr/>
      <dgm:t>
        <a:bodyPr/>
        <a:lstStyle/>
        <a:p>
          <a:endParaRPr lang="en-US"/>
        </a:p>
      </dgm:t>
    </dgm:pt>
    <dgm:pt modelId="{902E9ABA-9D10-8E4A-894C-6C46F63EEE59}" type="sibTrans" cxnId="{AB5AD594-988A-9542-8F0A-251816C96709}">
      <dgm:prSet/>
      <dgm:spPr/>
      <dgm:t>
        <a:bodyPr/>
        <a:lstStyle/>
        <a:p>
          <a:endParaRPr lang="en-US"/>
        </a:p>
      </dgm:t>
    </dgm:pt>
    <dgm:pt modelId="{001F3A2B-FEA9-9E4F-A42F-9FDA29E5E33F}">
      <dgm:prSet phldrT="[Text]"/>
      <dgm:spPr/>
      <dgm:t>
        <a:bodyPr/>
        <a:lstStyle/>
        <a:p>
          <a:r>
            <a:rPr lang="en-US" dirty="0"/>
            <a:t>A means  to check the accuracy of information on resume</a:t>
          </a:r>
        </a:p>
      </dgm:t>
    </dgm:pt>
    <dgm:pt modelId="{CBD39AE4-EE1C-3C48-AD91-68316AC3E948}" type="parTrans" cxnId="{9ED8792B-016F-8F47-BBF1-938492544A8C}">
      <dgm:prSet/>
      <dgm:spPr/>
      <dgm:t>
        <a:bodyPr/>
        <a:lstStyle/>
        <a:p>
          <a:endParaRPr lang="en-US"/>
        </a:p>
      </dgm:t>
    </dgm:pt>
    <dgm:pt modelId="{159DE10F-35F1-F14B-887B-6718FBD0271F}" type="sibTrans" cxnId="{9ED8792B-016F-8F47-BBF1-938492544A8C}">
      <dgm:prSet/>
      <dgm:spPr/>
      <dgm:t>
        <a:bodyPr/>
        <a:lstStyle/>
        <a:p>
          <a:endParaRPr lang="en-US"/>
        </a:p>
      </dgm:t>
    </dgm:pt>
    <dgm:pt modelId="{BBF742ED-52FD-1E41-8E03-BA1A18C75D1B}">
      <dgm:prSet phldrT="[Text]"/>
      <dgm:spPr/>
      <dgm:t>
        <a:bodyPr/>
        <a:lstStyle/>
        <a:p>
          <a:r>
            <a:rPr lang="en-US" dirty="0"/>
            <a:t>Disadvantages</a:t>
          </a:r>
        </a:p>
      </dgm:t>
    </dgm:pt>
    <dgm:pt modelId="{A5D42F63-F9B1-F841-83D8-B1C480BD7557}" type="parTrans" cxnId="{04D592D4-4495-014E-B878-30D74479D451}">
      <dgm:prSet/>
      <dgm:spPr/>
      <dgm:t>
        <a:bodyPr/>
        <a:lstStyle/>
        <a:p>
          <a:endParaRPr lang="en-US"/>
        </a:p>
      </dgm:t>
    </dgm:pt>
    <dgm:pt modelId="{B37354ED-8B80-3545-BC66-F831122F89ED}" type="sibTrans" cxnId="{04D592D4-4495-014E-B878-30D74479D451}">
      <dgm:prSet/>
      <dgm:spPr/>
      <dgm:t>
        <a:bodyPr/>
        <a:lstStyle/>
        <a:p>
          <a:endParaRPr lang="en-US"/>
        </a:p>
      </dgm:t>
    </dgm:pt>
    <dgm:pt modelId="{EFC70532-7BDB-EF4F-8051-C8C898F172A2}">
      <dgm:prSet phldrT="[Text]"/>
      <dgm:spPr/>
      <dgm:t>
        <a:bodyPr/>
        <a:lstStyle/>
        <a:p>
          <a:pPr rtl="0"/>
          <a:r>
            <a:rPr lang="en-US" dirty="0"/>
            <a:t>Can be unreliable, low in validity, and biased</a:t>
          </a:r>
        </a:p>
      </dgm:t>
    </dgm:pt>
    <dgm:pt modelId="{01D3A070-B965-CA45-815B-D278F87E7A3B}" type="parTrans" cxnId="{FA6328EC-01AE-7546-8FF7-B3A610C391F4}">
      <dgm:prSet/>
      <dgm:spPr/>
      <dgm:t>
        <a:bodyPr/>
        <a:lstStyle/>
        <a:p>
          <a:endParaRPr lang="en-US"/>
        </a:p>
      </dgm:t>
    </dgm:pt>
    <dgm:pt modelId="{C48FFCEA-4920-0A4E-A93C-811DECA8C5B9}" type="sibTrans" cxnId="{FA6328EC-01AE-7546-8FF7-B3A610C391F4}">
      <dgm:prSet/>
      <dgm:spPr/>
      <dgm:t>
        <a:bodyPr/>
        <a:lstStyle/>
        <a:p>
          <a:endParaRPr lang="en-US"/>
        </a:p>
      </dgm:t>
    </dgm:pt>
    <dgm:pt modelId="{F83BD1DD-BD7D-5E45-B81F-4B754A4ECFD5}">
      <dgm:prSet phldrT="[Text]"/>
      <dgm:spPr/>
      <dgm:t>
        <a:bodyPr/>
        <a:lstStyle/>
        <a:p>
          <a:pPr rtl="0"/>
          <a:r>
            <a:rPr lang="en-US" dirty="0"/>
            <a:t>Costly</a:t>
          </a:r>
        </a:p>
      </dgm:t>
    </dgm:pt>
    <dgm:pt modelId="{393D46E3-4837-B44E-995F-D8BE197FBCF8}" type="parTrans" cxnId="{B54BD56A-583B-4A43-BC64-461A3858770C}">
      <dgm:prSet/>
      <dgm:spPr/>
      <dgm:t>
        <a:bodyPr/>
        <a:lstStyle/>
        <a:p>
          <a:endParaRPr lang="en-US"/>
        </a:p>
      </dgm:t>
    </dgm:pt>
    <dgm:pt modelId="{BE0C40F0-7F99-8042-ABFA-08029EED2E6A}" type="sibTrans" cxnId="{B54BD56A-583B-4A43-BC64-461A3858770C}">
      <dgm:prSet/>
      <dgm:spPr/>
      <dgm:t>
        <a:bodyPr/>
        <a:lstStyle/>
        <a:p>
          <a:endParaRPr lang="en-US"/>
        </a:p>
      </dgm:t>
    </dgm:pt>
    <dgm:pt modelId="{5F1B3486-0EEB-CD46-BD03-94169EA909E8}">
      <dgm:prSet phldrT="[Text]"/>
      <dgm:spPr/>
      <dgm:t>
        <a:bodyPr/>
        <a:lstStyle/>
        <a:p>
          <a:pPr rtl="0"/>
          <a:r>
            <a:rPr lang="en-US" dirty="0"/>
            <a:t>Subjective</a:t>
          </a:r>
        </a:p>
      </dgm:t>
    </dgm:pt>
    <dgm:pt modelId="{E2C9A695-0ADB-BA48-BF7C-E217C8544152}" type="parTrans" cxnId="{79E01BC5-90E2-DE4E-8C96-C606CA52CB2C}">
      <dgm:prSet/>
      <dgm:spPr/>
      <dgm:t>
        <a:bodyPr/>
        <a:lstStyle/>
        <a:p>
          <a:endParaRPr lang="en-US"/>
        </a:p>
      </dgm:t>
    </dgm:pt>
    <dgm:pt modelId="{D9E46829-A324-354C-A8D8-D678A8E62073}" type="sibTrans" cxnId="{79E01BC5-90E2-DE4E-8C96-C606CA52CB2C}">
      <dgm:prSet/>
      <dgm:spPr/>
      <dgm:t>
        <a:bodyPr/>
        <a:lstStyle/>
        <a:p>
          <a:endParaRPr lang="en-US"/>
        </a:p>
      </dgm:t>
    </dgm:pt>
    <dgm:pt modelId="{A996692D-7190-2846-BC3A-1860568127B2}" type="pres">
      <dgm:prSet presAssocID="{3E200C27-87E9-3C43-B6A1-5EC88000FB01}" presName="Name0" presStyleCnt="0">
        <dgm:presLayoutVars>
          <dgm:dir/>
          <dgm:animLvl val="lvl"/>
          <dgm:resizeHandles val="exact"/>
        </dgm:presLayoutVars>
      </dgm:prSet>
      <dgm:spPr/>
    </dgm:pt>
    <dgm:pt modelId="{342EAA97-94AC-344E-B56A-E493A011E5DE}" type="pres">
      <dgm:prSet presAssocID="{F9EE267E-7FC5-D84B-A34D-D1A67FF54595}" presName="composite" presStyleCnt="0"/>
      <dgm:spPr/>
    </dgm:pt>
    <dgm:pt modelId="{84F24CA4-AFFE-3648-995E-588B3212F2B4}" type="pres">
      <dgm:prSet presAssocID="{F9EE267E-7FC5-D84B-A34D-D1A67FF54595}" presName="parTx" presStyleLbl="alignNode1" presStyleIdx="0" presStyleCnt="2">
        <dgm:presLayoutVars>
          <dgm:chMax val="0"/>
          <dgm:chPref val="0"/>
          <dgm:bulletEnabled val="1"/>
        </dgm:presLayoutVars>
      </dgm:prSet>
      <dgm:spPr/>
    </dgm:pt>
    <dgm:pt modelId="{45D892AF-E478-3A49-AAD4-031310E036D6}" type="pres">
      <dgm:prSet presAssocID="{F9EE267E-7FC5-D84B-A34D-D1A67FF54595}" presName="desTx" presStyleLbl="alignAccFollowNode1" presStyleIdx="0" presStyleCnt="2">
        <dgm:presLayoutVars>
          <dgm:bulletEnabled val="1"/>
        </dgm:presLayoutVars>
      </dgm:prSet>
      <dgm:spPr/>
    </dgm:pt>
    <dgm:pt modelId="{F9626E4A-D118-DC4D-9B6D-DD833A7EA475}" type="pres">
      <dgm:prSet presAssocID="{30D4F7F3-3B20-7444-8C67-06D0875079B4}" presName="space" presStyleCnt="0"/>
      <dgm:spPr/>
    </dgm:pt>
    <dgm:pt modelId="{16BE44B9-73E1-814B-AB8F-7E79BB7FDEE2}" type="pres">
      <dgm:prSet presAssocID="{BBF742ED-52FD-1E41-8E03-BA1A18C75D1B}" presName="composite" presStyleCnt="0"/>
      <dgm:spPr/>
    </dgm:pt>
    <dgm:pt modelId="{AE521C89-0EC1-3442-BDAD-89994F6898F4}" type="pres">
      <dgm:prSet presAssocID="{BBF742ED-52FD-1E41-8E03-BA1A18C75D1B}" presName="parTx" presStyleLbl="alignNode1" presStyleIdx="1" presStyleCnt="2">
        <dgm:presLayoutVars>
          <dgm:chMax val="0"/>
          <dgm:chPref val="0"/>
          <dgm:bulletEnabled val="1"/>
        </dgm:presLayoutVars>
      </dgm:prSet>
      <dgm:spPr/>
    </dgm:pt>
    <dgm:pt modelId="{C0468CC5-574E-3247-95CD-5234168486DD}" type="pres">
      <dgm:prSet presAssocID="{BBF742ED-52FD-1E41-8E03-BA1A18C75D1B}" presName="desTx" presStyleLbl="alignAccFollowNode1" presStyleIdx="1" presStyleCnt="2">
        <dgm:presLayoutVars>
          <dgm:bulletEnabled val="1"/>
        </dgm:presLayoutVars>
      </dgm:prSet>
      <dgm:spPr/>
    </dgm:pt>
  </dgm:ptLst>
  <dgm:cxnLst>
    <dgm:cxn modelId="{0DACC203-4881-9E4F-94DE-50B71B171794}" type="presOf" srcId="{F83BD1DD-BD7D-5E45-B81F-4B754A4ECFD5}" destId="{C0468CC5-574E-3247-95CD-5234168486DD}" srcOrd="0" destOrd="1" presId="urn:microsoft.com/office/officeart/2005/8/layout/hList1"/>
    <dgm:cxn modelId="{D124D51E-3EDE-C84B-80D9-16806D93FC67}" type="presOf" srcId="{F9EE267E-7FC5-D84B-A34D-D1A67FF54595}" destId="{84F24CA4-AFFE-3648-995E-588B3212F2B4}" srcOrd="0" destOrd="0" presId="urn:microsoft.com/office/officeart/2005/8/layout/hList1"/>
    <dgm:cxn modelId="{9ED8792B-016F-8F47-BBF1-938492544A8C}" srcId="{F9EE267E-7FC5-D84B-A34D-D1A67FF54595}" destId="{001F3A2B-FEA9-9E4F-A42F-9FDA29E5E33F}" srcOrd="1" destOrd="0" parTransId="{CBD39AE4-EE1C-3C48-AD91-68316AC3E948}" sibTransId="{159DE10F-35F1-F14B-887B-6718FBD0271F}"/>
    <dgm:cxn modelId="{AB15A644-8F7F-884D-963C-38FF581364F5}" type="presOf" srcId="{BBF742ED-52FD-1E41-8E03-BA1A18C75D1B}" destId="{AE521C89-0EC1-3442-BDAD-89994F6898F4}" srcOrd="0" destOrd="0" presId="urn:microsoft.com/office/officeart/2005/8/layout/hList1"/>
    <dgm:cxn modelId="{7C133567-B830-C146-8B93-7C778C8A508D}" srcId="{3E200C27-87E9-3C43-B6A1-5EC88000FB01}" destId="{F9EE267E-7FC5-D84B-A34D-D1A67FF54595}" srcOrd="0" destOrd="0" parTransId="{EB7CD37B-144C-194B-8554-F4E805305D9B}" sibTransId="{30D4F7F3-3B20-7444-8C67-06D0875079B4}"/>
    <dgm:cxn modelId="{B54BD56A-583B-4A43-BC64-461A3858770C}" srcId="{BBF742ED-52FD-1E41-8E03-BA1A18C75D1B}" destId="{F83BD1DD-BD7D-5E45-B81F-4B754A4ECFD5}" srcOrd="1" destOrd="0" parTransId="{393D46E3-4837-B44E-995F-D8BE197FBCF8}" sibTransId="{BE0C40F0-7F99-8042-ABFA-08029EED2E6A}"/>
    <dgm:cxn modelId="{34082F7F-EC20-AF4F-8AB3-B427D48A0E96}" type="presOf" srcId="{EFC70532-7BDB-EF4F-8051-C8C898F172A2}" destId="{C0468CC5-574E-3247-95CD-5234168486DD}" srcOrd="0" destOrd="0" presId="urn:microsoft.com/office/officeart/2005/8/layout/hList1"/>
    <dgm:cxn modelId="{AB5AD594-988A-9542-8F0A-251816C96709}" srcId="{F9EE267E-7FC5-D84B-A34D-D1A67FF54595}" destId="{FDA7FD60-5525-E642-A1FB-E7A41EFF000C}" srcOrd="0" destOrd="0" parTransId="{0DF1EF7F-9B47-8442-85D0-349AA8B547EE}" sibTransId="{902E9ABA-9D10-8E4A-894C-6C46F63EEE59}"/>
    <dgm:cxn modelId="{F1EAB9B9-5103-9143-8C73-09F69DF15390}" type="presOf" srcId="{FDA7FD60-5525-E642-A1FB-E7A41EFF000C}" destId="{45D892AF-E478-3A49-AAD4-031310E036D6}" srcOrd="0" destOrd="0" presId="urn:microsoft.com/office/officeart/2005/8/layout/hList1"/>
    <dgm:cxn modelId="{A7A515BB-AC27-B54A-89FE-B733AF409463}" type="presOf" srcId="{001F3A2B-FEA9-9E4F-A42F-9FDA29E5E33F}" destId="{45D892AF-E478-3A49-AAD4-031310E036D6}" srcOrd="0" destOrd="1" presId="urn:microsoft.com/office/officeart/2005/8/layout/hList1"/>
    <dgm:cxn modelId="{79E01BC5-90E2-DE4E-8C96-C606CA52CB2C}" srcId="{BBF742ED-52FD-1E41-8E03-BA1A18C75D1B}" destId="{5F1B3486-0EEB-CD46-BD03-94169EA909E8}" srcOrd="2" destOrd="0" parTransId="{E2C9A695-0ADB-BA48-BF7C-E217C8544152}" sibTransId="{D9E46829-A324-354C-A8D8-D678A8E62073}"/>
    <dgm:cxn modelId="{04D592D4-4495-014E-B878-30D74479D451}" srcId="{3E200C27-87E9-3C43-B6A1-5EC88000FB01}" destId="{BBF742ED-52FD-1E41-8E03-BA1A18C75D1B}" srcOrd="1" destOrd="0" parTransId="{A5D42F63-F9B1-F841-83D8-B1C480BD7557}" sibTransId="{B37354ED-8B80-3545-BC66-F831122F89ED}"/>
    <dgm:cxn modelId="{FA6328EC-01AE-7546-8FF7-B3A610C391F4}" srcId="{BBF742ED-52FD-1E41-8E03-BA1A18C75D1B}" destId="{EFC70532-7BDB-EF4F-8051-C8C898F172A2}" srcOrd="0" destOrd="0" parTransId="{01D3A070-B965-CA45-815B-D278F87E7A3B}" sibTransId="{C48FFCEA-4920-0A4E-A93C-811DECA8C5B9}"/>
    <dgm:cxn modelId="{D00451F8-0F3E-074E-B3C2-81893F8D7EF4}" type="presOf" srcId="{5F1B3486-0EEB-CD46-BD03-94169EA909E8}" destId="{C0468CC5-574E-3247-95CD-5234168486DD}" srcOrd="0" destOrd="2" presId="urn:microsoft.com/office/officeart/2005/8/layout/hList1"/>
    <dgm:cxn modelId="{F001DCF9-329A-BF45-A168-30ABD8BB6774}" type="presOf" srcId="{3E200C27-87E9-3C43-B6A1-5EC88000FB01}" destId="{A996692D-7190-2846-BC3A-1860568127B2}" srcOrd="0" destOrd="0" presId="urn:microsoft.com/office/officeart/2005/8/layout/hList1"/>
    <dgm:cxn modelId="{78F77F1F-1E2A-7D45-B093-42438340D175}" type="presParOf" srcId="{A996692D-7190-2846-BC3A-1860568127B2}" destId="{342EAA97-94AC-344E-B56A-E493A011E5DE}" srcOrd="0" destOrd="0" presId="urn:microsoft.com/office/officeart/2005/8/layout/hList1"/>
    <dgm:cxn modelId="{71139C08-25C8-5641-BC51-80C7EF242EDE}" type="presParOf" srcId="{342EAA97-94AC-344E-B56A-E493A011E5DE}" destId="{84F24CA4-AFFE-3648-995E-588B3212F2B4}" srcOrd="0" destOrd="0" presId="urn:microsoft.com/office/officeart/2005/8/layout/hList1"/>
    <dgm:cxn modelId="{75B314F2-520A-994B-BF28-471D2B5D7BD3}" type="presParOf" srcId="{342EAA97-94AC-344E-B56A-E493A011E5DE}" destId="{45D892AF-E478-3A49-AAD4-031310E036D6}" srcOrd="1" destOrd="0" presId="urn:microsoft.com/office/officeart/2005/8/layout/hList1"/>
    <dgm:cxn modelId="{888460FB-ECFD-244D-AD00-50BF2FA3DB5B}" type="presParOf" srcId="{A996692D-7190-2846-BC3A-1860568127B2}" destId="{F9626E4A-D118-DC4D-9B6D-DD833A7EA475}" srcOrd="1" destOrd="0" presId="urn:microsoft.com/office/officeart/2005/8/layout/hList1"/>
    <dgm:cxn modelId="{19A96B63-90E7-5941-B3AE-A972DAEFCB85}" type="presParOf" srcId="{A996692D-7190-2846-BC3A-1860568127B2}" destId="{16BE44B9-73E1-814B-AB8F-7E79BB7FDEE2}" srcOrd="2" destOrd="0" presId="urn:microsoft.com/office/officeart/2005/8/layout/hList1"/>
    <dgm:cxn modelId="{1F8D71B0-E86D-1949-AEBE-B426C66ED434}" type="presParOf" srcId="{16BE44B9-73E1-814B-AB8F-7E79BB7FDEE2}" destId="{AE521C89-0EC1-3442-BDAD-89994F6898F4}" srcOrd="0" destOrd="0" presId="urn:microsoft.com/office/officeart/2005/8/layout/hList1"/>
    <dgm:cxn modelId="{7FB88F68-9CCF-9345-A2D1-D709BFBB466A}" type="presParOf" srcId="{16BE44B9-73E1-814B-AB8F-7E79BB7FDEE2}" destId="{C0468CC5-574E-3247-95CD-5234168486DD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9DB914D-7098-E241-8FC7-B726C0E989B6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C37C90B3-B62A-864A-AF33-BA908E14A3B9}">
      <dgm:prSet/>
      <dgm:spPr/>
      <dgm:t>
        <a:bodyPr/>
        <a:lstStyle/>
        <a:p>
          <a:r>
            <a:rPr lang="en-US" b="1" u="sng" baseline="0" dirty="0"/>
            <a:t>Nondirective interview</a:t>
          </a:r>
          <a:r>
            <a:rPr lang="en-US" baseline="0" dirty="0"/>
            <a:t>:</a:t>
          </a:r>
          <a:endParaRPr lang="en-US" dirty="0"/>
        </a:p>
      </dgm:t>
    </dgm:pt>
    <dgm:pt modelId="{D0B15DCB-3610-2443-A8D0-4954931C9034}" type="parTrans" cxnId="{C30717F4-8CFC-0B41-B55F-D8622F249DD6}">
      <dgm:prSet/>
      <dgm:spPr/>
      <dgm:t>
        <a:bodyPr/>
        <a:lstStyle/>
        <a:p>
          <a:endParaRPr lang="en-US"/>
        </a:p>
      </dgm:t>
    </dgm:pt>
    <dgm:pt modelId="{62D0B03F-50A5-BD43-A6E6-BEB2C9CE9528}" type="sibTrans" cxnId="{C30717F4-8CFC-0B41-B55F-D8622F249DD6}">
      <dgm:prSet/>
      <dgm:spPr/>
      <dgm:t>
        <a:bodyPr/>
        <a:lstStyle/>
        <a:p>
          <a:endParaRPr lang="en-US"/>
        </a:p>
      </dgm:t>
    </dgm:pt>
    <dgm:pt modelId="{912FF7D7-C1CD-8E47-AB79-E3FD1EF0B853}">
      <dgm:prSet/>
      <dgm:spPr/>
      <dgm:t>
        <a:bodyPr/>
        <a:lstStyle/>
        <a:p>
          <a:r>
            <a:rPr lang="en-US" b="1" u="sng" baseline="0" dirty="0"/>
            <a:t>Structured interview</a:t>
          </a:r>
          <a:r>
            <a:rPr lang="en-US" baseline="0" dirty="0"/>
            <a:t>:</a:t>
          </a:r>
          <a:endParaRPr lang="en-US" dirty="0"/>
        </a:p>
      </dgm:t>
    </dgm:pt>
    <dgm:pt modelId="{5E68E11E-438F-4D40-864E-5A32CAE3B377}" type="parTrans" cxnId="{3E5ABEB6-7500-9240-BFC4-5234D2A7DE81}">
      <dgm:prSet/>
      <dgm:spPr/>
      <dgm:t>
        <a:bodyPr/>
        <a:lstStyle/>
        <a:p>
          <a:endParaRPr lang="en-US"/>
        </a:p>
      </dgm:t>
    </dgm:pt>
    <dgm:pt modelId="{4CDECCDB-DC84-4E40-B4F0-5248917A8328}" type="sibTrans" cxnId="{3E5ABEB6-7500-9240-BFC4-5234D2A7DE81}">
      <dgm:prSet/>
      <dgm:spPr/>
      <dgm:t>
        <a:bodyPr/>
        <a:lstStyle/>
        <a:p>
          <a:endParaRPr lang="en-US"/>
        </a:p>
      </dgm:t>
    </dgm:pt>
    <dgm:pt modelId="{40DF7E0E-3240-5743-86D9-37C14496E0E0}">
      <dgm:prSet/>
      <dgm:spPr/>
      <dgm:t>
        <a:bodyPr/>
        <a:lstStyle/>
        <a:p>
          <a:r>
            <a:rPr lang="en-US" b="1" u="sng" baseline="0" dirty="0"/>
            <a:t>Situational interview</a:t>
          </a:r>
          <a:r>
            <a:rPr lang="en-US" baseline="0" dirty="0"/>
            <a:t>:</a:t>
          </a:r>
          <a:endParaRPr lang="en-US" dirty="0"/>
        </a:p>
      </dgm:t>
    </dgm:pt>
    <dgm:pt modelId="{5762EE3C-6C58-FF45-A0BD-B0C04EC53932}" type="parTrans" cxnId="{2C1A09BA-D8AF-E24E-ACBE-5BC9BBEFA726}">
      <dgm:prSet/>
      <dgm:spPr/>
      <dgm:t>
        <a:bodyPr/>
        <a:lstStyle/>
        <a:p>
          <a:endParaRPr lang="en-US"/>
        </a:p>
      </dgm:t>
    </dgm:pt>
    <dgm:pt modelId="{026298F5-837B-D64E-A6E7-960319A972FD}" type="sibTrans" cxnId="{2C1A09BA-D8AF-E24E-ACBE-5BC9BBEFA726}">
      <dgm:prSet/>
      <dgm:spPr/>
      <dgm:t>
        <a:bodyPr/>
        <a:lstStyle/>
        <a:p>
          <a:endParaRPr lang="en-US"/>
        </a:p>
      </dgm:t>
    </dgm:pt>
    <dgm:pt modelId="{88D2BAB5-D471-B346-8E6E-BE82ED0A7026}">
      <dgm:prSet/>
      <dgm:spPr/>
      <dgm:t>
        <a:bodyPr/>
        <a:lstStyle/>
        <a:p>
          <a:r>
            <a:rPr lang="en-US" b="1" u="sng" baseline="0" dirty="0"/>
            <a:t>Behavior description interview (BDI)</a:t>
          </a:r>
          <a:r>
            <a:rPr lang="en-US" baseline="0" dirty="0"/>
            <a:t>:</a:t>
          </a:r>
          <a:endParaRPr lang="en-US" dirty="0"/>
        </a:p>
      </dgm:t>
    </dgm:pt>
    <dgm:pt modelId="{18DED1BB-2312-4248-93CA-29C7349F2A1A}" type="parTrans" cxnId="{E36D0039-0FAC-D544-87F1-F38CA1EBF0A9}">
      <dgm:prSet/>
      <dgm:spPr/>
      <dgm:t>
        <a:bodyPr/>
        <a:lstStyle/>
        <a:p>
          <a:endParaRPr lang="en-US"/>
        </a:p>
      </dgm:t>
    </dgm:pt>
    <dgm:pt modelId="{6EC0C94E-B1B2-9E43-AE86-DB59303305AC}" type="sibTrans" cxnId="{E36D0039-0FAC-D544-87F1-F38CA1EBF0A9}">
      <dgm:prSet/>
      <dgm:spPr/>
      <dgm:t>
        <a:bodyPr/>
        <a:lstStyle/>
        <a:p>
          <a:endParaRPr lang="en-US"/>
        </a:p>
      </dgm:t>
    </dgm:pt>
    <dgm:pt modelId="{C58DAE7D-0C83-D64F-89AE-966315F20E41}">
      <dgm:prSet/>
      <dgm:spPr/>
      <dgm:t>
        <a:bodyPr/>
        <a:lstStyle/>
        <a:p>
          <a:r>
            <a:rPr lang="en-US" baseline="0" dirty="0"/>
            <a:t>The interviewer has great discretion in choosing questions to ask each candidate</a:t>
          </a:r>
          <a:endParaRPr lang="en-US" dirty="0"/>
        </a:p>
      </dgm:t>
    </dgm:pt>
    <dgm:pt modelId="{95B2ADDD-3E0B-EB4A-AC1A-D188B3198216}" type="parTrans" cxnId="{22B0C46A-1BAE-314D-B2D3-5111419D115B}">
      <dgm:prSet/>
      <dgm:spPr/>
      <dgm:t>
        <a:bodyPr/>
        <a:lstStyle/>
        <a:p>
          <a:endParaRPr lang="en-US"/>
        </a:p>
      </dgm:t>
    </dgm:pt>
    <dgm:pt modelId="{2890D847-2D7F-9648-A27F-9FEA8D54596B}" type="sibTrans" cxnId="{22B0C46A-1BAE-314D-B2D3-5111419D115B}">
      <dgm:prSet/>
      <dgm:spPr/>
      <dgm:t>
        <a:bodyPr/>
        <a:lstStyle/>
        <a:p>
          <a:endParaRPr lang="en-US"/>
        </a:p>
      </dgm:t>
    </dgm:pt>
    <dgm:pt modelId="{CC7C2D56-70DF-684E-A357-D5C95E66D124}">
      <dgm:prSet/>
      <dgm:spPr/>
      <dgm:t>
        <a:bodyPr/>
        <a:lstStyle/>
        <a:p>
          <a:r>
            <a:rPr lang="en-US" baseline="0" dirty="0"/>
            <a:t>Consists of a predetermined set of questions for the interviewer to ask</a:t>
          </a:r>
          <a:endParaRPr lang="en-US" dirty="0"/>
        </a:p>
      </dgm:t>
    </dgm:pt>
    <dgm:pt modelId="{6B87B148-B1CF-3942-8D93-B5A7C8F4DDFD}" type="parTrans" cxnId="{16C7C271-2FAA-8243-84D4-1A8914BA7E11}">
      <dgm:prSet/>
      <dgm:spPr/>
      <dgm:t>
        <a:bodyPr/>
        <a:lstStyle/>
        <a:p>
          <a:endParaRPr lang="en-US"/>
        </a:p>
      </dgm:t>
    </dgm:pt>
    <dgm:pt modelId="{698C9F9C-763B-E244-A31E-7A257888D822}" type="sibTrans" cxnId="{16C7C271-2FAA-8243-84D4-1A8914BA7E11}">
      <dgm:prSet/>
      <dgm:spPr/>
      <dgm:t>
        <a:bodyPr/>
        <a:lstStyle/>
        <a:p>
          <a:endParaRPr lang="en-US"/>
        </a:p>
      </dgm:t>
    </dgm:pt>
    <dgm:pt modelId="{18636CD6-F546-1842-909A-5748F1BA66F3}">
      <dgm:prSet/>
      <dgm:spPr/>
      <dgm:t>
        <a:bodyPr/>
        <a:lstStyle/>
        <a:p>
          <a:r>
            <a:rPr lang="en-US" baseline="0" dirty="0"/>
            <a:t>A structured interview in which the interviewer describes a situation likely to arise on the job, then asks the candidate what s/he would do in that situation</a:t>
          </a:r>
          <a:endParaRPr lang="en-US" dirty="0"/>
        </a:p>
      </dgm:t>
    </dgm:pt>
    <dgm:pt modelId="{F0A5E927-3330-6B44-B403-CE63E2173A41}" type="parTrans" cxnId="{C703B5F0-ABEF-AA4E-987E-69BECF1CFDDD}">
      <dgm:prSet/>
      <dgm:spPr/>
      <dgm:t>
        <a:bodyPr/>
        <a:lstStyle/>
        <a:p>
          <a:endParaRPr lang="en-US"/>
        </a:p>
      </dgm:t>
    </dgm:pt>
    <dgm:pt modelId="{87C83A06-A3AB-4748-9345-A03E067DC144}" type="sibTrans" cxnId="{C703B5F0-ABEF-AA4E-987E-69BECF1CFDDD}">
      <dgm:prSet/>
      <dgm:spPr/>
      <dgm:t>
        <a:bodyPr/>
        <a:lstStyle/>
        <a:p>
          <a:endParaRPr lang="en-US"/>
        </a:p>
      </dgm:t>
    </dgm:pt>
    <dgm:pt modelId="{012178AF-5810-6F44-80E2-6382DB09A1CE}">
      <dgm:prSet/>
      <dgm:spPr/>
      <dgm:t>
        <a:bodyPr/>
        <a:lstStyle/>
        <a:p>
          <a:r>
            <a:rPr lang="en-US" baseline="0" dirty="0"/>
            <a:t>A structured interview in which the interviewer asks the candidate to describe how s/he handled a type of situation in the past</a:t>
          </a:r>
          <a:endParaRPr lang="en-US" dirty="0"/>
        </a:p>
      </dgm:t>
    </dgm:pt>
    <dgm:pt modelId="{09928ECD-7BFD-314A-99F9-A103DD7018FC}" type="parTrans" cxnId="{FE0A054C-CF2E-8648-931D-7DB0E41BA786}">
      <dgm:prSet/>
      <dgm:spPr/>
      <dgm:t>
        <a:bodyPr/>
        <a:lstStyle/>
        <a:p>
          <a:endParaRPr lang="en-US"/>
        </a:p>
      </dgm:t>
    </dgm:pt>
    <dgm:pt modelId="{4C3CE607-BA7A-824C-9330-58F0A10F106C}" type="sibTrans" cxnId="{FE0A054C-CF2E-8648-931D-7DB0E41BA786}">
      <dgm:prSet/>
      <dgm:spPr/>
      <dgm:t>
        <a:bodyPr/>
        <a:lstStyle/>
        <a:p>
          <a:endParaRPr lang="en-US"/>
        </a:p>
      </dgm:t>
    </dgm:pt>
    <dgm:pt modelId="{64EED2D4-0131-4B4C-AEB2-C8FB7809181E}" type="pres">
      <dgm:prSet presAssocID="{E9DB914D-7098-E241-8FC7-B726C0E989B6}" presName="linear" presStyleCnt="0">
        <dgm:presLayoutVars>
          <dgm:animLvl val="lvl"/>
          <dgm:resizeHandles val="exact"/>
        </dgm:presLayoutVars>
      </dgm:prSet>
      <dgm:spPr/>
    </dgm:pt>
    <dgm:pt modelId="{33D2C6A4-566C-9F4D-892D-8019A0887846}" type="pres">
      <dgm:prSet presAssocID="{C37C90B3-B62A-864A-AF33-BA908E14A3B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3C3CDA-9819-454B-89CD-EB85A854EDCF}" type="pres">
      <dgm:prSet presAssocID="{C37C90B3-B62A-864A-AF33-BA908E14A3B9}" presName="childText" presStyleLbl="revTx" presStyleIdx="0" presStyleCnt="4">
        <dgm:presLayoutVars>
          <dgm:bulletEnabled val="1"/>
        </dgm:presLayoutVars>
      </dgm:prSet>
      <dgm:spPr/>
    </dgm:pt>
    <dgm:pt modelId="{FB3AEF9A-DC7A-414A-B2F5-82AFA3CE7CD2}" type="pres">
      <dgm:prSet presAssocID="{912FF7D7-C1CD-8E47-AB79-E3FD1EF0B853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B5BF87EE-C3B0-6B47-8173-2C727D95740C}" type="pres">
      <dgm:prSet presAssocID="{912FF7D7-C1CD-8E47-AB79-E3FD1EF0B853}" presName="childText" presStyleLbl="revTx" presStyleIdx="1" presStyleCnt="4">
        <dgm:presLayoutVars>
          <dgm:bulletEnabled val="1"/>
        </dgm:presLayoutVars>
      </dgm:prSet>
      <dgm:spPr/>
    </dgm:pt>
    <dgm:pt modelId="{C26284C8-5DA1-C84D-A40C-ECB3A45D38A2}" type="pres">
      <dgm:prSet presAssocID="{40DF7E0E-3240-5743-86D9-37C14496E0E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DE5E27FC-7D57-B941-9674-9BA002BB7341}" type="pres">
      <dgm:prSet presAssocID="{40DF7E0E-3240-5743-86D9-37C14496E0E0}" presName="childText" presStyleLbl="revTx" presStyleIdx="2" presStyleCnt="4">
        <dgm:presLayoutVars>
          <dgm:bulletEnabled val="1"/>
        </dgm:presLayoutVars>
      </dgm:prSet>
      <dgm:spPr/>
    </dgm:pt>
    <dgm:pt modelId="{446655B4-639D-FF41-B7FE-BD310CF069BA}" type="pres">
      <dgm:prSet presAssocID="{88D2BAB5-D471-B346-8E6E-BE82ED0A702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E25CC672-47E5-E248-9310-56148FE44179}" type="pres">
      <dgm:prSet presAssocID="{88D2BAB5-D471-B346-8E6E-BE82ED0A7026}" presName="childText" presStyleLbl="revTx" presStyleIdx="3" presStyleCnt="4">
        <dgm:presLayoutVars>
          <dgm:bulletEnabled val="1"/>
        </dgm:presLayoutVars>
      </dgm:prSet>
      <dgm:spPr/>
    </dgm:pt>
  </dgm:ptLst>
  <dgm:cxnLst>
    <dgm:cxn modelId="{9BE10D22-6CE9-854C-8A0D-6E1A263989C5}" type="presOf" srcId="{CC7C2D56-70DF-684E-A357-D5C95E66D124}" destId="{B5BF87EE-C3B0-6B47-8173-2C727D95740C}" srcOrd="0" destOrd="0" presId="urn:microsoft.com/office/officeart/2005/8/layout/vList2"/>
    <dgm:cxn modelId="{3190FB27-A3D6-7D4F-87B9-92AE6F9D1B73}" type="presOf" srcId="{88D2BAB5-D471-B346-8E6E-BE82ED0A7026}" destId="{446655B4-639D-FF41-B7FE-BD310CF069BA}" srcOrd="0" destOrd="0" presId="urn:microsoft.com/office/officeart/2005/8/layout/vList2"/>
    <dgm:cxn modelId="{E36D0039-0FAC-D544-87F1-F38CA1EBF0A9}" srcId="{E9DB914D-7098-E241-8FC7-B726C0E989B6}" destId="{88D2BAB5-D471-B346-8E6E-BE82ED0A7026}" srcOrd="3" destOrd="0" parTransId="{18DED1BB-2312-4248-93CA-29C7349F2A1A}" sibTransId="{6EC0C94E-B1B2-9E43-AE86-DB59303305AC}"/>
    <dgm:cxn modelId="{DD8E2D49-5E7F-E14A-89EE-64DE03FE8E4A}" type="presOf" srcId="{C37C90B3-B62A-864A-AF33-BA908E14A3B9}" destId="{33D2C6A4-566C-9F4D-892D-8019A0887846}" srcOrd="0" destOrd="0" presId="urn:microsoft.com/office/officeart/2005/8/layout/vList2"/>
    <dgm:cxn modelId="{76A1CD4A-22A1-BC42-8F3A-1A4B5526C694}" type="presOf" srcId="{012178AF-5810-6F44-80E2-6382DB09A1CE}" destId="{E25CC672-47E5-E248-9310-56148FE44179}" srcOrd="0" destOrd="0" presId="urn:microsoft.com/office/officeart/2005/8/layout/vList2"/>
    <dgm:cxn modelId="{0625B14B-A48E-354A-A7DF-A1945C74FEBC}" type="presOf" srcId="{912FF7D7-C1CD-8E47-AB79-E3FD1EF0B853}" destId="{FB3AEF9A-DC7A-414A-B2F5-82AFA3CE7CD2}" srcOrd="0" destOrd="0" presId="urn:microsoft.com/office/officeart/2005/8/layout/vList2"/>
    <dgm:cxn modelId="{FE0A054C-CF2E-8648-931D-7DB0E41BA786}" srcId="{88D2BAB5-D471-B346-8E6E-BE82ED0A7026}" destId="{012178AF-5810-6F44-80E2-6382DB09A1CE}" srcOrd="0" destOrd="0" parTransId="{09928ECD-7BFD-314A-99F9-A103DD7018FC}" sibTransId="{4C3CE607-BA7A-824C-9330-58F0A10F106C}"/>
    <dgm:cxn modelId="{22B0C46A-1BAE-314D-B2D3-5111419D115B}" srcId="{C37C90B3-B62A-864A-AF33-BA908E14A3B9}" destId="{C58DAE7D-0C83-D64F-89AE-966315F20E41}" srcOrd="0" destOrd="0" parTransId="{95B2ADDD-3E0B-EB4A-AC1A-D188B3198216}" sibTransId="{2890D847-2D7F-9648-A27F-9FEA8D54596B}"/>
    <dgm:cxn modelId="{16C7C271-2FAA-8243-84D4-1A8914BA7E11}" srcId="{912FF7D7-C1CD-8E47-AB79-E3FD1EF0B853}" destId="{CC7C2D56-70DF-684E-A357-D5C95E66D124}" srcOrd="0" destOrd="0" parTransId="{6B87B148-B1CF-3942-8D93-B5A7C8F4DDFD}" sibTransId="{698C9F9C-763B-E244-A31E-7A257888D822}"/>
    <dgm:cxn modelId="{E7D3CE72-7C96-BA47-9CCE-DB7F8C61B7C4}" type="presOf" srcId="{18636CD6-F546-1842-909A-5748F1BA66F3}" destId="{DE5E27FC-7D57-B941-9674-9BA002BB7341}" srcOrd="0" destOrd="0" presId="urn:microsoft.com/office/officeart/2005/8/layout/vList2"/>
    <dgm:cxn modelId="{38D234B3-152A-634E-9376-EECC6ED2D638}" type="presOf" srcId="{C58DAE7D-0C83-D64F-89AE-966315F20E41}" destId="{9E3C3CDA-9819-454B-89CD-EB85A854EDCF}" srcOrd="0" destOrd="0" presId="urn:microsoft.com/office/officeart/2005/8/layout/vList2"/>
    <dgm:cxn modelId="{3E5ABEB6-7500-9240-BFC4-5234D2A7DE81}" srcId="{E9DB914D-7098-E241-8FC7-B726C0E989B6}" destId="{912FF7D7-C1CD-8E47-AB79-E3FD1EF0B853}" srcOrd="1" destOrd="0" parTransId="{5E68E11E-438F-4D40-864E-5A32CAE3B377}" sibTransId="{4CDECCDB-DC84-4E40-B4F0-5248917A8328}"/>
    <dgm:cxn modelId="{2C1A09BA-D8AF-E24E-ACBE-5BC9BBEFA726}" srcId="{E9DB914D-7098-E241-8FC7-B726C0E989B6}" destId="{40DF7E0E-3240-5743-86D9-37C14496E0E0}" srcOrd="2" destOrd="0" parTransId="{5762EE3C-6C58-FF45-A0BD-B0C04EC53932}" sibTransId="{026298F5-837B-D64E-A6E7-960319A972FD}"/>
    <dgm:cxn modelId="{AF5776E0-471F-184D-B1B3-4D58EFD6DFEB}" type="presOf" srcId="{E9DB914D-7098-E241-8FC7-B726C0E989B6}" destId="{64EED2D4-0131-4B4C-AEB2-C8FB7809181E}" srcOrd="0" destOrd="0" presId="urn:microsoft.com/office/officeart/2005/8/layout/vList2"/>
    <dgm:cxn modelId="{D28D87EE-9F41-8C44-86E5-477CABE98305}" type="presOf" srcId="{40DF7E0E-3240-5743-86D9-37C14496E0E0}" destId="{C26284C8-5DA1-C84D-A40C-ECB3A45D38A2}" srcOrd="0" destOrd="0" presId="urn:microsoft.com/office/officeart/2005/8/layout/vList2"/>
    <dgm:cxn modelId="{C703B5F0-ABEF-AA4E-987E-69BECF1CFDDD}" srcId="{40DF7E0E-3240-5743-86D9-37C14496E0E0}" destId="{18636CD6-F546-1842-909A-5748F1BA66F3}" srcOrd="0" destOrd="0" parTransId="{F0A5E927-3330-6B44-B403-CE63E2173A41}" sibTransId="{87C83A06-A3AB-4748-9345-A03E067DC144}"/>
    <dgm:cxn modelId="{C30717F4-8CFC-0B41-B55F-D8622F249DD6}" srcId="{E9DB914D-7098-E241-8FC7-B726C0E989B6}" destId="{C37C90B3-B62A-864A-AF33-BA908E14A3B9}" srcOrd="0" destOrd="0" parTransId="{D0B15DCB-3610-2443-A8D0-4954931C9034}" sibTransId="{62D0B03F-50A5-BD43-A6E6-BEB2C9CE9528}"/>
    <dgm:cxn modelId="{C05B3FED-0D9B-3640-8F35-D5079F1004BA}" type="presParOf" srcId="{64EED2D4-0131-4B4C-AEB2-C8FB7809181E}" destId="{33D2C6A4-566C-9F4D-892D-8019A0887846}" srcOrd="0" destOrd="0" presId="urn:microsoft.com/office/officeart/2005/8/layout/vList2"/>
    <dgm:cxn modelId="{B7E1722D-7378-0E48-8C6D-B6ED4A9ECFA0}" type="presParOf" srcId="{64EED2D4-0131-4B4C-AEB2-C8FB7809181E}" destId="{9E3C3CDA-9819-454B-89CD-EB85A854EDCF}" srcOrd="1" destOrd="0" presId="urn:microsoft.com/office/officeart/2005/8/layout/vList2"/>
    <dgm:cxn modelId="{A03D3822-0ADE-3542-98FA-87546891A7F6}" type="presParOf" srcId="{64EED2D4-0131-4B4C-AEB2-C8FB7809181E}" destId="{FB3AEF9A-DC7A-414A-B2F5-82AFA3CE7CD2}" srcOrd="2" destOrd="0" presId="urn:microsoft.com/office/officeart/2005/8/layout/vList2"/>
    <dgm:cxn modelId="{01F45849-B216-B145-9883-1A8F95044208}" type="presParOf" srcId="{64EED2D4-0131-4B4C-AEB2-C8FB7809181E}" destId="{B5BF87EE-C3B0-6B47-8173-2C727D95740C}" srcOrd="3" destOrd="0" presId="urn:microsoft.com/office/officeart/2005/8/layout/vList2"/>
    <dgm:cxn modelId="{A4E5F8DD-8D7E-B643-9598-743B97200ECB}" type="presParOf" srcId="{64EED2D4-0131-4B4C-AEB2-C8FB7809181E}" destId="{C26284C8-5DA1-C84D-A40C-ECB3A45D38A2}" srcOrd="4" destOrd="0" presId="urn:microsoft.com/office/officeart/2005/8/layout/vList2"/>
    <dgm:cxn modelId="{7BE15F76-5473-DC40-84B9-36CE704CE49A}" type="presParOf" srcId="{64EED2D4-0131-4B4C-AEB2-C8FB7809181E}" destId="{DE5E27FC-7D57-B941-9674-9BA002BB7341}" srcOrd="5" destOrd="0" presId="urn:microsoft.com/office/officeart/2005/8/layout/vList2"/>
    <dgm:cxn modelId="{0495E7C1-5404-B747-8709-C4D480A74A89}" type="presParOf" srcId="{64EED2D4-0131-4B4C-AEB2-C8FB7809181E}" destId="{446655B4-639D-FF41-B7FE-BD310CF069BA}" srcOrd="6" destOrd="0" presId="urn:microsoft.com/office/officeart/2005/8/layout/vList2"/>
    <dgm:cxn modelId="{CA24EE10-C2AD-824D-AF4A-68232FF980AB}" type="presParOf" srcId="{64EED2D4-0131-4B4C-AEB2-C8FB7809181E}" destId="{E25CC672-47E5-E248-9310-56148FE44179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80C0FD13-5AD2-48F4-922E-03FE6E7543F8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7E08F24-C75F-40D7-9852-6FD7D49F7CBC}">
      <dgm:prSet/>
      <dgm:spPr/>
      <dgm:t>
        <a:bodyPr/>
        <a:lstStyle/>
        <a:p>
          <a:r>
            <a:rPr lang="en-US"/>
            <a:t>Keep the interviews narrow, structured, and standardized</a:t>
          </a:r>
        </a:p>
      </dgm:t>
    </dgm:pt>
    <dgm:pt modelId="{666515CF-18B7-455A-BA67-B4AB9BD0DC80}" type="parTrans" cxnId="{A0593F64-045B-46EB-BE7C-0BFB4C01CD76}">
      <dgm:prSet/>
      <dgm:spPr/>
      <dgm:t>
        <a:bodyPr/>
        <a:lstStyle/>
        <a:p>
          <a:endParaRPr lang="en-US"/>
        </a:p>
      </dgm:t>
    </dgm:pt>
    <dgm:pt modelId="{EB24B191-93AB-43B9-9E46-8520000979E6}" type="sibTrans" cxnId="{A0593F64-045B-46EB-BE7C-0BFB4C01CD76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7DFB5D49-50ED-4B26-AC49-59D0AE552EFF}">
      <dgm:prSet/>
      <dgm:spPr/>
      <dgm:t>
        <a:bodyPr/>
        <a:lstStyle/>
        <a:p>
          <a:r>
            <a:rPr lang="en-US"/>
            <a:t>Focus on accomplishing specific goals</a:t>
          </a:r>
        </a:p>
      </dgm:t>
    </dgm:pt>
    <dgm:pt modelId="{DEEEA556-1D42-470F-9480-120464E6DCC1}" type="parTrans" cxnId="{E37C6332-133A-45BF-BEE6-67E0CF5A5950}">
      <dgm:prSet/>
      <dgm:spPr/>
      <dgm:t>
        <a:bodyPr/>
        <a:lstStyle/>
        <a:p>
          <a:endParaRPr lang="en-US"/>
        </a:p>
      </dgm:t>
    </dgm:pt>
    <dgm:pt modelId="{DBB5E9C9-0F06-4E5A-88E4-02EFFF4BFEC5}" type="sibTrans" cxnId="{E37C6332-133A-45BF-BEE6-67E0CF5A5950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5B49F7C2-0742-49BC-AE70-DC3BE353E8F6}">
      <dgm:prSet/>
      <dgm:spPr/>
      <dgm:t>
        <a:bodyPr/>
        <a:lstStyle/>
        <a:p>
          <a:r>
            <a:rPr lang="en-US"/>
            <a:t>Train Interviewers</a:t>
          </a:r>
        </a:p>
      </dgm:t>
    </dgm:pt>
    <dgm:pt modelId="{E0020D75-3F5C-4F46-BF47-59D89FA67FAB}" type="parTrans" cxnId="{F20645C0-5ACE-4898-9DDF-D9F7D34D1237}">
      <dgm:prSet/>
      <dgm:spPr/>
      <dgm:t>
        <a:bodyPr/>
        <a:lstStyle/>
        <a:p>
          <a:endParaRPr lang="en-US"/>
        </a:p>
      </dgm:t>
    </dgm:pt>
    <dgm:pt modelId="{BC005A77-727A-4109-BFC9-E40E61C10541}" type="sibTrans" cxnId="{F20645C0-5ACE-4898-9DDF-D9F7D34D1237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09515429-A513-4BAD-AC11-D2529228421D}">
      <dgm:prSet/>
      <dgm:spPr/>
      <dgm:t>
        <a:bodyPr/>
        <a:lstStyle/>
        <a:p>
          <a:r>
            <a:rPr lang="en-US"/>
            <a:t>Use more than one person to conduct interviews</a:t>
          </a:r>
        </a:p>
      </dgm:t>
    </dgm:pt>
    <dgm:pt modelId="{28EBD9B3-9E6A-4230-AA50-0C1CE944BEDC}" type="parTrans" cxnId="{91BF386A-8330-498D-94DB-09B3A8A47481}">
      <dgm:prSet/>
      <dgm:spPr/>
      <dgm:t>
        <a:bodyPr/>
        <a:lstStyle/>
        <a:p>
          <a:endParaRPr lang="en-US"/>
        </a:p>
      </dgm:t>
    </dgm:pt>
    <dgm:pt modelId="{81BE6B6D-1EFD-4464-B4F2-E60F10F52DF2}" type="sibTrans" cxnId="{91BF386A-8330-498D-94DB-09B3A8A47481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361075D-697E-1442-81A3-E546F08FA9F4}" type="pres">
      <dgm:prSet presAssocID="{80C0FD13-5AD2-48F4-922E-03FE6E7543F8}" presName="Name0" presStyleCnt="0">
        <dgm:presLayoutVars>
          <dgm:animLvl val="lvl"/>
          <dgm:resizeHandles val="exact"/>
        </dgm:presLayoutVars>
      </dgm:prSet>
      <dgm:spPr/>
    </dgm:pt>
    <dgm:pt modelId="{F5C9723C-7119-8C44-9C21-0FDB3515AC9E}" type="pres">
      <dgm:prSet presAssocID="{27E08F24-C75F-40D7-9852-6FD7D49F7CBC}" presName="compositeNode" presStyleCnt="0">
        <dgm:presLayoutVars>
          <dgm:bulletEnabled val="1"/>
        </dgm:presLayoutVars>
      </dgm:prSet>
      <dgm:spPr/>
    </dgm:pt>
    <dgm:pt modelId="{EFDC1D66-CFCE-7A48-996F-24AC55FEF741}" type="pres">
      <dgm:prSet presAssocID="{27E08F24-C75F-40D7-9852-6FD7D49F7CBC}" presName="bgRect" presStyleLbl="alignNode1" presStyleIdx="0" presStyleCnt="4"/>
      <dgm:spPr/>
    </dgm:pt>
    <dgm:pt modelId="{7654FE1D-F338-704F-800F-1FEFF173591B}" type="pres">
      <dgm:prSet presAssocID="{EB24B191-93AB-43B9-9E46-8520000979E6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1B065ECE-E38E-CC44-B445-1A29C2A22749}" type="pres">
      <dgm:prSet presAssocID="{27E08F24-C75F-40D7-9852-6FD7D49F7CBC}" presName="nodeRect" presStyleLbl="alignNode1" presStyleIdx="0" presStyleCnt="4">
        <dgm:presLayoutVars>
          <dgm:bulletEnabled val="1"/>
        </dgm:presLayoutVars>
      </dgm:prSet>
      <dgm:spPr/>
    </dgm:pt>
    <dgm:pt modelId="{1B970C93-B9B4-734B-86C8-F885355A40BE}" type="pres">
      <dgm:prSet presAssocID="{EB24B191-93AB-43B9-9E46-8520000979E6}" presName="sibTrans" presStyleCnt="0"/>
      <dgm:spPr/>
    </dgm:pt>
    <dgm:pt modelId="{12F026F1-A3AF-4641-B374-ECB8DA46D5E0}" type="pres">
      <dgm:prSet presAssocID="{7DFB5D49-50ED-4B26-AC49-59D0AE552EFF}" presName="compositeNode" presStyleCnt="0">
        <dgm:presLayoutVars>
          <dgm:bulletEnabled val="1"/>
        </dgm:presLayoutVars>
      </dgm:prSet>
      <dgm:spPr/>
    </dgm:pt>
    <dgm:pt modelId="{EA2FEC9F-4EB7-EE47-B18A-BB6B36B2467B}" type="pres">
      <dgm:prSet presAssocID="{7DFB5D49-50ED-4B26-AC49-59D0AE552EFF}" presName="bgRect" presStyleLbl="alignNode1" presStyleIdx="1" presStyleCnt="4"/>
      <dgm:spPr/>
    </dgm:pt>
    <dgm:pt modelId="{C053E72E-C9C2-FA4D-928F-86C921BFE03B}" type="pres">
      <dgm:prSet presAssocID="{DBB5E9C9-0F06-4E5A-88E4-02EFFF4BFEC5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DC1F67E4-0435-3546-8BE2-66CB87B8E952}" type="pres">
      <dgm:prSet presAssocID="{7DFB5D49-50ED-4B26-AC49-59D0AE552EFF}" presName="nodeRect" presStyleLbl="alignNode1" presStyleIdx="1" presStyleCnt="4">
        <dgm:presLayoutVars>
          <dgm:bulletEnabled val="1"/>
        </dgm:presLayoutVars>
      </dgm:prSet>
      <dgm:spPr/>
    </dgm:pt>
    <dgm:pt modelId="{34E065ED-773B-094C-86FB-CA16C6E5EC74}" type="pres">
      <dgm:prSet presAssocID="{DBB5E9C9-0F06-4E5A-88E4-02EFFF4BFEC5}" presName="sibTrans" presStyleCnt="0"/>
      <dgm:spPr/>
    </dgm:pt>
    <dgm:pt modelId="{BE54401C-5458-3F4D-A338-E84B70D535DC}" type="pres">
      <dgm:prSet presAssocID="{5B49F7C2-0742-49BC-AE70-DC3BE353E8F6}" presName="compositeNode" presStyleCnt="0">
        <dgm:presLayoutVars>
          <dgm:bulletEnabled val="1"/>
        </dgm:presLayoutVars>
      </dgm:prSet>
      <dgm:spPr/>
    </dgm:pt>
    <dgm:pt modelId="{7766603E-C7EE-D941-A2F7-5837BA673C93}" type="pres">
      <dgm:prSet presAssocID="{5B49F7C2-0742-49BC-AE70-DC3BE353E8F6}" presName="bgRect" presStyleLbl="alignNode1" presStyleIdx="2" presStyleCnt="4"/>
      <dgm:spPr/>
    </dgm:pt>
    <dgm:pt modelId="{81DE8405-C2D7-9540-A647-8BE76CC51EC6}" type="pres">
      <dgm:prSet presAssocID="{BC005A77-727A-4109-BFC9-E40E61C10541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BFC1099B-EEAB-434E-9C98-9EF1D714F35E}" type="pres">
      <dgm:prSet presAssocID="{5B49F7C2-0742-49BC-AE70-DC3BE353E8F6}" presName="nodeRect" presStyleLbl="alignNode1" presStyleIdx="2" presStyleCnt="4">
        <dgm:presLayoutVars>
          <dgm:bulletEnabled val="1"/>
        </dgm:presLayoutVars>
      </dgm:prSet>
      <dgm:spPr/>
    </dgm:pt>
    <dgm:pt modelId="{436C2929-F7BD-E546-A40C-C49FE5B672F1}" type="pres">
      <dgm:prSet presAssocID="{BC005A77-727A-4109-BFC9-E40E61C10541}" presName="sibTrans" presStyleCnt="0"/>
      <dgm:spPr/>
    </dgm:pt>
    <dgm:pt modelId="{4EF8580C-E0DF-2145-9F2F-0EAB525F087F}" type="pres">
      <dgm:prSet presAssocID="{09515429-A513-4BAD-AC11-D2529228421D}" presName="compositeNode" presStyleCnt="0">
        <dgm:presLayoutVars>
          <dgm:bulletEnabled val="1"/>
        </dgm:presLayoutVars>
      </dgm:prSet>
      <dgm:spPr/>
    </dgm:pt>
    <dgm:pt modelId="{FD2B42F0-E607-0041-B94F-70262D511CBF}" type="pres">
      <dgm:prSet presAssocID="{09515429-A513-4BAD-AC11-D2529228421D}" presName="bgRect" presStyleLbl="alignNode1" presStyleIdx="3" presStyleCnt="4"/>
      <dgm:spPr/>
    </dgm:pt>
    <dgm:pt modelId="{83BEB337-224F-D441-B9A4-E540BE20F1D2}" type="pres">
      <dgm:prSet presAssocID="{81BE6B6D-1EFD-4464-B4F2-E60F10F52DF2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B3C3DAC4-0C1B-D240-BEEF-4EBE8ADAE9EF}" type="pres">
      <dgm:prSet presAssocID="{09515429-A513-4BAD-AC11-D2529228421D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8D183810-882E-D04D-A812-F4AE122F2096}" type="presOf" srcId="{EB24B191-93AB-43B9-9E46-8520000979E6}" destId="{7654FE1D-F338-704F-800F-1FEFF173591B}" srcOrd="0" destOrd="0" presId="urn:microsoft.com/office/officeart/2016/7/layout/LinearBlockProcessNumbered"/>
    <dgm:cxn modelId="{E517B822-F1AA-9740-9B01-76928228FF1E}" type="presOf" srcId="{27E08F24-C75F-40D7-9852-6FD7D49F7CBC}" destId="{1B065ECE-E38E-CC44-B445-1A29C2A22749}" srcOrd="1" destOrd="0" presId="urn:microsoft.com/office/officeart/2016/7/layout/LinearBlockProcessNumbered"/>
    <dgm:cxn modelId="{E37C6332-133A-45BF-BEE6-67E0CF5A5950}" srcId="{80C0FD13-5AD2-48F4-922E-03FE6E7543F8}" destId="{7DFB5D49-50ED-4B26-AC49-59D0AE552EFF}" srcOrd="1" destOrd="0" parTransId="{DEEEA556-1D42-470F-9480-120464E6DCC1}" sibTransId="{DBB5E9C9-0F06-4E5A-88E4-02EFFF4BFEC5}"/>
    <dgm:cxn modelId="{1D921636-4CD8-2145-9A2B-D38DC6F7583E}" type="presOf" srcId="{09515429-A513-4BAD-AC11-D2529228421D}" destId="{B3C3DAC4-0C1B-D240-BEEF-4EBE8ADAE9EF}" srcOrd="1" destOrd="0" presId="urn:microsoft.com/office/officeart/2016/7/layout/LinearBlockProcessNumbered"/>
    <dgm:cxn modelId="{33134545-78C4-E141-9FC1-DB5530FECE9A}" type="presOf" srcId="{81BE6B6D-1EFD-4464-B4F2-E60F10F52DF2}" destId="{83BEB337-224F-D441-B9A4-E540BE20F1D2}" srcOrd="0" destOrd="0" presId="urn:microsoft.com/office/officeart/2016/7/layout/LinearBlockProcessNumbered"/>
    <dgm:cxn modelId="{6323444D-C478-1D4A-9A70-C0B0B9DE7A02}" type="presOf" srcId="{DBB5E9C9-0F06-4E5A-88E4-02EFFF4BFEC5}" destId="{C053E72E-C9C2-FA4D-928F-86C921BFE03B}" srcOrd="0" destOrd="0" presId="urn:microsoft.com/office/officeart/2016/7/layout/LinearBlockProcessNumbered"/>
    <dgm:cxn modelId="{A0593F64-045B-46EB-BE7C-0BFB4C01CD76}" srcId="{80C0FD13-5AD2-48F4-922E-03FE6E7543F8}" destId="{27E08F24-C75F-40D7-9852-6FD7D49F7CBC}" srcOrd="0" destOrd="0" parTransId="{666515CF-18B7-455A-BA67-B4AB9BD0DC80}" sibTransId="{EB24B191-93AB-43B9-9E46-8520000979E6}"/>
    <dgm:cxn modelId="{91BF386A-8330-498D-94DB-09B3A8A47481}" srcId="{80C0FD13-5AD2-48F4-922E-03FE6E7543F8}" destId="{09515429-A513-4BAD-AC11-D2529228421D}" srcOrd="3" destOrd="0" parTransId="{28EBD9B3-9E6A-4230-AA50-0C1CE944BEDC}" sibTransId="{81BE6B6D-1EFD-4464-B4F2-E60F10F52DF2}"/>
    <dgm:cxn modelId="{1832766A-617C-2B4E-84E0-C3C859E1569D}" type="presOf" srcId="{7DFB5D49-50ED-4B26-AC49-59D0AE552EFF}" destId="{DC1F67E4-0435-3546-8BE2-66CB87B8E952}" srcOrd="1" destOrd="0" presId="urn:microsoft.com/office/officeart/2016/7/layout/LinearBlockProcessNumbered"/>
    <dgm:cxn modelId="{B6AB4E75-3B9D-504F-8974-2E394C480211}" type="presOf" srcId="{27E08F24-C75F-40D7-9852-6FD7D49F7CBC}" destId="{EFDC1D66-CFCE-7A48-996F-24AC55FEF741}" srcOrd="0" destOrd="0" presId="urn:microsoft.com/office/officeart/2016/7/layout/LinearBlockProcessNumbered"/>
    <dgm:cxn modelId="{4EF8648B-2D88-2243-9818-158DA5FC26A2}" type="presOf" srcId="{5B49F7C2-0742-49BC-AE70-DC3BE353E8F6}" destId="{BFC1099B-EEAB-434E-9C98-9EF1D714F35E}" srcOrd="1" destOrd="0" presId="urn:microsoft.com/office/officeart/2016/7/layout/LinearBlockProcessNumbered"/>
    <dgm:cxn modelId="{B50F938B-C04B-DD43-98AA-B7085D35014A}" type="presOf" srcId="{09515429-A513-4BAD-AC11-D2529228421D}" destId="{FD2B42F0-E607-0041-B94F-70262D511CBF}" srcOrd="0" destOrd="0" presId="urn:microsoft.com/office/officeart/2016/7/layout/LinearBlockProcessNumbered"/>
    <dgm:cxn modelId="{F91759AB-2E9E-D047-A044-66A2099D9641}" type="presOf" srcId="{5B49F7C2-0742-49BC-AE70-DC3BE353E8F6}" destId="{7766603E-C7EE-D941-A2F7-5837BA673C93}" srcOrd="0" destOrd="0" presId="urn:microsoft.com/office/officeart/2016/7/layout/LinearBlockProcessNumbered"/>
    <dgm:cxn modelId="{F20645C0-5ACE-4898-9DDF-D9F7D34D1237}" srcId="{80C0FD13-5AD2-48F4-922E-03FE6E7543F8}" destId="{5B49F7C2-0742-49BC-AE70-DC3BE353E8F6}" srcOrd="2" destOrd="0" parTransId="{E0020D75-3F5C-4F46-BF47-59D89FA67FAB}" sibTransId="{BC005A77-727A-4109-BFC9-E40E61C10541}"/>
    <dgm:cxn modelId="{84009DC8-2366-084C-A3AD-F4CCB5839765}" type="presOf" srcId="{BC005A77-727A-4109-BFC9-E40E61C10541}" destId="{81DE8405-C2D7-9540-A647-8BE76CC51EC6}" srcOrd="0" destOrd="0" presId="urn:microsoft.com/office/officeart/2016/7/layout/LinearBlockProcessNumbered"/>
    <dgm:cxn modelId="{B1AA1EE7-54AE-5746-95A3-9D16527774A5}" type="presOf" srcId="{80C0FD13-5AD2-48F4-922E-03FE6E7543F8}" destId="{1361075D-697E-1442-81A3-E546F08FA9F4}" srcOrd="0" destOrd="0" presId="urn:microsoft.com/office/officeart/2016/7/layout/LinearBlockProcessNumbered"/>
    <dgm:cxn modelId="{8BE95FF1-02F0-094A-A3EA-788C6E48B8B2}" type="presOf" srcId="{7DFB5D49-50ED-4B26-AC49-59D0AE552EFF}" destId="{EA2FEC9F-4EB7-EE47-B18A-BB6B36B2467B}" srcOrd="0" destOrd="0" presId="urn:microsoft.com/office/officeart/2016/7/layout/LinearBlockProcessNumbered"/>
    <dgm:cxn modelId="{055989D5-4D1F-E247-9DDE-E8C3097B8AE3}" type="presParOf" srcId="{1361075D-697E-1442-81A3-E546F08FA9F4}" destId="{F5C9723C-7119-8C44-9C21-0FDB3515AC9E}" srcOrd="0" destOrd="0" presId="urn:microsoft.com/office/officeart/2016/7/layout/LinearBlockProcessNumbered"/>
    <dgm:cxn modelId="{5F72F1B9-FAF3-A444-8B0E-84630ECB72FB}" type="presParOf" srcId="{F5C9723C-7119-8C44-9C21-0FDB3515AC9E}" destId="{EFDC1D66-CFCE-7A48-996F-24AC55FEF741}" srcOrd="0" destOrd="0" presId="urn:microsoft.com/office/officeart/2016/7/layout/LinearBlockProcessNumbered"/>
    <dgm:cxn modelId="{F14FAC3B-5A92-9B44-BF6C-39BD1A9AF7CE}" type="presParOf" srcId="{F5C9723C-7119-8C44-9C21-0FDB3515AC9E}" destId="{7654FE1D-F338-704F-800F-1FEFF173591B}" srcOrd="1" destOrd="0" presId="urn:microsoft.com/office/officeart/2016/7/layout/LinearBlockProcessNumbered"/>
    <dgm:cxn modelId="{3A23591F-9600-034B-953F-486FABFB49CC}" type="presParOf" srcId="{F5C9723C-7119-8C44-9C21-0FDB3515AC9E}" destId="{1B065ECE-E38E-CC44-B445-1A29C2A22749}" srcOrd="2" destOrd="0" presId="urn:microsoft.com/office/officeart/2016/7/layout/LinearBlockProcessNumbered"/>
    <dgm:cxn modelId="{E236550D-23E7-BA41-82EB-124CE16A3A34}" type="presParOf" srcId="{1361075D-697E-1442-81A3-E546F08FA9F4}" destId="{1B970C93-B9B4-734B-86C8-F885355A40BE}" srcOrd="1" destOrd="0" presId="urn:microsoft.com/office/officeart/2016/7/layout/LinearBlockProcessNumbered"/>
    <dgm:cxn modelId="{1846FB4E-4278-4F49-A623-E58D237921F5}" type="presParOf" srcId="{1361075D-697E-1442-81A3-E546F08FA9F4}" destId="{12F026F1-A3AF-4641-B374-ECB8DA46D5E0}" srcOrd="2" destOrd="0" presId="urn:microsoft.com/office/officeart/2016/7/layout/LinearBlockProcessNumbered"/>
    <dgm:cxn modelId="{50397852-9A82-604B-8287-CC88AA45590A}" type="presParOf" srcId="{12F026F1-A3AF-4641-B374-ECB8DA46D5E0}" destId="{EA2FEC9F-4EB7-EE47-B18A-BB6B36B2467B}" srcOrd="0" destOrd="0" presId="urn:microsoft.com/office/officeart/2016/7/layout/LinearBlockProcessNumbered"/>
    <dgm:cxn modelId="{8EFC6566-C82F-F846-A4CB-37EB084AA0F8}" type="presParOf" srcId="{12F026F1-A3AF-4641-B374-ECB8DA46D5E0}" destId="{C053E72E-C9C2-FA4D-928F-86C921BFE03B}" srcOrd="1" destOrd="0" presId="urn:microsoft.com/office/officeart/2016/7/layout/LinearBlockProcessNumbered"/>
    <dgm:cxn modelId="{4A56B08A-A474-4443-ABB5-8E78DAA9A20A}" type="presParOf" srcId="{12F026F1-A3AF-4641-B374-ECB8DA46D5E0}" destId="{DC1F67E4-0435-3546-8BE2-66CB87B8E952}" srcOrd="2" destOrd="0" presId="urn:microsoft.com/office/officeart/2016/7/layout/LinearBlockProcessNumbered"/>
    <dgm:cxn modelId="{0981EE8E-03C1-294D-A9C7-845BB66F3E5B}" type="presParOf" srcId="{1361075D-697E-1442-81A3-E546F08FA9F4}" destId="{34E065ED-773B-094C-86FB-CA16C6E5EC74}" srcOrd="3" destOrd="0" presId="urn:microsoft.com/office/officeart/2016/7/layout/LinearBlockProcessNumbered"/>
    <dgm:cxn modelId="{F5957D8B-321B-AE44-9E78-5A9BADD95F5C}" type="presParOf" srcId="{1361075D-697E-1442-81A3-E546F08FA9F4}" destId="{BE54401C-5458-3F4D-A338-E84B70D535DC}" srcOrd="4" destOrd="0" presId="urn:microsoft.com/office/officeart/2016/7/layout/LinearBlockProcessNumbered"/>
    <dgm:cxn modelId="{F4507538-D0AF-0748-A459-DEAAF82CCB75}" type="presParOf" srcId="{BE54401C-5458-3F4D-A338-E84B70D535DC}" destId="{7766603E-C7EE-D941-A2F7-5837BA673C93}" srcOrd="0" destOrd="0" presId="urn:microsoft.com/office/officeart/2016/7/layout/LinearBlockProcessNumbered"/>
    <dgm:cxn modelId="{1671ED38-1FB9-F941-8D21-638BA333C439}" type="presParOf" srcId="{BE54401C-5458-3F4D-A338-E84B70D535DC}" destId="{81DE8405-C2D7-9540-A647-8BE76CC51EC6}" srcOrd="1" destOrd="0" presId="urn:microsoft.com/office/officeart/2016/7/layout/LinearBlockProcessNumbered"/>
    <dgm:cxn modelId="{DD9FBB7D-343F-AE43-8D21-1B8490003226}" type="presParOf" srcId="{BE54401C-5458-3F4D-A338-E84B70D535DC}" destId="{BFC1099B-EEAB-434E-9C98-9EF1D714F35E}" srcOrd="2" destOrd="0" presId="urn:microsoft.com/office/officeart/2016/7/layout/LinearBlockProcessNumbered"/>
    <dgm:cxn modelId="{2D8A89C7-7A0E-8E46-A451-02027836D314}" type="presParOf" srcId="{1361075D-697E-1442-81A3-E546F08FA9F4}" destId="{436C2929-F7BD-E546-A40C-C49FE5B672F1}" srcOrd="5" destOrd="0" presId="urn:microsoft.com/office/officeart/2016/7/layout/LinearBlockProcessNumbered"/>
    <dgm:cxn modelId="{6554816E-3BF8-154A-A262-7744E43EBA90}" type="presParOf" srcId="{1361075D-697E-1442-81A3-E546F08FA9F4}" destId="{4EF8580C-E0DF-2145-9F2F-0EAB525F087F}" srcOrd="6" destOrd="0" presId="urn:microsoft.com/office/officeart/2016/7/layout/LinearBlockProcessNumbered"/>
    <dgm:cxn modelId="{B83FB6B8-6AFE-3E4D-9088-BC71204294A1}" type="presParOf" srcId="{4EF8580C-E0DF-2145-9F2F-0EAB525F087F}" destId="{FD2B42F0-E607-0041-B94F-70262D511CBF}" srcOrd="0" destOrd="0" presId="urn:microsoft.com/office/officeart/2016/7/layout/LinearBlockProcessNumbered"/>
    <dgm:cxn modelId="{ACD0E970-80DB-E94E-BA27-37DD035B9CE5}" type="presParOf" srcId="{4EF8580C-E0DF-2145-9F2F-0EAB525F087F}" destId="{83BEB337-224F-D441-B9A4-E540BE20F1D2}" srcOrd="1" destOrd="0" presId="urn:microsoft.com/office/officeart/2016/7/layout/LinearBlockProcessNumbered"/>
    <dgm:cxn modelId="{1B1CDB3D-E74B-E148-B710-0AD08933FDCA}" type="presParOf" srcId="{4EF8580C-E0DF-2145-9F2F-0EAB525F087F}" destId="{B3C3DAC4-0C1B-D240-BEEF-4EBE8ADAE9EF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C4B11DDF-7359-4CDD-B784-E5B214F88DB6}" type="doc">
      <dgm:prSet loTypeId="urn:microsoft.com/office/officeart/2005/8/layout/vList2" loCatId="list" qsTypeId="urn:microsoft.com/office/officeart/2005/8/quickstyle/simple5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DC3C94D-D569-4336-94CF-500422604501}">
      <dgm:prSet/>
      <dgm:spPr/>
      <dgm:t>
        <a:bodyPr/>
        <a:lstStyle/>
        <a:p>
          <a:r>
            <a:rPr lang="en-US"/>
            <a:t>What are some issues with traditional interviews? Have you noticed any other issues that go beyond what was mentioned in the podcast?</a:t>
          </a:r>
        </a:p>
      </dgm:t>
    </dgm:pt>
    <dgm:pt modelId="{882AC0B5-FFA1-42B0-AAB3-8BCE9F409555}" type="parTrans" cxnId="{B41DB529-56D9-424B-AFD2-66C15C9D780D}">
      <dgm:prSet/>
      <dgm:spPr/>
      <dgm:t>
        <a:bodyPr/>
        <a:lstStyle/>
        <a:p>
          <a:endParaRPr lang="en-US"/>
        </a:p>
      </dgm:t>
    </dgm:pt>
    <dgm:pt modelId="{74AE34B5-0E19-43C3-8CFA-3C3E52219591}" type="sibTrans" cxnId="{B41DB529-56D9-424B-AFD2-66C15C9D780D}">
      <dgm:prSet/>
      <dgm:spPr/>
      <dgm:t>
        <a:bodyPr/>
        <a:lstStyle/>
        <a:p>
          <a:endParaRPr lang="en-US"/>
        </a:p>
      </dgm:t>
    </dgm:pt>
    <dgm:pt modelId="{D5D5C4A4-EBAE-4C4F-A401-D6B55E9DF7D1}">
      <dgm:prSet/>
      <dgm:spPr/>
      <dgm:t>
        <a:bodyPr/>
        <a:lstStyle/>
        <a:p>
          <a:r>
            <a:rPr lang="en-US" dirty="0"/>
            <a:t>Consider the alternatives mentioned in the podcast (e.g., work samples, trial projects, job auditions, etc.). Pick one of these and discuss: (1) What it does better than a traditional interview; (2) What are the implementation challenges; (3) How inclusive is it for candidates from diverse backgrounds?</a:t>
          </a:r>
        </a:p>
      </dgm:t>
    </dgm:pt>
    <dgm:pt modelId="{02D7B38C-3850-4644-B035-486B4E320194}" type="parTrans" cxnId="{8614A285-1A4D-48EC-AAC7-D0E4BC76B377}">
      <dgm:prSet/>
      <dgm:spPr/>
      <dgm:t>
        <a:bodyPr/>
        <a:lstStyle/>
        <a:p>
          <a:endParaRPr lang="en-US"/>
        </a:p>
      </dgm:t>
    </dgm:pt>
    <dgm:pt modelId="{A56AA373-8AE7-410E-8600-30765A68BB45}" type="sibTrans" cxnId="{8614A285-1A4D-48EC-AAC7-D0E4BC76B377}">
      <dgm:prSet/>
      <dgm:spPr/>
      <dgm:t>
        <a:bodyPr/>
        <a:lstStyle/>
        <a:p>
          <a:endParaRPr lang="en-US"/>
        </a:p>
      </dgm:t>
    </dgm:pt>
    <dgm:pt modelId="{64AB6911-F913-4FAD-AA7C-A5F498103B6E}">
      <dgm:prSet/>
      <dgm:spPr/>
      <dgm:t>
        <a:bodyPr/>
        <a:lstStyle/>
        <a:p>
          <a:r>
            <a:rPr lang="en-US" b="1"/>
            <a:t>Redesign Challenge</a:t>
          </a:r>
          <a:r>
            <a:rPr lang="en-US"/>
            <a:t>: Design a selection process that best mitigates the issues identified</a:t>
          </a:r>
        </a:p>
      </dgm:t>
    </dgm:pt>
    <dgm:pt modelId="{02F2FEC5-68F7-49C1-A20D-0FE25A2480D1}" type="parTrans" cxnId="{6DEBC1AB-3886-45D2-AAAE-E7B4F6100E0B}">
      <dgm:prSet/>
      <dgm:spPr/>
      <dgm:t>
        <a:bodyPr/>
        <a:lstStyle/>
        <a:p>
          <a:endParaRPr lang="en-US"/>
        </a:p>
      </dgm:t>
    </dgm:pt>
    <dgm:pt modelId="{61E3D051-0886-40EE-9E6B-0FFB5E6D931E}" type="sibTrans" cxnId="{6DEBC1AB-3886-45D2-AAAE-E7B4F6100E0B}">
      <dgm:prSet/>
      <dgm:spPr/>
      <dgm:t>
        <a:bodyPr/>
        <a:lstStyle/>
        <a:p>
          <a:endParaRPr lang="en-US"/>
        </a:p>
      </dgm:t>
    </dgm:pt>
    <dgm:pt modelId="{58809D3E-EF1D-AD4F-A5AE-55B7A6626794}" type="pres">
      <dgm:prSet presAssocID="{C4B11DDF-7359-4CDD-B784-E5B214F88DB6}" presName="linear" presStyleCnt="0">
        <dgm:presLayoutVars>
          <dgm:animLvl val="lvl"/>
          <dgm:resizeHandles val="exact"/>
        </dgm:presLayoutVars>
      </dgm:prSet>
      <dgm:spPr/>
    </dgm:pt>
    <dgm:pt modelId="{F698C6E6-D919-0B4F-B00F-9E97396DA9DE}" type="pres">
      <dgm:prSet presAssocID="{6DC3C94D-D569-4336-94CF-50042260450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BC76AA09-B52C-D44E-BEB1-5CA1F3EF9FFF}" type="pres">
      <dgm:prSet presAssocID="{74AE34B5-0E19-43C3-8CFA-3C3E52219591}" presName="spacer" presStyleCnt="0"/>
      <dgm:spPr/>
    </dgm:pt>
    <dgm:pt modelId="{3E25238D-6C35-904E-B560-342728D55046}" type="pres">
      <dgm:prSet presAssocID="{D5D5C4A4-EBAE-4C4F-A401-D6B55E9DF7D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C6FF18-46FB-A040-8283-5B9209A953E9}" type="pres">
      <dgm:prSet presAssocID="{A56AA373-8AE7-410E-8600-30765A68BB45}" presName="spacer" presStyleCnt="0"/>
      <dgm:spPr/>
    </dgm:pt>
    <dgm:pt modelId="{607D5FFD-BCAF-3E43-98ED-0F0372AB1C2D}" type="pres">
      <dgm:prSet presAssocID="{64AB6911-F913-4FAD-AA7C-A5F498103B6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B41DB529-56D9-424B-AFD2-66C15C9D780D}" srcId="{C4B11DDF-7359-4CDD-B784-E5B214F88DB6}" destId="{6DC3C94D-D569-4336-94CF-500422604501}" srcOrd="0" destOrd="0" parTransId="{882AC0B5-FFA1-42B0-AAB3-8BCE9F409555}" sibTransId="{74AE34B5-0E19-43C3-8CFA-3C3E52219591}"/>
    <dgm:cxn modelId="{5AA3C432-44E6-A742-B10D-74838D5C4976}" type="presOf" srcId="{C4B11DDF-7359-4CDD-B784-E5B214F88DB6}" destId="{58809D3E-EF1D-AD4F-A5AE-55B7A6626794}" srcOrd="0" destOrd="0" presId="urn:microsoft.com/office/officeart/2005/8/layout/vList2"/>
    <dgm:cxn modelId="{BEAD2E73-9C3A-2342-B4C0-68BD4C2C5DE0}" type="presOf" srcId="{64AB6911-F913-4FAD-AA7C-A5F498103B6E}" destId="{607D5FFD-BCAF-3E43-98ED-0F0372AB1C2D}" srcOrd="0" destOrd="0" presId="urn:microsoft.com/office/officeart/2005/8/layout/vList2"/>
    <dgm:cxn modelId="{8614A285-1A4D-48EC-AAC7-D0E4BC76B377}" srcId="{C4B11DDF-7359-4CDD-B784-E5B214F88DB6}" destId="{D5D5C4A4-EBAE-4C4F-A401-D6B55E9DF7D1}" srcOrd="1" destOrd="0" parTransId="{02D7B38C-3850-4644-B035-486B4E320194}" sibTransId="{A56AA373-8AE7-410E-8600-30765A68BB45}"/>
    <dgm:cxn modelId="{6DEBC1AB-3886-45D2-AAAE-E7B4F6100E0B}" srcId="{C4B11DDF-7359-4CDD-B784-E5B214F88DB6}" destId="{64AB6911-F913-4FAD-AA7C-A5F498103B6E}" srcOrd="2" destOrd="0" parTransId="{02F2FEC5-68F7-49C1-A20D-0FE25A2480D1}" sibTransId="{61E3D051-0886-40EE-9E6B-0FFB5E6D931E}"/>
    <dgm:cxn modelId="{DA4CE9D3-41E0-3748-9854-3CED890326D0}" type="presOf" srcId="{6DC3C94D-D569-4336-94CF-500422604501}" destId="{F698C6E6-D919-0B4F-B00F-9E97396DA9DE}" srcOrd="0" destOrd="0" presId="urn:microsoft.com/office/officeart/2005/8/layout/vList2"/>
    <dgm:cxn modelId="{84F302EC-FD48-7544-865C-A0A8FF8C402E}" type="presOf" srcId="{D5D5C4A4-EBAE-4C4F-A401-D6B55E9DF7D1}" destId="{3E25238D-6C35-904E-B560-342728D55046}" srcOrd="0" destOrd="0" presId="urn:microsoft.com/office/officeart/2005/8/layout/vList2"/>
    <dgm:cxn modelId="{2B8703E5-AC6C-B14E-8F85-3B52AA54DAD2}" type="presParOf" srcId="{58809D3E-EF1D-AD4F-A5AE-55B7A6626794}" destId="{F698C6E6-D919-0B4F-B00F-9E97396DA9DE}" srcOrd="0" destOrd="0" presId="urn:microsoft.com/office/officeart/2005/8/layout/vList2"/>
    <dgm:cxn modelId="{6F6995BE-E91F-C147-BEEE-3C04482A550D}" type="presParOf" srcId="{58809D3E-EF1D-AD4F-A5AE-55B7A6626794}" destId="{BC76AA09-B52C-D44E-BEB1-5CA1F3EF9FFF}" srcOrd="1" destOrd="0" presId="urn:microsoft.com/office/officeart/2005/8/layout/vList2"/>
    <dgm:cxn modelId="{3D73F032-F09E-644C-855B-89F5BD44DF9C}" type="presParOf" srcId="{58809D3E-EF1D-AD4F-A5AE-55B7A6626794}" destId="{3E25238D-6C35-904E-B560-342728D55046}" srcOrd="2" destOrd="0" presId="urn:microsoft.com/office/officeart/2005/8/layout/vList2"/>
    <dgm:cxn modelId="{F98AE4FF-319C-2047-B79D-7F528F37FF4B}" type="presParOf" srcId="{58809D3E-EF1D-AD4F-A5AE-55B7A6626794}" destId="{A5C6FF18-46FB-A040-8283-5B9209A953E9}" srcOrd="3" destOrd="0" presId="urn:microsoft.com/office/officeart/2005/8/layout/vList2"/>
    <dgm:cxn modelId="{DD19E25E-48C9-4A47-8B0F-A1CCF6030A47}" type="presParOf" srcId="{58809D3E-EF1D-AD4F-A5AE-55B7A6626794}" destId="{607D5FFD-BCAF-3E43-98ED-0F0372AB1C2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186560-8A47-4FD1-B765-D47FBCDD1149}" type="doc">
      <dgm:prSet loTypeId="urn:microsoft.com/office/officeart/2005/8/layout/vList2" loCatId="list" qsTypeId="urn:microsoft.com/office/officeart/2005/8/quickstyle/simple1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F8E18F89-A8FD-4413-BB5B-ABDB805F4708}">
      <dgm:prSet/>
      <dgm:spPr/>
      <dgm:t>
        <a:bodyPr/>
        <a:lstStyle/>
        <a:p>
          <a:r>
            <a:rPr lang="en-US" b="1" u="sng"/>
            <a:t>Rational Choice Paradigm</a:t>
          </a:r>
          <a:r>
            <a:rPr lang="en-US" b="1"/>
            <a:t>: people should use logic and all available information to choose the alternative with the highest value</a:t>
          </a:r>
        </a:p>
      </dgm:t>
    </dgm:pt>
    <dgm:pt modelId="{87C2FE5A-E4BD-485C-BD31-3120DD91573D}" type="parTrans" cxnId="{63CDBAC7-F2F1-45D1-9C23-DA1D543A4497}">
      <dgm:prSet/>
      <dgm:spPr/>
      <dgm:t>
        <a:bodyPr/>
        <a:lstStyle/>
        <a:p>
          <a:endParaRPr lang="en-US"/>
        </a:p>
      </dgm:t>
    </dgm:pt>
    <dgm:pt modelId="{7169726C-7070-4EFA-BFD0-DDB4F6BFAFC4}" type="sibTrans" cxnId="{63CDBAC7-F2F1-45D1-9C23-DA1D543A4497}">
      <dgm:prSet/>
      <dgm:spPr/>
      <dgm:t>
        <a:bodyPr/>
        <a:lstStyle/>
        <a:p>
          <a:endParaRPr lang="en-US"/>
        </a:p>
      </dgm:t>
    </dgm:pt>
    <dgm:pt modelId="{CB5CE17E-B78F-44BD-9ABE-13BC635BFC9E}">
      <dgm:prSet/>
      <dgm:spPr/>
      <dgm:t>
        <a:bodyPr/>
        <a:lstStyle/>
        <a:p>
          <a:r>
            <a:rPr lang="en-US"/>
            <a:t>Rational = making consistent, value-maximizing choices within specified constraints</a:t>
          </a:r>
        </a:p>
      </dgm:t>
    </dgm:pt>
    <dgm:pt modelId="{FAAE09EF-58DC-4485-A322-D0CF9206AB48}" type="parTrans" cxnId="{68D4CD48-6CD9-4BF7-A777-8D203F616DE4}">
      <dgm:prSet/>
      <dgm:spPr/>
      <dgm:t>
        <a:bodyPr/>
        <a:lstStyle/>
        <a:p>
          <a:endParaRPr lang="en-US"/>
        </a:p>
      </dgm:t>
    </dgm:pt>
    <dgm:pt modelId="{365D1EA4-210B-44A6-BFDB-C45492786397}" type="sibTrans" cxnId="{68D4CD48-6CD9-4BF7-A777-8D203F616DE4}">
      <dgm:prSet/>
      <dgm:spPr/>
      <dgm:t>
        <a:bodyPr/>
        <a:lstStyle/>
        <a:p>
          <a:endParaRPr lang="en-US"/>
        </a:p>
      </dgm:t>
    </dgm:pt>
    <dgm:pt modelId="{92D9962A-9EE5-4405-BC4A-72F1B5848A6C}">
      <dgm:prSet/>
      <dgm:spPr/>
      <dgm:t>
        <a:bodyPr/>
        <a:lstStyle/>
        <a:p>
          <a:r>
            <a:rPr lang="en-US"/>
            <a:t>Choose the alternative with the highest </a:t>
          </a:r>
          <a:r>
            <a:rPr lang="en-US" b="1"/>
            <a:t>subjective expected utility</a:t>
          </a:r>
          <a:endParaRPr lang="en-US"/>
        </a:p>
      </dgm:t>
    </dgm:pt>
    <dgm:pt modelId="{53C6EFE0-4CF3-44F7-B3A1-C7FB8A38B671}" type="parTrans" cxnId="{8B27FAE9-568E-4440-83DB-32F83A621976}">
      <dgm:prSet/>
      <dgm:spPr/>
      <dgm:t>
        <a:bodyPr/>
        <a:lstStyle/>
        <a:p>
          <a:endParaRPr lang="en-US"/>
        </a:p>
      </dgm:t>
    </dgm:pt>
    <dgm:pt modelId="{AF1C8279-D659-4868-8035-B7E2043E0134}" type="sibTrans" cxnId="{8B27FAE9-568E-4440-83DB-32F83A621976}">
      <dgm:prSet/>
      <dgm:spPr/>
      <dgm:t>
        <a:bodyPr/>
        <a:lstStyle/>
        <a:p>
          <a:endParaRPr lang="en-US"/>
        </a:p>
      </dgm:t>
    </dgm:pt>
    <dgm:pt modelId="{58FA295C-E0FA-4D50-A9D3-415DF8276693}">
      <dgm:prSet/>
      <dgm:spPr/>
      <dgm:t>
        <a:bodyPr/>
        <a:lstStyle/>
        <a:p>
          <a:r>
            <a:rPr lang="en-US" b="1"/>
            <a:t>The probability (expectation) of satisfaction (utility) resulting from choosing a specific alternative</a:t>
          </a:r>
          <a:endParaRPr lang="en-US"/>
        </a:p>
      </dgm:t>
    </dgm:pt>
    <dgm:pt modelId="{093A5873-F950-427E-B52D-1247493651F2}" type="parTrans" cxnId="{A70C3FB8-3817-4F44-AA0E-A8D05B126A35}">
      <dgm:prSet/>
      <dgm:spPr/>
      <dgm:t>
        <a:bodyPr/>
        <a:lstStyle/>
        <a:p>
          <a:endParaRPr lang="en-US"/>
        </a:p>
      </dgm:t>
    </dgm:pt>
    <dgm:pt modelId="{FB06B38E-5EBB-47DA-B6C8-B02773F956E2}" type="sibTrans" cxnId="{A70C3FB8-3817-4F44-AA0E-A8D05B126A35}">
      <dgm:prSet/>
      <dgm:spPr/>
      <dgm:t>
        <a:bodyPr/>
        <a:lstStyle/>
        <a:p>
          <a:endParaRPr lang="en-US"/>
        </a:p>
      </dgm:t>
    </dgm:pt>
    <dgm:pt modelId="{564C9DE3-AC55-42F1-B69B-EC2CA2934D3E}">
      <dgm:prSet/>
      <dgm:spPr/>
      <dgm:t>
        <a:bodyPr/>
        <a:lstStyle/>
        <a:p>
          <a:r>
            <a:rPr lang="en-US"/>
            <a:t>When applicable, can calculate expected values</a:t>
          </a:r>
        </a:p>
      </dgm:t>
    </dgm:pt>
    <dgm:pt modelId="{A0A6914D-B99D-4F68-95DC-03AB3C93C672}" type="parTrans" cxnId="{E6E13CA3-B0C0-4994-84BD-70C323590792}">
      <dgm:prSet/>
      <dgm:spPr/>
      <dgm:t>
        <a:bodyPr/>
        <a:lstStyle/>
        <a:p>
          <a:endParaRPr lang="en-US"/>
        </a:p>
      </dgm:t>
    </dgm:pt>
    <dgm:pt modelId="{667E3B38-B0FE-4438-89D3-92CBA6C10538}" type="sibTrans" cxnId="{E6E13CA3-B0C0-4994-84BD-70C323590792}">
      <dgm:prSet/>
      <dgm:spPr/>
      <dgm:t>
        <a:bodyPr/>
        <a:lstStyle/>
        <a:p>
          <a:endParaRPr lang="en-US"/>
        </a:p>
      </dgm:t>
    </dgm:pt>
    <dgm:pt modelId="{F82A4923-4415-4053-B5A6-7EEAE22D2658}">
      <dgm:prSet/>
      <dgm:spPr/>
      <dgm:t>
        <a:bodyPr/>
        <a:lstStyle/>
        <a:p>
          <a:r>
            <a:rPr lang="en-US" u="sng"/>
            <a:t>Expected value </a:t>
          </a:r>
          <a:r>
            <a:rPr lang="en-US"/>
            <a:t>= value of the outcome x probability of the outcome</a:t>
          </a:r>
        </a:p>
      </dgm:t>
    </dgm:pt>
    <dgm:pt modelId="{A70442DC-7DFD-4F0D-9422-2C25A0517A8F}" type="parTrans" cxnId="{9DB11E55-7DE2-4000-8880-1CA45DDF7F38}">
      <dgm:prSet/>
      <dgm:spPr/>
      <dgm:t>
        <a:bodyPr/>
        <a:lstStyle/>
        <a:p>
          <a:endParaRPr lang="en-US"/>
        </a:p>
      </dgm:t>
    </dgm:pt>
    <dgm:pt modelId="{A13AD9EC-65D4-407E-B753-57301C67D8AA}" type="sibTrans" cxnId="{9DB11E55-7DE2-4000-8880-1CA45DDF7F38}">
      <dgm:prSet/>
      <dgm:spPr/>
      <dgm:t>
        <a:bodyPr/>
        <a:lstStyle/>
        <a:p>
          <a:endParaRPr lang="en-US"/>
        </a:p>
      </dgm:t>
    </dgm:pt>
    <dgm:pt modelId="{A90A050C-7B6A-4C8A-A19F-69768B0100D5}">
      <dgm:prSet/>
      <dgm:spPr/>
      <dgm:t>
        <a:bodyPr/>
        <a:lstStyle/>
        <a:p>
          <a:r>
            <a:rPr lang="en-US"/>
            <a:t>Example: Expected value of winning a dollar in a coin toss is 50 cents: 0.5 x $1.00 = $0.50</a:t>
          </a:r>
        </a:p>
      </dgm:t>
    </dgm:pt>
    <dgm:pt modelId="{27EB1484-EE1C-4563-9486-017D5E501F60}" type="parTrans" cxnId="{42733F19-890D-42E6-A33C-29FE651E48D1}">
      <dgm:prSet/>
      <dgm:spPr/>
      <dgm:t>
        <a:bodyPr/>
        <a:lstStyle/>
        <a:p>
          <a:endParaRPr lang="en-US"/>
        </a:p>
      </dgm:t>
    </dgm:pt>
    <dgm:pt modelId="{BCD37DD7-741C-4A67-BC65-F3C2557C3225}" type="sibTrans" cxnId="{42733F19-890D-42E6-A33C-29FE651E48D1}">
      <dgm:prSet/>
      <dgm:spPr/>
      <dgm:t>
        <a:bodyPr/>
        <a:lstStyle/>
        <a:p>
          <a:endParaRPr lang="en-US"/>
        </a:p>
      </dgm:t>
    </dgm:pt>
    <dgm:pt modelId="{014A3743-65E9-9E4B-8D8E-49D65F5B88A4}" type="pres">
      <dgm:prSet presAssocID="{B7186560-8A47-4FD1-B765-D47FBCDD1149}" presName="linear" presStyleCnt="0">
        <dgm:presLayoutVars>
          <dgm:animLvl val="lvl"/>
          <dgm:resizeHandles val="exact"/>
        </dgm:presLayoutVars>
      </dgm:prSet>
      <dgm:spPr/>
    </dgm:pt>
    <dgm:pt modelId="{BFB92EF5-0A04-4C4E-ACAE-8F32721C55E5}" type="pres">
      <dgm:prSet presAssocID="{F8E18F89-A8FD-4413-BB5B-ABDB805F4708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D9B638E-E399-DE44-AD52-86F243DC2836}" type="pres">
      <dgm:prSet presAssocID="{F8E18F89-A8FD-4413-BB5B-ABDB805F4708}" presName="childText" presStyleLbl="revTx" presStyleIdx="0" presStyleCnt="2">
        <dgm:presLayoutVars>
          <dgm:bulletEnabled val="1"/>
        </dgm:presLayoutVars>
      </dgm:prSet>
      <dgm:spPr/>
    </dgm:pt>
    <dgm:pt modelId="{E9E6818A-9019-3B4D-8D8C-F0FF0244651F}" type="pres">
      <dgm:prSet presAssocID="{92D9962A-9EE5-4405-BC4A-72F1B5848A6C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A3A5373-2952-3C4C-A027-44285EC02260}" type="pres">
      <dgm:prSet presAssocID="{92D9962A-9EE5-4405-BC4A-72F1B5848A6C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882EB20C-0636-9241-9C21-D978F19AFFC4}" type="presOf" srcId="{58FA295C-E0FA-4D50-A9D3-415DF8276693}" destId="{FA3A5373-2952-3C4C-A027-44285EC02260}" srcOrd="0" destOrd="0" presId="urn:microsoft.com/office/officeart/2005/8/layout/vList2"/>
    <dgm:cxn modelId="{42733F19-890D-42E6-A33C-29FE651E48D1}" srcId="{564C9DE3-AC55-42F1-B69B-EC2CA2934D3E}" destId="{A90A050C-7B6A-4C8A-A19F-69768B0100D5}" srcOrd="1" destOrd="0" parTransId="{27EB1484-EE1C-4563-9486-017D5E501F60}" sibTransId="{BCD37DD7-741C-4A67-BC65-F3C2557C3225}"/>
    <dgm:cxn modelId="{52AB7433-5A14-AC4C-A5DE-05E1AE90EF10}" type="presOf" srcId="{A90A050C-7B6A-4C8A-A19F-69768B0100D5}" destId="{FA3A5373-2952-3C4C-A027-44285EC02260}" srcOrd="0" destOrd="3" presId="urn:microsoft.com/office/officeart/2005/8/layout/vList2"/>
    <dgm:cxn modelId="{68D4CD48-6CD9-4BF7-A777-8D203F616DE4}" srcId="{F8E18F89-A8FD-4413-BB5B-ABDB805F4708}" destId="{CB5CE17E-B78F-44BD-9ABE-13BC635BFC9E}" srcOrd="0" destOrd="0" parTransId="{FAAE09EF-58DC-4485-A322-D0CF9206AB48}" sibTransId="{365D1EA4-210B-44A6-BFDB-C45492786397}"/>
    <dgm:cxn modelId="{9DB11E55-7DE2-4000-8880-1CA45DDF7F38}" srcId="{564C9DE3-AC55-42F1-B69B-EC2CA2934D3E}" destId="{F82A4923-4415-4053-B5A6-7EEAE22D2658}" srcOrd="0" destOrd="0" parTransId="{A70442DC-7DFD-4F0D-9422-2C25A0517A8F}" sibTransId="{A13AD9EC-65D4-407E-B753-57301C67D8AA}"/>
    <dgm:cxn modelId="{26A57692-501F-F24D-A1DB-4DFC7B0E77D3}" type="presOf" srcId="{B7186560-8A47-4FD1-B765-D47FBCDD1149}" destId="{014A3743-65E9-9E4B-8D8E-49D65F5B88A4}" srcOrd="0" destOrd="0" presId="urn:microsoft.com/office/officeart/2005/8/layout/vList2"/>
    <dgm:cxn modelId="{1C8A1EA2-1E13-EF49-A23C-54020C082163}" type="presOf" srcId="{92D9962A-9EE5-4405-BC4A-72F1B5848A6C}" destId="{E9E6818A-9019-3B4D-8D8C-F0FF0244651F}" srcOrd="0" destOrd="0" presId="urn:microsoft.com/office/officeart/2005/8/layout/vList2"/>
    <dgm:cxn modelId="{E6E13CA3-B0C0-4994-84BD-70C323590792}" srcId="{92D9962A-9EE5-4405-BC4A-72F1B5848A6C}" destId="{564C9DE3-AC55-42F1-B69B-EC2CA2934D3E}" srcOrd="1" destOrd="0" parTransId="{A0A6914D-B99D-4F68-95DC-03AB3C93C672}" sibTransId="{667E3B38-B0FE-4438-89D3-92CBA6C10538}"/>
    <dgm:cxn modelId="{43886BB7-B29A-BA49-B7DE-B80F961FEF6B}" type="presOf" srcId="{F82A4923-4415-4053-B5A6-7EEAE22D2658}" destId="{FA3A5373-2952-3C4C-A027-44285EC02260}" srcOrd="0" destOrd="2" presId="urn:microsoft.com/office/officeart/2005/8/layout/vList2"/>
    <dgm:cxn modelId="{A70C3FB8-3817-4F44-AA0E-A8D05B126A35}" srcId="{92D9962A-9EE5-4405-BC4A-72F1B5848A6C}" destId="{58FA295C-E0FA-4D50-A9D3-415DF8276693}" srcOrd="0" destOrd="0" parTransId="{093A5873-F950-427E-B52D-1247493651F2}" sibTransId="{FB06B38E-5EBB-47DA-B6C8-B02773F956E2}"/>
    <dgm:cxn modelId="{63CDBAC7-F2F1-45D1-9C23-DA1D543A4497}" srcId="{B7186560-8A47-4FD1-B765-D47FBCDD1149}" destId="{F8E18F89-A8FD-4413-BB5B-ABDB805F4708}" srcOrd="0" destOrd="0" parTransId="{87C2FE5A-E4BD-485C-BD31-3120DD91573D}" sibTransId="{7169726C-7070-4EFA-BFD0-DDB4F6BFAFC4}"/>
    <dgm:cxn modelId="{35C743CA-A863-7B4C-A395-D4A9B50392C2}" type="presOf" srcId="{CB5CE17E-B78F-44BD-9ABE-13BC635BFC9E}" destId="{3D9B638E-E399-DE44-AD52-86F243DC2836}" srcOrd="0" destOrd="0" presId="urn:microsoft.com/office/officeart/2005/8/layout/vList2"/>
    <dgm:cxn modelId="{AAD8E8CB-F2AB-B642-8354-7E5914F15BD3}" type="presOf" srcId="{F8E18F89-A8FD-4413-BB5B-ABDB805F4708}" destId="{BFB92EF5-0A04-4C4E-ACAE-8F32721C55E5}" srcOrd="0" destOrd="0" presId="urn:microsoft.com/office/officeart/2005/8/layout/vList2"/>
    <dgm:cxn modelId="{571A12E4-111E-CD4E-BEE8-DB67A0C8BE46}" type="presOf" srcId="{564C9DE3-AC55-42F1-B69B-EC2CA2934D3E}" destId="{FA3A5373-2952-3C4C-A027-44285EC02260}" srcOrd="0" destOrd="1" presId="urn:microsoft.com/office/officeart/2005/8/layout/vList2"/>
    <dgm:cxn modelId="{8B27FAE9-568E-4440-83DB-32F83A621976}" srcId="{B7186560-8A47-4FD1-B765-D47FBCDD1149}" destId="{92D9962A-9EE5-4405-BC4A-72F1B5848A6C}" srcOrd="1" destOrd="0" parTransId="{53C6EFE0-4CF3-44F7-B3A1-C7FB8A38B671}" sibTransId="{AF1C8279-D659-4868-8035-B7E2043E0134}"/>
    <dgm:cxn modelId="{933F9964-8B0B-CA48-80F9-B821E644EC67}" type="presParOf" srcId="{014A3743-65E9-9E4B-8D8E-49D65F5B88A4}" destId="{BFB92EF5-0A04-4C4E-ACAE-8F32721C55E5}" srcOrd="0" destOrd="0" presId="urn:microsoft.com/office/officeart/2005/8/layout/vList2"/>
    <dgm:cxn modelId="{3B8CEA2D-8AE1-6D43-86D8-61CC7765A8B9}" type="presParOf" srcId="{014A3743-65E9-9E4B-8D8E-49D65F5B88A4}" destId="{3D9B638E-E399-DE44-AD52-86F243DC2836}" srcOrd="1" destOrd="0" presId="urn:microsoft.com/office/officeart/2005/8/layout/vList2"/>
    <dgm:cxn modelId="{A677FA0D-3EC5-194F-8169-030639693138}" type="presParOf" srcId="{014A3743-65E9-9E4B-8D8E-49D65F5B88A4}" destId="{E9E6818A-9019-3B4D-8D8C-F0FF0244651F}" srcOrd="2" destOrd="0" presId="urn:microsoft.com/office/officeart/2005/8/layout/vList2"/>
    <dgm:cxn modelId="{D68230E4-9C5B-0B4B-82F6-07F979342CCF}" type="presParOf" srcId="{014A3743-65E9-9E4B-8D8E-49D65F5B88A4}" destId="{FA3A5373-2952-3C4C-A027-44285EC02260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EFC71F-3A21-40A6-8F10-9D5D00B7374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6E5754E3-42D3-4C48-B0C2-188A1EFC210A}">
      <dgm:prSet/>
      <dgm:spPr/>
      <dgm:t>
        <a:bodyPr/>
        <a:lstStyle/>
        <a:p>
          <a:r>
            <a:rPr lang="en-US"/>
            <a:t>This model assumes people are efficient and logical information-processing machines</a:t>
          </a:r>
        </a:p>
      </dgm:t>
    </dgm:pt>
    <dgm:pt modelId="{F5A63C77-4081-4000-A340-D77AC34898E9}" type="parTrans" cxnId="{89D0452D-662B-45D2-BA28-7DED47BD1CE5}">
      <dgm:prSet/>
      <dgm:spPr/>
      <dgm:t>
        <a:bodyPr/>
        <a:lstStyle/>
        <a:p>
          <a:endParaRPr lang="en-US"/>
        </a:p>
      </dgm:t>
    </dgm:pt>
    <dgm:pt modelId="{A584308F-747E-4F2A-BC0A-31836400D14F}" type="sibTrans" cxnId="{89D0452D-662B-45D2-BA28-7DED47BD1CE5}">
      <dgm:prSet/>
      <dgm:spPr/>
      <dgm:t>
        <a:bodyPr/>
        <a:lstStyle/>
        <a:p>
          <a:endParaRPr lang="en-US"/>
        </a:p>
      </dgm:t>
    </dgm:pt>
    <dgm:pt modelId="{C8DB6689-6EC4-46B9-93DA-4E1ADDA0D18D}">
      <dgm:prSet/>
      <dgm:spPr/>
      <dgm:t>
        <a:bodyPr/>
        <a:lstStyle/>
        <a:p>
          <a:r>
            <a:rPr lang="en-US" u="sng"/>
            <a:t>Bounded rationality</a:t>
          </a:r>
          <a:r>
            <a:rPr lang="en-US"/>
            <a:t>: the view that people are bounded in their decision-making capabilities by a variety of constraints</a:t>
          </a:r>
        </a:p>
      </dgm:t>
    </dgm:pt>
    <dgm:pt modelId="{35C84968-F2EE-426F-8F6A-FC13087BC1EC}" type="parTrans" cxnId="{F9F3526B-C53B-4274-AC93-35CADC4388D5}">
      <dgm:prSet/>
      <dgm:spPr/>
      <dgm:t>
        <a:bodyPr/>
        <a:lstStyle/>
        <a:p>
          <a:endParaRPr lang="en-US"/>
        </a:p>
      </dgm:t>
    </dgm:pt>
    <dgm:pt modelId="{20D0F530-A084-40C5-99EF-E9824086F62F}" type="sibTrans" cxnId="{F9F3526B-C53B-4274-AC93-35CADC4388D5}">
      <dgm:prSet/>
      <dgm:spPr/>
      <dgm:t>
        <a:bodyPr/>
        <a:lstStyle/>
        <a:p>
          <a:endParaRPr lang="en-US"/>
        </a:p>
      </dgm:t>
    </dgm:pt>
    <dgm:pt modelId="{51EF0E6B-E395-4238-997E-13801E4ACE9D}">
      <dgm:prSet/>
      <dgm:spPr/>
      <dgm:t>
        <a:bodyPr/>
        <a:lstStyle/>
        <a:p>
          <a:r>
            <a:rPr lang="en-US"/>
            <a:t>This model does not take emotions into effect</a:t>
          </a:r>
        </a:p>
      </dgm:t>
    </dgm:pt>
    <dgm:pt modelId="{7F432C9F-A0E4-4B29-94EE-ADBE4FDC6DC4}" type="parTrans" cxnId="{66CAFE97-6319-489F-8FA5-27D5FCB837DC}">
      <dgm:prSet/>
      <dgm:spPr/>
      <dgm:t>
        <a:bodyPr/>
        <a:lstStyle/>
        <a:p>
          <a:endParaRPr lang="en-US"/>
        </a:p>
      </dgm:t>
    </dgm:pt>
    <dgm:pt modelId="{F6824FD2-3459-4D26-9C34-788D747D8B62}" type="sibTrans" cxnId="{66CAFE97-6319-489F-8FA5-27D5FCB837DC}">
      <dgm:prSet/>
      <dgm:spPr/>
      <dgm:t>
        <a:bodyPr/>
        <a:lstStyle/>
        <a:p>
          <a:endParaRPr lang="en-US"/>
        </a:p>
      </dgm:t>
    </dgm:pt>
    <dgm:pt modelId="{AE234050-9B73-4767-83F4-F929B3F50F6C}">
      <dgm:prSet/>
      <dgm:spPr/>
      <dgm:t>
        <a:bodyPr/>
        <a:lstStyle/>
        <a:p>
          <a:r>
            <a:rPr lang="en-US"/>
            <a:t>Emotions also influence the decision-making process, and can both support and interfere with good decision-making</a:t>
          </a:r>
        </a:p>
      </dgm:t>
    </dgm:pt>
    <dgm:pt modelId="{53466ABE-0160-4DAC-9C0B-392C1E6922EA}" type="parTrans" cxnId="{099777C7-BDFE-49A1-94E1-6A78EAE9B85C}">
      <dgm:prSet/>
      <dgm:spPr/>
      <dgm:t>
        <a:bodyPr/>
        <a:lstStyle/>
        <a:p>
          <a:endParaRPr lang="en-US"/>
        </a:p>
      </dgm:t>
    </dgm:pt>
    <dgm:pt modelId="{33F20C46-D71E-4A3B-94B1-527893A7B76E}" type="sibTrans" cxnId="{099777C7-BDFE-49A1-94E1-6A78EAE9B85C}">
      <dgm:prSet/>
      <dgm:spPr/>
      <dgm:t>
        <a:bodyPr/>
        <a:lstStyle/>
        <a:p>
          <a:endParaRPr lang="en-US"/>
        </a:p>
      </dgm:t>
    </dgm:pt>
    <dgm:pt modelId="{16052C14-5C8C-45FF-BE87-014FCEE17FB8}" type="pres">
      <dgm:prSet presAssocID="{BAEFC71F-3A21-40A6-8F10-9D5D00B73748}" presName="root" presStyleCnt="0">
        <dgm:presLayoutVars>
          <dgm:dir/>
          <dgm:resizeHandles val="exact"/>
        </dgm:presLayoutVars>
      </dgm:prSet>
      <dgm:spPr/>
    </dgm:pt>
    <dgm:pt modelId="{05D953B5-375F-4DEB-B2FD-34E633A6CE20}" type="pres">
      <dgm:prSet presAssocID="{6E5754E3-42D3-4C48-B0C2-188A1EFC210A}" presName="compNode" presStyleCnt="0"/>
      <dgm:spPr/>
    </dgm:pt>
    <dgm:pt modelId="{244C46F2-B442-4AFD-8E14-5537C0C38C7F}" type="pres">
      <dgm:prSet presAssocID="{6E5754E3-42D3-4C48-B0C2-188A1EFC210A}" presName="bgRect" presStyleLbl="bgShp" presStyleIdx="0" presStyleCnt="2"/>
      <dgm:spPr/>
    </dgm:pt>
    <dgm:pt modelId="{86CB1A07-39F1-4FE6-ADC6-A73CC9EFC54E}" type="pres">
      <dgm:prSet presAssocID="{6E5754E3-42D3-4C48-B0C2-188A1EFC210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ientific Thought with solid fill"/>
        </a:ext>
      </dgm:extLst>
    </dgm:pt>
    <dgm:pt modelId="{7F6A0B46-7878-49CC-AD53-46D7421C0755}" type="pres">
      <dgm:prSet presAssocID="{6E5754E3-42D3-4C48-B0C2-188A1EFC210A}" presName="spaceRect" presStyleCnt="0"/>
      <dgm:spPr/>
    </dgm:pt>
    <dgm:pt modelId="{713D6732-B5D3-4E04-897D-1523422922BC}" type="pres">
      <dgm:prSet presAssocID="{6E5754E3-42D3-4C48-B0C2-188A1EFC210A}" presName="parTx" presStyleLbl="revTx" presStyleIdx="0" presStyleCnt="4">
        <dgm:presLayoutVars>
          <dgm:chMax val="0"/>
          <dgm:chPref val="0"/>
        </dgm:presLayoutVars>
      </dgm:prSet>
      <dgm:spPr/>
    </dgm:pt>
    <dgm:pt modelId="{FEC1D554-4BA2-4326-A47F-0A544763E25A}" type="pres">
      <dgm:prSet presAssocID="{6E5754E3-42D3-4C48-B0C2-188A1EFC210A}" presName="desTx" presStyleLbl="revTx" presStyleIdx="1" presStyleCnt="4">
        <dgm:presLayoutVars/>
      </dgm:prSet>
      <dgm:spPr/>
    </dgm:pt>
    <dgm:pt modelId="{913A6078-82A7-4047-892C-9F8AAB4953A1}" type="pres">
      <dgm:prSet presAssocID="{A584308F-747E-4F2A-BC0A-31836400D14F}" presName="sibTrans" presStyleCnt="0"/>
      <dgm:spPr/>
    </dgm:pt>
    <dgm:pt modelId="{4048DC45-EC60-4A3C-95B3-42A2031B0440}" type="pres">
      <dgm:prSet presAssocID="{51EF0E6B-E395-4238-997E-13801E4ACE9D}" presName="compNode" presStyleCnt="0"/>
      <dgm:spPr/>
    </dgm:pt>
    <dgm:pt modelId="{CDE498B6-C5E7-4972-953C-0D0BF7916B16}" type="pres">
      <dgm:prSet presAssocID="{51EF0E6B-E395-4238-997E-13801E4ACE9D}" presName="bgRect" presStyleLbl="bgShp" presStyleIdx="1" presStyleCnt="2"/>
      <dgm:spPr/>
    </dgm:pt>
    <dgm:pt modelId="{A6112C7D-0097-4910-A10C-50480A928166}" type="pres">
      <dgm:prSet presAssocID="{51EF0E6B-E395-4238-997E-13801E4ACE9D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rama with solid fill"/>
        </a:ext>
      </dgm:extLst>
    </dgm:pt>
    <dgm:pt modelId="{30A1A3DD-CECA-402D-9294-26AC84174163}" type="pres">
      <dgm:prSet presAssocID="{51EF0E6B-E395-4238-997E-13801E4ACE9D}" presName="spaceRect" presStyleCnt="0"/>
      <dgm:spPr/>
    </dgm:pt>
    <dgm:pt modelId="{24963395-2A47-4600-A98A-77558B376943}" type="pres">
      <dgm:prSet presAssocID="{51EF0E6B-E395-4238-997E-13801E4ACE9D}" presName="parTx" presStyleLbl="revTx" presStyleIdx="2" presStyleCnt="4">
        <dgm:presLayoutVars>
          <dgm:chMax val="0"/>
          <dgm:chPref val="0"/>
        </dgm:presLayoutVars>
      </dgm:prSet>
      <dgm:spPr/>
    </dgm:pt>
    <dgm:pt modelId="{BE9FB8A5-1925-4964-968D-C3396C38F3CC}" type="pres">
      <dgm:prSet presAssocID="{51EF0E6B-E395-4238-997E-13801E4ACE9D}" presName="desTx" presStyleLbl="revTx" presStyleIdx="3" presStyleCnt="4">
        <dgm:presLayoutVars/>
      </dgm:prSet>
      <dgm:spPr/>
    </dgm:pt>
  </dgm:ptLst>
  <dgm:cxnLst>
    <dgm:cxn modelId="{CF9BB300-24B3-405E-B720-7728B1970EB7}" type="presOf" srcId="{AE234050-9B73-4767-83F4-F929B3F50F6C}" destId="{BE9FB8A5-1925-4964-968D-C3396C38F3CC}" srcOrd="0" destOrd="0" presId="urn:microsoft.com/office/officeart/2018/2/layout/IconVerticalSolidList"/>
    <dgm:cxn modelId="{8F1C7627-F392-4064-9E42-80A65B81A350}" type="presOf" srcId="{6E5754E3-42D3-4C48-B0C2-188A1EFC210A}" destId="{713D6732-B5D3-4E04-897D-1523422922BC}" srcOrd="0" destOrd="0" presId="urn:microsoft.com/office/officeart/2018/2/layout/IconVerticalSolidList"/>
    <dgm:cxn modelId="{89D0452D-662B-45D2-BA28-7DED47BD1CE5}" srcId="{BAEFC71F-3A21-40A6-8F10-9D5D00B73748}" destId="{6E5754E3-42D3-4C48-B0C2-188A1EFC210A}" srcOrd="0" destOrd="0" parTransId="{F5A63C77-4081-4000-A340-D77AC34898E9}" sibTransId="{A584308F-747E-4F2A-BC0A-31836400D14F}"/>
    <dgm:cxn modelId="{F9F3526B-C53B-4274-AC93-35CADC4388D5}" srcId="{6E5754E3-42D3-4C48-B0C2-188A1EFC210A}" destId="{C8DB6689-6EC4-46B9-93DA-4E1ADDA0D18D}" srcOrd="0" destOrd="0" parTransId="{35C84968-F2EE-426F-8F6A-FC13087BC1EC}" sibTransId="{20D0F530-A084-40C5-99EF-E9824086F62F}"/>
    <dgm:cxn modelId="{451AAD90-EEF3-4B11-8D1E-F69EAD1FCFEB}" type="presOf" srcId="{BAEFC71F-3A21-40A6-8F10-9D5D00B73748}" destId="{16052C14-5C8C-45FF-BE87-014FCEE17FB8}" srcOrd="0" destOrd="0" presId="urn:microsoft.com/office/officeart/2018/2/layout/IconVerticalSolidList"/>
    <dgm:cxn modelId="{8DC62D92-8CC1-414D-BA8D-EE34050BB9B9}" type="presOf" srcId="{C8DB6689-6EC4-46B9-93DA-4E1ADDA0D18D}" destId="{FEC1D554-4BA2-4326-A47F-0A544763E25A}" srcOrd="0" destOrd="0" presId="urn:microsoft.com/office/officeart/2018/2/layout/IconVerticalSolidList"/>
    <dgm:cxn modelId="{66CAFE97-6319-489F-8FA5-27D5FCB837DC}" srcId="{BAEFC71F-3A21-40A6-8F10-9D5D00B73748}" destId="{51EF0E6B-E395-4238-997E-13801E4ACE9D}" srcOrd="1" destOrd="0" parTransId="{7F432C9F-A0E4-4B29-94EE-ADBE4FDC6DC4}" sibTransId="{F6824FD2-3459-4D26-9C34-788D747D8B62}"/>
    <dgm:cxn modelId="{BB3AE29C-DD3A-42C8-B8F9-A92F5384FDDD}" type="presOf" srcId="{51EF0E6B-E395-4238-997E-13801E4ACE9D}" destId="{24963395-2A47-4600-A98A-77558B376943}" srcOrd="0" destOrd="0" presId="urn:microsoft.com/office/officeart/2018/2/layout/IconVerticalSolidList"/>
    <dgm:cxn modelId="{099777C7-BDFE-49A1-94E1-6A78EAE9B85C}" srcId="{51EF0E6B-E395-4238-997E-13801E4ACE9D}" destId="{AE234050-9B73-4767-83F4-F929B3F50F6C}" srcOrd="0" destOrd="0" parTransId="{53466ABE-0160-4DAC-9C0B-392C1E6922EA}" sibTransId="{33F20C46-D71E-4A3B-94B1-527893A7B76E}"/>
    <dgm:cxn modelId="{A0E275D5-ABED-4CF4-80F8-8914E6DF6DBC}" type="presParOf" srcId="{16052C14-5C8C-45FF-BE87-014FCEE17FB8}" destId="{05D953B5-375F-4DEB-B2FD-34E633A6CE20}" srcOrd="0" destOrd="0" presId="urn:microsoft.com/office/officeart/2018/2/layout/IconVerticalSolidList"/>
    <dgm:cxn modelId="{66D01C9E-D05E-456B-B7E6-9ECEC89D8771}" type="presParOf" srcId="{05D953B5-375F-4DEB-B2FD-34E633A6CE20}" destId="{244C46F2-B442-4AFD-8E14-5537C0C38C7F}" srcOrd="0" destOrd="0" presId="urn:microsoft.com/office/officeart/2018/2/layout/IconVerticalSolidList"/>
    <dgm:cxn modelId="{76994B88-76FC-438D-8617-80C365673F9E}" type="presParOf" srcId="{05D953B5-375F-4DEB-B2FD-34E633A6CE20}" destId="{86CB1A07-39F1-4FE6-ADC6-A73CC9EFC54E}" srcOrd="1" destOrd="0" presId="urn:microsoft.com/office/officeart/2018/2/layout/IconVerticalSolidList"/>
    <dgm:cxn modelId="{A4FA694C-4DDD-4E98-A06A-02B0FBC4069B}" type="presParOf" srcId="{05D953B5-375F-4DEB-B2FD-34E633A6CE20}" destId="{7F6A0B46-7878-49CC-AD53-46D7421C0755}" srcOrd="2" destOrd="0" presId="urn:microsoft.com/office/officeart/2018/2/layout/IconVerticalSolidList"/>
    <dgm:cxn modelId="{3BEE7C9D-BC0E-4C7A-B3E7-F702D9A60575}" type="presParOf" srcId="{05D953B5-375F-4DEB-B2FD-34E633A6CE20}" destId="{713D6732-B5D3-4E04-897D-1523422922BC}" srcOrd="3" destOrd="0" presId="urn:microsoft.com/office/officeart/2018/2/layout/IconVerticalSolidList"/>
    <dgm:cxn modelId="{F8D37132-7B31-4BE5-8CA8-4D5F24F7C5DF}" type="presParOf" srcId="{05D953B5-375F-4DEB-B2FD-34E633A6CE20}" destId="{FEC1D554-4BA2-4326-A47F-0A544763E25A}" srcOrd="4" destOrd="0" presId="urn:microsoft.com/office/officeart/2018/2/layout/IconVerticalSolidList"/>
    <dgm:cxn modelId="{9B1D1C79-DE52-4B5C-8B7E-8579F476AE6B}" type="presParOf" srcId="{16052C14-5C8C-45FF-BE87-014FCEE17FB8}" destId="{913A6078-82A7-4047-892C-9F8AAB4953A1}" srcOrd="1" destOrd="0" presId="urn:microsoft.com/office/officeart/2018/2/layout/IconVerticalSolidList"/>
    <dgm:cxn modelId="{79835354-B9BA-4BC2-9F64-5D7556F6EB82}" type="presParOf" srcId="{16052C14-5C8C-45FF-BE87-014FCEE17FB8}" destId="{4048DC45-EC60-4A3C-95B3-42A2031B0440}" srcOrd="2" destOrd="0" presId="urn:microsoft.com/office/officeart/2018/2/layout/IconVerticalSolidList"/>
    <dgm:cxn modelId="{D222BFC2-EF76-47A8-A84C-C5CD37D8B6D0}" type="presParOf" srcId="{4048DC45-EC60-4A3C-95B3-42A2031B0440}" destId="{CDE498B6-C5E7-4972-953C-0D0BF7916B16}" srcOrd="0" destOrd="0" presId="urn:microsoft.com/office/officeart/2018/2/layout/IconVerticalSolidList"/>
    <dgm:cxn modelId="{1FAD4CB9-9C04-4803-A74C-3F287D4E4F73}" type="presParOf" srcId="{4048DC45-EC60-4A3C-95B3-42A2031B0440}" destId="{A6112C7D-0097-4910-A10C-50480A928166}" srcOrd="1" destOrd="0" presId="urn:microsoft.com/office/officeart/2018/2/layout/IconVerticalSolidList"/>
    <dgm:cxn modelId="{06A9D7E5-E424-4822-8F87-2176734A73AC}" type="presParOf" srcId="{4048DC45-EC60-4A3C-95B3-42A2031B0440}" destId="{30A1A3DD-CECA-402D-9294-26AC84174163}" srcOrd="2" destOrd="0" presId="urn:microsoft.com/office/officeart/2018/2/layout/IconVerticalSolidList"/>
    <dgm:cxn modelId="{379FF866-541E-4AD1-B1C8-1D092FF03AD8}" type="presParOf" srcId="{4048DC45-EC60-4A3C-95B3-42A2031B0440}" destId="{24963395-2A47-4600-A98A-77558B376943}" srcOrd="3" destOrd="0" presId="urn:microsoft.com/office/officeart/2018/2/layout/IconVerticalSolidList"/>
    <dgm:cxn modelId="{C2A090F6-C4A6-41BC-810D-1ECC5F32F65C}" type="presParOf" srcId="{4048DC45-EC60-4A3C-95B3-42A2031B0440}" destId="{BE9FB8A5-1925-4964-968D-C3396C38F3CC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94C09CD-BA86-A34A-B7D5-634F445342B7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E19033-B64D-5C4E-9840-FD5E6924E995}">
      <dgm:prSet/>
      <dgm:spPr/>
      <dgm:t>
        <a:bodyPr/>
        <a:lstStyle/>
        <a:p>
          <a:r>
            <a:rPr lang="en-US" u="sng"/>
            <a:t>Assumption</a:t>
          </a:r>
          <a:r>
            <a:rPr lang="en-US"/>
            <a:t>: people will </a:t>
          </a:r>
          <a:r>
            <a:rPr lang="en-US" b="1"/>
            <a:t>maximize</a:t>
          </a:r>
          <a:r>
            <a:rPr lang="en-US"/>
            <a:t> in their decision making—they will choose the alternative with the highest subjective expected utility</a:t>
          </a:r>
        </a:p>
      </dgm:t>
    </dgm:pt>
    <dgm:pt modelId="{683CA594-2572-E74B-9EBA-D5ADDA30B749}" type="parTrans" cxnId="{C6BDC63E-4BBF-9B4F-B60A-736371BABE87}">
      <dgm:prSet/>
      <dgm:spPr/>
      <dgm:t>
        <a:bodyPr/>
        <a:lstStyle/>
        <a:p>
          <a:endParaRPr lang="en-US"/>
        </a:p>
      </dgm:t>
    </dgm:pt>
    <dgm:pt modelId="{F0F2B013-1145-0249-A991-BD217B67EF20}" type="sibTrans" cxnId="{C6BDC63E-4BBF-9B4F-B60A-736371BABE87}">
      <dgm:prSet/>
      <dgm:spPr/>
      <dgm:t>
        <a:bodyPr/>
        <a:lstStyle/>
        <a:p>
          <a:endParaRPr lang="en-US"/>
        </a:p>
      </dgm:t>
    </dgm:pt>
    <dgm:pt modelId="{FE22F0A2-9D3F-4B44-AC03-D6E6699741AB}">
      <dgm:prSet/>
      <dgm:spPr/>
      <dgm:t>
        <a:bodyPr/>
        <a:lstStyle/>
        <a:p>
          <a:r>
            <a:rPr lang="en-US" u="sng" dirty="0"/>
            <a:t>Reality</a:t>
          </a:r>
          <a:r>
            <a:rPr lang="en-US" dirty="0"/>
            <a:t>: People will often </a:t>
          </a:r>
          <a:r>
            <a:rPr lang="en-US" b="1" dirty="0"/>
            <a:t>satisfice</a:t>
          </a:r>
          <a:r>
            <a:rPr lang="en-US" dirty="0"/>
            <a:t> </a:t>
          </a:r>
        </a:p>
      </dgm:t>
    </dgm:pt>
    <dgm:pt modelId="{A3DCD460-3C67-874D-9387-EF4977ED432B}" type="parTrans" cxnId="{754FB743-6962-B946-BC14-C6C128BA3D47}">
      <dgm:prSet/>
      <dgm:spPr/>
      <dgm:t>
        <a:bodyPr/>
        <a:lstStyle/>
        <a:p>
          <a:endParaRPr lang="en-US"/>
        </a:p>
      </dgm:t>
    </dgm:pt>
    <dgm:pt modelId="{E733B6ED-74A9-FE4F-AA97-1A527AA2AE36}" type="sibTrans" cxnId="{754FB743-6962-B946-BC14-C6C128BA3D47}">
      <dgm:prSet/>
      <dgm:spPr/>
      <dgm:t>
        <a:bodyPr/>
        <a:lstStyle/>
        <a:p>
          <a:endParaRPr lang="en-US"/>
        </a:p>
      </dgm:t>
    </dgm:pt>
    <dgm:pt modelId="{617C35FB-039F-8D48-9B92-6938BC62DFB1}">
      <dgm:prSet/>
      <dgm:spPr/>
      <dgm:t>
        <a:bodyPr/>
        <a:lstStyle/>
        <a:p>
          <a:r>
            <a:rPr lang="en-US" u="sng" dirty="0"/>
            <a:t>Assumption</a:t>
          </a:r>
          <a:r>
            <a:rPr lang="en-US" dirty="0"/>
            <a:t>: decision makers can process information about all alternatives and their consequences</a:t>
          </a:r>
        </a:p>
      </dgm:t>
    </dgm:pt>
    <dgm:pt modelId="{AAF4E9C7-51EC-4F40-80A8-A8869D9766E1}" type="parTrans" cxnId="{7A50B119-09EF-1642-9DF1-3571D010637B}">
      <dgm:prSet/>
      <dgm:spPr/>
      <dgm:t>
        <a:bodyPr/>
        <a:lstStyle/>
        <a:p>
          <a:endParaRPr lang="en-US"/>
        </a:p>
      </dgm:t>
    </dgm:pt>
    <dgm:pt modelId="{C75A0691-2FDE-964D-9425-071A775376AC}" type="sibTrans" cxnId="{7A50B119-09EF-1642-9DF1-3571D010637B}">
      <dgm:prSet/>
      <dgm:spPr/>
      <dgm:t>
        <a:bodyPr/>
        <a:lstStyle/>
        <a:p>
          <a:endParaRPr lang="en-US"/>
        </a:p>
      </dgm:t>
    </dgm:pt>
    <dgm:pt modelId="{7F225D69-4E16-6141-9962-7718200F1A57}">
      <dgm:prSet/>
      <dgm:spPr/>
      <dgm:t>
        <a:bodyPr/>
        <a:lstStyle/>
        <a:p>
          <a:r>
            <a:rPr lang="en-US" u="sng" dirty="0"/>
            <a:t>Reality</a:t>
          </a:r>
          <a:r>
            <a:rPr lang="en-US" dirty="0"/>
            <a:t>: people evaluate only a few alternatives and a few of the main outcomes of those alternatives</a:t>
          </a:r>
        </a:p>
      </dgm:t>
    </dgm:pt>
    <dgm:pt modelId="{C18AEEFA-A504-C240-8343-CB59214442E0}" type="parTrans" cxnId="{502FB38E-2FB7-5E46-9C2F-32F7F25B74F8}">
      <dgm:prSet/>
      <dgm:spPr/>
      <dgm:t>
        <a:bodyPr/>
        <a:lstStyle/>
        <a:p>
          <a:endParaRPr lang="en-US"/>
        </a:p>
      </dgm:t>
    </dgm:pt>
    <dgm:pt modelId="{E5520282-95B8-3E4C-A4EB-A58FB2A215A6}" type="sibTrans" cxnId="{502FB38E-2FB7-5E46-9C2F-32F7F25B74F8}">
      <dgm:prSet/>
      <dgm:spPr/>
      <dgm:t>
        <a:bodyPr/>
        <a:lstStyle/>
        <a:p>
          <a:endParaRPr lang="en-US"/>
        </a:p>
      </dgm:t>
    </dgm:pt>
    <dgm:pt modelId="{2A054A91-944B-0F4F-A890-5A78B82F5F0A}">
      <dgm:prSet/>
      <dgm:spPr/>
      <dgm:t>
        <a:bodyPr/>
        <a:lstStyle/>
        <a:p>
          <a:pPr rtl="0"/>
          <a:r>
            <a:rPr lang="en-US" u="sng" dirty="0"/>
            <a:t>Assumption</a:t>
          </a:r>
          <a:r>
            <a:rPr lang="en-US" dirty="0"/>
            <a:t>: decision makers evaluate alternatives simultaneously</a:t>
          </a:r>
        </a:p>
      </dgm:t>
    </dgm:pt>
    <dgm:pt modelId="{8F577FE8-E89A-004F-B9ED-8A7735ED0576}" type="parTrans" cxnId="{BC8C7109-267B-DA45-ABE4-DF3F20932241}">
      <dgm:prSet/>
      <dgm:spPr/>
      <dgm:t>
        <a:bodyPr/>
        <a:lstStyle/>
        <a:p>
          <a:endParaRPr lang="en-US"/>
        </a:p>
      </dgm:t>
    </dgm:pt>
    <dgm:pt modelId="{47F19821-A0E3-304E-9914-C27268ED94A5}" type="sibTrans" cxnId="{BC8C7109-267B-DA45-ABE4-DF3F20932241}">
      <dgm:prSet/>
      <dgm:spPr/>
      <dgm:t>
        <a:bodyPr/>
        <a:lstStyle/>
        <a:p>
          <a:endParaRPr lang="en-US"/>
        </a:p>
      </dgm:t>
    </dgm:pt>
    <dgm:pt modelId="{4C491F0F-96FB-B249-B8F1-83C6C45DDFD0}">
      <dgm:prSet/>
      <dgm:spPr/>
      <dgm:t>
        <a:bodyPr/>
        <a:lstStyle/>
        <a:p>
          <a:pPr rtl="0"/>
          <a:r>
            <a:rPr lang="en-US" u="sng" dirty="0"/>
            <a:t>Reality</a:t>
          </a:r>
          <a:r>
            <a:rPr lang="en-US" dirty="0"/>
            <a:t>: we evaluate alternatives sequentially, and as a new alternative comes along, we immediately compare it to the </a:t>
          </a:r>
          <a:r>
            <a:rPr lang="en-US" b="1" dirty="0"/>
            <a:t>implicit favorite</a:t>
          </a:r>
          <a:endParaRPr lang="en-US" dirty="0"/>
        </a:p>
      </dgm:t>
    </dgm:pt>
    <dgm:pt modelId="{0149AA8B-0A77-9548-B9AF-E6941E171ABF}" type="parTrans" cxnId="{708F44DB-70F4-F24E-B791-1155164F4672}">
      <dgm:prSet/>
      <dgm:spPr/>
      <dgm:t>
        <a:bodyPr/>
        <a:lstStyle/>
        <a:p>
          <a:endParaRPr lang="en-US"/>
        </a:p>
      </dgm:t>
    </dgm:pt>
    <dgm:pt modelId="{4268EDBD-1496-574B-B1E6-262139B58DC9}" type="sibTrans" cxnId="{708F44DB-70F4-F24E-B791-1155164F4672}">
      <dgm:prSet/>
      <dgm:spPr/>
      <dgm:t>
        <a:bodyPr/>
        <a:lstStyle/>
        <a:p>
          <a:endParaRPr lang="en-US"/>
        </a:p>
      </dgm:t>
    </dgm:pt>
    <dgm:pt modelId="{D01F069B-8483-9144-A163-278977C229B0}" type="pres">
      <dgm:prSet presAssocID="{194C09CD-BA86-A34A-B7D5-634F445342B7}" presName="linear" presStyleCnt="0">
        <dgm:presLayoutVars>
          <dgm:animLvl val="lvl"/>
          <dgm:resizeHandles val="exact"/>
        </dgm:presLayoutVars>
      </dgm:prSet>
      <dgm:spPr/>
    </dgm:pt>
    <dgm:pt modelId="{D781C363-FA3E-5240-8D73-5A5C57A263A9}" type="pres">
      <dgm:prSet presAssocID="{16E19033-B64D-5C4E-9840-FD5E6924E99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E07C1638-134E-5448-834E-A3510C509435}" type="pres">
      <dgm:prSet presAssocID="{16E19033-B64D-5C4E-9840-FD5E6924E995}" presName="childText" presStyleLbl="revTx" presStyleIdx="0" presStyleCnt="3">
        <dgm:presLayoutVars>
          <dgm:bulletEnabled val="1"/>
        </dgm:presLayoutVars>
      </dgm:prSet>
      <dgm:spPr/>
    </dgm:pt>
    <dgm:pt modelId="{653683F3-95DD-C54B-8CBD-91AB9FBDE850}" type="pres">
      <dgm:prSet presAssocID="{617C35FB-039F-8D48-9B92-6938BC62DFB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2149FD18-A90D-0141-813F-F6E27A7BD82C}" type="pres">
      <dgm:prSet presAssocID="{617C35FB-039F-8D48-9B92-6938BC62DFB1}" presName="childText" presStyleLbl="revTx" presStyleIdx="1" presStyleCnt="3">
        <dgm:presLayoutVars>
          <dgm:bulletEnabled val="1"/>
        </dgm:presLayoutVars>
      </dgm:prSet>
      <dgm:spPr/>
    </dgm:pt>
    <dgm:pt modelId="{0104572C-04DF-CA46-AB56-DE1B4E0BC644}" type="pres">
      <dgm:prSet presAssocID="{2A054A91-944B-0F4F-A890-5A78B82F5F0A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4EBD06E-46EE-C541-9FF0-2F1663C6D9FD}" type="pres">
      <dgm:prSet presAssocID="{2A054A91-944B-0F4F-A890-5A78B82F5F0A}" presName="childText" presStyleLbl="revTx" presStyleIdx="2" presStyleCnt="3">
        <dgm:presLayoutVars>
          <dgm:bulletEnabled val="1"/>
        </dgm:presLayoutVars>
      </dgm:prSet>
      <dgm:spPr/>
    </dgm:pt>
  </dgm:ptLst>
  <dgm:cxnLst>
    <dgm:cxn modelId="{BC8C7109-267B-DA45-ABE4-DF3F20932241}" srcId="{194C09CD-BA86-A34A-B7D5-634F445342B7}" destId="{2A054A91-944B-0F4F-A890-5A78B82F5F0A}" srcOrd="2" destOrd="0" parTransId="{8F577FE8-E89A-004F-B9ED-8A7735ED0576}" sibTransId="{47F19821-A0E3-304E-9914-C27268ED94A5}"/>
    <dgm:cxn modelId="{7A50B119-09EF-1642-9DF1-3571D010637B}" srcId="{194C09CD-BA86-A34A-B7D5-634F445342B7}" destId="{617C35FB-039F-8D48-9B92-6938BC62DFB1}" srcOrd="1" destOrd="0" parTransId="{AAF4E9C7-51EC-4F40-80A8-A8869D9766E1}" sibTransId="{C75A0691-2FDE-964D-9425-071A775376AC}"/>
    <dgm:cxn modelId="{E5E6531E-2B41-0649-8D4F-7958592AD2FB}" type="presOf" srcId="{194C09CD-BA86-A34A-B7D5-634F445342B7}" destId="{D01F069B-8483-9144-A163-278977C229B0}" srcOrd="0" destOrd="0" presId="urn:microsoft.com/office/officeart/2005/8/layout/vList2"/>
    <dgm:cxn modelId="{92A2502E-EA8C-614F-99BE-33C9989FF33F}" type="presOf" srcId="{7F225D69-4E16-6141-9962-7718200F1A57}" destId="{2149FD18-A90D-0141-813F-F6E27A7BD82C}" srcOrd="0" destOrd="0" presId="urn:microsoft.com/office/officeart/2005/8/layout/vList2"/>
    <dgm:cxn modelId="{69C85035-9205-3D42-BDD6-3122DEC0A397}" type="presOf" srcId="{FE22F0A2-9D3F-4B44-AC03-D6E6699741AB}" destId="{E07C1638-134E-5448-834E-A3510C509435}" srcOrd="0" destOrd="0" presId="urn:microsoft.com/office/officeart/2005/8/layout/vList2"/>
    <dgm:cxn modelId="{C6BDC63E-4BBF-9B4F-B60A-736371BABE87}" srcId="{194C09CD-BA86-A34A-B7D5-634F445342B7}" destId="{16E19033-B64D-5C4E-9840-FD5E6924E995}" srcOrd="0" destOrd="0" parTransId="{683CA594-2572-E74B-9EBA-D5ADDA30B749}" sibTransId="{F0F2B013-1145-0249-A991-BD217B67EF20}"/>
    <dgm:cxn modelId="{754FB743-6962-B946-BC14-C6C128BA3D47}" srcId="{16E19033-B64D-5C4E-9840-FD5E6924E995}" destId="{FE22F0A2-9D3F-4B44-AC03-D6E6699741AB}" srcOrd="0" destOrd="0" parTransId="{A3DCD460-3C67-874D-9387-EF4977ED432B}" sibTransId="{E733B6ED-74A9-FE4F-AA97-1A527AA2AE36}"/>
    <dgm:cxn modelId="{98B3F24C-D24F-504B-B5C1-A0C93D87D3BC}" type="presOf" srcId="{4C491F0F-96FB-B249-B8F1-83C6C45DDFD0}" destId="{44EBD06E-46EE-C541-9FF0-2F1663C6D9FD}" srcOrd="0" destOrd="0" presId="urn:microsoft.com/office/officeart/2005/8/layout/vList2"/>
    <dgm:cxn modelId="{DC04308C-7432-E343-AA10-5530FB2FC1F5}" type="presOf" srcId="{617C35FB-039F-8D48-9B92-6938BC62DFB1}" destId="{653683F3-95DD-C54B-8CBD-91AB9FBDE850}" srcOrd="0" destOrd="0" presId="urn:microsoft.com/office/officeart/2005/8/layout/vList2"/>
    <dgm:cxn modelId="{502FB38E-2FB7-5E46-9C2F-32F7F25B74F8}" srcId="{617C35FB-039F-8D48-9B92-6938BC62DFB1}" destId="{7F225D69-4E16-6141-9962-7718200F1A57}" srcOrd="0" destOrd="0" parTransId="{C18AEEFA-A504-C240-8343-CB59214442E0}" sibTransId="{E5520282-95B8-3E4C-A4EB-A58FB2A215A6}"/>
    <dgm:cxn modelId="{EEDAEDAB-C1CD-F648-9D14-03C1540070D8}" type="presOf" srcId="{2A054A91-944B-0F4F-A890-5A78B82F5F0A}" destId="{0104572C-04DF-CA46-AB56-DE1B4E0BC644}" srcOrd="0" destOrd="0" presId="urn:microsoft.com/office/officeart/2005/8/layout/vList2"/>
    <dgm:cxn modelId="{708F44DB-70F4-F24E-B791-1155164F4672}" srcId="{2A054A91-944B-0F4F-A890-5A78B82F5F0A}" destId="{4C491F0F-96FB-B249-B8F1-83C6C45DDFD0}" srcOrd="0" destOrd="0" parTransId="{0149AA8B-0A77-9548-B9AF-E6941E171ABF}" sibTransId="{4268EDBD-1496-574B-B1E6-262139B58DC9}"/>
    <dgm:cxn modelId="{439655DC-528B-2444-A054-5FF32CA1F07E}" type="presOf" srcId="{16E19033-B64D-5C4E-9840-FD5E6924E995}" destId="{D781C363-FA3E-5240-8D73-5A5C57A263A9}" srcOrd="0" destOrd="0" presId="urn:microsoft.com/office/officeart/2005/8/layout/vList2"/>
    <dgm:cxn modelId="{DD75321F-F1AC-044D-AB21-A660650E2580}" type="presParOf" srcId="{D01F069B-8483-9144-A163-278977C229B0}" destId="{D781C363-FA3E-5240-8D73-5A5C57A263A9}" srcOrd="0" destOrd="0" presId="urn:microsoft.com/office/officeart/2005/8/layout/vList2"/>
    <dgm:cxn modelId="{E9B88CC4-A58A-614E-80FA-45A2BF67C79C}" type="presParOf" srcId="{D01F069B-8483-9144-A163-278977C229B0}" destId="{E07C1638-134E-5448-834E-A3510C509435}" srcOrd="1" destOrd="0" presId="urn:microsoft.com/office/officeart/2005/8/layout/vList2"/>
    <dgm:cxn modelId="{1B470A8A-C238-6648-952A-F2336DFDB6E7}" type="presParOf" srcId="{D01F069B-8483-9144-A163-278977C229B0}" destId="{653683F3-95DD-C54B-8CBD-91AB9FBDE850}" srcOrd="2" destOrd="0" presId="urn:microsoft.com/office/officeart/2005/8/layout/vList2"/>
    <dgm:cxn modelId="{0135AF24-1527-1B40-8927-6A4D0C4D1CC3}" type="presParOf" srcId="{D01F069B-8483-9144-A163-278977C229B0}" destId="{2149FD18-A90D-0141-813F-F6E27A7BD82C}" srcOrd="3" destOrd="0" presId="urn:microsoft.com/office/officeart/2005/8/layout/vList2"/>
    <dgm:cxn modelId="{1FD6F8E0-4B4D-0747-B82C-F8F88AAF76C1}" type="presParOf" srcId="{D01F069B-8483-9144-A163-278977C229B0}" destId="{0104572C-04DF-CA46-AB56-DE1B4E0BC644}" srcOrd="4" destOrd="0" presId="urn:microsoft.com/office/officeart/2005/8/layout/vList2"/>
    <dgm:cxn modelId="{D15235FD-D26D-384F-B843-675A5C43128B}" type="presParOf" srcId="{D01F069B-8483-9144-A163-278977C229B0}" destId="{44EBD06E-46EE-C541-9FF0-2F1663C6D9FD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B647A82-033B-2A4B-88F5-C264819C4D75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59BC966-C77F-034A-B12A-2DF226EA4859}">
      <dgm:prSet/>
      <dgm:spPr/>
      <dgm:t>
        <a:bodyPr/>
        <a:lstStyle/>
        <a:p>
          <a:r>
            <a:rPr lang="en-US"/>
            <a:t>Internal</a:t>
          </a:r>
        </a:p>
      </dgm:t>
    </dgm:pt>
    <dgm:pt modelId="{B880E0C7-7732-9B4F-9978-55F46FE1B1AC}" type="parTrans" cxnId="{8E42F1B8-AA36-0142-955C-1EB53058BA16}">
      <dgm:prSet/>
      <dgm:spPr/>
      <dgm:t>
        <a:bodyPr/>
        <a:lstStyle/>
        <a:p>
          <a:endParaRPr lang="en-US"/>
        </a:p>
      </dgm:t>
    </dgm:pt>
    <dgm:pt modelId="{5EF2D871-7675-2046-A443-F94D50052373}" type="sibTrans" cxnId="{8E42F1B8-AA36-0142-955C-1EB53058BA16}">
      <dgm:prSet/>
      <dgm:spPr/>
      <dgm:t>
        <a:bodyPr/>
        <a:lstStyle/>
        <a:p>
          <a:endParaRPr lang="en-US"/>
        </a:p>
      </dgm:t>
    </dgm:pt>
    <dgm:pt modelId="{E9FBF3DC-7ACC-7748-A094-8BF2B06F0C94}">
      <dgm:prSet/>
      <dgm:spPr/>
      <dgm:t>
        <a:bodyPr/>
        <a:lstStyle/>
        <a:p>
          <a:r>
            <a:rPr lang="en-US"/>
            <a:t>External</a:t>
          </a:r>
        </a:p>
      </dgm:t>
    </dgm:pt>
    <dgm:pt modelId="{DAD6DB17-BF19-A043-B310-B5461790C001}" type="parTrans" cxnId="{CBFE4A81-968B-0348-BBEA-D9846CE10A14}">
      <dgm:prSet/>
      <dgm:spPr/>
      <dgm:t>
        <a:bodyPr/>
        <a:lstStyle/>
        <a:p>
          <a:endParaRPr lang="en-US"/>
        </a:p>
      </dgm:t>
    </dgm:pt>
    <dgm:pt modelId="{79858C21-A7C9-5E42-B146-32F1FE505FDB}" type="sibTrans" cxnId="{CBFE4A81-968B-0348-BBEA-D9846CE10A14}">
      <dgm:prSet/>
      <dgm:spPr/>
      <dgm:t>
        <a:bodyPr/>
        <a:lstStyle/>
        <a:p>
          <a:endParaRPr lang="en-US"/>
        </a:p>
      </dgm:t>
    </dgm:pt>
    <dgm:pt modelId="{BE3D5645-8C44-CD47-BD6C-E00753151D9F}">
      <dgm:prSet/>
      <dgm:spPr/>
      <dgm:t>
        <a:bodyPr/>
        <a:lstStyle/>
        <a:p>
          <a:r>
            <a:rPr lang="en-US" dirty="0"/>
            <a:t>Direct applicants</a:t>
          </a:r>
        </a:p>
      </dgm:t>
    </dgm:pt>
    <dgm:pt modelId="{60A29971-9EFB-434F-9659-7EA0C25F7EF7}" type="parTrans" cxnId="{7DF2799E-8289-9C46-B739-60122F2AEA3E}">
      <dgm:prSet/>
      <dgm:spPr/>
      <dgm:t>
        <a:bodyPr/>
        <a:lstStyle/>
        <a:p>
          <a:endParaRPr lang="en-US"/>
        </a:p>
      </dgm:t>
    </dgm:pt>
    <dgm:pt modelId="{EAB40B84-9C8B-2D48-ADB8-2842040C0018}" type="sibTrans" cxnId="{7DF2799E-8289-9C46-B739-60122F2AEA3E}">
      <dgm:prSet/>
      <dgm:spPr/>
      <dgm:t>
        <a:bodyPr/>
        <a:lstStyle/>
        <a:p>
          <a:endParaRPr lang="en-US"/>
        </a:p>
      </dgm:t>
    </dgm:pt>
    <dgm:pt modelId="{20F8CAE0-7ED3-3546-85B1-AC7D1853B10C}">
      <dgm:prSet/>
      <dgm:spPr/>
      <dgm:t>
        <a:bodyPr/>
        <a:lstStyle/>
        <a:p>
          <a:r>
            <a:rPr lang="en-US" dirty="0"/>
            <a:t>Referrals</a:t>
          </a:r>
        </a:p>
      </dgm:t>
    </dgm:pt>
    <dgm:pt modelId="{D15D9D69-5077-6F42-97C4-AC1C64387B9B}" type="parTrans" cxnId="{92990B26-A01A-A14B-8BC3-B8F3B29AD31E}">
      <dgm:prSet/>
      <dgm:spPr/>
      <dgm:t>
        <a:bodyPr/>
        <a:lstStyle/>
        <a:p>
          <a:endParaRPr lang="en-US"/>
        </a:p>
      </dgm:t>
    </dgm:pt>
    <dgm:pt modelId="{EF63503C-8B86-D04D-B78C-9AE12C96EA70}" type="sibTrans" cxnId="{92990B26-A01A-A14B-8BC3-B8F3B29AD31E}">
      <dgm:prSet/>
      <dgm:spPr/>
      <dgm:t>
        <a:bodyPr/>
        <a:lstStyle/>
        <a:p>
          <a:endParaRPr lang="en-US"/>
        </a:p>
      </dgm:t>
    </dgm:pt>
    <dgm:pt modelId="{6D758403-7D28-BC4C-AF38-1370E156F8C1}">
      <dgm:prSet/>
      <dgm:spPr/>
      <dgm:t>
        <a:bodyPr/>
        <a:lstStyle/>
        <a:p>
          <a:r>
            <a:rPr lang="en-US" dirty="0"/>
            <a:t>Job search/Networking platforms</a:t>
          </a:r>
        </a:p>
      </dgm:t>
    </dgm:pt>
    <dgm:pt modelId="{0722C59E-E17B-F640-8022-F7E84F467FEA}" type="parTrans" cxnId="{F67A0658-402D-194F-B8BC-0BDD5B2C4783}">
      <dgm:prSet/>
      <dgm:spPr/>
      <dgm:t>
        <a:bodyPr/>
        <a:lstStyle/>
        <a:p>
          <a:endParaRPr lang="en-US"/>
        </a:p>
      </dgm:t>
    </dgm:pt>
    <dgm:pt modelId="{B841D279-0390-8148-83DE-3C4EAA79E2A0}" type="sibTrans" cxnId="{F67A0658-402D-194F-B8BC-0BDD5B2C4783}">
      <dgm:prSet/>
      <dgm:spPr/>
      <dgm:t>
        <a:bodyPr/>
        <a:lstStyle/>
        <a:p>
          <a:endParaRPr lang="en-US"/>
        </a:p>
      </dgm:t>
    </dgm:pt>
    <dgm:pt modelId="{E3AAD294-7E70-ED4C-8C40-6B90A4BD8FFA}">
      <dgm:prSet/>
      <dgm:spPr/>
      <dgm:t>
        <a:bodyPr/>
        <a:lstStyle/>
        <a:p>
          <a:r>
            <a:rPr lang="en-US" dirty="0"/>
            <a:t>Employment agencies</a:t>
          </a:r>
        </a:p>
      </dgm:t>
    </dgm:pt>
    <dgm:pt modelId="{78BBF0AE-52F4-B646-9A92-F486EB1D14C1}" type="parTrans" cxnId="{14127518-AC5B-D045-8DBD-C4973238454A}">
      <dgm:prSet/>
      <dgm:spPr/>
      <dgm:t>
        <a:bodyPr/>
        <a:lstStyle/>
        <a:p>
          <a:endParaRPr lang="en-US"/>
        </a:p>
      </dgm:t>
    </dgm:pt>
    <dgm:pt modelId="{1069D37A-B730-4F47-A537-B1EC0F758666}" type="sibTrans" cxnId="{14127518-AC5B-D045-8DBD-C4973238454A}">
      <dgm:prSet/>
      <dgm:spPr/>
      <dgm:t>
        <a:bodyPr/>
        <a:lstStyle/>
        <a:p>
          <a:endParaRPr lang="en-US"/>
        </a:p>
      </dgm:t>
    </dgm:pt>
    <dgm:pt modelId="{DA13067C-C8C6-BC47-9900-ADC9AA4BB4FC}">
      <dgm:prSet/>
      <dgm:spPr/>
      <dgm:t>
        <a:bodyPr/>
        <a:lstStyle/>
        <a:p>
          <a:r>
            <a:rPr lang="en-US" dirty="0"/>
            <a:t>Colleges/universities</a:t>
          </a:r>
        </a:p>
      </dgm:t>
    </dgm:pt>
    <dgm:pt modelId="{D781C653-6FAD-E84F-A1AB-84C58B54B8DD}" type="parTrans" cxnId="{E6AF01F1-7F70-2843-B0F2-D5AD65DAA7D5}">
      <dgm:prSet/>
      <dgm:spPr/>
      <dgm:t>
        <a:bodyPr/>
        <a:lstStyle/>
        <a:p>
          <a:endParaRPr lang="en-US"/>
        </a:p>
      </dgm:t>
    </dgm:pt>
    <dgm:pt modelId="{FABAF744-4177-BF44-8F6A-BE821256C860}" type="sibTrans" cxnId="{E6AF01F1-7F70-2843-B0F2-D5AD65DAA7D5}">
      <dgm:prSet/>
      <dgm:spPr/>
      <dgm:t>
        <a:bodyPr/>
        <a:lstStyle/>
        <a:p>
          <a:endParaRPr lang="en-US"/>
        </a:p>
      </dgm:t>
    </dgm:pt>
    <dgm:pt modelId="{068E1028-EA4B-004B-96B5-068D652AD610}" type="pres">
      <dgm:prSet presAssocID="{5B647A82-033B-2A4B-88F5-C264819C4D7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2A3D13-A35F-DD4E-AC16-5E50914529A1}" type="pres">
      <dgm:prSet presAssocID="{E59BC966-C77F-034A-B12A-2DF226EA4859}" presName="hierRoot1" presStyleCnt="0"/>
      <dgm:spPr/>
    </dgm:pt>
    <dgm:pt modelId="{73835241-C761-7E43-B716-E01DEB014980}" type="pres">
      <dgm:prSet presAssocID="{E59BC966-C77F-034A-B12A-2DF226EA4859}" presName="composite" presStyleCnt="0"/>
      <dgm:spPr/>
    </dgm:pt>
    <dgm:pt modelId="{F2285B58-F1FB-2841-A330-4694785D17E5}" type="pres">
      <dgm:prSet presAssocID="{E59BC966-C77F-034A-B12A-2DF226EA4859}" presName="background" presStyleLbl="node0" presStyleIdx="0" presStyleCnt="2"/>
      <dgm:spPr/>
    </dgm:pt>
    <dgm:pt modelId="{A9F73388-DEE5-8649-B0A5-22CA23F8AA49}" type="pres">
      <dgm:prSet presAssocID="{E59BC966-C77F-034A-B12A-2DF226EA4859}" presName="text" presStyleLbl="fgAcc0" presStyleIdx="0" presStyleCnt="2">
        <dgm:presLayoutVars>
          <dgm:chPref val="3"/>
        </dgm:presLayoutVars>
      </dgm:prSet>
      <dgm:spPr/>
    </dgm:pt>
    <dgm:pt modelId="{386E0C8E-37D0-E445-9CD3-3139AF3EEF1C}" type="pres">
      <dgm:prSet presAssocID="{E59BC966-C77F-034A-B12A-2DF226EA4859}" presName="hierChild2" presStyleCnt="0"/>
      <dgm:spPr/>
    </dgm:pt>
    <dgm:pt modelId="{CFFE852D-C6E3-7F4E-A065-A6B40159169C}" type="pres">
      <dgm:prSet presAssocID="{E9FBF3DC-7ACC-7748-A094-8BF2B06F0C94}" presName="hierRoot1" presStyleCnt="0"/>
      <dgm:spPr/>
    </dgm:pt>
    <dgm:pt modelId="{47796BB0-276E-3048-945F-19E79AD527ED}" type="pres">
      <dgm:prSet presAssocID="{E9FBF3DC-7ACC-7748-A094-8BF2B06F0C94}" presName="composite" presStyleCnt="0"/>
      <dgm:spPr/>
    </dgm:pt>
    <dgm:pt modelId="{53DDC6F0-2941-0946-B239-E433E6F6D2C5}" type="pres">
      <dgm:prSet presAssocID="{E9FBF3DC-7ACC-7748-A094-8BF2B06F0C94}" presName="background" presStyleLbl="node0" presStyleIdx="1" presStyleCnt="2"/>
      <dgm:spPr/>
    </dgm:pt>
    <dgm:pt modelId="{51804849-34B5-1C4A-81C7-A1688CBCE660}" type="pres">
      <dgm:prSet presAssocID="{E9FBF3DC-7ACC-7748-A094-8BF2B06F0C94}" presName="text" presStyleLbl="fgAcc0" presStyleIdx="1" presStyleCnt="2">
        <dgm:presLayoutVars>
          <dgm:chPref val="3"/>
        </dgm:presLayoutVars>
      </dgm:prSet>
      <dgm:spPr/>
    </dgm:pt>
    <dgm:pt modelId="{1E4CB637-803F-3147-B3C0-3396A484106C}" type="pres">
      <dgm:prSet presAssocID="{E9FBF3DC-7ACC-7748-A094-8BF2B06F0C94}" presName="hierChild2" presStyleCnt="0"/>
      <dgm:spPr/>
    </dgm:pt>
    <dgm:pt modelId="{BF2C913B-0584-844A-A791-6926488E3C78}" type="pres">
      <dgm:prSet presAssocID="{60A29971-9EFB-434F-9659-7EA0C25F7EF7}" presName="Name10" presStyleLbl="parChTrans1D2" presStyleIdx="0" presStyleCnt="5"/>
      <dgm:spPr/>
    </dgm:pt>
    <dgm:pt modelId="{48CB5235-E258-6A4F-9770-8F62F7FBA112}" type="pres">
      <dgm:prSet presAssocID="{BE3D5645-8C44-CD47-BD6C-E00753151D9F}" presName="hierRoot2" presStyleCnt="0"/>
      <dgm:spPr/>
    </dgm:pt>
    <dgm:pt modelId="{A266AA29-B9DA-F147-AF41-3B46CE49CEA5}" type="pres">
      <dgm:prSet presAssocID="{BE3D5645-8C44-CD47-BD6C-E00753151D9F}" presName="composite2" presStyleCnt="0"/>
      <dgm:spPr/>
    </dgm:pt>
    <dgm:pt modelId="{47065CF3-8B11-4042-B989-B0E2207056B4}" type="pres">
      <dgm:prSet presAssocID="{BE3D5645-8C44-CD47-BD6C-E00753151D9F}" presName="background2" presStyleLbl="node2" presStyleIdx="0" presStyleCnt="5"/>
      <dgm:spPr/>
    </dgm:pt>
    <dgm:pt modelId="{59372E2C-CDA1-924F-9D6E-E133D7290468}" type="pres">
      <dgm:prSet presAssocID="{BE3D5645-8C44-CD47-BD6C-E00753151D9F}" presName="text2" presStyleLbl="fgAcc2" presStyleIdx="0" presStyleCnt="5">
        <dgm:presLayoutVars>
          <dgm:chPref val="3"/>
        </dgm:presLayoutVars>
      </dgm:prSet>
      <dgm:spPr/>
    </dgm:pt>
    <dgm:pt modelId="{D618C24E-A3C8-344A-84FA-706C2D05CDC4}" type="pres">
      <dgm:prSet presAssocID="{BE3D5645-8C44-CD47-BD6C-E00753151D9F}" presName="hierChild3" presStyleCnt="0"/>
      <dgm:spPr/>
    </dgm:pt>
    <dgm:pt modelId="{39E9D2B6-24F7-934C-932A-162E96914F08}" type="pres">
      <dgm:prSet presAssocID="{D15D9D69-5077-6F42-97C4-AC1C64387B9B}" presName="Name10" presStyleLbl="parChTrans1D2" presStyleIdx="1" presStyleCnt="5"/>
      <dgm:spPr/>
    </dgm:pt>
    <dgm:pt modelId="{FC0346F4-85BB-5145-A141-1A4BF6246C23}" type="pres">
      <dgm:prSet presAssocID="{20F8CAE0-7ED3-3546-85B1-AC7D1853B10C}" presName="hierRoot2" presStyleCnt="0"/>
      <dgm:spPr/>
    </dgm:pt>
    <dgm:pt modelId="{99174E03-C00D-2643-A143-3BD115084802}" type="pres">
      <dgm:prSet presAssocID="{20F8CAE0-7ED3-3546-85B1-AC7D1853B10C}" presName="composite2" presStyleCnt="0"/>
      <dgm:spPr/>
    </dgm:pt>
    <dgm:pt modelId="{4B7DD6EC-7D01-2441-9596-A5CBE2F31983}" type="pres">
      <dgm:prSet presAssocID="{20F8CAE0-7ED3-3546-85B1-AC7D1853B10C}" presName="background2" presStyleLbl="node2" presStyleIdx="1" presStyleCnt="5"/>
      <dgm:spPr/>
    </dgm:pt>
    <dgm:pt modelId="{995F5F86-72C0-3F46-8910-DDCD144020BD}" type="pres">
      <dgm:prSet presAssocID="{20F8CAE0-7ED3-3546-85B1-AC7D1853B10C}" presName="text2" presStyleLbl="fgAcc2" presStyleIdx="1" presStyleCnt="5">
        <dgm:presLayoutVars>
          <dgm:chPref val="3"/>
        </dgm:presLayoutVars>
      </dgm:prSet>
      <dgm:spPr/>
    </dgm:pt>
    <dgm:pt modelId="{8ED55AE2-0CFB-0542-B8B7-53C23B1E53F2}" type="pres">
      <dgm:prSet presAssocID="{20F8CAE0-7ED3-3546-85B1-AC7D1853B10C}" presName="hierChild3" presStyleCnt="0"/>
      <dgm:spPr/>
    </dgm:pt>
    <dgm:pt modelId="{BC46E1D0-9963-1F46-9134-265186BF4770}" type="pres">
      <dgm:prSet presAssocID="{0722C59E-E17B-F640-8022-F7E84F467FEA}" presName="Name10" presStyleLbl="parChTrans1D2" presStyleIdx="2" presStyleCnt="5"/>
      <dgm:spPr/>
    </dgm:pt>
    <dgm:pt modelId="{BF5159F3-A990-8244-B8DF-D2F62841B6B9}" type="pres">
      <dgm:prSet presAssocID="{6D758403-7D28-BC4C-AF38-1370E156F8C1}" presName="hierRoot2" presStyleCnt="0"/>
      <dgm:spPr/>
    </dgm:pt>
    <dgm:pt modelId="{05E8BD33-2DBC-224A-934D-F94F3BC3B276}" type="pres">
      <dgm:prSet presAssocID="{6D758403-7D28-BC4C-AF38-1370E156F8C1}" presName="composite2" presStyleCnt="0"/>
      <dgm:spPr/>
    </dgm:pt>
    <dgm:pt modelId="{C7ACBD2B-B032-834C-94EC-CFC046F9C3E3}" type="pres">
      <dgm:prSet presAssocID="{6D758403-7D28-BC4C-AF38-1370E156F8C1}" presName="background2" presStyleLbl="node2" presStyleIdx="2" presStyleCnt="5"/>
      <dgm:spPr/>
    </dgm:pt>
    <dgm:pt modelId="{E83B3860-5E20-7245-909C-0622997B771B}" type="pres">
      <dgm:prSet presAssocID="{6D758403-7D28-BC4C-AF38-1370E156F8C1}" presName="text2" presStyleLbl="fgAcc2" presStyleIdx="2" presStyleCnt="5">
        <dgm:presLayoutVars>
          <dgm:chPref val="3"/>
        </dgm:presLayoutVars>
      </dgm:prSet>
      <dgm:spPr/>
    </dgm:pt>
    <dgm:pt modelId="{1206AA10-BBE8-1947-B322-5B35E4A7F308}" type="pres">
      <dgm:prSet presAssocID="{6D758403-7D28-BC4C-AF38-1370E156F8C1}" presName="hierChild3" presStyleCnt="0"/>
      <dgm:spPr/>
    </dgm:pt>
    <dgm:pt modelId="{EBE323A2-5FE2-2143-B7E6-190BB37BAF66}" type="pres">
      <dgm:prSet presAssocID="{78BBF0AE-52F4-B646-9A92-F486EB1D14C1}" presName="Name10" presStyleLbl="parChTrans1D2" presStyleIdx="3" presStyleCnt="5"/>
      <dgm:spPr/>
    </dgm:pt>
    <dgm:pt modelId="{CBB99CEF-83D0-914D-86EB-C061FB7BB778}" type="pres">
      <dgm:prSet presAssocID="{E3AAD294-7E70-ED4C-8C40-6B90A4BD8FFA}" presName="hierRoot2" presStyleCnt="0"/>
      <dgm:spPr/>
    </dgm:pt>
    <dgm:pt modelId="{7AC4AF70-9EC2-404F-B0DE-AEE1046B0C85}" type="pres">
      <dgm:prSet presAssocID="{E3AAD294-7E70-ED4C-8C40-6B90A4BD8FFA}" presName="composite2" presStyleCnt="0"/>
      <dgm:spPr/>
    </dgm:pt>
    <dgm:pt modelId="{CE57AA2A-1383-1C4B-8888-0FA28EE79899}" type="pres">
      <dgm:prSet presAssocID="{E3AAD294-7E70-ED4C-8C40-6B90A4BD8FFA}" presName="background2" presStyleLbl="node2" presStyleIdx="3" presStyleCnt="5"/>
      <dgm:spPr/>
    </dgm:pt>
    <dgm:pt modelId="{5F513CD0-8238-A94C-AA7B-87D91E200B32}" type="pres">
      <dgm:prSet presAssocID="{E3AAD294-7E70-ED4C-8C40-6B90A4BD8FFA}" presName="text2" presStyleLbl="fgAcc2" presStyleIdx="3" presStyleCnt="5">
        <dgm:presLayoutVars>
          <dgm:chPref val="3"/>
        </dgm:presLayoutVars>
      </dgm:prSet>
      <dgm:spPr/>
    </dgm:pt>
    <dgm:pt modelId="{4EEAA26F-416F-F846-9E56-DC2BB3680E32}" type="pres">
      <dgm:prSet presAssocID="{E3AAD294-7E70-ED4C-8C40-6B90A4BD8FFA}" presName="hierChild3" presStyleCnt="0"/>
      <dgm:spPr/>
    </dgm:pt>
    <dgm:pt modelId="{53463350-7045-A841-80BD-FEED66FDB6F2}" type="pres">
      <dgm:prSet presAssocID="{D781C653-6FAD-E84F-A1AB-84C58B54B8DD}" presName="Name10" presStyleLbl="parChTrans1D2" presStyleIdx="4" presStyleCnt="5"/>
      <dgm:spPr/>
    </dgm:pt>
    <dgm:pt modelId="{DC4D23DB-74E6-FE42-9B50-D67E9B4FA575}" type="pres">
      <dgm:prSet presAssocID="{DA13067C-C8C6-BC47-9900-ADC9AA4BB4FC}" presName="hierRoot2" presStyleCnt="0"/>
      <dgm:spPr/>
    </dgm:pt>
    <dgm:pt modelId="{59F192AB-290B-6F4D-A365-96571B8D219E}" type="pres">
      <dgm:prSet presAssocID="{DA13067C-C8C6-BC47-9900-ADC9AA4BB4FC}" presName="composite2" presStyleCnt="0"/>
      <dgm:spPr/>
    </dgm:pt>
    <dgm:pt modelId="{4BEBD063-1EA2-9447-8014-8C8FB9883256}" type="pres">
      <dgm:prSet presAssocID="{DA13067C-C8C6-BC47-9900-ADC9AA4BB4FC}" presName="background2" presStyleLbl="node2" presStyleIdx="4" presStyleCnt="5"/>
      <dgm:spPr/>
    </dgm:pt>
    <dgm:pt modelId="{F60DB78F-0856-704F-A0AA-2E1A93E76310}" type="pres">
      <dgm:prSet presAssocID="{DA13067C-C8C6-BC47-9900-ADC9AA4BB4FC}" presName="text2" presStyleLbl="fgAcc2" presStyleIdx="4" presStyleCnt="5">
        <dgm:presLayoutVars>
          <dgm:chPref val="3"/>
        </dgm:presLayoutVars>
      </dgm:prSet>
      <dgm:spPr/>
    </dgm:pt>
    <dgm:pt modelId="{789D5188-DA0C-E64F-A8AF-EF65604A6B80}" type="pres">
      <dgm:prSet presAssocID="{DA13067C-C8C6-BC47-9900-ADC9AA4BB4FC}" presName="hierChild3" presStyleCnt="0"/>
      <dgm:spPr/>
    </dgm:pt>
  </dgm:ptLst>
  <dgm:cxnLst>
    <dgm:cxn modelId="{D7695C11-0E8E-3446-AA07-FABD20C8DF86}" type="presOf" srcId="{E9FBF3DC-7ACC-7748-A094-8BF2B06F0C94}" destId="{51804849-34B5-1C4A-81C7-A1688CBCE660}" srcOrd="0" destOrd="0" presId="urn:microsoft.com/office/officeart/2005/8/layout/hierarchy1"/>
    <dgm:cxn modelId="{14127518-AC5B-D045-8DBD-C4973238454A}" srcId="{E9FBF3DC-7ACC-7748-A094-8BF2B06F0C94}" destId="{E3AAD294-7E70-ED4C-8C40-6B90A4BD8FFA}" srcOrd="3" destOrd="0" parTransId="{78BBF0AE-52F4-B646-9A92-F486EB1D14C1}" sibTransId="{1069D37A-B730-4F47-A537-B1EC0F758666}"/>
    <dgm:cxn modelId="{17587120-E6B7-8C43-8D22-858E5023746E}" type="presOf" srcId="{E3AAD294-7E70-ED4C-8C40-6B90A4BD8FFA}" destId="{5F513CD0-8238-A94C-AA7B-87D91E200B32}" srcOrd="0" destOrd="0" presId="urn:microsoft.com/office/officeart/2005/8/layout/hierarchy1"/>
    <dgm:cxn modelId="{92990B26-A01A-A14B-8BC3-B8F3B29AD31E}" srcId="{E9FBF3DC-7ACC-7748-A094-8BF2B06F0C94}" destId="{20F8CAE0-7ED3-3546-85B1-AC7D1853B10C}" srcOrd="1" destOrd="0" parTransId="{D15D9D69-5077-6F42-97C4-AC1C64387B9B}" sibTransId="{EF63503C-8B86-D04D-B78C-9AE12C96EA70}"/>
    <dgm:cxn modelId="{68931729-F1D1-9541-83CC-EE52A38DAFCB}" type="presOf" srcId="{0722C59E-E17B-F640-8022-F7E84F467FEA}" destId="{BC46E1D0-9963-1F46-9134-265186BF4770}" srcOrd="0" destOrd="0" presId="urn:microsoft.com/office/officeart/2005/8/layout/hierarchy1"/>
    <dgm:cxn modelId="{ACA52355-0216-DD46-9937-95149894AAD8}" type="presOf" srcId="{DA13067C-C8C6-BC47-9900-ADC9AA4BB4FC}" destId="{F60DB78F-0856-704F-A0AA-2E1A93E76310}" srcOrd="0" destOrd="0" presId="urn:microsoft.com/office/officeart/2005/8/layout/hierarchy1"/>
    <dgm:cxn modelId="{F67A0658-402D-194F-B8BC-0BDD5B2C4783}" srcId="{E9FBF3DC-7ACC-7748-A094-8BF2B06F0C94}" destId="{6D758403-7D28-BC4C-AF38-1370E156F8C1}" srcOrd="2" destOrd="0" parTransId="{0722C59E-E17B-F640-8022-F7E84F467FEA}" sibTransId="{B841D279-0390-8148-83DE-3C4EAA79E2A0}"/>
    <dgm:cxn modelId="{CBFE4A81-968B-0348-BBEA-D9846CE10A14}" srcId="{5B647A82-033B-2A4B-88F5-C264819C4D75}" destId="{E9FBF3DC-7ACC-7748-A094-8BF2B06F0C94}" srcOrd="1" destOrd="0" parTransId="{DAD6DB17-BF19-A043-B310-B5461790C001}" sibTransId="{79858C21-A7C9-5E42-B146-32F1FE505FDB}"/>
    <dgm:cxn modelId="{7DF2799E-8289-9C46-B739-60122F2AEA3E}" srcId="{E9FBF3DC-7ACC-7748-A094-8BF2B06F0C94}" destId="{BE3D5645-8C44-CD47-BD6C-E00753151D9F}" srcOrd="0" destOrd="0" parTransId="{60A29971-9EFB-434F-9659-7EA0C25F7EF7}" sibTransId="{EAB40B84-9C8B-2D48-ADB8-2842040C0018}"/>
    <dgm:cxn modelId="{C9FD0EA8-2E4F-CB4E-8F9F-4361CB42D0DE}" type="presOf" srcId="{20F8CAE0-7ED3-3546-85B1-AC7D1853B10C}" destId="{995F5F86-72C0-3F46-8910-DDCD144020BD}" srcOrd="0" destOrd="0" presId="urn:microsoft.com/office/officeart/2005/8/layout/hierarchy1"/>
    <dgm:cxn modelId="{E6096AA8-C193-8B48-9A86-B3511B05FE7C}" type="presOf" srcId="{D15D9D69-5077-6F42-97C4-AC1C64387B9B}" destId="{39E9D2B6-24F7-934C-932A-162E96914F08}" srcOrd="0" destOrd="0" presId="urn:microsoft.com/office/officeart/2005/8/layout/hierarchy1"/>
    <dgm:cxn modelId="{7468E6AB-FC38-AA49-9A59-95294E12E536}" type="presOf" srcId="{78BBF0AE-52F4-B646-9A92-F486EB1D14C1}" destId="{EBE323A2-5FE2-2143-B7E6-190BB37BAF66}" srcOrd="0" destOrd="0" presId="urn:microsoft.com/office/officeart/2005/8/layout/hierarchy1"/>
    <dgm:cxn modelId="{E5EBD9AE-1337-374B-979E-E30C92B360F8}" type="presOf" srcId="{E59BC966-C77F-034A-B12A-2DF226EA4859}" destId="{A9F73388-DEE5-8649-B0A5-22CA23F8AA49}" srcOrd="0" destOrd="0" presId="urn:microsoft.com/office/officeart/2005/8/layout/hierarchy1"/>
    <dgm:cxn modelId="{720F99B2-9789-7C43-98D0-DF07790557CA}" type="presOf" srcId="{60A29971-9EFB-434F-9659-7EA0C25F7EF7}" destId="{BF2C913B-0584-844A-A791-6926488E3C78}" srcOrd="0" destOrd="0" presId="urn:microsoft.com/office/officeart/2005/8/layout/hierarchy1"/>
    <dgm:cxn modelId="{8E42F1B8-AA36-0142-955C-1EB53058BA16}" srcId="{5B647A82-033B-2A4B-88F5-C264819C4D75}" destId="{E59BC966-C77F-034A-B12A-2DF226EA4859}" srcOrd="0" destOrd="0" parTransId="{B880E0C7-7732-9B4F-9978-55F46FE1B1AC}" sibTransId="{5EF2D871-7675-2046-A443-F94D50052373}"/>
    <dgm:cxn modelId="{42B16EBC-12E9-2F43-A9DC-D8CEA80A88B2}" type="presOf" srcId="{D781C653-6FAD-E84F-A1AB-84C58B54B8DD}" destId="{53463350-7045-A841-80BD-FEED66FDB6F2}" srcOrd="0" destOrd="0" presId="urn:microsoft.com/office/officeart/2005/8/layout/hierarchy1"/>
    <dgm:cxn modelId="{6E031AC3-91DE-8645-9E0C-A638C69DF1E2}" type="presOf" srcId="{5B647A82-033B-2A4B-88F5-C264819C4D75}" destId="{068E1028-EA4B-004B-96B5-068D652AD610}" srcOrd="0" destOrd="0" presId="urn:microsoft.com/office/officeart/2005/8/layout/hierarchy1"/>
    <dgm:cxn modelId="{14797FDE-37DC-F341-BA38-AAC2166D0CBC}" type="presOf" srcId="{BE3D5645-8C44-CD47-BD6C-E00753151D9F}" destId="{59372E2C-CDA1-924F-9D6E-E133D7290468}" srcOrd="0" destOrd="0" presId="urn:microsoft.com/office/officeart/2005/8/layout/hierarchy1"/>
    <dgm:cxn modelId="{0506F6E5-29B3-5D44-B0EE-E227E624C4A8}" type="presOf" srcId="{6D758403-7D28-BC4C-AF38-1370E156F8C1}" destId="{E83B3860-5E20-7245-909C-0622997B771B}" srcOrd="0" destOrd="0" presId="urn:microsoft.com/office/officeart/2005/8/layout/hierarchy1"/>
    <dgm:cxn modelId="{E6AF01F1-7F70-2843-B0F2-D5AD65DAA7D5}" srcId="{E9FBF3DC-7ACC-7748-A094-8BF2B06F0C94}" destId="{DA13067C-C8C6-BC47-9900-ADC9AA4BB4FC}" srcOrd="4" destOrd="0" parTransId="{D781C653-6FAD-E84F-A1AB-84C58B54B8DD}" sibTransId="{FABAF744-4177-BF44-8F6A-BE821256C860}"/>
    <dgm:cxn modelId="{04BC3EE5-E29D-AF4D-A24A-22C8FAFA18DC}" type="presParOf" srcId="{068E1028-EA4B-004B-96B5-068D652AD610}" destId="{BC2A3D13-A35F-DD4E-AC16-5E50914529A1}" srcOrd="0" destOrd="0" presId="urn:microsoft.com/office/officeart/2005/8/layout/hierarchy1"/>
    <dgm:cxn modelId="{FF583AA5-32CA-1B43-9A40-1C62896EF03D}" type="presParOf" srcId="{BC2A3D13-A35F-DD4E-AC16-5E50914529A1}" destId="{73835241-C761-7E43-B716-E01DEB014980}" srcOrd="0" destOrd="0" presId="urn:microsoft.com/office/officeart/2005/8/layout/hierarchy1"/>
    <dgm:cxn modelId="{EF5141E4-475C-E24D-BD8A-4F16D741E35E}" type="presParOf" srcId="{73835241-C761-7E43-B716-E01DEB014980}" destId="{F2285B58-F1FB-2841-A330-4694785D17E5}" srcOrd="0" destOrd="0" presId="urn:microsoft.com/office/officeart/2005/8/layout/hierarchy1"/>
    <dgm:cxn modelId="{0375C7C8-E775-F743-9F24-EDF553340661}" type="presParOf" srcId="{73835241-C761-7E43-B716-E01DEB014980}" destId="{A9F73388-DEE5-8649-B0A5-22CA23F8AA49}" srcOrd="1" destOrd="0" presId="urn:microsoft.com/office/officeart/2005/8/layout/hierarchy1"/>
    <dgm:cxn modelId="{87ED9269-4F50-8740-8CF9-4FBDC22917FD}" type="presParOf" srcId="{BC2A3D13-A35F-DD4E-AC16-5E50914529A1}" destId="{386E0C8E-37D0-E445-9CD3-3139AF3EEF1C}" srcOrd="1" destOrd="0" presId="urn:microsoft.com/office/officeart/2005/8/layout/hierarchy1"/>
    <dgm:cxn modelId="{2EA47840-8661-0941-9E3D-205C7893C6F0}" type="presParOf" srcId="{068E1028-EA4B-004B-96B5-068D652AD610}" destId="{CFFE852D-C6E3-7F4E-A065-A6B40159169C}" srcOrd="1" destOrd="0" presId="urn:microsoft.com/office/officeart/2005/8/layout/hierarchy1"/>
    <dgm:cxn modelId="{FF6B9CA4-2E63-F249-A656-9309F699152B}" type="presParOf" srcId="{CFFE852D-C6E3-7F4E-A065-A6B40159169C}" destId="{47796BB0-276E-3048-945F-19E79AD527ED}" srcOrd="0" destOrd="0" presId="urn:microsoft.com/office/officeart/2005/8/layout/hierarchy1"/>
    <dgm:cxn modelId="{053D899F-6753-C740-A5B8-86F29A163890}" type="presParOf" srcId="{47796BB0-276E-3048-945F-19E79AD527ED}" destId="{53DDC6F0-2941-0946-B239-E433E6F6D2C5}" srcOrd="0" destOrd="0" presId="urn:microsoft.com/office/officeart/2005/8/layout/hierarchy1"/>
    <dgm:cxn modelId="{32C95DE5-0A69-1347-962A-413369726A32}" type="presParOf" srcId="{47796BB0-276E-3048-945F-19E79AD527ED}" destId="{51804849-34B5-1C4A-81C7-A1688CBCE660}" srcOrd="1" destOrd="0" presId="urn:microsoft.com/office/officeart/2005/8/layout/hierarchy1"/>
    <dgm:cxn modelId="{D0B29AD5-255D-4A4F-A9C0-CF950F019A9C}" type="presParOf" srcId="{CFFE852D-C6E3-7F4E-A065-A6B40159169C}" destId="{1E4CB637-803F-3147-B3C0-3396A484106C}" srcOrd="1" destOrd="0" presId="urn:microsoft.com/office/officeart/2005/8/layout/hierarchy1"/>
    <dgm:cxn modelId="{B874C2FF-B9BA-204C-8277-2B0E1A053F08}" type="presParOf" srcId="{1E4CB637-803F-3147-B3C0-3396A484106C}" destId="{BF2C913B-0584-844A-A791-6926488E3C78}" srcOrd="0" destOrd="0" presId="urn:microsoft.com/office/officeart/2005/8/layout/hierarchy1"/>
    <dgm:cxn modelId="{AD1C2262-CC22-FD48-A19E-CA5FF1857266}" type="presParOf" srcId="{1E4CB637-803F-3147-B3C0-3396A484106C}" destId="{48CB5235-E258-6A4F-9770-8F62F7FBA112}" srcOrd="1" destOrd="0" presId="urn:microsoft.com/office/officeart/2005/8/layout/hierarchy1"/>
    <dgm:cxn modelId="{4DECDECD-276E-9B4C-965E-22A62B967AAB}" type="presParOf" srcId="{48CB5235-E258-6A4F-9770-8F62F7FBA112}" destId="{A266AA29-B9DA-F147-AF41-3B46CE49CEA5}" srcOrd="0" destOrd="0" presId="urn:microsoft.com/office/officeart/2005/8/layout/hierarchy1"/>
    <dgm:cxn modelId="{1D4F9065-30B0-2541-9020-B52AF19D2A93}" type="presParOf" srcId="{A266AA29-B9DA-F147-AF41-3B46CE49CEA5}" destId="{47065CF3-8B11-4042-B989-B0E2207056B4}" srcOrd="0" destOrd="0" presId="urn:microsoft.com/office/officeart/2005/8/layout/hierarchy1"/>
    <dgm:cxn modelId="{F0D6DD0A-6681-1A45-A16A-F51CF8115640}" type="presParOf" srcId="{A266AA29-B9DA-F147-AF41-3B46CE49CEA5}" destId="{59372E2C-CDA1-924F-9D6E-E133D7290468}" srcOrd="1" destOrd="0" presId="urn:microsoft.com/office/officeart/2005/8/layout/hierarchy1"/>
    <dgm:cxn modelId="{7AB9BA29-5C24-2246-80E4-3E3E3A61A8C8}" type="presParOf" srcId="{48CB5235-E258-6A4F-9770-8F62F7FBA112}" destId="{D618C24E-A3C8-344A-84FA-706C2D05CDC4}" srcOrd="1" destOrd="0" presId="urn:microsoft.com/office/officeart/2005/8/layout/hierarchy1"/>
    <dgm:cxn modelId="{1B54BE72-AA96-A246-A697-1AFA3E20F908}" type="presParOf" srcId="{1E4CB637-803F-3147-B3C0-3396A484106C}" destId="{39E9D2B6-24F7-934C-932A-162E96914F08}" srcOrd="2" destOrd="0" presId="urn:microsoft.com/office/officeart/2005/8/layout/hierarchy1"/>
    <dgm:cxn modelId="{462B29B0-F4B2-E643-A6A1-E9C9A5157E2A}" type="presParOf" srcId="{1E4CB637-803F-3147-B3C0-3396A484106C}" destId="{FC0346F4-85BB-5145-A141-1A4BF6246C23}" srcOrd="3" destOrd="0" presId="urn:microsoft.com/office/officeart/2005/8/layout/hierarchy1"/>
    <dgm:cxn modelId="{98299A75-96F1-3146-8A5A-1C5F7D67D656}" type="presParOf" srcId="{FC0346F4-85BB-5145-A141-1A4BF6246C23}" destId="{99174E03-C00D-2643-A143-3BD115084802}" srcOrd="0" destOrd="0" presId="urn:microsoft.com/office/officeart/2005/8/layout/hierarchy1"/>
    <dgm:cxn modelId="{B92B53C9-53FB-0E4B-9A76-6A763CDCEA33}" type="presParOf" srcId="{99174E03-C00D-2643-A143-3BD115084802}" destId="{4B7DD6EC-7D01-2441-9596-A5CBE2F31983}" srcOrd="0" destOrd="0" presId="urn:microsoft.com/office/officeart/2005/8/layout/hierarchy1"/>
    <dgm:cxn modelId="{5C0F5441-EA7E-E847-8817-7564CD99722B}" type="presParOf" srcId="{99174E03-C00D-2643-A143-3BD115084802}" destId="{995F5F86-72C0-3F46-8910-DDCD144020BD}" srcOrd="1" destOrd="0" presId="urn:microsoft.com/office/officeart/2005/8/layout/hierarchy1"/>
    <dgm:cxn modelId="{C606B068-4039-9F43-8902-29CB813FC358}" type="presParOf" srcId="{FC0346F4-85BB-5145-A141-1A4BF6246C23}" destId="{8ED55AE2-0CFB-0542-B8B7-53C23B1E53F2}" srcOrd="1" destOrd="0" presId="urn:microsoft.com/office/officeart/2005/8/layout/hierarchy1"/>
    <dgm:cxn modelId="{53506DF2-04B9-E043-ABEC-291A130C8C94}" type="presParOf" srcId="{1E4CB637-803F-3147-B3C0-3396A484106C}" destId="{BC46E1D0-9963-1F46-9134-265186BF4770}" srcOrd="4" destOrd="0" presId="urn:microsoft.com/office/officeart/2005/8/layout/hierarchy1"/>
    <dgm:cxn modelId="{0EE51E65-513D-F04B-A9A6-90EB59913D30}" type="presParOf" srcId="{1E4CB637-803F-3147-B3C0-3396A484106C}" destId="{BF5159F3-A990-8244-B8DF-D2F62841B6B9}" srcOrd="5" destOrd="0" presId="urn:microsoft.com/office/officeart/2005/8/layout/hierarchy1"/>
    <dgm:cxn modelId="{D241F54E-2E73-2E4B-86A5-6AAE65F35E93}" type="presParOf" srcId="{BF5159F3-A990-8244-B8DF-D2F62841B6B9}" destId="{05E8BD33-2DBC-224A-934D-F94F3BC3B276}" srcOrd="0" destOrd="0" presId="urn:microsoft.com/office/officeart/2005/8/layout/hierarchy1"/>
    <dgm:cxn modelId="{ACD6AA4C-2377-0646-B07C-D922B7144566}" type="presParOf" srcId="{05E8BD33-2DBC-224A-934D-F94F3BC3B276}" destId="{C7ACBD2B-B032-834C-94EC-CFC046F9C3E3}" srcOrd="0" destOrd="0" presId="urn:microsoft.com/office/officeart/2005/8/layout/hierarchy1"/>
    <dgm:cxn modelId="{31DAEB3E-2CC8-3848-8810-003D74018444}" type="presParOf" srcId="{05E8BD33-2DBC-224A-934D-F94F3BC3B276}" destId="{E83B3860-5E20-7245-909C-0622997B771B}" srcOrd="1" destOrd="0" presId="urn:microsoft.com/office/officeart/2005/8/layout/hierarchy1"/>
    <dgm:cxn modelId="{C875FC14-7294-3B48-92FE-909D26561593}" type="presParOf" srcId="{BF5159F3-A990-8244-B8DF-D2F62841B6B9}" destId="{1206AA10-BBE8-1947-B322-5B35E4A7F308}" srcOrd="1" destOrd="0" presId="urn:microsoft.com/office/officeart/2005/8/layout/hierarchy1"/>
    <dgm:cxn modelId="{30A34003-1656-6741-B855-371290C3CE26}" type="presParOf" srcId="{1E4CB637-803F-3147-B3C0-3396A484106C}" destId="{EBE323A2-5FE2-2143-B7E6-190BB37BAF66}" srcOrd="6" destOrd="0" presId="urn:microsoft.com/office/officeart/2005/8/layout/hierarchy1"/>
    <dgm:cxn modelId="{182C6035-C2CB-1B44-AC33-5C128C35CD30}" type="presParOf" srcId="{1E4CB637-803F-3147-B3C0-3396A484106C}" destId="{CBB99CEF-83D0-914D-86EB-C061FB7BB778}" srcOrd="7" destOrd="0" presId="urn:microsoft.com/office/officeart/2005/8/layout/hierarchy1"/>
    <dgm:cxn modelId="{A69B4F79-0F45-9144-BC05-FCC5DBF225B6}" type="presParOf" srcId="{CBB99CEF-83D0-914D-86EB-C061FB7BB778}" destId="{7AC4AF70-9EC2-404F-B0DE-AEE1046B0C85}" srcOrd="0" destOrd="0" presId="urn:microsoft.com/office/officeart/2005/8/layout/hierarchy1"/>
    <dgm:cxn modelId="{4FEADDFB-F97D-C74E-B061-49F20CD3A539}" type="presParOf" srcId="{7AC4AF70-9EC2-404F-B0DE-AEE1046B0C85}" destId="{CE57AA2A-1383-1C4B-8888-0FA28EE79899}" srcOrd="0" destOrd="0" presId="urn:microsoft.com/office/officeart/2005/8/layout/hierarchy1"/>
    <dgm:cxn modelId="{52D6DFD0-9805-7944-8E7B-AB5D211CB885}" type="presParOf" srcId="{7AC4AF70-9EC2-404F-B0DE-AEE1046B0C85}" destId="{5F513CD0-8238-A94C-AA7B-87D91E200B32}" srcOrd="1" destOrd="0" presId="urn:microsoft.com/office/officeart/2005/8/layout/hierarchy1"/>
    <dgm:cxn modelId="{BFC3AB56-1876-CF4F-BA4B-EF8337D9793D}" type="presParOf" srcId="{CBB99CEF-83D0-914D-86EB-C061FB7BB778}" destId="{4EEAA26F-416F-F846-9E56-DC2BB3680E32}" srcOrd="1" destOrd="0" presId="urn:microsoft.com/office/officeart/2005/8/layout/hierarchy1"/>
    <dgm:cxn modelId="{A8D45BFA-9BA7-CD4C-B162-B2521D6FC5BB}" type="presParOf" srcId="{1E4CB637-803F-3147-B3C0-3396A484106C}" destId="{53463350-7045-A841-80BD-FEED66FDB6F2}" srcOrd="8" destOrd="0" presId="urn:microsoft.com/office/officeart/2005/8/layout/hierarchy1"/>
    <dgm:cxn modelId="{CADDE194-C368-8D43-AFF9-FC52A29DB2CC}" type="presParOf" srcId="{1E4CB637-803F-3147-B3C0-3396A484106C}" destId="{DC4D23DB-74E6-FE42-9B50-D67E9B4FA575}" srcOrd="9" destOrd="0" presId="urn:microsoft.com/office/officeart/2005/8/layout/hierarchy1"/>
    <dgm:cxn modelId="{105A8C58-068F-2547-895B-BAF9FEF586A9}" type="presParOf" srcId="{DC4D23DB-74E6-FE42-9B50-D67E9B4FA575}" destId="{59F192AB-290B-6F4D-A365-96571B8D219E}" srcOrd="0" destOrd="0" presId="urn:microsoft.com/office/officeart/2005/8/layout/hierarchy1"/>
    <dgm:cxn modelId="{92A689C9-C823-BC46-AD02-B533A7D068DF}" type="presParOf" srcId="{59F192AB-290B-6F4D-A365-96571B8D219E}" destId="{4BEBD063-1EA2-9447-8014-8C8FB9883256}" srcOrd="0" destOrd="0" presId="urn:microsoft.com/office/officeart/2005/8/layout/hierarchy1"/>
    <dgm:cxn modelId="{0F404136-A3FE-F944-BB1A-8514E86F1744}" type="presParOf" srcId="{59F192AB-290B-6F4D-A365-96571B8D219E}" destId="{F60DB78F-0856-704F-A0AA-2E1A93E76310}" srcOrd="1" destOrd="0" presId="urn:microsoft.com/office/officeart/2005/8/layout/hierarchy1"/>
    <dgm:cxn modelId="{44FBAB7C-DA31-6645-8D11-9352DC1CCC5C}" type="presParOf" srcId="{DC4D23DB-74E6-FE42-9B50-D67E9B4FA575}" destId="{789D5188-DA0C-E64F-A8AF-EF65604A6B8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25AC7F9-66EB-5F4E-98E9-18DDE684FDD1}" type="doc">
      <dgm:prSet loTypeId="urn:microsoft.com/office/officeart/2005/8/layout/hProcess11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6052D37-C23D-E549-B048-11662D38F803}">
      <dgm:prSet custT="1"/>
      <dgm:spPr/>
      <dgm:t>
        <a:bodyPr/>
        <a:lstStyle/>
        <a:p>
          <a:r>
            <a:rPr lang="en-US" sz="1600" baseline="0"/>
            <a:t>Screening Applications and Resumes</a:t>
          </a:r>
          <a:endParaRPr lang="en-US" sz="1600" dirty="0"/>
        </a:p>
      </dgm:t>
    </dgm:pt>
    <dgm:pt modelId="{4887589C-6953-1B46-A937-E4577BA71831}" type="parTrans" cxnId="{E798E09C-0EA7-7941-AADD-B5226AD4B3B0}">
      <dgm:prSet/>
      <dgm:spPr/>
      <dgm:t>
        <a:bodyPr/>
        <a:lstStyle/>
        <a:p>
          <a:endParaRPr lang="en-US"/>
        </a:p>
      </dgm:t>
    </dgm:pt>
    <dgm:pt modelId="{4E2C8233-0411-6E4F-9575-41A17981D6AC}" type="sibTrans" cxnId="{E798E09C-0EA7-7941-AADD-B5226AD4B3B0}">
      <dgm:prSet/>
      <dgm:spPr/>
      <dgm:t>
        <a:bodyPr/>
        <a:lstStyle/>
        <a:p>
          <a:endParaRPr lang="en-US"/>
        </a:p>
      </dgm:t>
    </dgm:pt>
    <dgm:pt modelId="{7E4113FD-509D-7841-9F07-CEC6443A299A}">
      <dgm:prSet custT="1"/>
      <dgm:spPr/>
      <dgm:t>
        <a:bodyPr/>
        <a:lstStyle/>
        <a:p>
          <a:r>
            <a:rPr lang="en-US" sz="1600" baseline="0"/>
            <a:t>Testing and Reviewing Work Samples</a:t>
          </a:r>
          <a:endParaRPr lang="en-US" sz="1600" dirty="0"/>
        </a:p>
      </dgm:t>
    </dgm:pt>
    <dgm:pt modelId="{22F0DD64-619B-8046-ABC4-C9348D657CFB}" type="parTrans" cxnId="{2D5D39E3-6719-5A49-95D4-292AD4B5F868}">
      <dgm:prSet/>
      <dgm:spPr/>
      <dgm:t>
        <a:bodyPr/>
        <a:lstStyle/>
        <a:p>
          <a:endParaRPr lang="en-US"/>
        </a:p>
      </dgm:t>
    </dgm:pt>
    <dgm:pt modelId="{0FB7C662-43D6-8849-A03E-B4F1C46FE2A8}" type="sibTrans" cxnId="{2D5D39E3-6719-5A49-95D4-292AD4B5F868}">
      <dgm:prSet/>
      <dgm:spPr/>
      <dgm:t>
        <a:bodyPr/>
        <a:lstStyle/>
        <a:p>
          <a:endParaRPr lang="en-US"/>
        </a:p>
      </dgm:t>
    </dgm:pt>
    <dgm:pt modelId="{C452586C-7334-5142-9C09-567407390C35}">
      <dgm:prSet custT="1"/>
      <dgm:spPr/>
      <dgm:t>
        <a:bodyPr/>
        <a:lstStyle/>
        <a:p>
          <a:r>
            <a:rPr lang="en-US" sz="1600" baseline="0"/>
            <a:t>Interviewing Candidates</a:t>
          </a:r>
          <a:endParaRPr lang="en-US" sz="1600"/>
        </a:p>
      </dgm:t>
    </dgm:pt>
    <dgm:pt modelId="{850ED782-1840-5F40-AF15-F270AEFD2290}" type="parTrans" cxnId="{14DC5B24-1F2B-8A4C-8FBC-143E217D1AD9}">
      <dgm:prSet/>
      <dgm:spPr/>
      <dgm:t>
        <a:bodyPr/>
        <a:lstStyle/>
        <a:p>
          <a:endParaRPr lang="en-US"/>
        </a:p>
      </dgm:t>
    </dgm:pt>
    <dgm:pt modelId="{F7C98AB2-13E8-D243-8598-3C62DD311E65}" type="sibTrans" cxnId="{14DC5B24-1F2B-8A4C-8FBC-143E217D1AD9}">
      <dgm:prSet/>
      <dgm:spPr/>
      <dgm:t>
        <a:bodyPr/>
        <a:lstStyle/>
        <a:p>
          <a:endParaRPr lang="en-US"/>
        </a:p>
      </dgm:t>
    </dgm:pt>
    <dgm:pt modelId="{0423F318-7D6E-AE40-99FE-046364D8E382}">
      <dgm:prSet custT="1"/>
      <dgm:spPr/>
      <dgm:t>
        <a:bodyPr/>
        <a:lstStyle/>
        <a:p>
          <a:r>
            <a:rPr lang="en-US" sz="1600" baseline="0"/>
            <a:t>Checking References and Background</a:t>
          </a:r>
          <a:endParaRPr lang="en-US" sz="1600" dirty="0"/>
        </a:p>
      </dgm:t>
    </dgm:pt>
    <dgm:pt modelId="{A9D88A4F-4235-4F49-9BEB-AA576B040406}" type="parTrans" cxnId="{616B793C-3816-4B4B-9687-CD34845BB22D}">
      <dgm:prSet/>
      <dgm:spPr/>
      <dgm:t>
        <a:bodyPr/>
        <a:lstStyle/>
        <a:p>
          <a:endParaRPr lang="en-US"/>
        </a:p>
      </dgm:t>
    </dgm:pt>
    <dgm:pt modelId="{1D75C0E5-2FF9-2F4E-9AEB-3BA120C72F19}" type="sibTrans" cxnId="{616B793C-3816-4B4B-9687-CD34845BB22D}">
      <dgm:prSet/>
      <dgm:spPr/>
      <dgm:t>
        <a:bodyPr/>
        <a:lstStyle/>
        <a:p>
          <a:endParaRPr lang="en-US"/>
        </a:p>
      </dgm:t>
    </dgm:pt>
    <dgm:pt modelId="{4B337ABA-2FD6-CB4F-BA6F-4F69D906FADC}">
      <dgm:prSet custT="1"/>
      <dgm:spPr/>
      <dgm:t>
        <a:bodyPr/>
        <a:lstStyle/>
        <a:p>
          <a:r>
            <a:rPr lang="en-US" sz="1600" baseline="0"/>
            <a:t>Making a Selection</a:t>
          </a:r>
          <a:endParaRPr lang="en-US" sz="1600"/>
        </a:p>
      </dgm:t>
    </dgm:pt>
    <dgm:pt modelId="{114E1A59-0086-AC46-8135-3C4C28176124}" type="parTrans" cxnId="{91935A01-22A0-0C49-B6CA-CE7BE8FEF029}">
      <dgm:prSet/>
      <dgm:spPr/>
      <dgm:t>
        <a:bodyPr/>
        <a:lstStyle/>
        <a:p>
          <a:endParaRPr lang="en-US"/>
        </a:p>
      </dgm:t>
    </dgm:pt>
    <dgm:pt modelId="{BAACA7D2-B969-D242-86F3-237382ABAAE2}" type="sibTrans" cxnId="{91935A01-22A0-0C49-B6CA-CE7BE8FEF029}">
      <dgm:prSet/>
      <dgm:spPr/>
      <dgm:t>
        <a:bodyPr/>
        <a:lstStyle/>
        <a:p>
          <a:endParaRPr lang="en-US"/>
        </a:p>
      </dgm:t>
    </dgm:pt>
    <dgm:pt modelId="{CB294DCF-0E4B-8342-AA04-61AB963F4455}" type="pres">
      <dgm:prSet presAssocID="{625AC7F9-66EB-5F4E-98E9-18DDE684FDD1}" presName="Name0" presStyleCnt="0">
        <dgm:presLayoutVars>
          <dgm:dir/>
          <dgm:resizeHandles val="exact"/>
        </dgm:presLayoutVars>
      </dgm:prSet>
      <dgm:spPr/>
    </dgm:pt>
    <dgm:pt modelId="{4BB64C81-4D10-E34D-AFE3-EAB3D4BBB269}" type="pres">
      <dgm:prSet presAssocID="{625AC7F9-66EB-5F4E-98E9-18DDE684FDD1}" presName="arrow" presStyleLbl="bgShp" presStyleIdx="0" presStyleCnt="1" custLinFactNeighborY="2174"/>
      <dgm:spPr/>
    </dgm:pt>
    <dgm:pt modelId="{72953ACF-4932-C240-A241-FF2CDDCCA9A5}" type="pres">
      <dgm:prSet presAssocID="{625AC7F9-66EB-5F4E-98E9-18DDE684FDD1}" presName="points" presStyleCnt="0"/>
      <dgm:spPr/>
    </dgm:pt>
    <dgm:pt modelId="{9520313C-9FAA-494B-B53B-FBC28CDE4EAE}" type="pres">
      <dgm:prSet presAssocID="{16052D37-C23D-E549-B048-11662D38F803}" presName="compositeA" presStyleCnt="0"/>
      <dgm:spPr/>
    </dgm:pt>
    <dgm:pt modelId="{1ADEA5DC-A564-7648-A776-0534567AAD19}" type="pres">
      <dgm:prSet presAssocID="{16052D37-C23D-E549-B048-11662D38F803}" presName="textA" presStyleLbl="revTx" presStyleIdx="0" presStyleCnt="5">
        <dgm:presLayoutVars>
          <dgm:bulletEnabled val="1"/>
        </dgm:presLayoutVars>
      </dgm:prSet>
      <dgm:spPr/>
    </dgm:pt>
    <dgm:pt modelId="{AAF3A7AA-A3A6-D041-A262-E1C85578F6F1}" type="pres">
      <dgm:prSet presAssocID="{16052D37-C23D-E549-B048-11662D38F803}" presName="circleA" presStyleLbl="node1" presStyleIdx="0" presStyleCnt="5"/>
      <dgm:spPr/>
    </dgm:pt>
    <dgm:pt modelId="{46051DD2-E5F5-F441-9DAE-293FB2066B99}" type="pres">
      <dgm:prSet presAssocID="{16052D37-C23D-E549-B048-11662D38F803}" presName="spaceA" presStyleCnt="0"/>
      <dgm:spPr/>
    </dgm:pt>
    <dgm:pt modelId="{10EE179A-A028-CE4A-95FF-405887461758}" type="pres">
      <dgm:prSet presAssocID="{4E2C8233-0411-6E4F-9575-41A17981D6AC}" presName="space" presStyleCnt="0"/>
      <dgm:spPr/>
    </dgm:pt>
    <dgm:pt modelId="{D652B841-7122-FE48-A2A2-2C6A6DD0AC2D}" type="pres">
      <dgm:prSet presAssocID="{7E4113FD-509D-7841-9F07-CEC6443A299A}" presName="compositeB" presStyleCnt="0"/>
      <dgm:spPr/>
    </dgm:pt>
    <dgm:pt modelId="{915CE184-75FA-1941-B222-1626A7307B7F}" type="pres">
      <dgm:prSet presAssocID="{7E4113FD-509D-7841-9F07-CEC6443A299A}" presName="textB" presStyleLbl="revTx" presStyleIdx="1" presStyleCnt="5">
        <dgm:presLayoutVars>
          <dgm:bulletEnabled val="1"/>
        </dgm:presLayoutVars>
      </dgm:prSet>
      <dgm:spPr/>
    </dgm:pt>
    <dgm:pt modelId="{A4E5E41A-AFE8-764D-B48A-09356A336E7D}" type="pres">
      <dgm:prSet presAssocID="{7E4113FD-509D-7841-9F07-CEC6443A299A}" presName="circleB" presStyleLbl="node1" presStyleIdx="1" presStyleCnt="5"/>
      <dgm:spPr/>
    </dgm:pt>
    <dgm:pt modelId="{F531B23F-743A-464C-9D87-ED58400731F9}" type="pres">
      <dgm:prSet presAssocID="{7E4113FD-509D-7841-9F07-CEC6443A299A}" presName="spaceB" presStyleCnt="0"/>
      <dgm:spPr/>
    </dgm:pt>
    <dgm:pt modelId="{6C4928FF-EE6B-D542-B5E2-632891F2518B}" type="pres">
      <dgm:prSet presAssocID="{0FB7C662-43D6-8849-A03E-B4F1C46FE2A8}" presName="space" presStyleCnt="0"/>
      <dgm:spPr/>
    </dgm:pt>
    <dgm:pt modelId="{554D7804-0FBD-1A4B-9E98-1E0C0621DF09}" type="pres">
      <dgm:prSet presAssocID="{C452586C-7334-5142-9C09-567407390C35}" presName="compositeA" presStyleCnt="0"/>
      <dgm:spPr/>
    </dgm:pt>
    <dgm:pt modelId="{CE432335-6532-F941-AD89-B7B6BDAA4A30}" type="pres">
      <dgm:prSet presAssocID="{C452586C-7334-5142-9C09-567407390C35}" presName="textA" presStyleLbl="revTx" presStyleIdx="2" presStyleCnt="5">
        <dgm:presLayoutVars>
          <dgm:bulletEnabled val="1"/>
        </dgm:presLayoutVars>
      </dgm:prSet>
      <dgm:spPr/>
    </dgm:pt>
    <dgm:pt modelId="{14740731-49FB-CC40-8148-A166D14FFFE6}" type="pres">
      <dgm:prSet presAssocID="{C452586C-7334-5142-9C09-567407390C35}" presName="circleA" presStyleLbl="node1" presStyleIdx="2" presStyleCnt="5"/>
      <dgm:spPr/>
    </dgm:pt>
    <dgm:pt modelId="{40520CEF-8CDA-3143-B3F2-4C57DE36F877}" type="pres">
      <dgm:prSet presAssocID="{C452586C-7334-5142-9C09-567407390C35}" presName="spaceA" presStyleCnt="0"/>
      <dgm:spPr/>
    </dgm:pt>
    <dgm:pt modelId="{2000DFEF-999A-2A47-B074-EC3B7615798E}" type="pres">
      <dgm:prSet presAssocID="{F7C98AB2-13E8-D243-8598-3C62DD311E65}" presName="space" presStyleCnt="0"/>
      <dgm:spPr/>
    </dgm:pt>
    <dgm:pt modelId="{3B4340DF-0E9B-5D46-B94A-B587311520FE}" type="pres">
      <dgm:prSet presAssocID="{0423F318-7D6E-AE40-99FE-046364D8E382}" presName="compositeB" presStyleCnt="0"/>
      <dgm:spPr/>
    </dgm:pt>
    <dgm:pt modelId="{CD3EB4BE-01EB-AA42-A237-C95F6C618470}" type="pres">
      <dgm:prSet presAssocID="{0423F318-7D6E-AE40-99FE-046364D8E382}" presName="textB" presStyleLbl="revTx" presStyleIdx="3" presStyleCnt="5">
        <dgm:presLayoutVars>
          <dgm:bulletEnabled val="1"/>
        </dgm:presLayoutVars>
      </dgm:prSet>
      <dgm:spPr/>
    </dgm:pt>
    <dgm:pt modelId="{BABCAE81-0A0D-9C4E-8AB8-FFE452F2078A}" type="pres">
      <dgm:prSet presAssocID="{0423F318-7D6E-AE40-99FE-046364D8E382}" presName="circleB" presStyleLbl="node1" presStyleIdx="3" presStyleCnt="5"/>
      <dgm:spPr/>
    </dgm:pt>
    <dgm:pt modelId="{2C89367F-B0FA-2240-ADEF-37FFE1B39EA2}" type="pres">
      <dgm:prSet presAssocID="{0423F318-7D6E-AE40-99FE-046364D8E382}" presName="spaceB" presStyleCnt="0"/>
      <dgm:spPr/>
    </dgm:pt>
    <dgm:pt modelId="{A1D22B03-5DD7-5A42-9CEE-46B02A5B1FD1}" type="pres">
      <dgm:prSet presAssocID="{1D75C0E5-2FF9-2F4E-9AEB-3BA120C72F19}" presName="space" presStyleCnt="0"/>
      <dgm:spPr/>
    </dgm:pt>
    <dgm:pt modelId="{02650C20-D3C1-BB4C-A5CE-1D383411A5D3}" type="pres">
      <dgm:prSet presAssocID="{4B337ABA-2FD6-CB4F-BA6F-4F69D906FADC}" presName="compositeA" presStyleCnt="0"/>
      <dgm:spPr/>
    </dgm:pt>
    <dgm:pt modelId="{0F945CC5-2BE7-B641-8E83-7135EF1EA485}" type="pres">
      <dgm:prSet presAssocID="{4B337ABA-2FD6-CB4F-BA6F-4F69D906FADC}" presName="textA" presStyleLbl="revTx" presStyleIdx="4" presStyleCnt="5">
        <dgm:presLayoutVars>
          <dgm:bulletEnabled val="1"/>
        </dgm:presLayoutVars>
      </dgm:prSet>
      <dgm:spPr/>
    </dgm:pt>
    <dgm:pt modelId="{5AB1A73E-EDCA-3644-A4B4-CA7AA213899C}" type="pres">
      <dgm:prSet presAssocID="{4B337ABA-2FD6-CB4F-BA6F-4F69D906FADC}" presName="circleA" presStyleLbl="node1" presStyleIdx="4" presStyleCnt="5"/>
      <dgm:spPr/>
    </dgm:pt>
    <dgm:pt modelId="{EE854FAD-5667-7A43-AF51-5DBDE0E86CA1}" type="pres">
      <dgm:prSet presAssocID="{4B337ABA-2FD6-CB4F-BA6F-4F69D906FADC}" presName="spaceA" presStyleCnt="0"/>
      <dgm:spPr/>
    </dgm:pt>
  </dgm:ptLst>
  <dgm:cxnLst>
    <dgm:cxn modelId="{91935A01-22A0-0C49-B6CA-CE7BE8FEF029}" srcId="{625AC7F9-66EB-5F4E-98E9-18DDE684FDD1}" destId="{4B337ABA-2FD6-CB4F-BA6F-4F69D906FADC}" srcOrd="4" destOrd="0" parTransId="{114E1A59-0086-AC46-8135-3C4C28176124}" sibTransId="{BAACA7D2-B969-D242-86F3-237382ABAAE2}"/>
    <dgm:cxn modelId="{14DC5B24-1F2B-8A4C-8FBC-143E217D1AD9}" srcId="{625AC7F9-66EB-5F4E-98E9-18DDE684FDD1}" destId="{C452586C-7334-5142-9C09-567407390C35}" srcOrd="2" destOrd="0" parTransId="{850ED782-1840-5F40-AF15-F270AEFD2290}" sibTransId="{F7C98AB2-13E8-D243-8598-3C62DD311E65}"/>
    <dgm:cxn modelId="{616B793C-3816-4B4B-9687-CD34845BB22D}" srcId="{625AC7F9-66EB-5F4E-98E9-18DDE684FDD1}" destId="{0423F318-7D6E-AE40-99FE-046364D8E382}" srcOrd="3" destOrd="0" parTransId="{A9D88A4F-4235-4F49-9BEB-AA576B040406}" sibTransId="{1D75C0E5-2FF9-2F4E-9AEB-3BA120C72F19}"/>
    <dgm:cxn modelId="{94C5F57A-3A2E-AB4C-AF11-9D84CA408AE2}" type="presOf" srcId="{625AC7F9-66EB-5F4E-98E9-18DDE684FDD1}" destId="{CB294DCF-0E4B-8342-AA04-61AB963F4455}" srcOrd="0" destOrd="0" presId="urn:microsoft.com/office/officeart/2005/8/layout/hProcess11"/>
    <dgm:cxn modelId="{9C5D719B-4ABC-0844-A136-B71AC192793C}" type="presOf" srcId="{16052D37-C23D-E549-B048-11662D38F803}" destId="{1ADEA5DC-A564-7648-A776-0534567AAD19}" srcOrd="0" destOrd="0" presId="urn:microsoft.com/office/officeart/2005/8/layout/hProcess11"/>
    <dgm:cxn modelId="{E798E09C-0EA7-7941-AADD-B5226AD4B3B0}" srcId="{625AC7F9-66EB-5F4E-98E9-18DDE684FDD1}" destId="{16052D37-C23D-E549-B048-11662D38F803}" srcOrd="0" destOrd="0" parTransId="{4887589C-6953-1B46-A937-E4577BA71831}" sibTransId="{4E2C8233-0411-6E4F-9575-41A17981D6AC}"/>
    <dgm:cxn modelId="{CCDC93BB-4A50-D441-9ACA-4B07E16C8C18}" type="presOf" srcId="{4B337ABA-2FD6-CB4F-BA6F-4F69D906FADC}" destId="{0F945CC5-2BE7-B641-8E83-7135EF1EA485}" srcOrd="0" destOrd="0" presId="urn:microsoft.com/office/officeart/2005/8/layout/hProcess11"/>
    <dgm:cxn modelId="{61D3C1BB-9B96-474C-A27A-F51830BD7396}" type="presOf" srcId="{7E4113FD-509D-7841-9F07-CEC6443A299A}" destId="{915CE184-75FA-1941-B222-1626A7307B7F}" srcOrd="0" destOrd="0" presId="urn:microsoft.com/office/officeart/2005/8/layout/hProcess11"/>
    <dgm:cxn modelId="{FFF545C2-6A2D-DE48-B2C3-4D7CEB7BEE20}" type="presOf" srcId="{0423F318-7D6E-AE40-99FE-046364D8E382}" destId="{CD3EB4BE-01EB-AA42-A237-C95F6C618470}" srcOrd="0" destOrd="0" presId="urn:microsoft.com/office/officeart/2005/8/layout/hProcess11"/>
    <dgm:cxn modelId="{20D25CE0-79D9-B44D-BCB6-0DC96B993B72}" type="presOf" srcId="{C452586C-7334-5142-9C09-567407390C35}" destId="{CE432335-6532-F941-AD89-B7B6BDAA4A30}" srcOrd="0" destOrd="0" presId="urn:microsoft.com/office/officeart/2005/8/layout/hProcess11"/>
    <dgm:cxn modelId="{2D5D39E3-6719-5A49-95D4-292AD4B5F868}" srcId="{625AC7F9-66EB-5F4E-98E9-18DDE684FDD1}" destId="{7E4113FD-509D-7841-9F07-CEC6443A299A}" srcOrd="1" destOrd="0" parTransId="{22F0DD64-619B-8046-ABC4-C9348D657CFB}" sibTransId="{0FB7C662-43D6-8849-A03E-B4F1C46FE2A8}"/>
    <dgm:cxn modelId="{3F39F97A-5A02-0E40-984A-4435C8C4F40D}" type="presParOf" srcId="{CB294DCF-0E4B-8342-AA04-61AB963F4455}" destId="{4BB64C81-4D10-E34D-AFE3-EAB3D4BBB269}" srcOrd="0" destOrd="0" presId="urn:microsoft.com/office/officeart/2005/8/layout/hProcess11"/>
    <dgm:cxn modelId="{17599B05-6474-0F4B-9F99-9DB873D98990}" type="presParOf" srcId="{CB294DCF-0E4B-8342-AA04-61AB963F4455}" destId="{72953ACF-4932-C240-A241-FF2CDDCCA9A5}" srcOrd="1" destOrd="0" presId="urn:microsoft.com/office/officeart/2005/8/layout/hProcess11"/>
    <dgm:cxn modelId="{8DBEC3B9-FE77-8E41-92F7-4ED251AFFA40}" type="presParOf" srcId="{72953ACF-4932-C240-A241-FF2CDDCCA9A5}" destId="{9520313C-9FAA-494B-B53B-FBC28CDE4EAE}" srcOrd="0" destOrd="0" presId="urn:microsoft.com/office/officeart/2005/8/layout/hProcess11"/>
    <dgm:cxn modelId="{F63D813E-96DD-1C41-A3D2-9CB9EE4E7B85}" type="presParOf" srcId="{9520313C-9FAA-494B-B53B-FBC28CDE4EAE}" destId="{1ADEA5DC-A564-7648-A776-0534567AAD19}" srcOrd="0" destOrd="0" presId="urn:microsoft.com/office/officeart/2005/8/layout/hProcess11"/>
    <dgm:cxn modelId="{E5F43F32-B7B1-0D43-BD12-069A3742BDA4}" type="presParOf" srcId="{9520313C-9FAA-494B-B53B-FBC28CDE4EAE}" destId="{AAF3A7AA-A3A6-D041-A262-E1C85578F6F1}" srcOrd="1" destOrd="0" presId="urn:microsoft.com/office/officeart/2005/8/layout/hProcess11"/>
    <dgm:cxn modelId="{4F1A8DD1-A511-A34C-B2F5-99767E36F606}" type="presParOf" srcId="{9520313C-9FAA-494B-B53B-FBC28CDE4EAE}" destId="{46051DD2-E5F5-F441-9DAE-293FB2066B99}" srcOrd="2" destOrd="0" presId="urn:microsoft.com/office/officeart/2005/8/layout/hProcess11"/>
    <dgm:cxn modelId="{99346E2A-2672-BD45-B180-DD215128B7C4}" type="presParOf" srcId="{72953ACF-4932-C240-A241-FF2CDDCCA9A5}" destId="{10EE179A-A028-CE4A-95FF-405887461758}" srcOrd="1" destOrd="0" presId="urn:microsoft.com/office/officeart/2005/8/layout/hProcess11"/>
    <dgm:cxn modelId="{DFE33A80-19AD-404D-A46B-8B5050859F47}" type="presParOf" srcId="{72953ACF-4932-C240-A241-FF2CDDCCA9A5}" destId="{D652B841-7122-FE48-A2A2-2C6A6DD0AC2D}" srcOrd="2" destOrd="0" presId="urn:microsoft.com/office/officeart/2005/8/layout/hProcess11"/>
    <dgm:cxn modelId="{33989B72-0638-884E-BD43-3315E8A083C8}" type="presParOf" srcId="{D652B841-7122-FE48-A2A2-2C6A6DD0AC2D}" destId="{915CE184-75FA-1941-B222-1626A7307B7F}" srcOrd="0" destOrd="0" presId="urn:microsoft.com/office/officeart/2005/8/layout/hProcess11"/>
    <dgm:cxn modelId="{01DF1B46-00FF-164E-8F16-16F6D7EF87D0}" type="presParOf" srcId="{D652B841-7122-FE48-A2A2-2C6A6DD0AC2D}" destId="{A4E5E41A-AFE8-764D-B48A-09356A336E7D}" srcOrd="1" destOrd="0" presId="urn:microsoft.com/office/officeart/2005/8/layout/hProcess11"/>
    <dgm:cxn modelId="{88C0F191-AADB-7C4D-923C-2155D3FF1C76}" type="presParOf" srcId="{D652B841-7122-FE48-A2A2-2C6A6DD0AC2D}" destId="{F531B23F-743A-464C-9D87-ED58400731F9}" srcOrd="2" destOrd="0" presId="urn:microsoft.com/office/officeart/2005/8/layout/hProcess11"/>
    <dgm:cxn modelId="{A5C6D304-CD24-634C-925B-2F98EA9FD004}" type="presParOf" srcId="{72953ACF-4932-C240-A241-FF2CDDCCA9A5}" destId="{6C4928FF-EE6B-D542-B5E2-632891F2518B}" srcOrd="3" destOrd="0" presId="urn:microsoft.com/office/officeart/2005/8/layout/hProcess11"/>
    <dgm:cxn modelId="{B74A4BBA-EA35-D943-8538-5383F4049080}" type="presParOf" srcId="{72953ACF-4932-C240-A241-FF2CDDCCA9A5}" destId="{554D7804-0FBD-1A4B-9E98-1E0C0621DF09}" srcOrd="4" destOrd="0" presId="urn:microsoft.com/office/officeart/2005/8/layout/hProcess11"/>
    <dgm:cxn modelId="{E270F7B1-76E5-0449-856B-1839084163CD}" type="presParOf" srcId="{554D7804-0FBD-1A4B-9E98-1E0C0621DF09}" destId="{CE432335-6532-F941-AD89-B7B6BDAA4A30}" srcOrd="0" destOrd="0" presId="urn:microsoft.com/office/officeart/2005/8/layout/hProcess11"/>
    <dgm:cxn modelId="{75096812-A218-1441-9EDC-26DF3471D870}" type="presParOf" srcId="{554D7804-0FBD-1A4B-9E98-1E0C0621DF09}" destId="{14740731-49FB-CC40-8148-A166D14FFFE6}" srcOrd="1" destOrd="0" presId="urn:microsoft.com/office/officeart/2005/8/layout/hProcess11"/>
    <dgm:cxn modelId="{FADF0558-051C-EA4A-B1A3-25F81D8E532C}" type="presParOf" srcId="{554D7804-0FBD-1A4B-9E98-1E0C0621DF09}" destId="{40520CEF-8CDA-3143-B3F2-4C57DE36F877}" srcOrd="2" destOrd="0" presId="urn:microsoft.com/office/officeart/2005/8/layout/hProcess11"/>
    <dgm:cxn modelId="{E4F663EA-C6F6-9F45-8B58-143304206DFF}" type="presParOf" srcId="{72953ACF-4932-C240-A241-FF2CDDCCA9A5}" destId="{2000DFEF-999A-2A47-B074-EC3B7615798E}" srcOrd="5" destOrd="0" presId="urn:microsoft.com/office/officeart/2005/8/layout/hProcess11"/>
    <dgm:cxn modelId="{70E5925E-3CC8-EE47-8746-E0FFFC7153BC}" type="presParOf" srcId="{72953ACF-4932-C240-A241-FF2CDDCCA9A5}" destId="{3B4340DF-0E9B-5D46-B94A-B587311520FE}" srcOrd="6" destOrd="0" presId="urn:microsoft.com/office/officeart/2005/8/layout/hProcess11"/>
    <dgm:cxn modelId="{0295340C-3777-ED4F-9B04-08F9E96CF9BD}" type="presParOf" srcId="{3B4340DF-0E9B-5D46-B94A-B587311520FE}" destId="{CD3EB4BE-01EB-AA42-A237-C95F6C618470}" srcOrd="0" destOrd="0" presId="urn:microsoft.com/office/officeart/2005/8/layout/hProcess11"/>
    <dgm:cxn modelId="{A8F04228-1A08-E648-8714-534752201FD9}" type="presParOf" srcId="{3B4340DF-0E9B-5D46-B94A-B587311520FE}" destId="{BABCAE81-0A0D-9C4E-8AB8-FFE452F2078A}" srcOrd="1" destOrd="0" presId="urn:microsoft.com/office/officeart/2005/8/layout/hProcess11"/>
    <dgm:cxn modelId="{53C34294-078E-A244-ADB2-9885CB49E82E}" type="presParOf" srcId="{3B4340DF-0E9B-5D46-B94A-B587311520FE}" destId="{2C89367F-B0FA-2240-ADEF-37FFE1B39EA2}" srcOrd="2" destOrd="0" presId="urn:microsoft.com/office/officeart/2005/8/layout/hProcess11"/>
    <dgm:cxn modelId="{7C3FB94E-72B7-B743-93B9-E00B73AD702D}" type="presParOf" srcId="{72953ACF-4932-C240-A241-FF2CDDCCA9A5}" destId="{A1D22B03-5DD7-5A42-9CEE-46B02A5B1FD1}" srcOrd="7" destOrd="0" presId="urn:microsoft.com/office/officeart/2005/8/layout/hProcess11"/>
    <dgm:cxn modelId="{B40AF771-9B1F-3B41-A1B7-2C1032F3A330}" type="presParOf" srcId="{72953ACF-4932-C240-A241-FF2CDDCCA9A5}" destId="{02650C20-D3C1-BB4C-A5CE-1D383411A5D3}" srcOrd="8" destOrd="0" presId="urn:microsoft.com/office/officeart/2005/8/layout/hProcess11"/>
    <dgm:cxn modelId="{D00FD741-3FA9-F846-B312-DD6799D484D0}" type="presParOf" srcId="{02650C20-D3C1-BB4C-A5CE-1D383411A5D3}" destId="{0F945CC5-2BE7-B641-8E83-7135EF1EA485}" srcOrd="0" destOrd="0" presId="urn:microsoft.com/office/officeart/2005/8/layout/hProcess11"/>
    <dgm:cxn modelId="{CBF9AD98-0061-DB43-8447-04857E8449EE}" type="presParOf" srcId="{02650C20-D3C1-BB4C-A5CE-1D383411A5D3}" destId="{5AB1A73E-EDCA-3644-A4B4-CA7AA213899C}" srcOrd="1" destOrd="0" presId="urn:microsoft.com/office/officeart/2005/8/layout/hProcess11"/>
    <dgm:cxn modelId="{BFA4204A-8DB2-0C44-93EE-EF159292FC07}" type="presParOf" srcId="{02650C20-D3C1-BB4C-A5CE-1D383411A5D3}" destId="{EE854FAD-5667-7A43-AF51-5DBDE0E86CA1}" srcOrd="2" destOrd="0" presId="urn:microsoft.com/office/officeart/2005/8/layout/hProcess1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AB3B9B9-B542-EC46-8DB5-349409957497}" type="doc">
      <dgm:prSet loTypeId="urn:microsoft.com/office/officeart/2005/8/layout/venn3" loCatId="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969A38E-CCDB-C14D-B51A-6379E9611F1F}">
      <dgm:prSet/>
      <dgm:spPr/>
      <dgm:t>
        <a:bodyPr/>
        <a:lstStyle/>
        <a:p>
          <a:r>
            <a:rPr lang="en-US"/>
            <a:t>The method provides </a:t>
          </a:r>
          <a:r>
            <a:rPr lang="en-US" b="1"/>
            <a:t>reliable</a:t>
          </a:r>
          <a:r>
            <a:rPr lang="en-US"/>
            <a:t> information</a:t>
          </a:r>
        </a:p>
      </dgm:t>
    </dgm:pt>
    <dgm:pt modelId="{DA963793-0EAF-7947-BE8F-E8B3A0862CBF}" type="parTrans" cxnId="{347B77C4-1E72-9447-8E4D-BE2C673EA370}">
      <dgm:prSet/>
      <dgm:spPr/>
      <dgm:t>
        <a:bodyPr/>
        <a:lstStyle/>
        <a:p>
          <a:endParaRPr lang="en-US"/>
        </a:p>
      </dgm:t>
    </dgm:pt>
    <dgm:pt modelId="{CAD1AB00-9D4F-A743-8BB4-BB8DE202C85C}" type="sibTrans" cxnId="{347B77C4-1E72-9447-8E4D-BE2C673EA370}">
      <dgm:prSet/>
      <dgm:spPr/>
      <dgm:t>
        <a:bodyPr/>
        <a:lstStyle/>
        <a:p>
          <a:endParaRPr lang="en-US"/>
        </a:p>
      </dgm:t>
    </dgm:pt>
    <dgm:pt modelId="{ABB04E45-2A97-124D-A174-BF4E8297EDBD}">
      <dgm:prSet/>
      <dgm:spPr/>
      <dgm:t>
        <a:bodyPr/>
        <a:lstStyle/>
        <a:p>
          <a:r>
            <a:rPr lang="en-US"/>
            <a:t>The method provides </a:t>
          </a:r>
          <a:r>
            <a:rPr lang="en-US" b="1"/>
            <a:t>valid</a:t>
          </a:r>
          <a:r>
            <a:rPr lang="en-US"/>
            <a:t> information</a:t>
          </a:r>
        </a:p>
      </dgm:t>
    </dgm:pt>
    <dgm:pt modelId="{74DA2EF3-F9FE-A545-9C2F-159292387D1B}" type="parTrans" cxnId="{A008BAC4-65C2-A84F-904F-22F9A51FB3C1}">
      <dgm:prSet/>
      <dgm:spPr/>
      <dgm:t>
        <a:bodyPr/>
        <a:lstStyle/>
        <a:p>
          <a:endParaRPr lang="en-US"/>
        </a:p>
      </dgm:t>
    </dgm:pt>
    <dgm:pt modelId="{859577B1-9C0E-DD4D-AFC1-EB8C99BD4D9C}" type="sibTrans" cxnId="{A008BAC4-65C2-A84F-904F-22F9A51FB3C1}">
      <dgm:prSet/>
      <dgm:spPr/>
      <dgm:t>
        <a:bodyPr/>
        <a:lstStyle/>
        <a:p>
          <a:endParaRPr lang="en-US"/>
        </a:p>
      </dgm:t>
    </dgm:pt>
    <dgm:pt modelId="{A38A45B6-039E-3C41-8BAC-137C4932E70D}">
      <dgm:prSet/>
      <dgm:spPr/>
      <dgm:t>
        <a:bodyPr/>
        <a:lstStyle/>
        <a:p>
          <a:r>
            <a:rPr lang="en-US"/>
            <a:t>The information can be </a:t>
          </a:r>
          <a:r>
            <a:rPr lang="en-US" b="1"/>
            <a:t>generalized</a:t>
          </a:r>
          <a:r>
            <a:rPr lang="en-US"/>
            <a:t> to apply to the candidates</a:t>
          </a:r>
        </a:p>
      </dgm:t>
    </dgm:pt>
    <dgm:pt modelId="{4782197B-CFBB-1444-9AC6-07CC84661F26}" type="parTrans" cxnId="{C1F77F61-55F8-EB40-8D4A-C0E2E3342D1A}">
      <dgm:prSet/>
      <dgm:spPr/>
      <dgm:t>
        <a:bodyPr/>
        <a:lstStyle/>
        <a:p>
          <a:endParaRPr lang="en-US"/>
        </a:p>
      </dgm:t>
    </dgm:pt>
    <dgm:pt modelId="{E5D65E53-D157-6144-9BA2-3F37F2D71C4E}" type="sibTrans" cxnId="{C1F77F61-55F8-EB40-8D4A-C0E2E3342D1A}">
      <dgm:prSet/>
      <dgm:spPr/>
      <dgm:t>
        <a:bodyPr/>
        <a:lstStyle/>
        <a:p>
          <a:endParaRPr lang="en-US"/>
        </a:p>
      </dgm:t>
    </dgm:pt>
    <dgm:pt modelId="{8B0536D4-F05B-C947-81CD-9EBC3753EBEE}">
      <dgm:prSet/>
      <dgm:spPr/>
      <dgm:t>
        <a:bodyPr/>
        <a:lstStyle/>
        <a:p>
          <a:r>
            <a:rPr lang="en-US"/>
            <a:t>The method offers </a:t>
          </a:r>
          <a:r>
            <a:rPr lang="en-US" b="1"/>
            <a:t>high utility</a:t>
          </a:r>
          <a:endParaRPr lang="en-US"/>
        </a:p>
      </dgm:t>
    </dgm:pt>
    <dgm:pt modelId="{342CA42E-C6DB-7944-9766-940477F28100}" type="parTrans" cxnId="{5298F098-860F-644A-839E-23567C33EF23}">
      <dgm:prSet/>
      <dgm:spPr/>
      <dgm:t>
        <a:bodyPr/>
        <a:lstStyle/>
        <a:p>
          <a:endParaRPr lang="en-US"/>
        </a:p>
      </dgm:t>
    </dgm:pt>
    <dgm:pt modelId="{5DA81F15-37AE-E148-BBF5-6E8183B0574D}" type="sibTrans" cxnId="{5298F098-860F-644A-839E-23567C33EF23}">
      <dgm:prSet/>
      <dgm:spPr/>
      <dgm:t>
        <a:bodyPr/>
        <a:lstStyle/>
        <a:p>
          <a:endParaRPr lang="en-US"/>
        </a:p>
      </dgm:t>
    </dgm:pt>
    <dgm:pt modelId="{6E0C721F-6119-9345-86DE-E948708CA182}">
      <dgm:prSet/>
      <dgm:spPr/>
      <dgm:t>
        <a:bodyPr/>
        <a:lstStyle/>
        <a:p>
          <a:r>
            <a:rPr lang="en-US"/>
            <a:t>The selection criteria are </a:t>
          </a:r>
          <a:r>
            <a:rPr lang="en-US" b="1"/>
            <a:t>legal </a:t>
          </a:r>
          <a:endParaRPr lang="en-US"/>
        </a:p>
      </dgm:t>
    </dgm:pt>
    <dgm:pt modelId="{CA9BD2E6-CDC9-564F-AEB9-55C3170723C1}" type="parTrans" cxnId="{35C91E62-BD7B-4D49-8EA2-D48352BC5B69}">
      <dgm:prSet/>
      <dgm:spPr/>
      <dgm:t>
        <a:bodyPr/>
        <a:lstStyle/>
        <a:p>
          <a:endParaRPr lang="en-US"/>
        </a:p>
      </dgm:t>
    </dgm:pt>
    <dgm:pt modelId="{631A82C9-7D35-C84F-8075-31D2F4E6A687}" type="sibTrans" cxnId="{35C91E62-BD7B-4D49-8EA2-D48352BC5B69}">
      <dgm:prSet/>
      <dgm:spPr/>
      <dgm:t>
        <a:bodyPr/>
        <a:lstStyle/>
        <a:p>
          <a:endParaRPr lang="en-US"/>
        </a:p>
      </dgm:t>
    </dgm:pt>
    <dgm:pt modelId="{2418378C-BE8A-0440-90E8-0528363BEB4F}" type="pres">
      <dgm:prSet presAssocID="{6AB3B9B9-B542-EC46-8DB5-349409957497}" presName="Name0" presStyleCnt="0">
        <dgm:presLayoutVars>
          <dgm:dir/>
          <dgm:resizeHandles val="exact"/>
        </dgm:presLayoutVars>
      </dgm:prSet>
      <dgm:spPr/>
    </dgm:pt>
    <dgm:pt modelId="{3BD5A8EB-FC4D-E84F-B0D7-ED58C973AAC0}" type="pres">
      <dgm:prSet presAssocID="{B969A38E-CCDB-C14D-B51A-6379E9611F1F}" presName="Name5" presStyleLbl="vennNode1" presStyleIdx="0" presStyleCnt="5">
        <dgm:presLayoutVars>
          <dgm:bulletEnabled val="1"/>
        </dgm:presLayoutVars>
      </dgm:prSet>
      <dgm:spPr/>
    </dgm:pt>
    <dgm:pt modelId="{D090E2CC-CAD3-3040-B5F0-2946D3DF177C}" type="pres">
      <dgm:prSet presAssocID="{CAD1AB00-9D4F-A743-8BB4-BB8DE202C85C}" presName="space" presStyleCnt="0"/>
      <dgm:spPr/>
    </dgm:pt>
    <dgm:pt modelId="{975C2575-A8AC-DB4E-B1B7-4B9742A42ADA}" type="pres">
      <dgm:prSet presAssocID="{ABB04E45-2A97-124D-A174-BF4E8297EDBD}" presName="Name5" presStyleLbl="vennNode1" presStyleIdx="1" presStyleCnt="5">
        <dgm:presLayoutVars>
          <dgm:bulletEnabled val="1"/>
        </dgm:presLayoutVars>
      </dgm:prSet>
      <dgm:spPr/>
    </dgm:pt>
    <dgm:pt modelId="{B51CCC10-21A6-B34D-ACD0-0C8254F27553}" type="pres">
      <dgm:prSet presAssocID="{859577B1-9C0E-DD4D-AFC1-EB8C99BD4D9C}" presName="space" presStyleCnt="0"/>
      <dgm:spPr/>
    </dgm:pt>
    <dgm:pt modelId="{34D3785C-530D-1F44-8187-2D3A780D936B}" type="pres">
      <dgm:prSet presAssocID="{A38A45B6-039E-3C41-8BAC-137C4932E70D}" presName="Name5" presStyleLbl="vennNode1" presStyleIdx="2" presStyleCnt="5">
        <dgm:presLayoutVars>
          <dgm:bulletEnabled val="1"/>
        </dgm:presLayoutVars>
      </dgm:prSet>
      <dgm:spPr/>
    </dgm:pt>
    <dgm:pt modelId="{2402594B-6DB1-9D49-91C7-C656515C35A2}" type="pres">
      <dgm:prSet presAssocID="{E5D65E53-D157-6144-9BA2-3F37F2D71C4E}" presName="space" presStyleCnt="0"/>
      <dgm:spPr/>
    </dgm:pt>
    <dgm:pt modelId="{4845CEB5-D77D-2147-B536-AC50BEC36493}" type="pres">
      <dgm:prSet presAssocID="{8B0536D4-F05B-C947-81CD-9EBC3753EBEE}" presName="Name5" presStyleLbl="vennNode1" presStyleIdx="3" presStyleCnt="5">
        <dgm:presLayoutVars>
          <dgm:bulletEnabled val="1"/>
        </dgm:presLayoutVars>
      </dgm:prSet>
      <dgm:spPr/>
    </dgm:pt>
    <dgm:pt modelId="{CD0DF372-B98B-5044-AB4B-0CDDDC96A44F}" type="pres">
      <dgm:prSet presAssocID="{5DA81F15-37AE-E148-BBF5-6E8183B0574D}" presName="space" presStyleCnt="0"/>
      <dgm:spPr/>
    </dgm:pt>
    <dgm:pt modelId="{E4CAA8C3-1F4D-9B46-92DA-D982973550A1}" type="pres">
      <dgm:prSet presAssocID="{6E0C721F-6119-9345-86DE-E948708CA182}" presName="Name5" presStyleLbl="vennNode1" presStyleIdx="4" presStyleCnt="5">
        <dgm:presLayoutVars>
          <dgm:bulletEnabled val="1"/>
        </dgm:presLayoutVars>
      </dgm:prSet>
      <dgm:spPr/>
    </dgm:pt>
  </dgm:ptLst>
  <dgm:cxnLst>
    <dgm:cxn modelId="{3E934A47-1086-2E44-9316-302AC476D1FE}" type="presOf" srcId="{6E0C721F-6119-9345-86DE-E948708CA182}" destId="{E4CAA8C3-1F4D-9B46-92DA-D982973550A1}" srcOrd="0" destOrd="0" presId="urn:microsoft.com/office/officeart/2005/8/layout/venn3"/>
    <dgm:cxn modelId="{C1F77F61-55F8-EB40-8D4A-C0E2E3342D1A}" srcId="{6AB3B9B9-B542-EC46-8DB5-349409957497}" destId="{A38A45B6-039E-3C41-8BAC-137C4932E70D}" srcOrd="2" destOrd="0" parTransId="{4782197B-CFBB-1444-9AC6-07CC84661F26}" sibTransId="{E5D65E53-D157-6144-9BA2-3F37F2D71C4E}"/>
    <dgm:cxn modelId="{35C91E62-BD7B-4D49-8EA2-D48352BC5B69}" srcId="{6AB3B9B9-B542-EC46-8DB5-349409957497}" destId="{6E0C721F-6119-9345-86DE-E948708CA182}" srcOrd="4" destOrd="0" parTransId="{CA9BD2E6-CDC9-564F-AEB9-55C3170723C1}" sibTransId="{631A82C9-7D35-C84F-8075-31D2F4E6A687}"/>
    <dgm:cxn modelId="{8165916D-E701-B945-BDB8-650BEE64208D}" type="presOf" srcId="{8B0536D4-F05B-C947-81CD-9EBC3753EBEE}" destId="{4845CEB5-D77D-2147-B536-AC50BEC36493}" srcOrd="0" destOrd="0" presId="urn:microsoft.com/office/officeart/2005/8/layout/venn3"/>
    <dgm:cxn modelId="{5298F098-860F-644A-839E-23567C33EF23}" srcId="{6AB3B9B9-B542-EC46-8DB5-349409957497}" destId="{8B0536D4-F05B-C947-81CD-9EBC3753EBEE}" srcOrd="3" destOrd="0" parTransId="{342CA42E-C6DB-7944-9766-940477F28100}" sibTransId="{5DA81F15-37AE-E148-BBF5-6E8183B0574D}"/>
    <dgm:cxn modelId="{581DC9B1-85FD-2547-A93E-6808CE02B3E9}" type="presOf" srcId="{ABB04E45-2A97-124D-A174-BF4E8297EDBD}" destId="{975C2575-A8AC-DB4E-B1B7-4B9742A42ADA}" srcOrd="0" destOrd="0" presId="urn:microsoft.com/office/officeart/2005/8/layout/venn3"/>
    <dgm:cxn modelId="{347B77C4-1E72-9447-8E4D-BE2C673EA370}" srcId="{6AB3B9B9-B542-EC46-8DB5-349409957497}" destId="{B969A38E-CCDB-C14D-B51A-6379E9611F1F}" srcOrd="0" destOrd="0" parTransId="{DA963793-0EAF-7947-BE8F-E8B3A0862CBF}" sibTransId="{CAD1AB00-9D4F-A743-8BB4-BB8DE202C85C}"/>
    <dgm:cxn modelId="{A008BAC4-65C2-A84F-904F-22F9A51FB3C1}" srcId="{6AB3B9B9-B542-EC46-8DB5-349409957497}" destId="{ABB04E45-2A97-124D-A174-BF4E8297EDBD}" srcOrd="1" destOrd="0" parTransId="{74DA2EF3-F9FE-A545-9C2F-159292387D1B}" sibTransId="{859577B1-9C0E-DD4D-AFC1-EB8C99BD4D9C}"/>
    <dgm:cxn modelId="{D743BCC7-3B1D-F24B-8914-8B1BB1BAB07A}" type="presOf" srcId="{6AB3B9B9-B542-EC46-8DB5-349409957497}" destId="{2418378C-BE8A-0440-90E8-0528363BEB4F}" srcOrd="0" destOrd="0" presId="urn:microsoft.com/office/officeart/2005/8/layout/venn3"/>
    <dgm:cxn modelId="{7BA0D4E6-05CD-5E4F-B07F-37EF683D4DAC}" type="presOf" srcId="{B969A38E-CCDB-C14D-B51A-6379E9611F1F}" destId="{3BD5A8EB-FC4D-E84F-B0D7-ED58C973AAC0}" srcOrd="0" destOrd="0" presId="urn:microsoft.com/office/officeart/2005/8/layout/venn3"/>
    <dgm:cxn modelId="{67B00AEC-EB48-974E-A548-06CD1D5A45A1}" type="presOf" srcId="{A38A45B6-039E-3C41-8BAC-137C4932E70D}" destId="{34D3785C-530D-1F44-8187-2D3A780D936B}" srcOrd="0" destOrd="0" presId="urn:microsoft.com/office/officeart/2005/8/layout/venn3"/>
    <dgm:cxn modelId="{12789C3D-055D-274D-91EA-7502DFEBFF7F}" type="presParOf" srcId="{2418378C-BE8A-0440-90E8-0528363BEB4F}" destId="{3BD5A8EB-FC4D-E84F-B0D7-ED58C973AAC0}" srcOrd="0" destOrd="0" presId="urn:microsoft.com/office/officeart/2005/8/layout/venn3"/>
    <dgm:cxn modelId="{24DE33EE-D93B-7740-A9CB-FD2CE0E11CE7}" type="presParOf" srcId="{2418378C-BE8A-0440-90E8-0528363BEB4F}" destId="{D090E2CC-CAD3-3040-B5F0-2946D3DF177C}" srcOrd="1" destOrd="0" presId="urn:microsoft.com/office/officeart/2005/8/layout/venn3"/>
    <dgm:cxn modelId="{85213316-2AAE-2C4C-9214-15DF2873CA08}" type="presParOf" srcId="{2418378C-BE8A-0440-90E8-0528363BEB4F}" destId="{975C2575-A8AC-DB4E-B1B7-4B9742A42ADA}" srcOrd="2" destOrd="0" presId="urn:microsoft.com/office/officeart/2005/8/layout/venn3"/>
    <dgm:cxn modelId="{04074F9C-34B5-DB44-8F5D-0513BF3A8CB3}" type="presParOf" srcId="{2418378C-BE8A-0440-90E8-0528363BEB4F}" destId="{B51CCC10-21A6-B34D-ACD0-0C8254F27553}" srcOrd="3" destOrd="0" presId="urn:microsoft.com/office/officeart/2005/8/layout/venn3"/>
    <dgm:cxn modelId="{AB6D1C8E-CFB5-5642-8081-B65252BA7885}" type="presParOf" srcId="{2418378C-BE8A-0440-90E8-0528363BEB4F}" destId="{34D3785C-530D-1F44-8187-2D3A780D936B}" srcOrd="4" destOrd="0" presId="urn:microsoft.com/office/officeart/2005/8/layout/venn3"/>
    <dgm:cxn modelId="{1D70B062-0017-194B-97BE-6D7A90E7FA8B}" type="presParOf" srcId="{2418378C-BE8A-0440-90E8-0528363BEB4F}" destId="{2402594B-6DB1-9D49-91C7-C656515C35A2}" srcOrd="5" destOrd="0" presId="urn:microsoft.com/office/officeart/2005/8/layout/venn3"/>
    <dgm:cxn modelId="{06519FD7-D469-6E49-B7D3-0546D57C3B79}" type="presParOf" srcId="{2418378C-BE8A-0440-90E8-0528363BEB4F}" destId="{4845CEB5-D77D-2147-B536-AC50BEC36493}" srcOrd="6" destOrd="0" presId="urn:microsoft.com/office/officeart/2005/8/layout/venn3"/>
    <dgm:cxn modelId="{B72A20F7-2ECE-764C-A034-7DA25F9D8E99}" type="presParOf" srcId="{2418378C-BE8A-0440-90E8-0528363BEB4F}" destId="{CD0DF372-B98B-5044-AB4B-0CDDDC96A44F}" srcOrd="7" destOrd="0" presId="urn:microsoft.com/office/officeart/2005/8/layout/venn3"/>
    <dgm:cxn modelId="{9A702E86-67CE-7D4D-AA57-3AD4928825C0}" type="presParOf" srcId="{2418378C-BE8A-0440-90E8-0528363BEB4F}" destId="{E4CAA8C3-1F4D-9B46-92DA-D982973550A1}" srcOrd="8" destOrd="0" presId="urn:microsoft.com/office/officeart/2005/8/layout/venn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51AC24BA-2ADB-4C04-9D56-652DC37B4A5A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736EC47B-85CE-4ADA-AA21-884AC17FCFAD}">
      <dgm:prSet/>
      <dgm:spPr/>
      <dgm:t>
        <a:bodyPr/>
        <a:lstStyle/>
        <a:p>
          <a:r>
            <a:rPr lang="en-US"/>
            <a:t>What was your maiden name? (can ask if they’ve ever worked under a different name)</a:t>
          </a:r>
        </a:p>
      </dgm:t>
    </dgm:pt>
    <dgm:pt modelId="{4241BE11-CEDC-4264-AE2C-D073671E1B1E}" type="parTrans" cxnId="{C71B9676-964E-465B-866E-7A389DABEB4F}">
      <dgm:prSet/>
      <dgm:spPr/>
      <dgm:t>
        <a:bodyPr/>
        <a:lstStyle/>
        <a:p>
          <a:endParaRPr lang="en-US"/>
        </a:p>
      </dgm:t>
    </dgm:pt>
    <dgm:pt modelId="{4133CAE0-BE7C-479A-9E0C-6EC9E23EA47D}" type="sibTrans" cxnId="{C71B9676-964E-465B-866E-7A389DABEB4F}">
      <dgm:prSet/>
      <dgm:spPr/>
      <dgm:t>
        <a:bodyPr/>
        <a:lstStyle/>
        <a:p>
          <a:endParaRPr lang="en-US"/>
        </a:p>
      </dgm:t>
    </dgm:pt>
    <dgm:pt modelId="{4F957AE4-A2AB-4D10-BF20-2F5EB28ADFEF}">
      <dgm:prSet/>
      <dgm:spPr/>
      <dgm:t>
        <a:bodyPr/>
        <a:lstStyle/>
        <a:p>
          <a:r>
            <a:rPr lang="en-US"/>
            <a:t>What’s the nationality of your name?</a:t>
          </a:r>
        </a:p>
      </dgm:t>
    </dgm:pt>
    <dgm:pt modelId="{E32D90F0-0B07-4E6C-8107-549CA10E84A7}" type="parTrans" cxnId="{8C7C6028-459F-44A3-AA7C-91340271EA72}">
      <dgm:prSet/>
      <dgm:spPr/>
      <dgm:t>
        <a:bodyPr/>
        <a:lstStyle/>
        <a:p>
          <a:endParaRPr lang="en-US"/>
        </a:p>
      </dgm:t>
    </dgm:pt>
    <dgm:pt modelId="{448B0B48-1C80-4742-8807-DD9A01018E7F}" type="sibTrans" cxnId="{8C7C6028-459F-44A3-AA7C-91340271EA72}">
      <dgm:prSet/>
      <dgm:spPr/>
      <dgm:t>
        <a:bodyPr/>
        <a:lstStyle/>
        <a:p>
          <a:endParaRPr lang="en-US"/>
        </a:p>
      </dgm:t>
    </dgm:pt>
    <dgm:pt modelId="{6DB0928A-0F08-4477-B959-5A39850F518A}">
      <dgm:prSet/>
      <dgm:spPr/>
      <dgm:t>
        <a:bodyPr/>
        <a:lstStyle/>
        <a:p>
          <a:r>
            <a:rPr lang="en-US"/>
            <a:t>How old are you? How would you feel about working for someone younger than you?</a:t>
          </a:r>
        </a:p>
      </dgm:t>
    </dgm:pt>
    <dgm:pt modelId="{A66AAF86-BD09-43D1-86FB-9C2C816C6DFD}" type="parTrans" cxnId="{B7398E1D-825C-4C10-A3D4-33A667355C75}">
      <dgm:prSet/>
      <dgm:spPr/>
      <dgm:t>
        <a:bodyPr/>
        <a:lstStyle/>
        <a:p>
          <a:endParaRPr lang="en-US"/>
        </a:p>
      </dgm:t>
    </dgm:pt>
    <dgm:pt modelId="{159C4EBF-2273-4EA2-9924-7ADAE8C8730B}" type="sibTrans" cxnId="{B7398E1D-825C-4C10-A3D4-33A667355C75}">
      <dgm:prSet/>
      <dgm:spPr/>
      <dgm:t>
        <a:bodyPr/>
        <a:lstStyle/>
        <a:p>
          <a:endParaRPr lang="en-US"/>
        </a:p>
      </dgm:t>
    </dgm:pt>
    <dgm:pt modelId="{BDBA47EE-0DF2-437A-8120-07898CECEC76}">
      <dgm:prSet/>
      <dgm:spPr/>
      <dgm:t>
        <a:bodyPr/>
        <a:lstStyle/>
        <a:p>
          <a:r>
            <a:rPr lang="en-US"/>
            <a:t>What is your height? Your weight?</a:t>
          </a:r>
        </a:p>
      </dgm:t>
    </dgm:pt>
    <dgm:pt modelId="{896BE0F9-8878-4D29-9BE4-3FA4BED91DD0}" type="parTrans" cxnId="{7327C30C-74E1-4D6B-9A3B-3905BE1EC52C}">
      <dgm:prSet/>
      <dgm:spPr/>
      <dgm:t>
        <a:bodyPr/>
        <a:lstStyle/>
        <a:p>
          <a:endParaRPr lang="en-US"/>
        </a:p>
      </dgm:t>
    </dgm:pt>
    <dgm:pt modelId="{64E6D218-75A2-4500-B689-2BCDBB741786}" type="sibTrans" cxnId="{7327C30C-74E1-4D6B-9A3B-3905BE1EC52C}">
      <dgm:prSet/>
      <dgm:spPr/>
      <dgm:t>
        <a:bodyPr/>
        <a:lstStyle/>
        <a:p>
          <a:endParaRPr lang="en-US"/>
        </a:p>
      </dgm:t>
    </dgm:pt>
    <dgm:pt modelId="{6D9C7CCF-1672-4D9B-A4D2-8109FD6041E3}">
      <dgm:prSet/>
      <dgm:spPr/>
      <dgm:t>
        <a:bodyPr/>
        <a:lstStyle/>
        <a:p>
          <a:r>
            <a:rPr lang="en-US"/>
            <a:t>Do you have any disabilities? Have you ever been seriously ill?</a:t>
          </a:r>
        </a:p>
      </dgm:t>
    </dgm:pt>
    <dgm:pt modelId="{2550EEE3-364C-4701-B8F7-5751266BB12B}" type="parTrans" cxnId="{A79B2357-6670-4366-894C-17AA888C7098}">
      <dgm:prSet/>
      <dgm:spPr/>
      <dgm:t>
        <a:bodyPr/>
        <a:lstStyle/>
        <a:p>
          <a:endParaRPr lang="en-US"/>
        </a:p>
      </dgm:t>
    </dgm:pt>
    <dgm:pt modelId="{E01A1190-F515-469F-B991-13FA61869F27}" type="sibTrans" cxnId="{A79B2357-6670-4366-894C-17AA888C7098}">
      <dgm:prSet/>
      <dgm:spPr/>
      <dgm:t>
        <a:bodyPr/>
        <a:lstStyle/>
        <a:p>
          <a:endParaRPr lang="en-US"/>
        </a:p>
      </dgm:t>
    </dgm:pt>
    <dgm:pt modelId="{BF3BEC7D-5036-4C72-B679-EAABA8D579AD}">
      <dgm:prSet/>
      <dgm:spPr/>
      <dgm:t>
        <a:bodyPr/>
        <a:lstStyle/>
        <a:p>
          <a:r>
            <a:rPr lang="en-US"/>
            <a:t>Providing a picture</a:t>
          </a:r>
        </a:p>
      </dgm:t>
    </dgm:pt>
    <dgm:pt modelId="{AF02F03C-8C84-41A0-8168-3DE33B1D4B4C}" type="parTrans" cxnId="{753FAFF0-4920-4B8F-9B78-A20752BFC90F}">
      <dgm:prSet/>
      <dgm:spPr/>
      <dgm:t>
        <a:bodyPr/>
        <a:lstStyle/>
        <a:p>
          <a:endParaRPr lang="en-US"/>
        </a:p>
      </dgm:t>
    </dgm:pt>
    <dgm:pt modelId="{C9DB8245-F6BD-4535-B861-F7DCAC4F383F}" type="sibTrans" cxnId="{753FAFF0-4920-4B8F-9B78-A20752BFC90F}">
      <dgm:prSet/>
      <dgm:spPr/>
      <dgm:t>
        <a:bodyPr/>
        <a:lstStyle/>
        <a:p>
          <a:endParaRPr lang="en-US"/>
        </a:p>
      </dgm:t>
    </dgm:pt>
    <dgm:pt modelId="{D4FF31FF-403D-4599-A869-9DE14ABF1554}">
      <dgm:prSet/>
      <dgm:spPr/>
      <dgm:t>
        <a:bodyPr/>
        <a:lstStyle/>
        <a:p>
          <a:r>
            <a:rPr lang="en-US"/>
            <a:t>What is your ancestry? Where were you born?</a:t>
          </a:r>
        </a:p>
      </dgm:t>
    </dgm:pt>
    <dgm:pt modelId="{240E6F82-B0F2-431E-BACB-E72998D9DB90}" type="parTrans" cxnId="{52E9554B-6C2D-4935-A9E1-71E8A5AA7E9D}">
      <dgm:prSet/>
      <dgm:spPr/>
      <dgm:t>
        <a:bodyPr/>
        <a:lstStyle/>
        <a:p>
          <a:endParaRPr lang="en-US"/>
        </a:p>
      </dgm:t>
    </dgm:pt>
    <dgm:pt modelId="{2BAB6564-5381-4DB3-91E1-31FEFA190488}" type="sibTrans" cxnId="{52E9554B-6C2D-4935-A9E1-71E8A5AA7E9D}">
      <dgm:prSet/>
      <dgm:spPr/>
      <dgm:t>
        <a:bodyPr/>
        <a:lstStyle/>
        <a:p>
          <a:endParaRPr lang="en-US"/>
        </a:p>
      </dgm:t>
    </dgm:pt>
    <dgm:pt modelId="{BA7A6CEF-268E-4CE9-A353-194234B2EAD4}">
      <dgm:prSet/>
      <dgm:spPr/>
      <dgm:t>
        <a:bodyPr/>
        <a:lstStyle/>
        <a:p>
          <a:r>
            <a:rPr lang="en-US"/>
            <a:t>Are you a citizen?</a:t>
          </a:r>
        </a:p>
      </dgm:t>
    </dgm:pt>
    <dgm:pt modelId="{F19391EE-9466-4809-ACA7-37642CDC67FF}" type="parTrans" cxnId="{07A845D9-EFB2-4C0D-880B-F0F55000829C}">
      <dgm:prSet/>
      <dgm:spPr/>
      <dgm:t>
        <a:bodyPr/>
        <a:lstStyle/>
        <a:p>
          <a:endParaRPr lang="en-US"/>
        </a:p>
      </dgm:t>
    </dgm:pt>
    <dgm:pt modelId="{930CF4C4-3BA7-4B1D-AF30-E2A64B1443E3}" type="sibTrans" cxnId="{07A845D9-EFB2-4C0D-880B-F0F55000829C}">
      <dgm:prSet/>
      <dgm:spPr/>
      <dgm:t>
        <a:bodyPr/>
        <a:lstStyle/>
        <a:p>
          <a:endParaRPr lang="en-US"/>
        </a:p>
      </dgm:t>
    </dgm:pt>
    <dgm:pt modelId="{14D14F18-E958-4C2A-90AD-69383173FF69}">
      <dgm:prSet/>
      <dgm:spPr/>
      <dgm:t>
        <a:bodyPr/>
        <a:lstStyle/>
        <a:p>
          <a:r>
            <a:rPr lang="en-US"/>
            <a:t>Is that school you attended affiliated with [religious group]?</a:t>
          </a:r>
        </a:p>
      </dgm:t>
    </dgm:pt>
    <dgm:pt modelId="{4172C996-D721-4A9E-A8EF-54D5B59709F6}" type="parTrans" cxnId="{CF176EAD-6D9E-4988-9B59-9EC55A1E4A69}">
      <dgm:prSet/>
      <dgm:spPr/>
      <dgm:t>
        <a:bodyPr/>
        <a:lstStyle/>
        <a:p>
          <a:endParaRPr lang="en-US"/>
        </a:p>
      </dgm:t>
    </dgm:pt>
    <dgm:pt modelId="{9208EF96-D729-4ED3-A734-803C0E0EC4F7}" type="sibTrans" cxnId="{CF176EAD-6D9E-4988-9B59-9EC55A1E4A69}">
      <dgm:prSet/>
      <dgm:spPr/>
      <dgm:t>
        <a:bodyPr/>
        <a:lstStyle/>
        <a:p>
          <a:endParaRPr lang="en-US"/>
        </a:p>
      </dgm:t>
    </dgm:pt>
    <dgm:pt modelId="{363EE833-922D-429E-A298-AE7A2A2CE07E}">
      <dgm:prSet/>
      <dgm:spPr/>
      <dgm:t>
        <a:bodyPr/>
        <a:lstStyle/>
        <a:p>
          <a:r>
            <a:rPr lang="en-US"/>
            <a:t>When did you attend high school?</a:t>
          </a:r>
        </a:p>
      </dgm:t>
    </dgm:pt>
    <dgm:pt modelId="{D6E46F81-C316-4701-8DD1-61304C0B449A}" type="parTrans" cxnId="{20C3AE4A-4E4C-4155-AD50-7B2A47152E84}">
      <dgm:prSet/>
      <dgm:spPr/>
      <dgm:t>
        <a:bodyPr/>
        <a:lstStyle/>
        <a:p>
          <a:endParaRPr lang="en-US"/>
        </a:p>
      </dgm:t>
    </dgm:pt>
    <dgm:pt modelId="{895999C1-949D-43CD-B4E3-0C9BC0EA0C93}" type="sibTrans" cxnId="{20C3AE4A-4E4C-4155-AD50-7B2A47152E84}">
      <dgm:prSet/>
      <dgm:spPr/>
      <dgm:t>
        <a:bodyPr/>
        <a:lstStyle/>
        <a:p>
          <a:endParaRPr lang="en-US"/>
        </a:p>
      </dgm:t>
    </dgm:pt>
    <dgm:pt modelId="{818D18B4-B550-4BE1-84EF-80F641BF46EA}">
      <dgm:prSet/>
      <dgm:spPr/>
      <dgm:t>
        <a:bodyPr/>
        <a:lstStyle/>
        <a:p>
          <a:r>
            <a:rPr lang="en-US"/>
            <a:t>What is your religion? What religious holidays do you observe?</a:t>
          </a:r>
        </a:p>
      </dgm:t>
    </dgm:pt>
    <dgm:pt modelId="{B7E553DA-A1E9-4BA7-A566-3990D8729116}" type="parTrans" cxnId="{A6C4BDFA-312D-4F0C-B798-FE27C0C68A98}">
      <dgm:prSet/>
      <dgm:spPr/>
      <dgm:t>
        <a:bodyPr/>
        <a:lstStyle/>
        <a:p>
          <a:endParaRPr lang="en-US"/>
        </a:p>
      </dgm:t>
    </dgm:pt>
    <dgm:pt modelId="{00AC0AE6-85B6-4952-BFAF-52F39189FA7E}" type="sibTrans" cxnId="{A6C4BDFA-312D-4F0C-B798-FE27C0C68A98}">
      <dgm:prSet/>
      <dgm:spPr/>
      <dgm:t>
        <a:bodyPr/>
        <a:lstStyle/>
        <a:p>
          <a:endParaRPr lang="en-US"/>
        </a:p>
      </dgm:t>
    </dgm:pt>
    <dgm:pt modelId="{8C686538-DEFF-4D5F-B872-0476B7DDB068}">
      <dgm:prSet/>
      <dgm:spPr/>
      <dgm:t>
        <a:bodyPr/>
        <a:lstStyle/>
        <a:p>
          <a:r>
            <a:rPr lang="en-US"/>
            <a:t>What is your marital status? Would you like to be addressed by Mrs./Ms./Miss?</a:t>
          </a:r>
        </a:p>
      </dgm:t>
    </dgm:pt>
    <dgm:pt modelId="{A54F0CBC-0CAB-4DC1-9480-8A94169CFD77}" type="parTrans" cxnId="{51A5FCAE-D2D9-437A-BC96-8DF3EC059D86}">
      <dgm:prSet/>
      <dgm:spPr/>
      <dgm:t>
        <a:bodyPr/>
        <a:lstStyle/>
        <a:p>
          <a:endParaRPr lang="en-US"/>
        </a:p>
      </dgm:t>
    </dgm:pt>
    <dgm:pt modelId="{F6C9DCFE-A2EF-4C6A-971E-A47E4CF4A50A}" type="sibTrans" cxnId="{51A5FCAE-D2D9-437A-BC96-8DF3EC059D86}">
      <dgm:prSet/>
      <dgm:spPr/>
      <dgm:t>
        <a:bodyPr/>
        <a:lstStyle/>
        <a:p>
          <a:endParaRPr lang="en-US"/>
        </a:p>
      </dgm:t>
    </dgm:pt>
    <dgm:pt modelId="{480BA59F-C677-4B1A-BCF0-31FA2AA093CE}">
      <dgm:prSet/>
      <dgm:spPr/>
      <dgm:t>
        <a:bodyPr/>
        <a:lstStyle/>
        <a:p>
          <a:r>
            <a:rPr lang="en-US"/>
            <a:t>Do you have any children?</a:t>
          </a:r>
        </a:p>
      </dgm:t>
    </dgm:pt>
    <dgm:pt modelId="{C292BB84-C13F-4ED1-9980-B4FD49112176}" type="parTrans" cxnId="{E7E47E87-651E-4B63-90FB-66B8289CCE81}">
      <dgm:prSet/>
      <dgm:spPr/>
      <dgm:t>
        <a:bodyPr/>
        <a:lstStyle/>
        <a:p>
          <a:endParaRPr lang="en-US"/>
        </a:p>
      </dgm:t>
    </dgm:pt>
    <dgm:pt modelId="{D70CA17B-8B4B-417B-A247-28D529D61EA6}" type="sibTrans" cxnId="{E7E47E87-651E-4B63-90FB-66B8289CCE81}">
      <dgm:prSet/>
      <dgm:spPr/>
      <dgm:t>
        <a:bodyPr/>
        <a:lstStyle/>
        <a:p>
          <a:endParaRPr lang="en-US"/>
        </a:p>
      </dgm:t>
    </dgm:pt>
    <dgm:pt modelId="{45DC7F36-1927-4723-9A31-52FFEBED5CB4}">
      <dgm:prSet/>
      <dgm:spPr/>
      <dgm:t>
        <a:bodyPr/>
        <a:lstStyle/>
        <a:p>
          <a:r>
            <a:rPr lang="en-US"/>
            <a:t>Have you ever been arrested?</a:t>
          </a:r>
        </a:p>
      </dgm:t>
    </dgm:pt>
    <dgm:pt modelId="{9BBFBC80-F756-421E-ABB9-6106743F2D9C}" type="parTrans" cxnId="{F08059E0-2558-4D6A-9722-63D4F65BAAE7}">
      <dgm:prSet/>
      <dgm:spPr/>
      <dgm:t>
        <a:bodyPr/>
        <a:lstStyle/>
        <a:p>
          <a:endParaRPr lang="en-US"/>
        </a:p>
      </dgm:t>
    </dgm:pt>
    <dgm:pt modelId="{F9A566BB-D2B7-4C49-B5A6-1E14C2DB7579}" type="sibTrans" cxnId="{F08059E0-2558-4D6A-9722-63D4F65BAAE7}">
      <dgm:prSet/>
      <dgm:spPr/>
      <dgm:t>
        <a:bodyPr/>
        <a:lstStyle/>
        <a:p>
          <a:endParaRPr lang="en-US"/>
        </a:p>
      </dgm:t>
    </dgm:pt>
    <dgm:pt modelId="{80AFF092-5D02-4E03-8E1D-D03688244887}">
      <dgm:prSet/>
      <dgm:spPr/>
      <dgm:t>
        <a:bodyPr/>
        <a:lstStyle/>
        <a:p>
          <a:r>
            <a:rPr lang="en-US"/>
            <a:t>What organizations or groups do you belong to?</a:t>
          </a:r>
        </a:p>
      </dgm:t>
    </dgm:pt>
    <dgm:pt modelId="{19BD7A74-C57F-41CD-B6B6-A38B79789924}" type="parTrans" cxnId="{DDEDDB8F-7B52-403D-9040-C055E0D5E91B}">
      <dgm:prSet/>
      <dgm:spPr/>
      <dgm:t>
        <a:bodyPr/>
        <a:lstStyle/>
        <a:p>
          <a:endParaRPr lang="en-US"/>
        </a:p>
      </dgm:t>
    </dgm:pt>
    <dgm:pt modelId="{1F0F8B45-06C9-44AB-ABA3-423F5CA05204}" type="sibTrans" cxnId="{DDEDDB8F-7B52-403D-9040-C055E0D5E91B}">
      <dgm:prSet/>
      <dgm:spPr/>
      <dgm:t>
        <a:bodyPr/>
        <a:lstStyle/>
        <a:p>
          <a:endParaRPr lang="en-US"/>
        </a:p>
      </dgm:t>
    </dgm:pt>
    <dgm:pt modelId="{92072646-2260-A046-B2CC-1FC36759DB5D}" type="pres">
      <dgm:prSet presAssocID="{51AC24BA-2ADB-4C04-9D56-652DC37B4A5A}" presName="diagram" presStyleCnt="0">
        <dgm:presLayoutVars>
          <dgm:dir/>
          <dgm:resizeHandles val="exact"/>
        </dgm:presLayoutVars>
      </dgm:prSet>
      <dgm:spPr/>
    </dgm:pt>
    <dgm:pt modelId="{A5BC2BB8-1656-004B-86CD-AE61176A132C}" type="pres">
      <dgm:prSet presAssocID="{736EC47B-85CE-4ADA-AA21-884AC17FCFAD}" presName="node" presStyleLbl="node1" presStyleIdx="0" presStyleCnt="15">
        <dgm:presLayoutVars>
          <dgm:bulletEnabled val="1"/>
        </dgm:presLayoutVars>
      </dgm:prSet>
      <dgm:spPr/>
    </dgm:pt>
    <dgm:pt modelId="{1C0CD1CF-2991-6B48-ACD9-19D1346A0642}" type="pres">
      <dgm:prSet presAssocID="{4133CAE0-BE7C-479A-9E0C-6EC9E23EA47D}" presName="sibTrans" presStyleCnt="0"/>
      <dgm:spPr/>
    </dgm:pt>
    <dgm:pt modelId="{4DCC021F-EA6F-D24A-9EB7-48BF23A800CE}" type="pres">
      <dgm:prSet presAssocID="{4F957AE4-A2AB-4D10-BF20-2F5EB28ADFEF}" presName="node" presStyleLbl="node1" presStyleIdx="1" presStyleCnt="15">
        <dgm:presLayoutVars>
          <dgm:bulletEnabled val="1"/>
        </dgm:presLayoutVars>
      </dgm:prSet>
      <dgm:spPr/>
    </dgm:pt>
    <dgm:pt modelId="{B5FFBAD8-2466-184D-B391-D36A42377F0F}" type="pres">
      <dgm:prSet presAssocID="{448B0B48-1C80-4742-8807-DD9A01018E7F}" presName="sibTrans" presStyleCnt="0"/>
      <dgm:spPr/>
    </dgm:pt>
    <dgm:pt modelId="{B96EC943-FBE8-174B-884F-80157214758A}" type="pres">
      <dgm:prSet presAssocID="{6DB0928A-0F08-4477-B959-5A39850F518A}" presName="node" presStyleLbl="node1" presStyleIdx="2" presStyleCnt="15">
        <dgm:presLayoutVars>
          <dgm:bulletEnabled val="1"/>
        </dgm:presLayoutVars>
      </dgm:prSet>
      <dgm:spPr/>
    </dgm:pt>
    <dgm:pt modelId="{9055B755-97C6-CD4F-ACB8-0E9F5EBCED5B}" type="pres">
      <dgm:prSet presAssocID="{159C4EBF-2273-4EA2-9924-7ADAE8C8730B}" presName="sibTrans" presStyleCnt="0"/>
      <dgm:spPr/>
    </dgm:pt>
    <dgm:pt modelId="{EBAB601C-B1FD-E94E-B799-D9C0EE6D8B87}" type="pres">
      <dgm:prSet presAssocID="{BDBA47EE-0DF2-437A-8120-07898CECEC76}" presName="node" presStyleLbl="node1" presStyleIdx="3" presStyleCnt="15">
        <dgm:presLayoutVars>
          <dgm:bulletEnabled val="1"/>
        </dgm:presLayoutVars>
      </dgm:prSet>
      <dgm:spPr/>
    </dgm:pt>
    <dgm:pt modelId="{694420E3-E95C-9944-A9B3-ABBDB4275596}" type="pres">
      <dgm:prSet presAssocID="{64E6D218-75A2-4500-B689-2BCDBB741786}" presName="sibTrans" presStyleCnt="0"/>
      <dgm:spPr/>
    </dgm:pt>
    <dgm:pt modelId="{597923D2-7B23-9941-80F1-EF428C6D3B80}" type="pres">
      <dgm:prSet presAssocID="{6D9C7CCF-1672-4D9B-A4D2-8109FD6041E3}" presName="node" presStyleLbl="node1" presStyleIdx="4" presStyleCnt="15">
        <dgm:presLayoutVars>
          <dgm:bulletEnabled val="1"/>
        </dgm:presLayoutVars>
      </dgm:prSet>
      <dgm:spPr/>
    </dgm:pt>
    <dgm:pt modelId="{13F7A07F-3BD5-3545-9534-0D467FC79093}" type="pres">
      <dgm:prSet presAssocID="{E01A1190-F515-469F-B991-13FA61869F27}" presName="sibTrans" presStyleCnt="0"/>
      <dgm:spPr/>
    </dgm:pt>
    <dgm:pt modelId="{9FD9F0E9-245A-2047-9D93-3420824C39BA}" type="pres">
      <dgm:prSet presAssocID="{BF3BEC7D-5036-4C72-B679-EAABA8D579AD}" presName="node" presStyleLbl="node1" presStyleIdx="5" presStyleCnt="15">
        <dgm:presLayoutVars>
          <dgm:bulletEnabled val="1"/>
        </dgm:presLayoutVars>
      </dgm:prSet>
      <dgm:spPr/>
    </dgm:pt>
    <dgm:pt modelId="{AD13509A-8A5E-5545-909C-6FCCFEAB5CCB}" type="pres">
      <dgm:prSet presAssocID="{C9DB8245-F6BD-4535-B861-F7DCAC4F383F}" presName="sibTrans" presStyleCnt="0"/>
      <dgm:spPr/>
    </dgm:pt>
    <dgm:pt modelId="{AE99BF4E-9FD0-4D4D-9B47-F3C856D99D7B}" type="pres">
      <dgm:prSet presAssocID="{D4FF31FF-403D-4599-A869-9DE14ABF1554}" presName="node" presStyleLbl="node1" presStyleIdx="6" presStyleCnt="15">
        <dgm:presLayoutVars>
          <dgm:bulletEnabled val="1"/>
        </dgm:presLayoutVars>
      </dgm:prSet>
      <dgm:spPr/>
    </dgm:pt>
    <dgm:pt modelId="{67537D96-D7FE-9648-8DC5-03FD89C47513}" type="pres">
      <dgm:prSet presAssocID="{2BAB6564-5381-4DB3-91E1-31FEFA190488}" presName="sibTrans" presStyleCnt="0"/>
      <dgm:spPr/>
    </dgm:pt>
    <dgm:pt modelId="{CFCBFE85-5A10-DC4E-85FA-8FE84AB7F778}" type="pres">
      <dgm:prSet presAssocID="{BA7A6CEF-268E-4CE9-A353-194234B2EAD4}" presName="node" presStyleLbl="node1" presStyleIdx="7" presStyleCnt="15">
        <dgm:presLayoutVars>
          <dgm:bulletEnabled val="1"/>
        </dgm:presLayoutVars>
      </dgm:prSet>
      <dgm:spPr/>
    </dgm:pt>
    <dgm:pt modelId="{0484D019-0F74-C74F-8C10-2E98660BA110}" type="pres">
      <dgm:prSet presAssocID="{930CF4C4-3BA7-4B1D-AF30-E2A64B1443E3}" presName="sibTrans" presStyleCnt="0"/>
      <dgm:spPr/>
    </dgm:pt>
    <dgm:pt modelId="{019B50A0-DB3B-9642-B22D-3269CA0C1A90}" type="pres">
      <dgm:prSet presAssocID="{14D14F18-E958-4C2A-90AD-69383173FF69}" presName="node" presStyleLbl="node1" presStyleIdx="8" presStyleCnt="15">
        <dgm:presLayoutVars>
          <dgm:bulletEnabled val="1"/>
        </dgm:presLayoutVars>
      </dgm:prSet>
      <dgm:spPr/>
    </dgm:pt>
    <dgm:pt modelId="{33DB5DAE-9C55-DF46-A0BB-B7F169C5E299}" type="pres">
      <dgm:prSet presAssocID="{9208EF96-D729-4ED3-A734-803C0E0EC4F7}" presName="sibTrans" presStyleCnt="0"/>
      <dgm:spPr/>
    </dgm:pt>
    <dgm:pt modelId="{C67F4BC3-729D-BC44-B097-33D28AAED542}" type="pres">
      <dgm:prSet presAssocID="{363EE833-922D-429E-A298-AE7A2A2CE07E}" presName="node" presStyleLbl="node1" presStyleIdx="9" presStyleCnt="15">
        <dgm:presLayoutVars>
          <dgm:bulletEnabled val="1"/>
        </dgm:presLayoutVars>
      </dgm:prSet>
      <dgm:spPr/>
    </dgm:pt>
    <dgm:pt modelId="{184A0FCC-B62D-E844-A4BB-ED54DFFB1331}" type="pres">
      <dgm:prSet presAssocID="{895999C1-949D-43CD-B4E3-0C9BC0EA0C93}" presName="sibTrans" presStyleCnt="0"/>
      <dgm:spPr/>
    </dgm:pt>
    <dgm:pt modelId="{B6838C50-B358-4649-8383-ADDAB315742A}" type="pres">
      <dgm:prSet presAssocID="{818D18B4-B550-4BE1-84EF-80F641BF46EA}" presName="node" presStyleLbl="node1" presStyleIdx="10" presStyleCnt="15">
        <dgm:presLayoutVars>
          <dgm:bulletEnabled val="1"/>
        </dgm:presLayoutVars>
      </dgm:prSet>
      <dgm:spPr/>
    </dgm:pt>
    <dgm:pt modelId="{004899DB-321E-DE42-91BE-B91B98F2D721}" type="pres">
      <dgm:prSet presAssocID="{00AC0AE6-85B6-4952-BFAF-52F39189FA7E}" presName="sibTrans" presStyleCnt="0"/>
      <dgm:spPr/>
    </dgm:pt>
    <dgm:pt modelId="{8F80E2F8-779E-A144-AE95-64CD8EF5BD49}" type="pres">
      <dgm:prSet presAssocID="{8C686538-DEFF-4D5F-B872-0476B7DDB068}" presName="node" presStyleLbl="node1" presStyleIdx="11" presStyleCnt="15">
        <dgm:presLayoutVars>
          <dgm:bulletEnabled val="1"/>
        </dgm:presLayoutVars>
      </dgm:prSet>
      <dgm:spPr/>
    </dgm:pt>
    <dgm:pt modelId="{B15F604D-593E-E341-B0DD-1CE3B727D3CD}" type="pres">
      <dgm:prSet presAssocID="{F6C9DCFE-A2EF-4C6A-971E-A47E4CF4A50A}" presName="sibTrans" presStyleCnt="0"/>
      <dgm:spPr/>
    </dgm:pt>
    <dgm:pt modelId="{0F9FF21C-0CA0-9E42-9FD0-C016A6549D96}" type="pres">
      <dgm:prSet presAssocID="{480BA59F-C677-4B1A-BCF0-31FA2AA093CE}" presName="node" presStyleLbl="node1" presStyleIdx="12" presStyleCnt="15">
        <dgm:presLayoutVars>
          <dgm:bulletEnabled val="1"/>
        </dgm:presLayoutVars>
      </dgm:prSet>
      <dgm:spPr/>
    </dgm:pt>
    <dgm:pt modelId="{384389EF-7E6A-6048-B44E-77E23F562E28}" type="pres">
      <dgm:prSet presAssocID="{D70CA17B-8B4B-417B-A247-28D529D61EA6}" presName="sibTrans" presStyleCnt="0"/>
      <dgm:spPr/>
    </dgm:pt>
    <dgm:pt modelId="{687C42B2-52D2-794C-8A9B-0931B771B025}" type="pres">
      <dgm:prSet presAssocID="{45DC7F36-1927-4723-9A31-52FFEBED5CB4}" presName="node" presStyleLbl="node1" presStyleIdx="13" presStyleCnt="15">
        <dgm:presLayoutVars>
          <dgm:bulletEnabled val="1"/>
        </dgm:presLayoutVars>
      </dgm:prSet>
      <dgm:spPr/>
    </dgm:pt>
    <dgm:pt modelId="{23171E4B-A509-D24C-8621-40E0AD34C59D}" type="pres">
      <dgm:prSet presAssocID="{F9A566BB-D2B7-4C49-B5A6-1E14C2DB7579}" presName="sibTrans" presStyleCnt="0"/>
      <dgm:spPr/>
    </dgm:pt>
    <dgm:pt modelId="{0349B667-F09D-5746-8E7A-3EA6093DC592}" type="pres">
      <dgm:prSet presAssocID="{80AFF092-5D02-4E03-8E1D-D03688244887}" presName="node" presStyleLbl="node1" presStyleIdx="14" presStyleCnt="15">
        <dgm:presLayoutVars>
          <dgm:bulletEnabled val="1"/>
        </dgm:presLayoutVars>
      </dgm:prSet>
      <dgm:spPr/>
    </dgm:pt>
  </dgm:ptLst>
  <dgm:cxnLst>
    <dgm:cxn modelId="{7327C30C-74E1-4D6B-9A3B-3905BE1EC52C}" srcId="{51AC24BA-2ADB-4C04-9D56-652DC37B4A5A}" destId="{BDBA47EE-0DF2-437A-8120-07898CECEC76}" srcOrd="3" destOrd="0" parTransId="{896BE0F9-8878-4D29-9BE4-3FA4BED91DD0}" sibTransId="{64E6D218-75A2-4500-B689-2BCDBB741786}"/>
    <dgm:cxn modelId="{A242571B-6BEC-294D-8CA3-BB3DCE74600D}" type="presOf" srcId="{BF3BEC7D-5036-4C72-B679-EAABA8D579AD}" destId="{9FD9F0E9-245A-2047-9D93-3420824C39BA}" srcOrd="0" destOrd="0" presId="urn:microsoft.com/office/officeart/2005/8/layout/default"/>
    <dgm:cxn modelId="{B7398E1D-825C-4C10-A3D4-33A667355C75}" srcId="{51AC24BA-2ADB-4C04-9D56-652DC37B4A5A}" destId="{6DB0928A-0F08-4477-B959-5A39850F518A}" srcOrd="2" destOrd="0" parTransId="{A66AAF86-BD09-43D1-86FB-9C2C816C6DFD}" sibTransId="{159C4EBF-2273-4EA2-9924-7ADAE8C8730B}"/>
    <dgm:cxn modelId="{87799023-7FF5-FC40-B159-89D717C61462}" type="presOf" srcId="{51AC24BA-2ADB-4C04-9D56-652DC37B4A5A}" destId="{92072646-2260-A046-B2CC-1FC36759DB5D}" srcOrd="0" destOrd="0" presId="urn:microsoft.com/office/officeart/2005/8/layout/default"/>
    <dgm:cxn modelId="{8C7C6028-459F-44A3-AA7C-91340271EA72}" srcId="{51AC24BA-2ADB-4C04-9D56-652DC37B4A5A}" destId="{4F957AE4-A2AB-4D10-BF20-2F5EB28ADFEF}" srcOrd="1" destOrd="0" parTransId="{E32D90F0-0B07-4E6C-8107-549CA10E84A7}" sibTransId="{448B0B48-1C80-4742-8807-DD9A01018E7F}"/>
    <dgm:cxn modelId="{622F6C2F-8FAE-8A46-9170-3E115C5D8B1B}" type="presOf" srcId="{BDBA47EE-0DF2-437A-8120-07898CECEC76}" destId="{EBAB601C-B1FD-E94E-B799-D9C0EE6D8B87}" srcOrd="0" destOrd="0" presId="urn:microsoft.com/office/officeart/2005/8/layout/default"/>
    <dgm:cxn modelId="{28ACD443-DA67-4847-A14B-E5AD3DCED6E1}" type="presOf" srcId="{80AFF092-5D02-4E03-8E1D-D03688244887}" destId="{0349B667-F09D-5746-8E7A-3EA6093DC592}" srcOrd="0" destOrd="0" presId="urn:microsoft.com/office/officeart/2005/8/layout/default"/>
    <dgm:cxn modelId="{20C3AE4A-4E4C-4155-AD50-7B2A47152E84}" srcId="{51AC24BA-2ADB-4C04-9D56-652DC37B4A5A}" destId="{363EE833-922D-429E-A298-AE7A2A2CE07E}" srcOrd="9" destOrd="0" parTransId="{D6E46F81-C316-4701-8DD1-61304C0B449A}" sibTransId="{895999C1-949D-43CD-B4E3-0C9BC0EA0C93}"/>
    <dgm:cxn modelId="{52E9554B-6C2D-4935-A9E1-71E8A5AA7E9D}" srcId="{51AC24BA-2ADB-4C04-9D56-652DC37B4A5A}" destId="{D4FF31FF-403D-4599-A869-9DE14ABF1554}" srcOrd="6" destOrd="0" parTransId="{240E6F82-B0F2-431E-BACB-E72998D9DB90}" sibTransId="{2BAB6564-5381-4DB3-91E1-31FEFA190488}"/>
    <dgm:cxn modelId="{A79B2357-6670-4366-894C-17AA888C7098}" srcId="{51AC24BA-2ADB-4C04-9D56-652DC37B4A5A}" destId="{6D9C7CCF-1672-4D9B-A4D2-8109FD6041E3}" srcOrd="4" destOrd="0" parTransId="{2550EEE3-364C-4701-B8F7-5751266BB12B}" sibTransId="{E01A1190-F515-469F-B991-13FA61869F27}"/>
    <dgm:cxn modelId="{C71B9676-964E-465B-866E-7A389DABEB4F}" srcId="{51AC24BA-2ADB-4C04-9D56-652DC37B4A5A}" destId="{736EC47B-85CE-4ADA-AA21-884AC17FCFAD}" srcOrd="0" destOrd="0" parTransId="{4241BE11-CEDC-4264-AE2C-D073671E1B1E}" sibTransId="{4133CAE0-BE7C-479A-9E0C-6EC9E23EA47D}"/>
    <dgm:cxn modelId="{3627FD7B-2CEC-3C41-B65D-C5CB43C2A86A}" type="presOf" srcId="{BA7A6CEF-268E-4CE9-A353-194234B2EAD4}" destId="{CFCBFE85-5A10-DC4E-85FA-8FE84AB7F778}" srcOrd="0" destOrd="0" presId="urn:microsoft.com/office/officeart/2005/8/layout/default"/>
    <dgm:cxn modelId="{E7E47E87-651E-4B63-90FB-66B8289CCE81}" srcId="{51AC24BA-2ADB-4C04-9D56-652DC37B4A5A}" destId="{480BA59F-C677-4B1A-BCF0-31FA2AA093CE}" srcOrd="12" destOrd="0" parTransId="{C292BB84-C13F-4ED1-9980-B4FD49112176}" sibTransId="{D70CA17B-8B4B-417B-A247-28D529D61EA6}"/>
    <dgm:cxn modelId="{DDEDDB8F-7B52-403D-9040-C055E0D5E91B}" srcId="{51AC24BA-2ADB-4C04-9D56-652DC37B4A5A}" destId="{80AFF092-5D02-4E03-8E1D-D03688244887}" srcOrd="14" destOrd="0" parTransId="{19BD7A74-C57F-41CD-B6B6-A38B79789924}" sibTransId="{1F0F8B45-06C9-44AB-ABA3-423F5CA05204}"/>
    <dgm:cxn modelId="{3060E096-CCF0-AA4C-B05E-348E94F01BDA}" type="presOf" srcId="{14D14F18-E958-4C2A-90AD-69383173FF69}" destId="{019B50A0-DB3B-9642-B22D-3269CA0C1A90}" srcOrd="0" destOrd="0" presId="urn:microsoft.com/office/officeart/2005/8/layout/default"/>
    <dgm:cxn modelId="{56E2D498-D01E-CF45-AAFC-69090EC64E36}" type="presOf" srcId="{6DB0928A-0F08-4477-B959-5A39850F518A}" destId="{B96EC943-FBE8-174B-884F-80157214758A}" srcOrd="0" destOrd="0" presId="urn:microsoft.com/office/officeart/2005/8/layout/default"/>
    <dgm:cxn modelId="{5B6568A3-0FCC-2046-AC5E-71F12CACAF03}" type="presOf" srcId="{8C686538-DEFF-4D5F-B872-0476B7DDB068}" destId="{8F80E2F8-779E-A144-AE95-64CD8EF5BD49}" srcOrd="0" destOrd="0" presId="urn:microsoft.com/office/officeart/2005/8/layout/default"/>
    <dgm:cxn modelId="{9CBA7EAA-BCCF-634C-B73A-99296B2B892F}" type="presOf" srcId="{6D9C7CCF-1672-4D9B-A4D2-8109FD6041E3}" destId="{597923D2-7B23-9941-80F1-EF428C6D3B80}" srcOrd="0" destOrd="0" presId="urn:microsoft.com/office/officeart/2005/8/layout/default"/>
    <dgm:cxn modelId="{CF176EAD-6D9E-4988-9B59-9EC55A1E4A69}" srcId="{51AC24BA-2ADB-4C04-9D56-652DC37B4A5A}" destId="{14D14F18-E958-4C2A-90AD-69383173FF69}" srcOrd="8" destOrd="0" parTransId="{4172C996-D721-4A9E-A8EF-54D5B59709F6}" sibTransId="{9208EF96-D729-4ED3-A734-803C0E0EC4F7}"/>
    <dgm:cxn modelId="{51A5FCAE-D2D9-437A-BC96-8DF3EC059D86}" srcId="{51AC24BA-2ADB-4C04-9D56-652DC37B4A5A}" destId="{8C686538-DEFF-4D5F-B872-0476B7DDB068}" srcOrd="11" destOrd="0" parTransId="{A54F0CBC-0CAB-4DC1-9480-8A94169CFD77}" sibTransId="{F6C9DCFE-A2EF-4C6A-971E-A47E4CF4A50A}"/>
    <dgm:cxn modelId="{285754B4-A756-444A-8643-7B0F9D313D7E}" type="presOf" srcId="{363EE833-922D-429E-A298-AE7A2A2CE07E}" destId="{C67F4BC3-729D-BC44-B097-33D28AAED542}" srcOrd="0" destOrd="0" presId="urn:microsoft.com/office/officeart/2005/8/layout/default"/>
    <dgm:cxn modelId="{5E030ABB-79D0-C64D-B3F1-7C5CC211F73C}" type="presOf" srcId="{D4FF31FF-403D-4599-A869-9DE14ABF1554}" destId="{AE99BF4E-9FD0-4D4D-9B47-F3C856D99D7B}" srcOrd="0" destOrd="0" presId="urn:microsoft.com/office/officeart/2005/8/layout/default"/>
    <dgm:cxn modelId="{27E1F6CA-B3C9-6044-900C-DAC0DD1A885D}" type="presOf" srcId="{4F957AE4-A2AB-4D10-BF20-2F5EB28ADFEF}" destId="{4DCC021F-EA6F-D24A-9EB7-48BF23A800CE}" srcOrd="0" destOrd="0" presId="urn:microsoft.com/office/officeart/2005/8/layout/default"/>
    <dgm:cxn modelId="{F47AFCCA-3B7D-9044-80AC-7E14577EB382}" type="presOf" srcId="{818D18B4-B550-4BE1-84EF-80F641BF46EA}" destId="{B6838C50-B358-4649-8383-ADDAB315742A}" srcOrd="0" destOrd="0" presId="urn:microsoft.com/office/officeart/2005/8/layout/default"/>
    <dgm:cxn modelId="{BF8BD1CD-A27D-114F-BCE4-903CA4B1DAB2}" type="presOf" srcId="{736EC47B-85CE-4ADA-AA21-884AC17FCFAD}" destId="{A5BC2BB8-1656-004B-86CD-AE61176A132C}" srcOrd="0" destOrd="0" presId="urn:microsoft.com/office/officeart/2005/8/layout/default"/>
    <dgm:cxn modelId="{396D98D2-2F77-C444-8F09-48C2EC0CC751}" type="presOf" srcId="{480BA59F-C677-4B1A-BCF0-31FA2AA093CE}" destId="{0F9FF21C-0CA0-9E42-9FD0-C016A6549D96}" srcOrd="0" destOrd="0" presId="urn:microsoft.com/office/officeart/2005/8/layout/default"/>
    <dgm:cxn modelId="{2A02E9D8-4D1D-134E-96C3-3E17A2FD5590}" type="presOf" srcId="{45DC7F36-1927-4723-9A31-52FFEBED5CB4}" destId="{687C42B2-52D2-794C-8A9B-0931B771B025}" srcOrd="0" destOrd="0" presId="urn:microsoft.com/office/officeart/2005/8/layout/default"/>
    <dgm:cxn modelId="{07A845D9-EFB2-4C0D-880B-F0F55000829C}" srcId="{51AC24BA-2ADB-4C04-9D56-652DC37B4A5A}" destId="{BA7A6CEF-268E-4CE9-A353-194234B2EAD4}" srcOrd="7" destOrd="0" parTransId="{F19391EE-9466-4809-ACA7-37642CDC67FF}" sibTransId="{930CF4C4-3BA7-4B1D-AF30-E2A64B1443E3}"/>
    <dgm:cxn modelId="{F08059E0-2558-4D6A-9722-63D4F65BAAE7}" srcId="{51AC24BA-2ADB-4C04-9D56-652DC37B4A5A}" destId="{45DC7F36-1927-4723-9A31-52FFEBED5CB4}" srcOrd="13" destOrd="0" parTransId="{9BBFBC80-F756-421E-ABB9-6106743F2D9C}" sibTransId="{F9A566BB-D2B7-4C49-B5A6-1E14C2DB7579}"/>
    <dgm:cxn modelId="{753FAFF0-4920-4B8F-9B78-A20752BFC90F}" srcId="{51AC24BA-2ADB-4C04-9D56-652DC37B4A5A}" destId="{BF3BEC7D-5036-4C72-B679-EAABA8D579AD}" srcOrd="5" destOrd="0" parTransId="{AF02F03C-8C84-41A0-8168-3DE33B1D4B4C}" sibTransId="{C9DB8245-F6BD-4535-B861-F7DCAC4F383F}"/>
    <dgm:cxn modelId="{A6C4BDFA-312D-4F0C-B798-FE27C0C68A98}" srcId="{51AC24BA-2ADB-4C04-9D56-652DC37B4A5A}" destId="{818D18B4-B550-4BE1-84EF-80F641BF46EA}" srcOrd="10" destOrd="0" parTransId="{B7E553DA-A1E9-4BA7-A566-3990D8729116}" sibTransId="{00AC0AE6-85B6-4952-BFAF-52F39189FA7E}"/>
    <dgm:cxn modelId="{ED78E260-C3A5-5A4E-9B86-0343BF81CCD2}" type="presParOf" srcId="{92072646-2260-A046-B2CC-1FC36759DB5D}" destId="{A5BC2BB8-1656-004B-86CD-AE61176A132C}" srcOrd="0" destOrd="0" presId="urn:microsoft.com/office/officeart/2005/8/layout/default"/>
    <dgm:cxn modelId="{48F185C6-32AC-6C47-A1EF-497C70A3685A}" type="presParOf" srcId="{92072646-2260-A046-B2CC-1FC36759DB5D}" destId="{1C0CD1CF-2991-6B48-ACD9-19D1346A0642}" srcOrd="1" destOrd="0" presId="urn:microsoft.com/office/officeart/2005/8/layout/default"/>
    <dgm:cxn modelId="{4A1A5CFB-0C41-0C4A-B24A-085786D989B4}" type="presParOf" srcId="{92072646-2260-A046-B2CC-1FC36759DB5D}" destId="{4DCC021F-EA6F-D24A-9EB7-48BF23A800CE}" srcOrd="2" destOrd="0" presId="urn:microsoft.com/office/officeart/2005/8/layout/default"/>
    <dgm:cxn modelId="{EC87A85F-6DFF-F846-B7C6-C8D13B0FA2C7}" type="presParOf" srcId="{92072646-2260-A046-B2CC-1FC36759DB5D}" destId="{B5FFBAD8-2466-184D-B391-D36A42377F0F}" srcOrd="3" destOrd="0" presId="urn:microsoft.com/office/officeart/2005/8/layout/default"/>
    <dgm:cxn modelId="{9B48A9A3-843D-6548-B627-8C3262117852}" type="presParOf" srcId="{92072646-2260-A046-B2CC-1FC36759DB5D}" destId="{B96EC943-FBE8-174B-884F-80157214758A}" srcOrd="4" destOrd="0" presId="urn:microsoft.com/office/officeart/2005/8/layout/default"/>
    <dgm:cxn modelId="{CCC2155B-7A68-CC49-B192-61242F2F123D}" type="presParOf" srcId="{92072646-2260-A046-B2CC-1FC36759DB5D}" destId="{9055B755-97C6-CD4F-ACB8-0E9F5EBCED5B}" srcOrd="5" destOrd="0" presId="urn:microsoft.com/office/officeart/2005/8/layout/default"/>
    <dgm:cxn modelId="{CC3DC414-98CC-834E-BF8A-A32E6EE1204F}" type="presParOf" srcId="{92072646-2260-A046-B2CC-1FC36759DB5D}" destId="{EBAB601C-B1FD-E94E-B799-D9C0EE6D8B87}" srcOrd="6" destOrd="0" presId="urn:microsoft.com/office/officeart/2005/8/layout/default"/>
    <dgm:cxn modelId="{C3C431FD-62BB-544C-9415-EC2565A7F921}" type="presParOf" srcId="{92072646-2260-A046-B2CC-1FC36759DB5D}" destId="{694420E3-E95C-9944-A9B3-ABBDB4275596}" srcOrd="7" destOrd="0" presId="urn:microsoft.com/office/officeart/2005/8/layout/default"/>
    <dgm:cxn modelId="{E6093161-B201-8C4B-B71E-DA9A4B03196A}" type="presParOf" srcId="{92072646-2260-A046-B2CC-1FC36759DB5D}" destId="{597923D2-7B23-9941-80F1-EF428C6D3B80}" srcOrd="8" destOrd="0" presId="urn:microsoft.com/office/officeart/2005/8/layout/default"/>
    <dgm:cxn modelId="{05D7A0A8-5457-5A46-AE9B-DA257D319CBD}" type="presParOf" srcId="{92072646-2260-A046-B2CC-1FC36759DB5D}" destId="{13F7A07F-3BD5-3545-9534-0D467FC79093}" srcOrd="9" destOrd="0" presId="urn:microsoft.com/office/officeart/2005/8/layout/default"/>
    <dgm:cxn modelId="{94F5442A-83F8-3D48-9F6D-525A77E12A23}" type="presParOf" srcId="{92072646-2260-A046-B2CC-1FC36759DB5D}" destId="{9FD9F0E9-245A-2047-9D93-3420824C39BA}" srcOrd="10" destOrd="0" presId="urn:microsoft.com/office/officeart/2005/8/layout/default"/>
    <dgm:cxn modelId="{4A2D922C-968B-0940-8435-9C6499A0D030}" type="presParOf" srcId="{92072646-2260-A046-B2CC-1FC36759DB5D}" destId="{AD13509A-8A5E-5545-909C-6FCCFEAB5CCB}" srcOrd="11" destOrd="0" presId="urn:microsoft.com/office/officeart/2005/8/layout/default"/>
    <dgm:cxn modelId="{9FD74519-A01F-B14D-A8ED-FB19E825F689}" type="presParOf" srcId="{92072646-2260-A046-B2CC-1FC36759DB5D}" destId="{AE99BF4E-9FD0-4D4D-9B47-F3C856D99D7B}" srcOrd="12" destOrd="0" presId="urn:microsoft.com/office/officeart/2005/8/layout/default"/>
    <dgm:cxn modelId="{CD354E62-E7D9-034F-98B1-99EFFAB6C552}" type="presParOf" srcId="{92072646-2260-A046-B2CC-1FC36759DB5D}" destId="{67537D96-D7FE-9648-8DC5-03FD89C47513}" srcOrd="13" destOrd="0" presId="urn:microsoft.com/office/officeart/2005/8/layout/default"/>
    <dgm:cxn modelId="{9850F0E3-748D-8243-BD24-5247AC14B592}" type="presParOf" srcId="{92072646-2260-A046-B2CC-1FC36759DB5D}" destId="{CFCBFE85-5A10-DC4E-85FA-8FE84AB7F778}" srcOrd="14" destOrd="0" presId="urn:microsoft.com/office/officeart/2005/8/layout/default"/>
    <dgm:cxn modelId="{63598D44-8F4A-3440-8D53-F128EE29D65B}" type="presParOf" srcId="{92072646-2260-A046-B2CC-1FC36759DB5D}" destId="{0484D019-0F74-C74F-8C10-2E98660BA110}" srcOrd="15" destOrd="0" presId="urn:microsoft.com/office/officeart/2005/8/layout/default"/>
    <dgm:cxn modelId="{83A96DB6-4948-6443-81CF-52C74AF45A6B}" type="presParOf" srcId="{92072646-2260-A046-B2CC-1FC36759DB5D}" destId="{019B50A0-DB3B-9642-B22D-3269CA0C1A90}" srcOrd="16" destOrd="0" presId="urn:microsoft.com/office/officeart/2005/8/layout/default"/>
    <dgm:cxn modelId="{05834F94-B808-7540-969C-1A8E167E26BD}" type="presParOf" srcId="{92072646-2260-A046-B2CC-1FC36759DB5D}" destId="{33DB5DAE-9C55-DF46-A0BB-B7F169C5E299}" srcOrd="17" destOrd="0" presId="urn:microsoft.com/office/officeart/2005/8/layout/default"/>
    <dgm:cxn modelId="{0EC3EF79-8662-8049-9400-68AC84399BD4}" type="presParOf" srcId="{92072646-2260-A046-B2CC-1FC36759DB5D}" destId="{C67F4BC3-729D-BC44-B097-33D28AAED542}" srcOrd="18" destOrd="0" presId="urn:microsoft.com/office/officeart/2005/8/layout/default"/>
    <dgm:cxn modelId="{35CC1337-51CC-8C4A-885E-6F63BBFCBAE2}" type="presParOf" srcId="{92072646-2260-A046-B2CC-1FC36759DB5D}" destId="{184A0FCC-B62D-E844-A4BB-ED54DFFB1331}" srcOrd="19" destOrd="0" presId="urn:microsoft.com/office/officeart/2005/8/layout/default"/>
    <dgm:cxn modelId="{D39BCA14-684E-A44F-B036-F5F4132CF78B}" type="presParOf" srcId="{92072646-2260-A046-B2CC-1FC36759DB5D}" destId="{B6838C50-B358-4649-8383-ADDAB315742A}" srcOrd="20" destOrd="0" presId="urn:microsoft.com/office/officeart/2005/8/layout/default"/>
    <dgm:cxn modelId="{93E6D948-C836-8D44-BDFB-2F463C4CF6E9}" type="presParOf" srcId="{92072646-2260-A046-B2CC-1FC36759DB5D}" destId="{004899DB-321E-DE42-91BE-B91B98F2D721}" srcOrd="21" destOrd="0" presId="urn:microsoft.com/office/officeart/2005/8/layout/default"/>
    <dgm:cxn modelId="{CD8F8C7F-2FBA-1D4D-AE98-455C856EBFCC}" type="presParOf" srcId="{92072646-2260-A046-B2CC-1FC36759DB5D}" destId="{8F80E2F8-779E-A144-AE95-64CD8EF5BD49}" srcOrd="22" destOrd="0" presId="urn:microsoft.com/office/officeart/2005/8/layout/default"/>
    <dgm:cxn modelId="{30688C3E-3436-BE4F-9486-5E17D085CFC7}" type="presParOf" srcId="{92072646-2260-A046-B2CC-1FC36759DB5D}" destId="{B15F604D-593E-E341-B0DD-1CE3B727D3CD}" srcOrd="23" destOrd="0" presId="urn:microsoft.com/office/officeart/2005/8/layout/default"/>
    <dgm:cxn modelId="{C0FA043B-2B38-FD43-B422-257CD3069184}" type="presParOf" srcId="{92072646-2260-A046-B2CC-1FC36759DB5D}" destId="{0F9FF21C-0CA0-9E42-9FD0-C016A6549D96}" srcOrd="24" destOrd="0" presId="urn:microsoft.com/office/officeart/2005/8/layout/default"/>
    <dgm:cxn modelId="{D7C701F7-0003-B74A-8B0A-D18E79A0F95A}" type="presParOf" srcId="{92072646-2260-A046-B2CC-1FC36759DB5D}" destId="{384389EF-7E6A-6048-B44E-77E23F562E28}" srcOrd="25" destOrd="0" presId="urn:microsoft.com/office/officeart/2005/8/layout/default"/>
    <dgm:cxn modelId="{B424D871-191E-6840-BD07-4487BAC8649F}" type="presParOf" srcId="{92072646-2260-A046-B2CC-1FC36759DB5D}" destId="{687C42B2-52D2-794C-8A9B-0931B771B025}" srcOrd="26" destOrd="0" presId="urn:microsoft.com/office/officeart/2005/8/layout/default"/>
    <dgm:cxn modelId="{A9D8527F-AAA8-5344-84E4-1AA8F71F5025}" type="presParOf" srcId="{92072646-2260-A046-B2CC-1FC36759DB5D}" destId="{23171E4B-A509-D24C-8621-40E0AD34C59D}" srcOrd="27" destOrd="0" presId="urn:microsoft.com/office/officeart/2005/8/layout/default"/>
    <dgm:cxn modelId="{8677E4C6-ED6F-2249-851F-08C106B509C6}" type="presParOf" srcId="{92072646-2260-A046-B2CC-1FC36759DB5D}" destId="{0349B667-F09D-5746-8E7A-3EA6093DC592}" srcOrd="2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AE8EE671-A241-CC40-A9F0-5205A43CA662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F8659131-F6A0-6D48-A6A1-A4825B12A3B3}">
      <dgm:prSet/>
      <dgm:spPr/>
      <dgm:t>
        <a:bodyPr/>
        <a:lstStyle/>
        <a:p>
          <a:r>
            <a:rPr lang="en-US" baseline="0" dirty="0"/>
            <a:t>Application forms</a:t>
          </a:r>
          <a:endParaRPr lang="en-US" dirty="0"/>
        </a:p>
      </dgm:t>
    </dgm:pt>
    <dgm:pt modelId="{DBDE20B7-7D9C-DF44-963D-72DDA3BC59D6}" type="parTrans" cxnId="{3946FE75-C912-0349-9FA4-87A503358D36}">
      <dgm:prSet/>
      <dgm:spPr/>
      <dgm:t>
        <a:bodyPr/>
        <a:lstStyle/>
        <a:p>
          <a:endParaRPr lang="en-US"/>
        </a:p>
      </dgm:t>
    </dgm:pt>
    <dgm:pt modelId="{5ADEF65B-30AD-3F46-BFFF-52CFA51AFD4A}" type="sibTrans" cxnId="{3946FE75-C912-0349-9FA4-87A503358D36}">
      <dgm:prSet/>
      <dgm:spPr/>
      <dgm:t>
        <a:bodyPr/>
        <a:lstStyle/>
        <a:p>
          <a:endParaRPr lang="en-US"/>
        </a:p>
      </dgm:t>
    </dgm:pt>
    <dgm:pt modelId="{DE73AE48-DAB3-8D44-8B91-4F2A34EE68B6}">
      <dgm:prSet/>
      <dgm:spPr/>
      <dgm:t>
        <a:bodyPr/>
        <a:lstStyle/>
        <a:p>
          <a:r>
            <a:rPr lang="en-US" baseline="0" dirty="0"/>
            <a:t>Resumes</a:t>
          </a:r>
          <a:endParaRPr lang="en-US" dirty="0"/>
        </a:p>
      </dgm:t>
    </dgm:pt>
    <dgm:pt modelId="{D76A9F18-7E70-774E-BF70-EF1E5ED5FE7F}" type="parTrans" cxnId="{9D330176-A7EE-2E46-B425-2D39EC32E65A}">
      <dgm:prSet/>
      <dgm:spPr/>
      <dgm:t>
        <a:bodyPr/>
        <a:lstStyle/>
        <a:p>
          <a:endParaRPr lang="en-US"/>
        </a:p>
      </dgm:t>
    </dgm:pt>
    <dgm:pt modelId="{646001EC-6EAE-D346-AB49-66E05921C259}" type="sibTrans" cxnId="{9D330176-A7EE-2E46-B425-2D39EC32E65A}">
      <dgm:prSet/>
      <dgm:spPr/>
      <dgm:t>
        <a:bodyPr/>
        <a:lstStyle/>
        <a:p>
          <a:endParaRPr lang="en-US"/>
        </a:p>
      </dgm:t>
    </dgm:pt>
    <dgm:pt modelId="{48A27BE6-B867-9044-91C3-31D56B26D6AA}">
      <dgm:prSet/>
      <dgm:spPr/>
      <dgm:t>
        <a:bodyPr/>
        <a:lstStyle/>
        <a:p>
          <a:r>
            <a:rPr lang="en-US" baseline="0" dirty="0"/>
            <a:t>References</a:t>
          </a:r>
          <a:endParaRPr lang="en-US" dirty="0"/>
        </a:p>
      </dgm:t>
    </dgm:pt>
    <dgm:pt modelId="{1D06829D-B723-C84C-B239-0CE51D3CDE49}" type="parTrans" cxnId="{E7C430D9-2625-3F45-A5B5-1DB5A5C8DEBC}">
      <dgm:prSet/>
      <dgm:spPr/>
      <dgm:t>
        <a:bodyPr/>
        <a:lstStyle/>
        <a:p>
          <a:endParaRPr lang="en-US"/>
        </a:p>
      </dgm:t>
    </dgm:pt>
    <dgm:pt modelId="{F2138C21-1911-7A4A-972E-79D7CDBEB215}" type="sibTrans" cxnId="{E7C430D9-2625-3F45-A5B5-1DB5A5C8DEBC}">
      <dgm:prSet/>
      <dgm:spPr/>
      <dgm:t>
        <a:bodyPr/>
        <a:lstStyle/>
        <a:p>
          <a:endParaRPr lang="en-US"/>
        </a:p>
      </dgm:t>
    </dgm:pt>
    <dgm:pt modelId="{061B975F-E292-F240-AB70-DC844CE20324}">
      <dgm:prSet/>
      <dgm:spPr/>
      <dgm:t>
        <a:bodyPr/>
        <a:lstStyle/>
        <a:p>
          <a:r>
            <a:rPr lang="en-US" baseline="0" dirty="0"/>
            <a:t>Background checks</a:t>
          </a:r>
          <a:endParaRPr lang="en-US" dirty="0"/>
        </a:p>
      </dgm:t>
    </dgm:pt>
    <dgm:pt modelId="{AA230122-D89E-D24E-A6E4-C729AA98A093}" type="parTrans" cxnId="{5B251C0E-600D-8041-8FAC-BD122D72A41C}">
      <dgm:prSet/>
      <dgm:spPr/>
      <dgm:t>
        <a:bodyPr/>
        <a:lstStyle/>
        <a:p>
          <a:endParaRPr lang="en-US"/>
        </a:p>
      </dgm:t>
    </dgm:pt>
    <dgm:pt modelId="{ED7700A2-E52A-2F41-B13B-421FB6AEA81A}" type="sibTrans" cxnId="{5B251C0E-600D-8041-8FAC-BD122D72A41C}">
      <dgm:prSet/>
      <dgm:spPr/>
      <dgm:t>
        <a:bodyPr/>
        <a:lstStyle/>
        <a:p>
          <a:pPr rtl="0"/>
          <a:endParaRPr lang="en-US"/>
        </a:p>
      </dgm:t>
    </dgm:pt>
    <dgm:pt modelId="{F007B990-9C57-F347-9CED-72FE354882AB}">
      <dgm:prSet/>
      <dgm:spPr/>
      <dgm:t>
        <a:bodyPr/>
        <a:lstStyle/>
        <a:p>
          <a:pPr rtl="0"/>
          <a:r>
            <a:rPr lang="en-US" dirty="0"/>
            <a:t>Contact information, work experience, educational background, applicant's signature</a:t>
          </a:r>
        </a:p>
      </dgm:t>
    </dgm:pt>
    <dgm:pt modelId="{254FE37F-EE62-F44D-BB37-35A95EF51B66}" type="parTrans" cxnId="{0E757B24-7D81-5845-9118-F433A5F72B26}">
      <dgm:prSet/>
      <dgm:spPr/>
      <dgm:t>
        <a:bodyPr/>
        <a:lstStyle/>
        <a:p>
          <a:endParaRPr lang="en-US"/>
        </a:p>
      </dgm:t>
    </dgm:pt>
    <dgm:pt modelId="{0120F5FC-4CF8-8A43-A0B7-59FAF6258325}" type="sibTrans" cxnId="{0E757B24-7D81-5845-9118-F433A5F72B26}">
      <dgm:prSet/>
      <dgm:spPr/>
      <dgm:t>
        <a:bodyPr/>
        <a:lstStyle/>
        <a:p>
          <a:endParaRPr lang="en-US"/>
        </a:p>
      </dgm:t>
    </dgm:pt>
    <dgm:pt modelId="{3FCFC2E3-B8E7-F44F-9CAE-D05346C2A1A1}">
      <dgm:prSet/>
      <dgm:spPr/>
      <dgm:t>
        <a:bodyPr/>
        <a:lstStyle/>
        <a:p>
          <a:r>
            <a:rPr lang="en-US" dirty="0"/>
            <a:t>An inexpensive way to collect information; provide employers with a starting point; may be biased in favor of the applicant</a:t>
          </a:r>
        </a:p>
      </dgm:t>
    </dgm:pt>
    <dgm:pt modelId="{DC26D108-5BDB-8949-A4D1-913CB31A7891}" type="parTrans" cxnId="{E3690EFA-6D30-4B43-B5CB-28B971FC2159}">
      <dgm:prSet/>
      <dgm:spPr/>
      <dgm:t>
        <a:bodyPr/>
        <a:lstStyle/>
        <a:p>
          <a:endParaRPr lang="en-US"/>
        </a:p>
      </dgm:t>
    </dgm:pt>
    <dgm:pt modelId="{C7389D2E-56DA-7C4C-A253-2DC16BE3FD13}" type="sibTrans" cxnId="{E3690EFA-6D30-4B43-B5CB-28B971FC2159}">
      <dgm:prSet/>
      <dgm:spPr/>
      <dgm:t>
        <a:bodyPr/>
        <a:lstStyle/>
        <a:p>
          <a:endParaRPr lang="en-US"/>
        </a:p>
      </dgm:t>
    </dgm:pt>
    <dgm:pt modelId="{D70D8564-D23F-0A47-895C-23F63BDADBFA}">
      <dgm:prSet/>
      <dgm:spPr/>
      <dgm:t>
        <a:bodyPr/>
        <a:lstStyle/>
        <a:p>
          <a:r>
            <a:rPr lang="en-US" dirty="0"/>
            <a:t>May be contact information or letters; also tend to be biased toward the applicant</a:t>
          </a:r>
        </a:p>
      </dgm:t>
    </dgm:pt>
    <dgm:pt modelId="{C2D81A33-6449-2149-9FD0-C4D6BDB62C3A}" type="parTrans" cxnId="{EE821034-7464-6843-A3BD-CAAA597E08A5}">
      <dgm:prSet/>
      <dgm:spPr/>
      <dgm:t>
        <a:bodyPr/>
        <a:lstStyle/>
        <a:p>
          <a:endParaRPr lang="en-US"/>
        </a:p>
      </dgm:t>
    </dgm:pt>
    <dgm:pt modelId="{106C57E1-3C69-8B4A-A4A2-46583512F922}" type="sibTrans" cxnId="{EE821034-7464-6843-A3BD-CAAA597E08A5}">
      <dgm:prSet/>
      <dgm:spPr/>
      <dgm:t>
        <a:bodyPr/>
        <a:lstStyle/>
        <a:p>
          <a:endParaRPr lang="en-US"/>
        </a:p>
      </dgm:t>
    </dgm:pt>
    <dgm:pt modelId="{F8FC3077-B867-0F4F-998E-01366D8A20F7}">
      <dgm:prSet/>
      <dgm:spPr/>
      <dgm:t>
        <a:bodyPr/>
        <a:lstStyle/>
        <a:p>
          <a:pPr rtl="0"/>
          <a:r>
            <a:rPr lang="en-US" dirty="0"/>
            <a:t>A way to verify that applicants are as they represent themselves to be</a:t>
          </a:r>
        </a:p>
      </dgm:t>
    </dgm:pt>
    <dgm:pt modelId="{38CDFC13-2B56-F247-86B6-DAB3C2DC052A}" type="parTrans" cxnId="{51E35A01-0029-1544-85A6-9AD201E8678B}">
      <dgm:prSet/>
      <dgm:spPr/>
      <dgm:t>
        <a:bodyPr/>
        <a:lstStyle/>
        <a:p>
          <a:endParaRPr lang="en-US"/>
        </a:p>
      </dgm:t>
    </dgm:pt>
    <dgm:pt modelId="{79D7A009-00AC-514A-84DF-FCB7B8B72DE6}" type="sibTrans" cxnId="{51E35A01-0029-1544-85A6-9AD201E8678B}">
      <dgm:prSet/>
      <dgm:spPr/>
      <dgm:t>
        <a:bodyPr/>
        <a:lstStyle/>
        <a:p>
          <a:endParaRPr lang="en-US"/>
        </a:p>
      </dgm:t>
    </dgm:pt>
    <dgm:pt modelId="{CD493307-0361-1A4A-B860-BAE563A168ED}" type="pres">
      <dgm:prSet presAssocID="{AE8EE671-A241-CC40-A9F0-5205A43CA662}" presName="Name0" presStyleCnt="0">
        <dgm:presLayoutVars>
          <dgm:dir/>
          <dgm:animLvl val="lvl"/>
          <dgm:resizeHandles val="exact"/>
        </dgm:presLayoutVars>
      </dgm:prSet>
      <dgm:spPr/>
    </dgm:pt>
    <dgm:pt modelId="{1AD3E499-2AF8-0448-8308-DD017A55C099}" type="pres">
      <dgm:prSet presAssocID="{F8659131-F6A0-6D48-A6A1-A4825B12A3B3}" presName="linNode" presStyleCnt="0"/>
      <dgm:spPr/>
    </dgm:pt>
    <dgm:pt modelId="{49B9E4C6-DB95-2447-97C3-344A83F53349}" type="pres">
      <dgm:prSet presAssocID="{F8659131-F6A0-6D48-A6A1-A4825B12A3B3}" presName="parentText" presStyleLbl="alignNode1" presStyleIdx="0" presStyleCnt="4">
        <dgm:presLayoutVars>
          <dgm:chMax val="1"/>
          <dgm:bulletEnabled/>
        </dgm:presLayoutVars>
      </dgm:prSet>
      <dgm:spPr/>
    </dgm:pt>
    <dgm:pt modelId="{E0FC6FC5-DBEA-B045-96B7-9BE66F4ABABE}" type="pres">
      <dgm:prSet presAssocID="{F8659131-F6A0-6D48-A6A1-A4825B12A3B3}" presName="descendantText" presStyleLbl="alignAccFollowNode1" presStyleIdx="0" presStyleCnt="4">
        <dgm:presLayoutVars>
          <dgm:bulletEnabled/>
        </dgm:presLayoutVars>
      </dgm:prSet>
      <dgm:spPr/>
    </dgm:pt>
    <dgm:pt modelId="{27F87D4A-624B-0A45-9939-449D88A581FA}" type="pres">
      <dgm:prSet presAssocID="{5ADEF65B-30AD-3F46-BFFF-52CFA51AFD4A}" presName="sp" presStyleCnt="0"/>
      <dgm:spPr/>
    </dgm:pt>
    <dgm:pt modelId="{17802531-27AA-2740-89F0-822EB86A919E}" type="pres">
      <dgm:prSet presAssocID="{DE73AE48-DAB3-8D44-8B91-4F2A34EE68B6}" presName="linNode" presStyleCnt="0"/>
      <dgm:spPr/>
    </dgm:pt>
    <dgm:pt modelId="{E03EACEA-1386-FD49-93FB-5AA7480C0751}" type="pres">
      <dgm:prSet presAssocID="{DE73AE48-DAB3-8D44-8B91-4F2A34EE68B6}" presName="parentText" presStyleLbl="alignNode1" presStyleIdx="1" presStyleCnt="4">
        <dgm:presLayoutVars>
          <dgm:chMax val="1"/>
          <dgm:bulletEnabled/>
        </dgm:presLayoutVars>
      </dgm:prSet>
      <dgm:spPr/>
    </dgm:pt>
    <dgm:pt modelId="{959932D2-6AD0-834C-B962-8DA23BEB22C2}" type="pres">
      <dgm:prSet presAssocID="{DE73AE48-DAB3-8D44-8B91-4F2A34EE68B6}" presName="descendantText" presStyleLbl="alignAccFollowNode1" presStyleIdx="1" presStyleCnt="4">
        <dgm:presLayoutVars>
          <dgm:bulletEnabled/>
        </dgm:presLayoutVars>
      </dgm:prSet>
      <dgm:spPr/>
    </dgm:pt>
    <dgm:pt modelId="{A3E426C2-04C2-D24C-8360-8B9619CF847A}" type="pres">
      <dgm:prSet presAssocID="{646001EC-6EAE-D346-AB49-66E05921C259}" presName="sp" presStyleCnt="0"/>
      <dgm:spPr/>
    </dgm:pt>
    <dgm:pt modelId="{3BF7E8E6-2B36-B047-A752-9369B25A2492}" type="pres">
      <dgm:prSet presAssocID="{48A27BE6-B867-9044-91C3-31D56B26D6AA}" presName="linNode" presStyleCnt="0"/>
      <dgm:spPr/>
    </dgm:pt>
    <dgm:pt modelId="{93234680-260C-A440-8D6A-7044B815A9FC}" type="pres">
      <dgm:prSet presAssocID="{48A27BE6-B867-9044-91C3-31D56B26D6AA}" presName="parentText" presStyleLbl="alignNode1" presStyleIdx="2" presStyleCnt="4">
        <dgm:presLayoutVars>
          <dgm:chMax val="1"/>
          <dgm:bulletEnabled/>
        </dgm:presLayoutVars>
      </dgm:prSet>
      <dgm:spPr/>
    </dgm:pt>
    <dgm:pt modelId="{D4D5BFA7-6E0F-1F4C-8294-DB2D1A0DAC22}" type="pres">
      <dgm:prSet presAssocID="{48A27BE6-B867-9044-91C3-31D56B26D6AA}" presName="descendantText" presStyleLbl="alignAccFollowNode1" presStyleIdx="2" presStyleCnt="4">
        <dgm:presLayoutVars>
          <dgm:bulletEnabled/>
        </dgm:presLayoutVars>
      </dgm:prSet>
      <dgm:spPr/>
    </dgm:pt>
    <dgm:pt modelId="{6A39B274-12F7-9743-B82A-5B2ACF2372FD}" type="pres">
      <dgm:prSet presAssocID="{F2138C21-1911-7A4A-972E-79D7CDBEB215}" presName="sp" presStyleCnt="0"/>
      <dgm:spPr/>
    </dgm:pt>
    <dgm:pt modelId="{8131A8DC-1EB7-E247-94C1-2A9F8B813CC8}" type="pres">
      <dgm:prSet presAssocID="{061B975F-E292-F240-AB70-DC844CE20324}" presName="linNode" presStyleCnt="0"/>
      <dgm:spPr/>
    </dgm:pt>
    <dgm:pt modelId="{268D3A3C-41D1-0D44-A86A-732663F99BAC}" type="pres">
      <dgm:prSet presAssocID="{061B975F-E292-F240-AB70-DC844CE20324}" presName="parentText" presStyleLbl="alignNode1" presStyleIdx="3" presStyleCnt="4">
        <dgm:presLayoutVars>
          <dgm:chMax val="1"/>
          <dgm:bulletEnabled/>
        </dgm:presLayoutVars>
      </dgm:prSet>
      <dgm:spPr/>
    </dgm:pt>
    <dgm:pt modelId="{E6F145F7-010F-7349-B95F-9FF94E389BEA}" type="pres">
      <dgm:prSet presAssocID="{061B975F-E292-F240-AB70-DC844CE20324}" presName="descendantText" presStyleLbl="alignAccFollowNode1" presStyleIdx="3" presStyleCnt="4">
        <dgm:presLayoutVars>
          <dgm:bulletEnabled/>
        </dgm:presLayoutVars>
      </dgm:prSet>
      <dgm:spPr/>
    </dgm:pt>
  </dgm:ptLst>
  <dgm:cxnLst>
    <dgm:cxn modelId="{51E35A01-0029-1544-85A6-9AD201E8678B}" srcId="{061B975F-E292-F240-AB70-DC844CE20324}" destId="{F8FC3077-B867-0F4F-998E-01366D8A20F7}" srcOrd="0" destOrd="0" parTransId="{38CDFC13-2B56-F247-86B6-DAB3C2DC052A}" sibTransId="{79D7A009-00AC-514A-84DF-FCB7B8B72DE6}"/>
    <dgm:cxn modelId="{502CA903-F068-904B-AC63-B3B1F3ED3F21}" type="presOf" srcId="{DE73AE48-DAB3-8D44-8B91-4F2A34EE68B6}" destId="{E03EACEA-1386-FD49-93FB-5AA7480C0751}" srcOrd="0" destOrd="0" presId="urn:microsoft.com/office/officeart/2016/7/layout/VerticalSolidActionList"/>
    <dgm:cxn modelId="{245A7B0D-92F4-F24D-84A0-95B27BC1B68B}" type="presOf" srcId="{061B975F-E292-F240-AB70-DC844CE20324}" destId="{268D3A3C-41D1-0D44-A86A-732663F99BAC}" srcOrd="0" destOrd="0" presId="urn:microsoft.com/office/officeart/2016/7/layout/VerticalSolidActionList"/>
    <dgm:cxn modelId="{5B251C0E-600D-8041-8FAC-BD122D72A41C}" srcId="{AE8EE671-A241-CC40-A9F0-5205A43CA662}" destId="{061B975F-E292-F240-AB70-DC844CE20324}" srcOrd="3" destOrd="0" parTransId="{AA230122-D89E-D24E-A6E4-C729AA98A093}" sibTransId="{ED7700A2-E52A-2F41-B13B-421FB6AEA81A}"/>
    <dgm:cxn modelId="{FF9DD818-4855-A847-B3A7-6A276173CC91}" type="presOf" srcId="{D70D8564-D23F-0A47-895C-23F63BDADBFA}" destId="{D4D5BFA7-6E0F-1F4C-8294-DB2D1A0DAC22}" srcOrd="0" destOrd="0" presId="urn:microsoft.com/office/officeart/2016/7/layout/VerticalSolidActionList"/>
    <dgm:cxn modelId="{0E757B24-7D81-5845-9118-F433A5F72B26}" srcId="{F8659131-F6A0-6D48-A6A1-A4825B12A3B3}" destId="{F007B990-9C57-F347-9CED-72FE354882AB}" srcOrd="0" destOrd="0" parTransId="{254FE37F-EE62-F44D-BB37-35A95EF51B66}" sibTransId="{0120F5FC-4CF8-8A43-A0B7-59FAF6258325}"/>
    <dgm:cxn modelId="{5DBEE524-93AE-1841-A292-9A675E46F8E1}" type="presOf" srcId="{F8659131-F6A0-6D48-A6A1-A4825B12A3B3}" destId="{49B9E4C6-DB95-2447-97C3-344A83F53349}" srcOrd="0" destOrd="0" presId="urn:microsoft.com/office/officeart/2016/7/layout/VerticalSolidActionList"/>
    <dgm:cxn modelId="{EE821034-7464-6843-A3BD-CAAA597E08A5}" srcId="{48A27BE6-B867-9044-91C3-31D56B26D6AA}" destId="{D70D8564-D23F-0A47-895C-23F63BDADBFA}" srcOrd="0" destOrd="0" parTransId="{C2D81A33-6449-2149-9FD0-C4D6BDB62C3A}" sibTransId="{106C57E1-3C69-8B4A-A4A2-46583512F922}"/>
    <dgm:cxn modelId="{788C1438-A681-354F-A17E-B5B6B786A449}" type="presOf" srcId="{48A27BE6-B867-9044-91C3-31D56B26D6AA}" destId="{93234680-260C-A440-8D6A-7044B815A9FC}" srcOrd="0" destOrd="0" presId="urn:microsoft.com/office/officeart/2016/7/layout/VerticalSolidActionList"/>
    <dgm:cxn modelId="{AEE9623D-AD52-5548-B254-D1DAA9ADE34C}" type="presOf" srcId="{AE8EE671-A241-CC40-A9F0-5205A43CA662}" destId="{CD493307-0361-1A4A-B860-BAE563A168ED}" srcOrd="0" destOrd="0" presId="urn:microsoft.com/office/officeart/2016/7/layout/VerticalSolidActionList"/>
    <dgm:cxn modelId="{F5F91B5E-32DF-7042-B07E-4EE2F72D78AA}" type="presOf" srcId="{3FCFC2E3-B8E7-F44F-9CAE-D05346C2A1A1}" destId="{959932D2-6AD0-834C-B962-8DA23BEB22C2}" srcOrd="0" destOrd="0" presId="urn:microsoft.com/office/officeart/2016/7/layout/VerticalSolidActionList"/>
    <dgm:cxn modelId="{3946FE75-C912-0349-9FA4-87A503358D36}" srcId="{AE8EE671-A241-CC40-A9F0-5205A43CA662}" destId="{F8659131-F6A0-6D48-A6A1-A4825B12A3B3}" srcOrd="0" destOrd="0" parTransId="{DBDE20B7-7D9C-DF44-963D-72DDA3BC59D6}" sibTransId="{5ADEF65B-30AD-3F46-BFFF-52CFA51AFD4A}"/>
    <dgm:cxn modelId="{9D330176-A7EE-2E46-B425-2D39EC32E65A}" srcId="{AE8EE671-A241-CC40-A9F0-5205A43CA662}" destId="{DE73AE48-DAB3-8D44-8B91-4F2A34EE68B6}" srcOrd="1" destOrd="0" parTransId="{D76A9F18-7E70-774E-BF70-EF1E5ED5FE7F}" sibTransId="{646001EC-6EAE-D346-AB49-66E05921C259}"/>
    <dgm:cxn modelId="{656A5EB9-E4A7-D244-A29A-87EF1DEBDA03}" type="presOf" srcId="{F8FC3077-B867-0F4F-998E-01366D8A20F7}" destId="{E6F145F7-010F-7349-B95F-9FF94E389BEA}" srcOrd="0" destOrd="0" presId="urn:microsoft.com/office/officeart/2016/7/layout/VerticalSolidActionList"/>
    <dgm:cxn modelId="{7CB62CBB-CB33-9E40-A264-CD83B5ADF54A}" type="presOf" srcId="{F007B990-9C57-F347-9CED-72FE354882AB}" destId="{E0FC6FC5-DBEA-B045-96B7-9BE66F4ABABE}" srcOrd="0" destOrd="0" presId="urn:microsoft.com/office/officeart/2016/7/layout/VerticalSolidActionList"/>
    <dgm:cxn modelId="{E7C430D9-2625-3F45-A5B5-1DB5A5C8DEBC}" srcId="{AE8EE671-A241-CC40-A9F0-5205A43CA662}" destId="{48A27BE6-B867-9044-91C3-31D56B26D6AA}" srcOrd="2" destOrd="0" parTransId="{1D06829D-B723-C84C-B239-0CE51D3CDE49}" sibTransId="{F2138C21-1911-7A4A-972E-79D7CDBEB215}"/>
    <dgm:cxn modelId="{E3690EFA-6D30-4B43-B5CB-28B971FC2159}" srcId="{DE73AE48-DAB3-8D44-8B91-4F2A34EE68B6}" destId="{3FCFC2E3-B8E7-F44F-9CAE-D05346C2A1A1}" srcOrd="0" destOrd="0" parTransId="{DC26D108-5BDB-8949-A4D1-913CB31A7891}" sibTransId="{C7389D2E-56DA-7C4C-A253-2DC16BE3FD13}"/>
    <dgm:cxn modelId="{F257D777-A3A9-7240-BB5C-64EBB44F3700}" type="presParOf" srcId="{CD493307-0361-1A4A-B860-BAE563A168ED}" destId="{1AD3E499-2AF8-0448-8308-DD017A55C099}" srcOrd="0" destOrd="0" presId="urn:microsoft.com/office/officeart/2016/7/layout/VerticalSolidActionList"/>
    <dgm:cxn modelId="{9CC9B280-22B1-4E46-833A-3EACC6F4A922}" type="presParOf" srcId="{1AD3E499-2AF8-0448-8308-DD017A55C099}" destId="{49B9E4C6-DB95-2447-97C3-344A83F53349}" srcOrd="0" destOrd="0" presId="urn:microsoft.com/office/officeart/2016/7/layout/VerticalSolidActionList"/>
    <dgm:cxn modelId="{92FE76B5-4239-B749-A1A2-E7593DFCA086}" type="presParOf" srcId="{1AD3E499-2AF8-0448-8308-DD017A55C099}" destId="{E0FC6FC5-DBEA-B045-96B7-9BE66F4ABABE}" srcOrd="1" destOrd="0" presId="urn:microsoft.com/office/officeart/2016/7/layout/VerticalSolidActionList"/>
    <dgm:cxn modelId="{CCBCBF3C-F556-8844-8443-56595E1A79D0}" type="presParOf" srcId="{CD493307-0361-1A4A-B860-BAE563A168ED}" destId="{27F87D4A-624B-0A45-9939-449D88A581FA}" srcOrd="1" destOrd="0" presId="urn:microsoft.com/office/officeart/2016/7/layout/VerticalSolidActionList"/>
    <dgm:cxn modelId="{4D555B0C-D7AB-A74E-9057-D4A33CC261F7}" type="presParOf" srcId="{CD493307-0361-1A4A-B860-BAE563A168ED}" destId="{17802531-27AA-2740-89F0-822EB86A919E}" srcOrd="2" destOrd="0" presId="urn:microsoft.com/office/officeart/2016/7/layout/VerticalSolidActionList"/>
    <dgm:cxn modelId="{929DDB14-8CEB-434D-9DF6-7E5EF1E39722}" type="presParOf" srcId="{17802531-27AA-2740-89F0-822EB86A919E}" destId="{E03EACEA-1386-FD49-93FB-5AA7480C0751}" srcOrd="0" destOrd="0" presId="urn:microsoft.com/office/officeart/2016/7/layout/VerticalSolidActionList"/>
    <dgm:cxn modelId="{449F4AE0-BE41-674A-82CC-23968CD420FC}" type="presParOf" srcId="{17802531-27AA-2740-89F0-822EB86A919E}" destId="{959932D2-6AD0-834C-B962-8DA23BEB22C2}" srcOrd="1" destOrd="0" presId="urn:microsoft.com/office/officeart/2016/7/layout/VerticalSolidActionList"/>
    <dgm:cxn modelId="{5D035524-212D-2042-BFB2-A78E131A3078}" type="presParOf" srcId="{CD493307-0361-1A4A-B860-BAE563A168ED}" destId="{A3E426C2-04C2-D24C-8360-8B9619CF847A}" srcOrd="3" destOrd="0" presId="urn:microsoft.com/office/officeart/2016/7/layout/VerticalSolidActionList"/>
    <dgm:cxn modelId="{299CD681-AF3E-1949-A1A8-DEE41D1F8D2D}" type="presParOf" srcId="{CD493307-0361-1A4A-B860-BAE563A168ED}" destId="{3BF7E8E6-2B36-B047-A752-9369B25A2492}" srcOrd="4" destOrd="0" presId="urn:microsoft.com/office/officeart/2016/7/layout/VerticalSolidActionList"/>
    <dgm:cxn modelId="{81DE0ECA-6848-FD49-AAF1-D114F21B2350}" type="presParOf" srcId="{3BF7E8E6-2B36-B047-A752-9369B25A2492}" destId="{93234680-260C-A440-8D6A-7044B815A9FC}" srcOrd="0" destOrd="0" presId="urn:microsoft.com/office/officeart/2016/7/layout/VerticalSolidActionList"/>
    <dgm:cxn modelId="{E7494848-8962-0C41-B8E5-5A44F9203B69}" type="presParOf" srcId="{3BF7E8E6-2B36-B047-A752-9369B25A2492}" destId="{D4D5BFA7-6E0F-1F4C-8294-DB2D1A0DAC22}" srcOrd="1" destOrd="0" presId="urn:microsoft.com/office/officeart/2016/7/layout/VerticalSolidActionList"/>
    <dgm:cxn modelId="{2CB74000-81A6-8949-A633-9ED579AA409D}" type="presParOf" srcId="{CD493307-0361-1A4A-B860-BAE563A168ED}" destId="{6A39B274-12F7-9743-B82A-5B2ACF2372FD}" srcOrd="5" destOrd="0" presId="urn:microsoft.com/office/officeart/2016/7/layout/VerticalSolidActionList"/>
    <dgm:cxn modelId="{94C30297-1DBB-EA40-AB6A-C2AA0DA7FFBB}" type="presParOf" srcId="{CD493307-0361-1A4A-B860-BAE563A168ED}" destId="{8131A8DC-1EB7-E247-94C1-2A9F8B813CC8}" srcOrd="6" destOrd="0" presId="urn:microsoft.com/office/officeart/2016/7/layout/VerticalSolidActionList"/>
    <dgm:cxn modelId="{97CDD007-C907-694D-862D-8AFBFA3645D3}" type="presParOf" srcId="{8131A8DC-1EB7-E247-94C1-2A9F8B813CC8}" destId="{268D3A3C-41D1-0D44-A86A-732663F99BAC}" srcOrd="0" destOrd="0" presId="urn:microsoft.com/office/officeart/2016/7/layout/VerticalSolidActionList"/>
    <dgm:cxn modelId="{56F3D5ED-44ED-5242-AE32-B0D7D1743C42}" type="presParOf" srcId="{8131A8DC-1EB7-E247-94C1-2A9F8B813CC8}" destId="{E6F145F7-010F-7349-B95F-9FF94E389BEA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D4C79D-2275-9146-918D-D8FAC1BCA663}">
      <dsp:nvSpPr>
        <dsp:cNvPr id="0" name=""/>
        <dsp:cNvSpPr/>
      </dsp:nvSpPr>
      <dsp:spPr>
        <a:xfrm>
          <a:off x="0" y="1849195"/>
          <a:ext cx="8691691" cy="2465594"/>
        </a:xfrm>
        <a:prstGeom prst="notchedRightArrow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205B84-CE52-8049-B467-3AB55E09F39F}">
      <dsp:nvSpPr>
        <dsp:cNvPr id="0" name=""/>
        <dsp:cNvSpPr/>
      </dsp:nvSpPr>
      <dsp:spPr>
        <a:xfrm>
          <a:off x="2148" y="0"/>
          <a:ext cx="1250915" cy="246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What work needs done?</a:t>
          </a:r>
        </a:p>
      </dsp:txBody>
      <dsp:txXfrm>
        <a:off x="2148" y="0"/>
        <a:ext cx="1250915" cy="2465594"/>
      </dsp:txXfrm>
    </dsp:sp>
    <dsp:sp modelId="{79E3000E-5342-C74D-968E-ED50A3C1EFC4}">
      <dsp:nvSpPr>
        <dsp:cNvPr id="0" name=""/>
        <dsp:cNvSpPr/>
      </dsp:nvSpPr>
      <dsp:spPr>
        <a:xfrm>
          <a:off x="319407" y="2773793"/>
          <a:ext cx="616398" cy="616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405DF-A5AB-8942-8B56-EAD0C28383DD}">
      <dsp:nvSpPr>
        <dsp:cNvPr id="0" name=""/>
        <dsp:cNvSpPr/>
      </dsp:nvSpPr>
      <dsp:spPr>
        <a:xfrm>
          <a:off x="1315610" y="3698391"/>
          <a:ext cx="1250915" cy="246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Designing motivating jobs</a:t>
          </a:r>
        </a:p>
      </dsp:txBody>
      <dsp:txXfrm>
        <a:off x="1315610" y="3698391"/>
        <a:ext cx="1250915" cy="2465594"/>
      </dsp:txXfrm>
    </dsp:sp>
    <dsp:sp modelId="{DB525A36-479F-4344-834A-B3DCD7131166}">
      <dsp:nvSpPr>
        <dsp:cNvPr id="0" name=""/>
        <dsp:cNvSpPr/>
      </dsp:nvSpPr>
      <dsp:spPr>
        <a:xfrm>
          <a:off x="1632868" y="2773793"/>
          <a:ext cx="616398" cy="616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89DF0F-9BF8-104C-B067-B22097164F28}">
      <dsp:nvSpPr>
        <dsp:cNvPr id="0" name=""/>
        <dsp:cNvSpPr/>
      </dsp:nvSpPr>
      <dsp:spPr>
        <a:xfrm>
          <a:off x="2629072" y="0"/>
          <a:ext cx="1250915" cy="246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Acquiring the right human capital</a:t>
          </a:r>
        </a:p>
      </dsp:txBody>
      <dsp:txXfrm>
        <a:off x="2629072" y="0"/>
        <a:ext cx="1250915" cy="2465594"/>
      </dsp:txXfrm>
    </dsp:sp>
    <dsp:sp modelId="{D3073A95-2207-A74C-A086-5AA2FD2FCC57}">
      <dsp:nvSpPr>
        <dsp:cNvPr id="0" name=""/>
        <dsp:cNvSpPr/>
      </dsp:nvSpPr>
      <dsp:spPr>
        <a:xfrm>
          <a:off x="2946330" y="2773793"/>
          <a:ext cx="616398" cy="616398"/>
        </a:xfrm>
        <a:prstGeom prst="ellipse">
          <a:avLst/>
        </a:prstGeom>
        <a:solidFill>
          <a:srgbClr val="DDFF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F90842-1CE2-AC41-841D-F62BB11298B2}">
      <dsp:nvSpPr>
        <dsp:cNvPr id="0" name=""/>
        <dsp:cNvSpPr/>
      </dsp:nvSpPr>
      <dsp:spPr>
        <a:xfrm>
          <a:off x="3942533" y="3698391"/>
          <a:ext cx="1250915" cy="246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Ensuring that human capital is equipped to do their jobs well</a:t>
          </a:r>
        </a:p>
      </dsp:txBody>
      <dsp:txXfrm>
        <a:off x="3942533" y="3698391"/>
        <a:ext cx="1250915" cy="2465594"/>
      </dsp:txXfrm>
    </dsp:sp>
    <dsp:sp modelId="{59D42E7F-D566-4841-ABAC-1B2779AEB10B}">
      <dsp:nvSpPr>
        <dsp:cNvPr id="0" name=""/>
        <dsp:cNvSpPr/>
      </dsp:nvSpPr>
      <dsp:spPr>
        <a:xfrm>
          <a:off x="4259792" y="2773793"/>
          <a:ext cx="616398" cy="616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152C4D-772E-4D4D-99AC-E52A4FB8D3E8}">
      <dsp:nvSpPr>
        <dsp:cNvPr id="0" name=""/>
        <dsp:cNvSpPr/>
      </dsp:nvSpPr>
      <dsp:spPr>
        <a:xfrm>
          <a:off x="5255995" y="0"/>
          <a:ext cx="1250915" cy="246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b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Assessing role performance</a:t>
          </a:r>
        </a:p>
      </dsp:txBody>
      <dsp:txXfrm>
        <a:off x="5255995" y="0"/>
        <a:ext cx="1250915" cy="2465594"/>
      </dsp:txXfrm>
    </dsp:sp>
    <dsp:sp modelId="{A5A79D70-BC2E-9D48-8DDF-37888AAD7269}">
      <dsp:nvSpPr>
        <dsp:cNvPr id="0" name=""/>
        <dsp:cNvSpPr/>
      </dsp:nvSpPr>
      <dsp:spPr>
        <a:xfrm>
          <a:off x="5573254" y="2773793"/>
          <a:ext cx="616398" cy="616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0AACBEE-AF17-7A4B-816A-E5663E25A67D}">
      <dsp:nvSpPr>
        <dsp:cNvPr id="0" name=""/>
        <dsp:cNvSpPr/>
      </dsp:nvSpPr>
      <dsp:spPr>
        <a:xfrm>
          <a:off x="6569457" y="3698391"/>
          <a:ext cx="1250915" cy="24655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56" tIns="92456" rIns="92456" bIns="92456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Providing reinforcement</a:t>
          </a:r>
        </a:p>
      </dsp:txBody>
      <dsp:txXfrm>
        <a:off x="6569457" y="3698391"/>
        <a:ext cx="1250915" cy="2465594"/>
      </dsp:txXfrm>
    </dsp:sp>
    <dsp:sp modelId="{71589841-C955-5F4C-9330-6E4B261062AA}">
      <dsp:nvSpPr>
        <dsp:cNvPr id="0" name=""/>
        <dsp:cNvSpPr/>
      </dsp:nvSpPr>
      <dsp:spPr>
        <a:xfrm>
          <a:off x="6886716" y="2773793"/>
          <a:ext cx="616398" cy="6163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57C911-7397-B44F-8779-D7969A37196B}">
      <dsp:nvSpPr>
        <dsp:cNvPr id="0" name=""/>
        <dsp:cNvSpPr/>
      </dsp:nvSpPr>
      <dsp:spPr>
        <a:xfrm>
          <a:off x="0" y="119530"/>
          <a:ext cx="6831118" cy="9149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/>
            <a:t>Aptitude tests</a:t>
          </a:r>
          <a:r>
            <a:rPr lang="en-US" sz="2300" kern="1200"/>
            <a:t>: tests that assess how well a person can learn or acquire skills and abilities</a:t>
          </a:r>
        </a:p>
      </dsp:txBody>
      <dsp:txXfrm>
        <a:off x="44664" y="164194"/>
        <a:ext cx="6741790" cy="825612"/>
      </dsp:txXfrm>
    </dsp:sp>
    <dsp:sp modelId="{AB661217-21C7-2C4D-A1B1-956EF6F55469}">
      <dsp:nvSpPr>
        <dsp:cNvPr id="0" name=""/>
        <dsp:cNvSpPr/>
      </dsp:nvSpPr>
      <dsp:spPr>
        <a:xfrm>
          <a:off x="0" y="1100710"/>
          <a:ext cx="6831118" cy="914940"/>
        </a:xfrm>
        <a:prstGeom prst="roundRect">
          <a:avLst/>
        </a:prstGeom>
        <a:solidFill>
          <a:schemeClr val="accent2">
            <a:hueOff val="314123"/>
            <a:satOff val="-851"/>
            <a:lumOff val="6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1" u="sng" kern="1200"/>
            <a:t>Achievement tests</a:t>
          </a:r>
          <a:r>
            <a:rPr lang="en-US" sz="2300" kern="1200"/>
            <a:t>: tests that measure a person’s existing knowledge and skills</a:t>
          </a:r>
        </a:p>
      </dsp:txBody>
      <dsp:txXfrm>
        <a:off x="44664" y="1145374"/>
        <a:ext cx="6741790" cy="825612"/>
      </dsp:txXfrm>
    </dsp:sp>
    <dsp:sp modelId="{68E8D9C3-79BA-3E48-8BC7-C0EE8FA0323E}">
      <dsp:nvSpPr>
        <dsp:cNvPr id="0" name=""/>
        <dsp:cNvSpPr/>
      </dsp:nvSpPr>
      <dsp:spPr>
        <a:xfrm>
          <a:off x="0" y="2081890"/>
          <a:ext cx="6831118" cy="914940"/>
        </a:xfrm>
        <a:prstGeom prst="roundRect">
          <a:avLst/>
        </a:prstGeom>
        <a:solidFill>
          <a:schemeClr val="accent2">
            <a:hueOff val="628247"/>
            <a:satOff val="-1701"/>
            <a:lumOff val="1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Physical ability tests</a:t>
          </a:r>
        </a:p>
      </dsp:txBody>
      <dsp:txXfrm>
        <a:off x="44664" y="2126554"/>
        <a:ext cx="6741790" cy="825612"/>
      </dsp:txXfrm>
    </dsp:sp>
    <dsp:sp modelId="{99B99B58-9A14-1648-9A0C-0FDC4B3874AF}">
      <dsp:nvSpPr>
        <dsp:cNvPr id="0" name=""/>
        <dsp:cNvSpPr/>
      </dsp:nvSpPr>
      <dsp:spPr>
        <a:xfrm>
          <a:off x="0" y="3063070"/>
          <a:ext cx="6831118" cy="914940"/>
        </a:xfrm>
        <a:prstGeom prst="roundRect">
          <a:avLst/>
        </a:prstGeom>
        <a:solidFill>
          <a:schemeClr val="accent2">
            <a:hueOff val="942370"/>
            <a:satOff val="-2552"/>
            <a:lumOff val="200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Cognitive ability tests</a:t>
          </a:r>
        </a:p>
      </dsp:txBody>
      <dsp:txXfrm>
        <a:off x="44664" y="3107734"/>
        <a:ext cx="6741790" cy="825612"/>
      </dsp:txXfrm>
    </dsp:sp>
    <dsp:sp modelId="{51AB064F-7F8D-994D-BA4A-FCDA83365D6B}">
      <dsp:nvSpPr>
        <dsp:cNvPr id="0" name=""/>
        <dsp:cNvSpPr/>
      </dsp:nvSpPr>
      <dsp:spPr>
        <a:xfrm>
          <a:off x="0" y="4044250"/>
          <a:ext cx="6831118" cy="914940"/>
        </a:xfrm>
        <a:prstGeom prst="roundRect">
          <a:avLst/>
        </a:prstGeom>
        <a:solidFill>
          <a:schemeClr val="accent2">
            <a:hueOff val="1256494"/>
            <a:satOff val="-3402"/>
            <a:lumOff val="266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Job performance tests and work samples</a:t>
          </a:r>
        </a:p>
      </dsp:txBody>
      <dsp:txXfrm>
        <a:off x="44664" y="4088914"/>
        <a:ext cx="6741790" cy="825612"/>
      </dsp:txXfrm>
    </dsp:sp>
    <dsp:sp modelId="{4E1FF4F4-D001-EB47-A495-5017ED4C4F86}">
      <dsp:nvSpPr>
        <dsp:cNvPr id="0" name=""/>
        <dsp:cNvSpPr/>
      </dsp:nvSpPr>
      <dsp:spPr>
        <a:xfrm>
          <a:off x="0" y="5025430"/>
          <a:ext cx="6831118" cy="914940"/>
        </a:xfrm>
        <a:prstGeom prst="roundRect">
          <a:avLst/>
        </a:prstGeom>
        <a:solidFill>
          <a:schemeClr val="accent2">
            <a:hueOff val="1570617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Personality inventories</a:t>
          </a:r>
        </a:p>
      </dsp:txBody>
      <dsp:txXfrm>
        <a:off x="44664" y="5070094"/>
        <a:ext cx="6741790" cy="82561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F24CA4-AFFE-3648-995E-588B3212F2B4}">
      <dsp:nvSpPr>
        <dsp:cNvPr id="0" name=""/>
        <dsp:cNvSpPr/>
      </dsp:nvSpPr>
      <dsp:spPr>
        <a:xfrm>
          <a:off x="52" y="15782"/>
          <a:ext cx="5010961" cy="921600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Advantages</a:t>
          </a:r>
        </a:p>
      </dsp:txBody>
      <dsp:txXfrm>
        <a:off x="52" y="15782"/>
        <a:ext cx="5010961" cy="921600"/>
      </dsp:txXfrm>
    </dsp:sp>
    <dsp:sp modelId="{45D892AF-E478-3A49-AAD4-031310E036D6}">
      <dsp:nvSpPr>
        <dsp:cNvPr id="0" name=""/>
        <dsp:cNvSpPr/>
      </dsp:nvSpPr>
      <dsp:spPr>
        <a:xfrm>
          <a:off x="52" y="937382"/>
          <a:ext cx="5010961" cy="272304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Provides evidence of soft skills</a:t>
          </a:r>
        </a:p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A means  to check the accuracy of information on resume</a:t>
          </a:r>
        </a:p>
      </dsp:txBody>
      <dsp:txXfrm>
        <a:off x="52" y="937382"/>
        <a:ext cx="5010961" cy="2723040"/>
      </dsp:txXfrm>
    </dsp:sp>
    <dsp:sp modelId="{AE521C89-0EC1-3442-BDAD-89994F6898F4}">
      <dsp:nvSpPr>
        <dsp:cNvPr id="0" name=""/>
        <dsp:cNvSpPr/>
      </dsp:nvSpPr>
      <dsp:spPr>
        <a:xfrm>
          <a:off x="5712548" y="15782"/>
          <a:ext cx="5010961" cy="921600"/>
        </a:xfrm>
        <a:prstGeom prst="rect">
          <a:avLst/>
        </a:prstGeom>
        <a:solidFill>
          <a:schemeClr val="accent5">
            <a:hueOff val="1438121"/>
            <a:satOff val="4107"/>
            <a:lumOff val="-2745"/>
            <a:alphaOff val="0"/>
          </a:schemeClr>
        </a:solidFill>
        <a:ln w="12700" cap="flat" cmpd="sng" algn="ctr">
          <a:solidFill>
            <a:schemeClr val="accent5">
              <a:hueOff val="1438121"/>
              <a:satOff val="4107"/>
              <a:lumOff val="-274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7584" tIns="130048" rIns="227584" bIns="130048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Disadvantages</a:t>
          </a:r>
        </a:p>
      </dsp:txBody>
      <dsp:txXfrm>
        <a:off x="5712548" y="15782"/>
        <a:ext cx="5010961" cy="921600"/>
      </dsp:txXfrm>
    </dsp:sp>
    <dsp:sp modelId="{C0468CC5-574E-3247-95CD-5234168486DD}">
      <dsp:nvSpPr>
        <dsp:cNvPr id="0" name=""/>
        <dsp:cNvSpPr/>
      </dsp:nvSpPr>
      <dsp:spPr>
        <a:xfrm>
          <a:off x="5712548" y="937382"/>
          <a:ext cx="5010961" cy="2723040"/>
        </a:xfrm>
        <a:prstGeom prst="rect">
          <a:avLst/>
        </a:prstGeom>
        <a:solidFill>
          <a:schemeClr val="accent5">
            <a:tint val="40000"/>
            <a:alpha val="90000"/>
            <a:hueOff val="1479229"/>
            <a:satOff val="2593"/>
            <a:lumOff val="-549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1479229"/>
              <a:satOff val="2593"/>
              <a:lumOff val="-54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688" tIns="170688" rIns="227584" bIns="256032" numCol="1" spcCol="1270" anchor="t" anchorCtr="0">
          <a:noAutofit/>
        </a:bodyPr>
        <a:lstStyle/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Can be unreliable, low in validity, and biased</a:t>
          </a: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Costly</a:t>
          </a:r>
        </a:p>
        <a:p>
          <a:pPr marL="285750" lvl="1" indent="-285750" algn="l" defTabSz="14224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Subjective</a:t>
          </a:r>
        </a:p>
      </dsp:txBody>
      <dsp:txXfrm>
        <a:off x="5712548" y="937382"/>
        <a:ext cx="5010961" cy="2723040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D2C6A4-566C-9F4D-892D-8019A0887846}">
      <dsp:nvSpPr>
        <dsp:cNvPr id="0" name=""/>
        <dsp:cNvSpPr/>
      </dsp:nvSpPr>
      <dsp:spPr>
        <a:xfrm>
          <a:off x="0" y="100855"/>
          <a:ext cx="6831118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baseline="0" dirty="0"/>
            <a:t>Nondirective interview</a:t>
          </a:r>
          <a:r>
            <a:rPr lang="en-US" sz="2600" kern="1200" baseline="0" dirty="0"/>
            <a:t>:</a:t>
          </a:r>
          <a:endParaRPr lang="en-US" sz="2600" kern="1200" dirty="0"/>
        </a:p>
      </dsp:txBody>
      <dsp:txXfrm>
        <a:off x="30442" y="131297"/>
        <a:ext cx="6770234" cy="562726"/>
      </dsp:txXfrm>
    </dsp:sp>
    <dsp:sp modelId="{9E3C3CDA-9819-454B-89CD-EB85A854EDCF}">
      <dsp:nvSpPr>
        <dsp:cNvPr id="0" name=""/>
        <dsp:cNvSpPr/>
      </dsp:nvSpPr>
      <dsp:spPr>
        <a:xfrm>
          <a:off x="0" y="724465"/>
          <a:ext cx="6831118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 dirty="0"/>
            <a:t>The interviewer has great discretion in choosing questions to ask each candidate</a:t>
          </a:r>
          <a:endParaRPr lang="en-US" sz="2000" kern="1200" dirty="0"/>
        </a:p>
      </dsp:txBody>
      <dsp:txXfrm>
        <a:off x="0" y="724465"/>
        <a:ext cx="6831118" cy="632385"/>
      </dsp:txXfrm>
    </dsp:sp>
    <dsp:sp modelId="{FB3AEF9A-DC7A-414A-B2F5-82AFA3CE7CD2}">
      <dsp:nvSpPr>
        <dsp:cNvPr id="0" name=""/>
        <dsp:cNvSpPr/>
      </dsp:nvSpPr>
      <dsp:spPr>
        <a:xfrm>
          <a:off x="0" y="1356850"/>
          <a:ext cx="6831118" cy="623610"/>
        </a:xfrm>
        <a:prstGeom prst="roundRect">
          <a:avLst/>
        </a:prstGeom>
        <a:solidFill>
          <a:schemeClr val="accent2">
            <a:hueOff val="523539"/>
            <a:satOff val="-1418"/>
            <a:lumOff val="111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baseline="0" dirty="0"/>
            <a:t>Structured interview</a:t>
          </a:r>
          <a:r>
            <a:rPr lang="en-US" sz="2600" kern="1200" baseline="0" dirty="0"/>
            <a:t>:</a:t>
          </a:r>
          <a:endParaRPr lang="en-US" sz="2600" kern="1200" dirty="0"/>
        </a:p>
      </dsp:txBody>
      <dsp:txXfrm>
        <a:off x="30442" y="1387292"/>
        <a:ext cx="6770234" cy="562726"/>
      </dsp:txXfrm>
    </dsp:sp>
    <dsp:sp modelId="{B5BF87EE-C3B0-6B47-8173-2C727D95740C}">
      <dsp:nvSpPr>
        <dsp:cNvPr id="0" name=""/>
        <dsp:cNvSpPr/>
      </dsp:nvSpPr>
      <dsp:spPr>
        <a:xfrm>
          <a:off x="0" y="1980460"/>
          <a:ext cx="6831118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 dirty="0"/>
            <a:t>Consists of a predetermined set of questions for the interviewer to ask</a:t>
          </a:r>
          <a:endParaRPr lang="en-US" sz="2000" kern="1200" dirty="0"/>
        </a:p>
      </dsp:txBody>
      <dsp:txXfrm>
        <a:off x="0" y="1980460"/>
        <a:ext cx="6831118" cy="632385"/>
      </dsp:txXfrm>
    </dsp:sp>
    <dsp:sp modelId="{C26284C8-5DA1-C84D-A40C-ECB3A45D38A2}">
      <dsp:nvSpPr>
        <dsp:cNvPr id="0" name=""/>
        <dsp:cNvSpPr/>
      </dsp:nvSpPr>
      <dsp:spPr>
        <a:xfrm>
          <a:off x="0" y="2612845"/>
          <a:ext cx="6831118" cy="623610"/>
        </a:xfrm>
        <a:prstGeom prst="roundRect">
          <a:avLst/>
        </a:prstGeom>
        <a:solidFill>
          <a:schemeClr val="accent2">
            <a:hueOff val="1047078"/>
            <a:satOff val="-2835"/>
            <a:lumOff val="22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baseline="0" dirty="0"/>
            <a:t>Situational interview</a:t>
          </a:r>
          <a:r>
            <a:rPr lang="en-US" sz="2600" kern="1200" baseline="0" dirty="0"/>
            <a:t>:</a:t>
          </a:r>
          <a:endParaRPr lang="en-US" sz="2600" kern="1200" dirty="0"/>
        </a:p>
      </dsp:txBody>
      <dsp:txXfrm>
        <a:off x="30442" y="2643287"/>
        <a:ext cx="6770234" cy="562726"/>
      </dsp:txXfrm>
    </dsp:sp>
    <dsp:sp modelId="{DE5E27FC-7D57-B941-9674-9BA002BB7341}">
      <dsp:nvSpPr>
        <dsp:cNvPr id="0" name=""/>
        <dsp:cNvSpPr/>
      </dsp:nvSpPr>
      <dsp:spPr>
        <a:xfrm>
          <a:off x="0" y="3236455"/>
          <a:ext cx="6831118" cy="11840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 dirty="0"/>
            <a:t>A structured interview in which the interviewer describes a situation likely to arise on the job, then asks the candidate what s/he would do in that situation</a:t>
          </a:r>
          <a:endParaRPr lang="en-US" sz="2000" kern="1200" dirty="0"/>
        </a:p>
      </dsp:txBody>
      <dsp:txXfrm>
        <a:off x="0" y="3236455"/>
        <a:ext cx="6831118" cy="1184040"/>
      </dsp:txXfrm>
    </dsp:sp>
    <dsp:sp modelId="{446655B4-639D-FF41-B7FE-BD310CF069BA}">
      <dsp:nvSpPr>
        <dsp:cNvPr id="0" name=""/>
        <dsp:cNvSpPr/>
      </dsp:nvSpPr>
      <dsp:spPr>
        <a:xfrm>
          <a:off x="0" y="4420495"/>
          <a:ext cx="6831118" cy="623610"/>
        </a:xfrm>
        <a:prstGeom prst="roundRect">
          <a:avLst/>
        </a:prstGeom>
        <a:solidFill>
          <a:schemeClr val="accent2">
            <a:hueOff val="1570617"/>
            <a:satOff val="-4253"/>
            <a:lumOff val="333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 baseline="0" dirty="0"/>
            <a:t>Behavior description interview (BDI)</a:t>
          </a:r>
          <a:r>
            <a:rPr lang="en-US" sz="2600" kern="1200" baseline="0" dirty="0"/>
            <a:t>:</a:t>
          </a:r>
          <a:endParaRPr lang="en-US" sz="2600" kern="1200" dirty="0"/>
        </a:p>
      </dsp:txBody>
      <dsp:txXfrm>
        <a:off x="30442" y="4450937"/>
        <a:ext cx="6770234" cy="562726"/>
      </dsp:txXfrm>
    </dsp:sp>
    <dsp:sp modelId="{E25CC672-47E5-E248-9310-56148FE44179}">
      <dsp:nvSpPr>
        <dsp:cNvPr id="0" name=""/>
        <dsp:cNvSpPr/>
      </dsp:nvSpPr>
      <dsp:spPr>
        <a:xfrm>
          <a:off x="0" y="5044105"/>
          <a:ext cx="6831118" cy="9149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6888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baseline="0" dirty="0"/>
            <a:t>A structured interview in which the interviewer asks the candidate to describe how s/he handled a type of situation in the past</a:t>
          </a:r>
          <a:endParaRPr lang="en-US" sz="2000" kern="1200" dirty="0"/>
        </a:p>
      </dsp:txBody>
      <dsp:txXfrm>
        <a:off x="0" y="5044105"/>
        <a:ext cx="6831118" cy="914940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C1D66-CFCE-7A48-996F-24AC55FEF741}">
      <dsp:nvSpPr>
        <dsp:cNvPr id="0" name=""/>
        <dsp:cNvSpPr/>
      </dsp:nvSpPr>
      <dsp:spPr>
        <a:xfrm>
          <a:off x="224" y="360683"/>
          <a:ext cx="2712661" cy="325519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51" tIns="0" rIns="26795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Keep the interviews narrow, structured, and standardized</a:t>
          </a:r>
        </a:p>
      </dsp:txBody>
      <dsp:txXfrm>
        <a:off x="224" y="1662761"/>
        <a:ext cx="2712661" cy="1953116"/>
      </dsp:txXfrm>
    </dsp:sp>
    <dsp:sp modelId="{7654FE1D-F338-704F-800F-1FEFF173591B}">
      <dsp:nvSpPr>
        <dsp:cNvPr id="0" name=""/>
        <dsp:cNvSpPr/>
      </dsp:nvSpPr>
      <dsp:spPr>
        <a:xfrm>
          <a:off x="224" y="360683"/>
          <a:ext cx="2712661" cy="13020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51" tIns="165100" rIns="267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224" y="360683"/>
        <a:ext cx="2712661" cy="1302077"/>
      </dsp:txXfrm>
    </dsp:sp>
    <dsp:sp modelId="{EA2FEC9F-4EB7-EE47-B18A-BB6B36B2467B}">
      <dsp:nvSpPr>
        <dsp:cNvPr id="0" name=""/>
        <dsp:cNvSpPr/>
      </dsp:nvSpPr>
      <dsp:spPr>
        <a:xfrm>
          <a:off x="2929899" y="360683"/>
          <a:ext cx="2712661" cy="3255194"/>
        </a:xfrm>
        <a:prstGeom prst="rect">
          <a:avLst/>
        </a:prstGeom>
        <a:solidFill>
          <a:schemeClr val="accent2">
            <a:hueOff val="523539"/>
            <a:satOff val="-1418"/>
            <a:lumOff val="1111"/>
            <a:alphaOff val="0"/>
          </a:schemeClr>
        </a:solidFill>
        <a:ln w="12700" cap="flat" cmpd="sng" algn="ctr">
          <a:solidFill>
            <a:schemeClr val="accent2">
              <a:hueOff val="523539"/>
              <a:satOff val="-1418"/>
              <a:lumOff val="111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51" tIns="0" rIns="26795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Focus on accomplishing specific goals</a:t>
          </a:r>
        </a:p>
      </dsp:txBody>
      <dsp:txXfrm>
        <a:off x="2929899" y="1662761"/>
        <a:ext cx="2712661" cy="1953116"/>
      </dsp:txXfrm>
    </dsp:sp>
    <dsp:sp modelId="{C053E72E-C9C2-FA4D-928F-86C921BFE03B}">
      <dsp:nvSpPr>
        <dsp:cNvPr id="0" name=""/>
        <dsp:cNvSpPr/>
      </dsp:nvSpPr>
      <dsp:spPr>
        <a:xfrm>
          <a:off x="2929899" y="360683"/>
          <a:ext cx="2712661" cy="13020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51" tIns="165100" rIns="267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2929899" y="360683"/>
        <a:ext cx="2712661" cy="1302077"/>
      </dsp:txXfrm>
    </dsp:sp>
    <dsp:sp modelId="{7766603E-C7EE-D941-A2F7-5837BA673C93}">
      <dsp:nvSpPr>
        <dsp:cNvPr id="0" name=""/>
        <dsp:cNvSpPr/>
      </dsp:nvSpPr>
      <dsp:spPr>
        <a:xfrm>
          <a:off x="5859573" y="360683"/>
          <a:ext cx="2712661" cy="3255194"/>
        </a:xfrm>
        <a:prstGeom prst="rect">
          <a:avLst/>
        </a:prstGeom>
        <a:solidFill>
          <a:schemeClr val="accent2">
            <a:hueOff val="1047078"/>
            <a:satOff val="-2835"/>
            <a:lumOff val="2222"/>
            <a:alphaOff val="0"/>
          </a:schemeClr>
        </a:solidFill>
        <a:ln w="12700" cap="flat" cmpd="sng" algn="ctr">
          <a:solidFill>
            <a:schemeClr val="accent2">
              <a:hueOff val="1047078"/>
              <a:satOff val="-2835"/>
              <a:lumOff val="22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51" tIns="0" rIns="26795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Train Interviewers</a:t>
          </a:r>
        </a:p>
      </dsp:txBody>
      <dsp:txXfrm>
        <a:off x="5859573" y="1662761"/>
        <a:ext cx="2712661" cy="1953116"/>
      </dsp:txXfrm>
    </dsp:sp>
    <dsp:sp modelId="{81DE8405-C2D7-9540-A647-8BE76CC51EC6}">
      <dsp:nvSpPr>
        <dsp:cNvPr id="0" name=""/>
        <dsp:cNvSpPr/>
      </dsp:nvSpPr>
      <dsp:spPr>
        <a:xfrm>
          <a:off x="5859573" y="360683"/>
          <a:ext cx="2712661" cy="13020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51" tIns="165100" rIns="267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5859573" y="360683"/>
        <a:ext cx="2712661" cy="1302077"/>
      </dsp:txXfrm>
    </dsp:sp>
    <dsp:sp modelId="{FD2B42F0-E607-0041-B94F-70262D511CBF}">
      <dsp:nvSpPr>
        <dsp:cNvPr id="0" name=""/>
        <dsp:cNvSpPr/>
      </dsp:nvSpPr>
      <dsp:spPr>
        <a:xfrm>
          <a:off x="8789248" y="360683"/>
          <a:ext cx="2712661" cy="3255194"/>
        </a:xfrm>
        <a:prstGeom prst="rect">
          <a:avLst/>
        </a:prstGeom>
        <a:solidFill>
          <a:schemeClr val="accent2">
            <a:hueOff val="1570617"/>
            <a:satOff val="-4253"/>
            <a:lumOff val="3333"/>
            <a:alphaOff val="0"/>
          </a:schemeClr>
        </a:solidFill>
        <a:ln w="12700" cap="flat" cmpd="sng" algn="ctr">
          <a:solidFill>
            <a:schemeClr val="accent2">
              <a:hueOff val="1570617"/>
              <a:satOff val="-4253"/>
              <a:lumOff val="333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51" tIns="0" rIns="267951" bIns="330200" numCol="1" spcCol="1270" anchor="t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Use more than one person to conduct interviews</a:t>
          </a:r>
        </a:p>
      </dsp:txBody>
      <dsp:txXfrm>
        <a:off x="8789248" y="1662761"/>
        <a:ext cx="2712661" cy="1953116"/>
      </dsp:txXfrm>
    </dsp:sp>
    <dsp:sp modelId="{83BEB337-224F-D441-B9A4-E540BE20F1D2}">
      <dsp:nvSpPr>
        <dsp:cNvPr id="0" name=""/>
        <dsp:cNvSpPr/>
      </dsp:nvSpPr>
      <dsp:spPr>
        <a:xfrm>
          <a:off x="8789248" y="360683"/>
          <a:ext cx="2712661" cy="1302077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7951" tIns="165100" rIns="267951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04</a:t>
          </a:r>
        </a:p>
      </dsp:txBody>
      <dsp:txXfrm>
        <a:off x="8789248" y="360683"/>
        <a:ext cx="2712661" cy="130207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98C6E6-D919-0B4F-B00F-9E97396DA9DE}">
      <dsp:nvSpPr>
        <dsp:cNvPr id="0" name=""/>
        <dsp:cNvSpPr/>
      </dsp:nvSpPr>
      <dsp:spPr>
        <a:xfrm>
          <a:off x="0" y="85677"/>
          <a:ext cx="6831118" cy="1926368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What are some issues with traditional interviews? Have you noticed any other issues that go beyond what was mentioned in the podcast?</a:t>
          </a:r>
        </a:p>
      </dsp:txBody>
      <dsp:txXfrm>
        <a:off x="94038" y="179715"/>
        <a:ext cx="6643042" cy="1738292"/>
      </dsp:txXfrm>
    </dsp:sp>
    <dsp:sp modelId="{3E25238D-6C35-904E-B560-342728D55046}">
      <dsp:nvSpPr>
        <dsp:cNvPr id="0" name=""/>
        <dsp:cNvSpPr/>
      </dsp:nvSpPr>
      <dsp:spPr>
        <a:xfrm>
          <a:off x="0" y="2066766"/>
          <a:ext cx="6831118" cy="1926368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Consider the alternatives mentioned in the podcast (e.g., work samples, trial projects, job auditions, etc.). Pick one of these and discuss: (1) What it does better than a traditional interview; (2) What are the implementation challenges; (3) How inclusive is it for candidates from diverse backgrounds?</a:t>
          </a:r>
        </a:p>
      </dsp:txBody>
      <dsp:txXfrm>
        <a:off x="94038" y="2160804"/>
        <a:ext cx="6643042" cy="1738292"/>
      </dsp:txXfrm>
    </dsp:sp>
    <dsp:sp modelId="{607D5FFD-BCAF-3E43-98ED-0F0372AB1C2D}">
      <dsp:nvSpPr>
        <dsp:cNvPr id="0" name=""/>
        <dsp:cNvSpPr/>
      </dsp:nvSpPr>
      <dsp:spPr>
        <a:xfrm>
          <a:off x="0" y="4047854"/>
          <a:ext cx="6831118" cy="1926368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Redesign Challenge</a:t>
          </a:r>
          <a:r>
            <a:rPr lang="en-US" sz="1900" kern="1200"/>
            <a:t>: Design a selection process that best mitigates the issues identified</a:t>
          </a:r>
        </a:p>
      </dsp:txBody>
      <dsp:txXfrm>
        <a:off x="94038" y="4141892"/>
        <a:ext cx="6643042" cy="17382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B92EF5-0A04-4C4E-ACAE-8F32721C55E5}">
      <dsp:nvSpPr>
        <dsp:cNvPr id="0" name=""/>
        <dsp:cNvSpPr/>
      </dsp:nvSpPr>
      <dsp:spPr>
        <a:xfrm>
          <a:off x="0" y="232750"/>
          <a:ext cx="7812562" cy="14297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u="sng" kern="1200"/>
            <a:t>Rational Choice Paradigm</a:t>
          </a:r>
          <a:r>
            <a:rPr lang="en-US" sz="2600" b="1" kern="1200"/>
            <a:t>: people should use logic and all available information to choose the alternative with the highest value</a:t>
          </a:r>
        </a:p>
      </dsp:txBody>
      <dsp:txXfrm>
        <a:off x="69794" y="302544"/>
        <a:ext cx="7672974" cy="1290152"/>
      </dsp:txXfrm>
    </dsp:sp>
    <dsp:sp modelId="{3D9B638E-E399-DE44-AD52-86F243DC2836}">
      <dsp:nvSpPr>
        <dsp:cNvPr id="0" name=""/>
        <dsp:cNvSpPr/>
      </dsp:nvSpPr>
      <dsp:spPr>
        <a:xfrm>
          <a:off x="0" y="1662490"/>
          <a:ext cx="7812562" cy="6323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04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Rational = making consistent, value-maximizing choices within specified constraints</a:t>
          </a:r>
        </a:p>
      </dsp:txBody>
      <dsp:txXfrm>
        <a:off x="0" y="1662490"/>
        <a:ext cx="7812562" cy="632385"/>
      </dsp:txXfrm>
    </dsp:sp>
    <dsp:sp modelId="{E9E6818A-9019-3B4D-8D8C-F0FF0244651F}">
      <dsp:nvSpPr>
        <dsp:cNvPr id="0" name=""/>
        <dsp:cNvSpPr/>
      </dsp:nvSpPr>
      <dsp:spPr>
        <a:xfrm>
          <a:off x="0" y="2294875"/>
          <a:ext cx="7812562" cy="14297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Choose the alternative with the highest </a:t>
          </a:r>
          <a:r>
            <a:rPr lang="en-US" sz="2600" b="1" kern="1200"/>
            <a:t>subjective expected utility</a:t>
          </a:r>
          <a:endParaRPr lang="en-US" sz="2600" kern="1200"/>
        </a:p>
      </dsp:txBody>
      <dsp:txXfrm>
        <a:off x="69794" y="2364669"/>
        <a:ext cx="7672974" cy="1290152"/>
      </dsp:txXfrm>
    </dsp:sp>
    <dsp:sp modelId="{FA3A5373-2952-3C4C-A027-44285EC02260}">
      <dsp:nvSpPr>
        <dsp:cNvPr id="0" name=""/>
        <dsp:cNvSpPr/>
      </dsp:nvSpPr>
      <dsp:spPr>
        <a:xfrm>
          <a:off x="0" y="3724615"/>
          <a:ext cx="7812562" cy="22066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8049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b="1" kern="1200"/>
            <a:t>The probability (expectation) of satisfaction (utility) resulting from choosing a specific alternative</a:t>
          </a:r>
          <a:endParaRPr lang="en-US" sz="2000" kern="120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When applicable, can calculate expected values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u="sng" kern="1200"/>
            <a:t>Expected value </a:t>
          </a:r>
          <a:r>
            <a:rPr lang="en-US" sz="2000" kern="1200"/>
            <a:t>= value of the outcome x probability of the outcome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Example: Expected value of winning a dollar in a coin toss is 50 cents: 0.5 x $1.00 = $0.50</a:t>
          </a:r>
        </a:p>
      </dsp:txBody>
      <dsp:txXfrm>
        <a:off x="0" y="3724615"/>
        <a:ext cx="7812562" cy="22066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4C46F2-B442-4AFD-8E14-5537C0C38C7F}">
      <dsp:nvSpPr>
        <dsp:cNvPr id="0" name=""/>
        <dsp:cNvSpPr/>
      </dsp:nvSpPr>
      <dsp:spPr>
        <a:xfrm>
          <a:off x="0" y="1001647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6CB1A07-39F1-4FE6-ADC6-A73CC9EFC54E}">
      <dsp:nvSpPr>
        <dsp:cNvPr id="0" name=""/>
        <dsp:cNvSpPr/>
      </dsp:nvSpPr>
      <dsp:spPr>
        <a:xfrm>
          <a:off x="559381" y="1417716"/>
          <a:ext cx="1017057" cy="10170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3D6732-B5D3-4E04-897D-1523422922BC}">
      <dsp:nvSpPr>
        <dsp:cNvPr id="0" name=""/>
        <dsp:cNvSpPr/>
      </dsp:nvSpPr>
      <dsp:spPr>
        <a:xfrm>
          <a:off x="2135821" y="1001647"/>
          <a:ext cx="3515652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model assumes people are efficient and logical information-processing machines</a:t>
          </a:r>
        </a:p>
      </dsp:txBody>
      <dsp:txXfrm>
        <a:off x="2135821" y="1001647"/>
        <a:ext cx="3515652" cy="1849195"/>
      </dsp:txXfrm>
    </dsp:sp>
    <dsp:sp modelId="{FEC1D554-4BA2-4326-A47F-0A544763E25A}">
      <dsp:nvSpPr>
        <dsp:cNvPr id="0" name=""/>
        <dsp:cNvSpPr/>
      </dsp:nvSpPr>
      <dsp:spPr>
        <a:xfrm>
          <a:off x="5651474" y="1001647"/>
          <a:ext cx="2161087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u="sng" kern="1200"/>
            <a:t>Bounded rationality</a:t>
          </a:r>
          <a:r>
            <a:rPr lang="en-US" sz="1400" kern="1200"/>
            <a:t>: the view that people are bounded in their decision-making capabilities by a variety of constraints</a:t>
          </a:r>
        </a:p>
      </dsp:txBody>
      <dsp:txXfrm>
        <a:off x="5651474" y="1001647"/>
        <a:ext cx="2161087" cy="1849195"/>
      </dsp:txXfrm>
    </dsp:sp>
    <dsp:sp modelId="{CDE498B6-C5E7-4972-953C-0D0BF7916B16}">
      <dsp:nvSpPr>
        <dsp:cNvPr id="0" name=""/>
        <dsp:cNvSpPr/>
      </dsp:nvSpPr>
      <dsp:spPr>
        <a:xfrm>
          <a:off x="0" y="3313142"/>
          <a:ext cx="7812562" cy="184919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12C7D-0097-4910-A10C-50480A928166}">
      <dsp:nvSpPr>
        <dsp:cNvPr id="0" name=""/>
        <dsp:cNvSpPr/>
      </dsp:nvSpPr>
      <dsp:spPr>
        <a:xfrm>
          <a:off x="559381" y="3729211"/>
          <a:ext cx="1017057" cy="10170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963395-2A47-4600-A98A-77558B376943}">
      <dsp:nvSpPr>
        <dsp:cNvPr id="0" name=""/>
        <dsp:cNvSpPr/>
      </dsp:nvSpPr>
      <dsp:spPr>
        <a:xfrm>
          <a:off x="2135821" y="3313142"/>
          <a:ext cx="3515652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This model does not take emotions into effect</a:t>
          </a:r>
        </a:p>
      </dsp:txBody>
      <dsp:txXfrm>
        <a:off x="2135821" y="3313142"/>
        <a:ext cx="3515652" cy="1849195"/>
      </dsp:txXfrm>
    </dsp:sp>
    <dsp:sp modelId="{BE9FB8A5-1925-4964-968D-C3396C38F3CC}">
      <dsp:nvSpPr>
        <dsp:cNvPr id="0" name=""/>
        <dsp:cNvSpPr/>
      </dsp:nvSpPr>
      <dsp:spPr>
        <a:xfrm>
          <a:off x="5651474" y="3313142"/>
          <a:ext cx="2161087" cy="18491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5707" tIns="195707" rIns="195707" bIns="195707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Emotions also influence the decision-making process, and can both support and interfere with good decision-making</a:t>
          </a:r>
        </a:p>
      </dsp:txBody>
      <dsp:txXfrm>
        <a:off x="5651474" y="3313142"/>
        <a:ext cx="2161087" cy="184919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81C363-FA3E-5240-8D73-5A5C57A263A9}">
      <dsp:nvSpPr>
        <dsp:cNvPr id="0" name=""/>
        <dsp:cNvSpPr/>
      </dsp:nvSpPr>
      <dsp:spPr>
        <a:xfrm>
          <a:off x="0" y="53401"/>
          <a:ext cx="10723563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/>
            <a:t>Assumption</a:t>
          </a:r>
          <a:r>
            <a:rPr lang="en-US" sz="2300" kern="1200"/>
            <a:t>: people will </a:t>
          </a:r>
          <a:r>
            <a:rPr lang="en-US" sz="2300" b="1" kern="1200"/>
            <a:t>maximize</a:t>
          </a:r>
          <a:r>
            <a:rPr lang="en-US" sz="2300" kern="1200"/>
            <a:t> in their decision making—they will choose the alternative with the highest subjective expected utility</a:t>
          </a:r>
        </a:p>
      </dsp:txBody>
      <dsp:txXfrm>
        <a:off x="44664" y="98065"/>
        <a:ext cx="10634235" cy="825612"/>
      </dsp:txXfrm>
    </dsp:sp>
    <dsp:sp modelId="{E07C1638-134E-5448-834E-A3510C509435}">
      <dsp:nvSpPr>
        <dsp:cNvPr id="0" name=""/>
        <dsp:cNvSpPr/>
      </dsp:nvSpPr>
      <dsp:spPr>
        <a:xfrm>
          <a:off x="0" y="968341"/>
          <a:ext cx="10723563" cy="3808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4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u="sng" kern="1200" dirty="0"/>
            <a:t>Reality</a:t>
          </a:r>
          <a:r>
            <a:rPr lang="en-US" sz="1800" kern="1200" dirty="0"/>
            <a:t>: People will often </a:t>
          </a:r>
          <a:r>
            <a:rPr lang="en-US" sz="1800" b="1" kern="1200" dirty="0"/>
            <a:t>satisfice</a:t>
          </a:r>
          <a:r>
            <a:rPr lang="en-US" sz="1800" kern="1200" dirty="0"/>
            <a:t> </a:t>
          </a:r>
        </a:p>
      </dsp:txBody>
      <dsp:txXfrm>
        <a:off x="0" y="968341"/>
        <a:ext cx="10723563" cy="380880"/>
      </dsp:txXfrm>
    </dsp:sp>
    <dsp:sp modelId="{653683F3-95DD-C54B-8CBD-91AB9FBDE850}">
      <dsp:nvSpPr>
        <dsp:cNvPr id="0" name=""/>
        <dsp:cNvSpPr/>
      </dsp:nvSpPr>
      <dsp:spPr>
        <a:xfrm>
          <a:off x="0" y="1349221"/>
          <a:ext cx="10723563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 dirty="0"/>
            <a:t>Assumption</a:t>
          </a:r>
          <a:r>
            <a:rPr lang="en-US" sz="2300" kern="1200" dirty="0"/>
            <a:t>: decision makers can process information about all alternatives and their consequences</a:t>
          </a:r>
        </a:p>
      </dsp:txBody>
      <dsp:txXfrm>
        <a:off x="44664" y="1393885"/>
        <a:ext cx="10634235" cy="825612"/>
      </dsp:txXfrm>
    </dsp:sp>
    <dsp:sp modelId="{2149FD18-A90D-0141-813F-F6E27A7BD82C}">
      <dsp:nvSpPr>
        <dsp:cNvPr id="0" name=""/>
        <dsp:cNvSpPr/>
      </dsp:nvSpPr>
      <dsp:spPr>
        <a:xfrm>
          <a:off x="0" y="2264161"/>
          <a:ext cx="10723563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473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u="sng" kern="1200" dirty="0"/>
            <a:t>Reality</a:t>
          </a:r>
          <a:r>
            <a:rPr lang="en-US" sz="1800" kern="1200" dirty="0"/>
            <a:t>: people evaluate only a few alternatives and a few of the main outcomes of those alternatives</a:t>
          </a:r>
        </a:p>
      </dsp:txBody>
      <dsp:txXfrm>
        <a:off x="0" y="2264161"/>
        <a:ext cx="10723563" cy="559417"/>
      </dsp:txXfrm>
    </dsp:sp>
    <dsp:sp modelId="{0104572C-04DF-CA46-AB56-DE1B4E0BC644}">
      <dsp:nvSpPr>
        <dsp:cNvPr id="0" name=""/>
        <dsp:cNvSpPr/>
      </dsp:nvSpPr>
      <dsp:spPr>
        <a:xfrm>
          <a:off x="0" y="2823579"/>
          <a:ext cx="10723563" cy="9149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u="sng" kern="1200" dirty="0"/>
            <a:t>Assumption</a:t>
          </a:r>
          <a:r>
            <a:rPr lang="en-US" sz="2300" kern="1200" dirty="0"/>
            <a:t>: decision makers evaluate alternatives simultaneously</a:t>
          </a:r>
        </a:p>
      </dsp:txBody>
      <dsp:txXfrm>
        <a:off x="44664" y="2868243"/>
        <a:ext cx="10634235" cy="825612"/>
      </dsp:txXfrm>
    </dsp:sp>
    <dsp:sp modelId="{44EBD06E-46EE-C541-9FF0-2F1663C6D9FD}">
      <dsp:nvSpPr>
        <dsp:cNvPr id="0" name=""/>
        <dsp:cNvSpPr/>
      </dsp:nvSpPr>
      <dsp:spPr>
        <a:xfrm>
          <a:off x="0" y="3738519"/>
          <a:ext cx="10723563" cy="5594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0473" tIns="29210" rIns="163576" bIns="29210" numCol="1" spcCol="1270" anchor="t" anchorCtr="0">
          <a:noAutofit/>
        </a:bodyPr>
        <a:lstStyle/>
        <a:p>
          <a:pPr marL="171450" lvl="1" indent="-171450" algn="l" defTabSz="8001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u="sng" kern="1200" dirty="0"/>
            <a:t>Reality</a:t>
          </a:r>
          <a:r>
            <a:rPr lang="en-US" sz="1800" kern="1200" dirty="0"/>
            <a:t>: we evaluate alternatives sequentially, and as a new alternative comes along, we immediately compare it to the </a:t>
          </a:r>
          <a:r>
            <a:rPr lang="en-US" sz="1800" b="1" kern="1200" dirty="0"/>
            <a:t>implicit favorite</a:t>
          </a:r>
          <a:endParaRPr lang="en-US" sz="1800" kern="1200" dirty="0"/>
        </a:p>
      </dsp:txBody>
      <dsp:txXfrm>
        <a:off x="0" y="3738519"/>
        <a:ext cx="10723563" cy="5594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3463350-7045-A841-80BD-FEED66FDB6F2}">
      <dsp:nvSpPr>
        <dsp:cNvPr id="0" name=""/>
        <dsp:cNvSpPr/>
      </dsp:nvSpPr>
      <dsp:spPr>
        <a:xfrm>
          <a:off x="5254095" y="1317610"/>
          <a:ext cx="4358852" cy="51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13"/>
              </a:lnTo>
              <a:lnTo>
                <a:pt x="4358852" y="353413"/>
              </a:lnTo>
              <a:lnTo>
                <a:pt x="4358852" y="5186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BE323A2-5FE2-2143-B7E6-190BB37BAF66}">
      <dsp:nvSpPr>
        <dsp:cNvPr id="0" name=""/>
        <dsp:cNvSpPr/>
      </dsp:nvSpPr>
      <dsp:spPr>
        <a:xfrm>
          <a:off x="5254095" y="1317610"/>
          <a:ext cx="2179426" cy="5186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53413"/>
              </a:lnTo>
              <a:lnTo>
                <a:pt x="2179426" y="353413"/>
              </a:lnTo>
              <a:lnTo>
                <a:pt x="2179426" y="5186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C46E1D0-9963-1F46-9134-265186BF4770}">
      <dsp:nvSpPr>
        <dsp:cNvPr id="0" name=""/>
        <dsp:cNvSpPr/>
      </dsp:nvSpPr>
      <dsp:spPr>
        <a:xfrm>
          <a:off x="5208375" y="1317610"/>
          <a:ext cx="91440" cy="51860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186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E9D2B6-24F7-934C-932A-162E96914F08}">
      <dsp:nvSpPr>
        <dsp:cNvPr id="0" name=""/>
        <dsp:cNvSpPr/>
      </dsp:nvSpPr>
      <dsp:spPr>
        <a:xfrm>
          <a:off x="3074668" y="1317610"/>
          <a:ext cx="2179426" cy="518604"/>
        </a:xfrm>
        <a:custGeom>
          <a:avLst/>
          <a:gdLst/>
          <a:ahLst/>
          <a:cxnLst/>
          <a:rect l="0" t="0" r="0" b="0"/>
          <a:pathLst>
            <a:path>
              <a:moveTo>
                <a:pt x="2179426" y="0"/>
              </a:moveTo>
              <a:lnTo>
                <a:pt x="2179426" y="353413"/>
              </a:lnTo>
              <a:lnTo>
                <a:pt x="0" y="353413"/>
              </a:lnTo>
              <a:lnTo>
                <a:pt x="0" y="5186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F2C913B-0584-844A-A791-6926488E3C78}">
      <dsp:nvSpPr>
        <dsp:cNvPr id="0" name=""/>
        <dsp:cNvSpPr/>
      </dsp:nvSpPr>
      <dsp:spPr>
        <a:xfrm>
          <a:off x="895242" y="1317610"/>
          <a:ext cx="4358852" cy="518604"/>
        </a:xfrm>
        <a:custGeom>
          <a:avLst/>
          <a:gdLst/>
          <a:ahLst/>
          <a:cxnLst/>
          <a:rect l="0" t="0" r="0" b="0"/>
          <a:pathLst>
            <a:path>
              <a:moveTo>
                <a:pt x="4358852" y="0"/>
              </a:moveTo>
              <a:lnTo>
                <a:pt x="4358852" y="353413"/>
              </a:lnTo>
              <a:lnTo>
                <a:pt x="0" y="353413"/>
              </a:lnTo>
              <a:lnTo>
                <a:pt x="0" y="518604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285B58-F1FB-2841-A330-4694785D17E5}">
      <dsp:nvSpPr>
        <dsp:cNvPr id="0" name=""/>
        <dsp:cNvSpPr/>
      </dsp:nvSpPr>
      <dsp:spPr>
        <a:xfrm>
          <a:off x="2183085" y="185299"/>
          <a:ext cx="1783166" cy="113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F73388-DEE5-8649-B0A5-22CA23F8AA49}">
      <dsp:nvSpPr>
        <dsp:cNvPr id="0" name=""/>
        <dsp:cNvSpPr/>
      </dsp:nvSpPr>
      <dsp:spPr>
        <a:xfrm>
          <a:off x="2381215" y="373522"/>
          <a:ext cx="1783166" cy="1132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Internal</a:t>
          </a:r>
        </a:p>
      </dsp:txBody>
      <dsp:txXfrm>
        <a:off x="2414379" y="406686"/>
        <a:ext cx="1716838" cy="1065982"/>
      </dsp:txXfrm>
    </dsp:sp>
    <dsp:sp modelId="{53DDC6F0-2941-0946-B239-E433E6F6D2C5}">
      <dsp:nvSpPr>
        <dsp:cNvPr id="0" name=""/>
        <dsp:cNvSpPr/>
      </dsp:nvSpPr>
      <dsp:spPr>
        <a:xfrm>
          <a:off x="4362511" y="185299"/>
          <a:ext cx="1783166" cy="113231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804849-34B5-1C4A-81C7-A1688CBCE660}">
      <dsp:nvSpPr>
        <dsp:cNvPr id="0" name=""/>
        <dsp:cNvSpPr/>
      </dsp:nvSpPr>
      <dsp:spPr>
        <a:xfrm>
          <a:off x="4560641" y="373522"/>
          <a:ext cx="1783166" cy="1132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External</a:t>
          </a:r>
        </a:p>
      </dsp:txBody>
      <dsp:txXfrm>
        <a:off x="4593805" y="406686"/>
        <a:ext cx="1716838" cy="1065982"/>
      </dsp:txXfrm>
    </dsp:sp>
    <dsp:sp modelId="{47065CF3-8B11-4042-B989-B0E2207056B4}">
      <dsp:nvSpPr>
        <dsp:cNvPr id="0" name=""/>
        <dsp:cNvSpPr/>
      </dsp:nvSpPr>
      <dsp:spPr>
        <a:xfrm>
          <a:off x="3659" y="1836214"/>
          <a:ext cx="1783166" cy="1132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9372E2C-CDA1-924F-9D6E-E133D7290468}">
      <dsp:nvSpPr>
        <dsp:cNvPr id="0" name=""/>
        <dsp:cNvSpPr/>
      </dsp:nvSpPr>
      <dsp:spPr>
        <a:xfrm>
          <a:off x="201789" y="2024437"/>
          <a:ext cx="1783166" cy="1132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Direct applicants</a:t>
          </a:r>
        </a:p>
      </dsp:txBody>
      <dsp:txXfrm>
        <a:off x="234953" y="2057601"/>
        <a:ext cx="1716838" cy="1065982"/>
      </dsp:txXfrm>
    </dsp:sp>
    <dsp:sp modelId="{4B7DD6EC-7D01-2441-9596-A5CBE2F31983}">
      <dsp:nvSpPr>
        <dsp:cNvPr id="0" name=""/>
        <dsp:cNvSpPr/>
      </dsp:nvSpPr>
      <dsp:spPr>
        <a:xfrm>
          <a:off x="2183085" y="1836214"/>
          <a:ext cx="1783166" cy="1132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5F5F86-72C0-3F46-8910-DDCD144020BD}">
      <dsp:nvSpPr>
        <dsp:cNvPr id="0" name=""/>
        <dsp:cNvSpPr/>
      </dsp:nvSpPr>
      <dsp:spPr>
        <a:xfrm>
          <a:off x="2381215" y="2024437"/>
          <a:ext cx="1783166" cy="1132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Referrals</a:t>
          </a:r>
        </a:p>
      </dsp:txBody>
      <dsp:txXfrm>
        <a:off x="2414379" y="2057601"/>
        <a:ext cx="1716838" cy="1065982"/>
      </dsp:txXfrm>
    </dsp:sp>
    <dsp:sp modelId="{C7ACBD2B-B032-834C-94EC-CFC046F9C3E3}">
      <dsp:nvSpPr>
        <dsp:cNvPr id="0" name=""/>
        <dsp:cNvSpPr/>
      </dsp:nvSpPr>
      <dsp:spPr>
        <a:xfrm>
          <a:off x="4362511" y="1836214"/>
          <a:ext cx="1783166" cy="1132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B3860-5E20-7245-909C-0622997B771B}">
      <dsp:nvSpPr>
        <dsp:cNvPr id="0" name=""/>
        <dsp:cNvSpPr/>
      </dsp:nvSpPr>
      <dsp:spPr>
        <a:xfrm>
          <a:off x="4560641" y="2024437"/>
          <a:ext cx="1783166" cy="1132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Job search/Networking platforms</a:t>
          </a:r>
        </a:p>
      </dsp:txBody>
      <dsp:txXfrm>
        <a:off x="4593805" y="2057601"/>
        <a:ext cx="1716838" cy="1065982"/>
      </dsp:txXfrm>
    </dsp:sp>
    <dsp:sp modelId="{CE57AA2A-1383-1C4B-8888-0FA28EE79899}">
      <dsp:nvSpPr>
        <dsp:cNvPr id="0" name=""/>
        <dsp:cNvSpPr/>
      </dsp:nvSpPr>
      <dsp:spPr>
        <a:xfrm>
          <a:off x="6541937" y="1836214"/>
          <a:ext cx="1783166" cy="1132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513CD0-8238-A94C-AA7B-87D91E200B32}">
      <dsp:nvSpPr>
        <dsp:cNvPr id="0" name=""/>
        <dsp:cNvSpPr/>
      </dsp:nvSpPr>
      <dsp:spPr>
        <a:xfrm>
          <a:off x="6740067" y="2024437"/>
          <a:ext cx="1783166" cy="1132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Employment agencies</a:t>
          </a:r>
        </a:p>
      </dsp:txBody>
      <dsp:txXfrm>
        <a:off x="6773231" y="2057601"/>
        <a:ext cx="1716838" cy="1065982"/>
      </dsp:txXfrm>
    </dsp:sp>
    <dsp:sp modelId="{4BEBD063-1EA2-9447-8014-8C8FB9883256}">
      <dsp:nvSpPr>
        <dsp:cNvPr id="0" name=""/>
        <dsp:cNvSpPr/>
      </dsp:nvSpPr>
      <dsp:spPr>
        <a:xfrm>
          <a:off x="8721364" y="1836214"/>
          <a:ext cx="1783166" cy="113231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DB78F-0856-704F-A0AA-2E1A93E76310}">
      <dsp:nvSpPr>
        <dsp:cNvPr id="0" name=""/>
        <dsp:cNvSpPr/>
      </dsp:nvSpPr>
      <dsp:spPr>
        <a:xfrm>
          <a:off x="8919493" y="2024437"/>
          <a:ext cx="1783166" cy="113231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Colleges/universities</a:t>
          </a:r>
        </a:p>
      </dsp:txBody>
      <dsp:txXfrm>
        <a:off x="8952657" y="2057601"/>
        <a:ext cx="1716838" cy="10659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B64C81-4D10-E34D-AFE3-EAB3D4BBB269}">
      <dsp:nvSpPr>
        <dsp:cNvPr id="0" name=""/>
        <dsp:cNvSpPr/>
      </dsp:nvSpPr>
      <dsp:spPr>
        <a:xfrm>
          <a:off x="0" y="1017496"/>
          <a:ext cx="8111525" cy="1318444"/>
        </a:xfrm>
        <a:prstGeom prst="notchedRightArrow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DEA5DC-A564-7648-A776-0534567AAD19}">
      <dsp:nvSpPr>
        <dsp:cNvPr id="0" name=""/>
        <dsp:cNvSpPr/>
      </dsp:nvSpPr>
      <dsp:spPr>
        <a:xfrm>
          <a:off x="3208" y="0"/>
          <a:ext cx="1402683" cy="13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Screening Applications and Resumes</a:t>
          </a:r>
          <a:endParaRPr lang="en-US" sz="1600" kern="1200" dirty="0"/>
        </a:p>
      </dsp:txBody>
      <dsp:txXfrm>
        <a:off x="3208" y="0"/>
        <a:ext cx="1402683" cy="1318444"/>
      </dsp:txXfrm>
    </dsp:sp>
    <dsp:sp modelId="{AAF3A7AA-A3A6-D041-A262-E1C85578F6F1}">
      <dsp:nvSpPr>
        <dsp:cNvPr id="0" name=""/>
        <dsp:cNvSpPr/>
      </dsp:nvSpPr>
      <dsp:spPr>
        <a:xfrm>
          <a:off x="539744" y="1483250"/>
          <a:ext cx="329611" cy="329611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5CE184-75FA-1941-B222-1626A7307B7F}">
      <dsp:nvSpPr>
        <dsp:cNvPr id="0" name=""/>
        <dsp:cNvSpPr/>
      </dsp:nvSpPr>
      <dsp:spPr>
        <a:xfrm>
          <a:off x="1476026" y="1977667"/>
          <a:ext cx="1402683" cy="13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Testing and Reviewing Work Samples</a:t>
          </a:r>
          <a:endParaRPr lang="en-US" sz="1600" kern="1200" dirty="0"/>
        </a:p>
      </dsp:txBody>
      <dsp:txXfrm>
        <a:off x="1476026" y="1977667"/>
        <a:ext cx="1402683" cy="1318444"/>
      </dsp:txXfrm>
    </dsp:sp>
    <dsp:sp modelId="{A4E5E41A-AFE8-764D-B48A-09356A336E7D}">
      <dsp:nvSpPr>
        <dsp:cNvPr id="0" name=""/>
        <dsp:cNvSpPr/>
      </dsp:nvSpPr>
      <dsp:spPr>
        <a:xfrm>
          <a:off x="2012562" y="1483250"/>
          <a:ext cx="329611" cy="329611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432335-6532-F941-AD89-B7B6BDAA4A30}">
      <dsp:nvSpPr>
        <dsp:cNvPr id="0" name=""/>
        <dsp:cNvSpPr/>
      </dsp:nvSpPr>
      <dsp:spPr>
        <a:xfrm>
          <a:off x="2948844" y="0"/>
          <a:ext cx="1402683" cy="13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Interviewing Candidates</a:t>
          </a:r>
          <a:endParaRPr lang="en-US" sz="1600" kern="1200"/>
        </a:p>
      </dsp:txBody>
      <dsp:txXfrm>
        <a:off x="2948844" y="0"/>
        <a:ext cx="1402683" cy="1318444"/>
      </dsp:txXfrm>
    </dsp:sp>
    <dsp:sp modelId="{14740731-49FB-CC40-8148-A166D14FFFE6}">
      <dsp:nvSpPr>
        <dsp:cNvPr id="0" name=""/>
        <dsp:cNvSpPr/>
      </dsp:nvSpPr>
      <dsp:spPr>
        <a:xfrm>
          <a:off x="3485380" y="1483250"/>
          <a:ext cx="329611" cy="329611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D3EB4BE-01EB-AA42-A237-C95F6C618470}">
      <dsp:nvSpPr>
        <dsp:cNvPr id="0" name=""/>
        <dsp:cNvSpPr/>
      </dsp:nvSpPr>
      <dsp:spPr>
        <a:xfrm>
          <a:off x="4421662" y="1977667"/>
          <a:ext cx="1402683" cy="13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Checking References and Background</a:t>
          </a:r>
          <a:endParaRPr lang="en-US" sz="1600" kern="1200" dirty="0"/>
        </a:p>
      </dsp:txBody>
      <dsp:txXfrm>
        <a:off x="4421662" y="1977667"/>
        <a:ext cx="1402683" cy="1318444"/>
      </dsp:txXfrm>
    </dsp:sp>
    <dsp:sp modelId="{BABCAE81-0A0D-9C4E-8AB8-FFE452F2078A}">
      <dsp:nvSpPr>
        <dsp:cNvPr id="0" name=""/>
        <dsp:cNvSpPr/>
      </dsp:nvSpPr>
      <dsp:spPr>
        <a:xfrm>
          <a:off x="4958198" y="1483250"/>
          <a:ext cx="329611" cy="329611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945CC5-2BE7-B641-8E83-7135EF1EA485}">
      <dsp:nvSpPr>
        <dsp:cNvPr id="0" name=""/>
        <dsp:cNvSpPr/>
      </dsp:nvSpPr>
      <dsp:spPr>
        <a:xfrm>
          <a:off x="5894480" y="0"/>
          <a:ext cx="1402683" cy="131844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3792" tIns="113792" rIns="113792" bIns="113792" numCol="1" spcCol="1270" anchor="b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baseline="0"/>
            <a:t>Making a Selection</a:t>
          </a:r>
          <a:endParaRPr lang="en-US" sz="1600" kern="1200"/>
        </a:p>
      </dsp:txBody>
      <dsp:txXfrm>
        <a:off x="5894480" y="0"/>
        <a:ext cx="1402683" cy="1318444"/>
      </dsp:txXfrm>
    </dsp:sp>
    <dsp:sp modelId="{5AB1A73E-EDCA-3644-A4B4-CA7AA213899C}">
      <dsp:nvSpPr>
        <dsp:cNvPr id="0" name=""/>
        <dsp:cNvSpPr/>
      </dsp:nvSpPr>
      <dsp:spPr>
        <a:xfrm>
          <a:off x="6431016" y="1483250"/>
          <a:ext cx="329611" cy="329611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D5A8EB-FC4D-E84F-B0D7-ED58C973AAC0}">
      <dsp:nvSpPr>
        <dsp:cNvPr id="0" name=""/>
        <dsp:cNvSpPr/>
      </dsp:nvSpPr>
      <dsp:spPr>
        <a:xfrm>
          <a:off x="245847" y="501"/>
          <a:ext cx="2585974" cy="25859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315" tIns="22860" rIns="14231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method provides </a:t>
          </a:r>
          <a:r>
            <a:rPr lang="en-US" sz="1800" b="1" kern="1200"/>
            <a:t>reliable</a:t>
          </a:r>
          <a:r>
            <a:rPr lang="en-US" sz="1800" kern="1200"/>
            <a:t> information</a:t>
          </a:r>
        </a:p>
      </dsp:txBody>
      <dsp:txXfrm>
        <a:off x="624554" y="379208"/>
        <a:ext cx="1828560" cy="1828560"/>
      </dsp:txXfrm>
    </dsp:sp>
    <dsp:sp modelId="{975C2575-A8AC-DB4E-B1B7-4B9742A42ADA}">
      <dsp:nvSpPr>
        <dsp:cNvPr id="0" name=""/>
        <dsp:cNvSpPr/>
      </dsp:nvSpPr>
      <dsp:spPr>
        <a:xfrm>
          <a:off x="2314627" y="501"/>
          <a:ext cx="2585974" cy="25859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315" tIns="22860" rIns="14231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method provides </a:t>
          </a:r>
          <a:r>
            <a:rPr lang="en-US" sz="1800" b="1" kern="1200"/>
            <a:t>valid</a:t>
          </a:r>
          <a:r>
            <a:rPr lang="en-US" sz="1800" kern="1200"/>
            <a:t> information</a:t>
          </a:r>
        </a:p>
      </dsp:txBody>
      <dsp:txXfrm>
        <a:off x="2693334" y="379208"/>
        <a:ext cx="1828560" cy="1828560"/>
      </dsp:txXfrm>
    </dsp:sp>
    <dsp:sp modelId="{34D3785C-530D-1F44-8187-2D3A780D936B}">
      <dsp:nvSpPr>
        <dsp:cNvPr id="0" name=""/>
        <dsp:cNvSpPr/>
      </dsp:nvSpPr>
      <dsp:spPr>
        <a:xfrm>
          <a:off x="4383406" y="501"/>
          <a:ext cx="2585974" cy="25859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315" tIns="22860" rIns="14231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information can be </a:t>
          </a:r>
          <a:r>
            <a:rPr lang="en-US" sz="1800" b="1" kern="1200"/>
            <a:t>generalized</a:t>
          </a:r>
          <a:r>
            <a:rPr lang="en-US" sz="1800" kern="1200"/>
            <a:t> to apply to the candidates</a:t>
          </a:r>
        </a:p>
      </dsp:txBody>
      <dsp:txXfrm>
        <a:off x="4762113" y="379208"/>
        <a:ext cx="1828560" cy="1828560"/>
      </dsp:txXfrm>
    </dsp:sp>
    <dsp:sp modelId="{4845CEB5-D77D-2147-B536-AC50BEC36493}">
      <dsp:nvSpPr>
        <dsp:cNvPr id="0" name=""/>
        <dsp:cNvSpPr/>
      </dsp:nvSpPr>
      <dsp:spPr>
        <a:xfrm>
          <a:off x="6452185" y="501"/>
          <a:ext cx="2585974" cy="25859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315" tIns="22860" rIns="14231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method offers </a:t>
          </a:r>
          <a:r>
            <a:rPr lang="en-US" sz="1800" b="1" kern="1200"/>
            <a:t>high utility</a:t>
          </a:r>
          <a:endParaRPr lang="en-US" sz="1800" kern="1200"/>
        </a:p>
      </dsp:txBody>
      <dsp:txXfrm>
        <a:off x="6830892" y="379208"/>
        <a:ext cx="1828560" cy="1828560"/>
      </dsp:txXfrm>
    </dsp:sp>
    <dsp:sp modelId="{E4CAA8C3-1F4D-9B46-92DA-D982973550A1}">
      <dsp:nvSpPr>
        <dsp:cNvPr id="0" name=""/>
        <dsp:cNvSpPr/>
      </dsp:nvSpPr>
      <dsp:spPr>
        <a:xfrm>
          <a:off x="8520965" y="501"/>
          <a:ext cx="2585974" cy="2585974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142315" tIns="22860" rIns="142315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selection criteria are </a:t>
          </a:r>
          <a:r>
            <a:rPr lang="en-US" sz="1800" b="1" kern="1200"/>
            <a:t>legal </a:t>
          </a:r>
          <a:endParaRPr lang="en-US" sz="1800" kern="1200"/>
        </a:p>
      </dsp:txBody>
      <dsp:txXfrm>
        <a:off x="8899672" y="379208"/>
        <a:ext cx="1828560" cy="182856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BC2BB8-1656-004B-86CD-AE61176A132C}">
      <dsp:nvSpPr>
        <dsp:cNvPr id="0" name=""/>
        <dsp:cNvSpPr/>
      </dsp:nvSpPr>
      <dsp:spPr>
        <a:xfrm>
          <a:off x="399515" y="226"/>
          <a:ext cx="1837876" cy="1102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was your maiden name? (can ask if they’ve ever worked under a different name)</a:t>
          </a:r>
        </a:p>
      </dsp:txBody>
      <dsp:txXfrm>
        <a:off x="399515" y="226"/>
        <a:ext cx="1837876" cy="1102725"/>
      </dsp:txXfrm>
    </dsp:sp>
    <dsp:sp modelId="{4DCC021F-EA6F-D24A-9EB7-48BF23A800CE}">
      <dsp:nvSpPr>
        <dsp:cNvPr id="0" name=""/>
        <dsp:cNvSpPr/>
      </dsp:nvSpPr>
      <dsp:spPr>
        <a:xfrm>
          <a:off x="2421179" y="226"/>
          <a:ext cx="1837876" cy="11027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What’s the nationality of your name?</a:t>
          </a:r>
        </a:p>
      </dsp:txBody>
      <dsp:txXfrm>
        <a:off x="2421179" y="226"/>
        <a:ext cx="1837876" cy="1102725"/>
      </dsp:txXfrm>
    </dsp:sp>
    <dsp:sp modelId="{B96EC943-FBE8-174B-884F-80157214758A}">
      <dsp:nvSpPr>
        <dsp:cNvPr id="0" name=""/>
        <dsp:cNvSpPr/>
      </dsp:nvSpPr>
      <dsp:spPr>
        <a:xfrm>
          <a:off x="4442843" y="226"/>
          <a:ext cx="1837876" cy="11027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How old are you? How would you feel about working for someone younger than you?</a:t>
          </a:r>
        </a:p>
      </dsp:txBody>
      <dsp:txXfrm>
        <a:off x="4442843" y="226"/>
        <a:ext cx="1837876" cy="1102725"/>
      </dsp:txXfrm>
    </dsp:sp>
    <dsp:sp modelId="{EBAB601C-B1FD-E94E-B799-D9C0EE6D8B87}">
      <dsp:nvSpPr>
        <dsp:cNvPr id="0" name=""/>
        <dsp:cNvSpPr/>
      </dsp:nvSpPr>
      <dsp:spPr>
        <a:xfrm>
          <a:off x="6464507" y="226"/>
          <a:ext cx="1837876" cy="1102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your height? Your weight?</a:t>
          </a:r>
        </a:p>
      </dsp:txBody>
      <dsp:txXfrm>
        <a:off x="6464507" y="226"/>
        <a:ext cx="1837876" cy="1102725"/>
      </dsp:txXfrm>
    </dsp:sp>
    <dsp:sp modelId="{597923D2-7B23-9941-80F1-EF428C6D3B80}">
      <dsp:nvSpPr>
        <dsp:cNvPr id="0" name=""/>
        <dsp:cNvSpPr/>
      </dsp:nvSpPr>
      <dsp:spPr>
        <a:xfrm>
          <a:off x="8486171" y="226"/>
          <a:ext cx="1837876" cy="11027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 you have any disabilities? Have you ever been seriously ill?</a:t>
          </a:r>
        </a:p>
      </dsp:txBody>
      <dsp:txXfrm>
        <a:off x="8486171" y="226"/>
        <a:ext cx="1837876" cy="1102725"/>
      </dsp:txXfrm>
    </dsp:sp>
    <dsp:sp modelId="{9FD9F0E9-245A-2047-9D93-3420824C39BA}">
      <dsp:nvSpPr>
        <dsp:cNvPr id="0" name=""/>
        <dsp:cNvSpPr/>
      </dsp:nvSpPr>
      <dsp:spPr>
        <a:xfrm>
          <a:off x="399515" y="1286740"/>
          <a:ext cx="1837876" cy="1102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Providing a picture</a:t>
          </a:r>
        </a:p>
      </dsp:txBody>
      <dsp:txXfrm>
        <a:off x="399515" y="1286740"/>
        <a:ext cx="1837876" cy="1102725"/>
      </dsp:txXfrm>
    </dsp:sp>
    <dsp:sp modelId="{AE99BF4E-9FD0-4D4D-9B47-F3C856D99D7B}">
      <dsp:nvSpPr>
        <dsp:cNvPr id="0" name=""/>
        <dsp:cNvSpPr/>
      </dsp:nvSpPr>
      <dsp:spPr>
        <a:xfrm>
          <a:off x="2421179" y="1286740"/>
          <a:ext cx="1837876" cy="11027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your ancestry? Where were you born?</a:t>
          </a:r>
        </a:p>
      </dsp:txBody>
      <dsp:txXfrm>
        <a:off x="2421179" y="1286740"/>
        <a:ext cx="1837876" cy="1102725"/>
      </dsp:txXfrm>
    </dsp:sp>
    <dsp:sp modelId="{CFCBFE85-5A10-DC4E-85FA-8FE84AB7F778}">
      <dsp:nvSpPr>
        <dsp:cNvPr id="0" name=""/>
        <dsp:cNvSpPr/>
      </dsp:nvSpPr>
      <dsp:spPr>
        <a:xfrm>
          <a:off x="4442843" y="1286740"/>
          <a:ext cx="1837876" cy="11027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Are you a citizen?</a:t>
          </a:r>
        </a:p>
      </dsp:txBody>
      <dsp:txXfrm>
        <a:off x="4442843" y="1286740"/>
        <a:ext cx="1837876" cy="1102725"/>
      </dsp:txXfrm>
    </dsp:sp>
    <dsp:sp modelId="{019B50A0-DB3B-9642-B22D-3269CA0C1A90}">
      <dsp:nvSpPr>
        <dsp:cNvPr id="0" name=""/>
        <dsp:cNvSpPr/>
      </dsp:nvSpPr>
      <dsp:spPr>
        <a:xfrm>
          <a:off x="6464507" y="1286740"/>
          <a:ext cx="1837876" cy="1102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Is that school you attended affiliated with [religious group]?</a:t>
          </a:r>
        </a:p>
      </dsp:txBody>
      <dsp:txXfrm>
        <a:off x="6464507" y="1286740"/>
        <a:ext cx="1837876" cy="1102725"/>
      </dsp:txXfrm>
    </dsp:sp>
    <dsp:sp modelId="{C67F4BC3-729D-BC44-B097-33D28AAED542}">
      <dsp:nvSpPr>
        <dsp:cNvPr id="0" name=""/>
        <dsp:cNvSpPr/>
      </dsp:nvSpPr>
      <dsp:spPr>
        <a:xfrm>
          <a:off x="8486171" y="1286740"/>
          <a:ext cx="1837876" cy="11027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When did you attend high school?</a:t>
          </a:r>
        </a:p>
      </dsp:txBody>
      <dsp:txXfrm>
        <a:off x="8486171" y="1286740"/>
        <a:ext cx="1837876" cy="1102725"/>
      </dsp:txXfrm>
    </dsp:sp>
    <dsp:sp modelId="{B6838C50-B358-4649-8383-ADDAB315742A}">
      <dsp:nvSpPr>
        <dsp:cNvPr id="0" name=""/>
        <dsp:cNvSpPr/>
      </dsp:nvSpPr>
      <dsp:spPr>
        <a:xfrm>
          <a:off x="399515" y="2573253"/>
          <a:ext cx="1837876" cy="110272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your religion? What religious holidays do you observe?</a:t>
          </a:r>
        </a:p>
      </dsp:txBody>
      <dsp:txXfrm>
        <a:off x="399515" y="2573253"/>
        <a:ext cx="1837876" cy="1102725"/>
      </dsp:txXfrm>
    </dsp:sp>
    <dsp:sp modelId="{8F80E2F8-779E-A144-AE95-64CD8EF5BD49}">
      <dsp:nvSpPr>
        <dsp:cNvPr id="0" name=""/>
        <dsp:cNvSpPr/>
      </dsp:nvSpPr>
      <dsp:spPr>
        <a:xfrm>
          <a:off x="2421179" y="2573253"/>
          <a:ext cx="1837876" cy="1102725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is your marital status? Would you like to be addressed by Mrs./Ms./Miss?</a:t>
          </a:r>
        </a:p>
      </dsp:txBody>
      <dsp:txXfrm>
        <a:off x="2421179" y="2573253"/>
        <a:ext cx="1837876" cy="1102725"/>
      </dsp:txXfrm>
    </dsp:sp>
    <dsp:sp modelId="{0F9FF21C-0CA0-9E42-9FD0-C016A6549D96}">
      <dsp:nvSpPr>
        <dsp:cNvPr id="0" name=""/>
        <dsp:cNvSpPr/>
      </dsp:nvSpPr>
      <dsp:spPr>
        <a:xfrm>
          <a:off x="4442843" y="2573253"/>
          <a:ext cx="1837876" cy="1102725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Do you have any children?</a:t>
          </a:r>
        </a:p>
      </dsp:txBody>
      <dsp:txXfrm>
        <a:off x="4442843" y="2573253"/>
        <a:ext cx="1837876" cy="1102725"/>
      </dsp:txXfrm>
    </dsp:sp>
    <dsp:sp modelId="{687C42B2-52D2-794C-8A9B-0931B771B025}">
      <dsp:nvSpPr>
        <dsp:cNvPr id="0" name=""/>
        <dsp:cNvSpPr/>
      </dsp:nvSpPr>
      <dsp:spPr>
        <a:xfrm>
          <a:off x="6464507" y="2573253"/>
          <a:ext cx="1837876" cy="1102725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Have you ever been arrested?</a:t>
          </a:r>
        </a:p>
      </dsp:txBody>
      <dsp:txXfrm>
        <a:off x="6464507" y="2573253"/>
        <a:ext cx="1837876" cy="1102725"/>
      </dsp:txXfrm>
    </dsp:sp>
    <dsp:sp modelId="{0349B667-F09D-5746-8E7A-3EA6093DC592}">
      <dsp:nvSpPr>
        <dsp:cNvPr id="0" name=""/>
        <dsp:cNvSpPr/>
      </dsp:nvSpPr>
      <dsp:spPr>
        <a:xfrm>
          <a:off x="8486171" y="2573253"/>
          <a:ext cx="1837876" cy="1102725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What organizations or groups do you belong to?</a:t>
          </a:r>
        </a:p>
      </dsp:txBody>
      <dsp:txXfrm>
        <a:off x="8486171" y="2573253"/>
        <a:ext cx="1837876" cy="11027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FC6FC5-DBEA-B045-96B7-9BE66F4ABABE}">
      <dsp:nvSpPr>
        <dsp:cNvPr id="0" name=""/>
        <dsp:cNvSpPr/>
      </dsp:nvSpPr>
      <dsp:spPr>
        <a:xfrm>
          <a:off x="2148834" y="1943"/>
          <a:ext cx="8595336" cy="1006468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773" tIns="255643" rIns="166773" bIns="255643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Contact information, work experience, educational background, applicant's signature</a:t>
          </a:r>
        </a:p>
      </dsp:txBody>
      <dsp:txXfrm>
        <a:off x="2148834" y="1943"/>
        <a:ext cx="8595336" cy="1006468"/>
      </dsp:txXfrm>
    </dsp:sp>
    <dsp:sp modelId="{49B9E4C6-DB95-2447-97C3-344A83F53349}">
      <dsp:nvSpPr>
        <dsp:cNvPr id="0" name=""/>
        <dsp:cNvSpPr/>
      </dsp:nvSpPr>
      <dsp:spPr>
        <a:xfrm>
          <a:off x="0" y="1943"/>
          <a:ext cx="2148834" cy="1006468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9" tIns="99417" rIns="113709" bIns="9941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Application forms</a:t>
          </a:r>
          <a:endParaRPr lang="en-US" sz="2200" kern="1200" dirty="0"/>
        </a:p>
      </dsp:txBody>
      <dsp:txXfrm>
        <a:off x="0" y="1943"/>
        <a:ext cx="2148834" cy="1006468"/>
      </dsp:txXfrm>
    </dsp:sp>
    <dsp:sp modelId="{959932D2-6AD0-834C-B962-8DA23BEB22C2}">
      <dsp:nvSpPr>
        <dsp:cNvPr id="0" name=""/>
        <dsp:cNvSpPr/>
      </dsp:nvSpPr>
      <dsp:spPr>
        <a:xfrm>
          <a:off x="2148834" y="1068799"/>
          <a:ext cx="8595336" cy="1006468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773" tIns="255643" rIns="166773" bIns="2556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An inexpensive way to collect information; provide employers with a starting point; may be biased in favor of the applicant</a:t>
          </a:r>
        </a:p>
      </dsp:txBody>
      <dsp:txXfrm>
        <a:off x="2148834" y="1068799"/>
        <a:ext cx="8595336" cy="1006468"/>
      </dsp:txXfrm>
    </dsp:sp>
    <dsp:sp modelId="{E03EACEA-1386-FD49-93FB-5AA7480C0751}">
      <dsp:nvSpPr>
        <dsp:cNvPr id="0" name=""/>
        <dsp:cNvSpPr/>
      </dsp:nvSpPr>
      <dsp:spPr>
        <a:xfrm>
          <a:off x="0" y="1068799"/>
          <a:ext cx="2148834" cy="1006468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9" tIns="99417" rIns="113709" bIns="9941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Resumes</a:t>
          </a:r>
          <a:endParaRPr lang="en-US" sz="2200" kern="1200" dirty="0"/>
        </a:p>
      </dsp:txBody>
      <dsp:txXfrm>
        <a:off x="0" y="1068799"/>
        <a:ext cx="2148834" cy="1006468"/>
      </dsp:txXfrm>
    </dsp:sp>
    <dsp:sp modelId="{D4D5BFA7-6E0F-1F4C-8294-DB2D1A0DAC22}">
      <dsp:nvSpPr>
        <dsp:cNvPr id="0" name=""/>
        <dsp:cNvSpPr/>
      </dsp:nvSpPr>
      <dsp:spPr>
        <a:xfrm>
          <a:off x="2148834" y="2135656"/>
          <a:ext cx="8595336" cy="1006468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773" tIns="255643" rIns="166773" bIns="255643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May be contact information or letters; also tend to be biased toward the applicant</a:t>
          </a:r>
        </a:p>
      </dsp:txBody>
      <dsp:txXfrm>
        <a:off x="2148834" y="2135656"/>
        <a:ext cx="8595336" cy="1006468"/>
      </dsp:txXfrm>
    </dsp:sp>
    <dsp:sp modelId="{93234680-260C-A440-8D6A-7044B815A9FC}">
      <dsp:nvSpPr>
        <dsp:cNvPr id="0" name=""/>
        <dsp:cNvSpPr/>
      </dsp:nvSpPr>
      <dsp:spPr>
        <a:xfrm>
          <a:off x="0" y="2135656"/>
          <a:ext cx="2148834" cy="100646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9" tIns="99417" rIns="113709" bIns="9941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References</a:t>
          </a:r>
          <a:endParaRPr lang="en-US" sz="2200" kern="1200" dirty="0"/>
        </a:p>
      </dsp:txBody>
      <dsp:txXfrm>
        <a:off x="0" y="2135656"/>
        <a:ext cx="2148834" cy="1006468"/>
      </dsp:txXfrm>
    </dsp:sp>
    <dsp:sp modelId="{E6F145F7-010F-7349-B95F-9FF94E389BEA}">
      <dsp:nvSpPr>
        <dsp:cNvPr id="0" name=""/>
        <dsp:cNvSpPr/>
      </dsp:nvSpPr>
      <dsp:spPr>
        <a:xfrm>
          <a:off x="2148834" y="3202512"/>
          <a:ext cx="8595336" cy="1006468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773" tIns="255643" rIns="166773" bIns="255643" numCol="1" spcCol="1270" anchor="ctr" anchorCtr="0">
          <a:noAutofit/>
        </a:bodyPr>
        <a:lstStyle/>
        <a:p>
          <a:pPr marL="0" lvl="0" indent="0" algn="l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A way to verify that applicants are as they represent themselves to be</a:t>
          </a:r>
        </a:p>
      </dsp:txBody>
      <dsp:txXfrm>
        <a:off x="2148834" y="3202512"/>
        <a:ext cx="8595336" cy="1006468"/>
      </dsp:txXfrm>
    </dsp:sp>
    <dsp:sp modelId="{268D3A3C-41D1-0D44-A86A-732663F99BAC}">
      <dsp:nvSpPr>
        <dsp:cNvPr id="0" name=""/>
        <dsp:cNvSpPr/>
      </dsp:nvSpPr>
      <dsp:spPr>
        <a:xfrm>
          <a:off x="0" y="3202512"/>
          <a:ext cx="2148834" cy="1006468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09" tIns="99417" rIns="113709" bIns="9941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baseline="0" dirty="0"/>
            <a:t>Background checks</a:t>
          </a:r>
          <a:endParaRPr lang="en-US" sz="2200" kern="1200" dirty="0"/>
        </a:p>
      </dsp:txBody>
      <dsp:txXfrm>
        <a:off x="0" y="3202512"/>
        <a:ext cx="2148834" cy="10064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Process11">
  <dgm:title val=""/>
  <dgm:desc val=""/>
  <dgm:catLst>
    <dgm:cat type="process" pri="8000"/>
    <dgm:cat type="convert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l" for="ch" forName="arrow"/>
          <dgm:constr type="w" for="ch" forName="points" refType="w" fact="0.9"/>
          <dgm:constr type="h" for="ch" forName="points" refType="h"/>
          <dgm:constr type="t" for="ch" forName="points"/>
          <dgm:constr type="l" for="ch" forName="points"/>
        </dgm:constrLst>
      </dgm:if>
      <dgm:else name="Name3">
        <dgm:constrLst>
          <dgm:constr type="w" for="ch" forName="arrow" refType="w"/>
          <dgm:constr type="h" for="ch" forName="arrow" refType="h" fact="0.4"/>
          <dgm:constr type="ctrY" for="ch" forName="arrow" refType="h" fact="0.5"/>
          <dgm:constr type="r" for="ch" forName="arrow" refType="w"/>
          <dgm:constr type="w" for="ch" forName="points" refType="w" fact="0.9"/>
          <dgm:constr type="h" for="ch" forName="points" refType="h"/>
          <dgm:constr type="t" for="ch" forName="points"/>
          <dgm:constr type="r" for="ch" forName="points" refType="w"/>
        </dgm:constrLst>
      </dgm:else>
    </dgm:choose>
    <dgm:ruleLst/>
    <dgm:layoutNode name="arrow" styleLbl="bgShp">
      <dgm:alg type="sp"/>
      <dgm:choose name="Name4">
        <dgm:if name="Name5" func="var" arg="dir" op="equ" val="norm">
          <dgm:shape xmlns:r="http://schemas.openxmlformats.org/officeDocument/2006/relationships" type="notchedRightArrow" r:blip="">
            <dgm:adjLst/>
          </dgm:shape>
        </dgm:if>
        <dgm:else name="Name6">
          <dgm:shape xmlns:r="http://schemas.openxmlformats.org/officeDocument/2006/relationships" rot="180" type="notchedRightArrow" r:blip="">
            <dgm:adjLst/>
          </dgm:shape>
        </dgm:else>
      </dgm:choose>
      <dgm:presOf/>
      <dgm:constrLst/>
      <dgm:ruleLst/>
    </dgm:layoutNode>
    <dgm:layoutNode name="points">
      <dgm:choose name="Name7">
        <dgm:if name="Name8" func="var" arg="dir" op="equ" val="norm">
          <dgm:alg type="lin">
            <dgm:param type="linDir" val="fromL"/>
          </dgm:alg>
        </dgm:if>
        <dgm:else name="Name9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A" refType="w"/>
        <dgm:constr type="h" for="ch" forName="compositeA" refType="h"/>
        <dgm:constr type="w" for="ch" forName="compositeB" refType="w" refFor="ch" refForName="compositeA" op="equ"/>
        <dgm:constr type="h" for="ch" forName="compositeB" refType="h" refFor="ch" refForName="compositeA" op="equ"/>
        <dgm:constr type="primFontSz" for="des" ptType="node" op="equ" val="65"/>
        <dgm:constr type="w" for="ch" forName="space" refType="w" refFor="ch" refForName="compositeA" op="equ" fact="0.05"/>
      </dgm:constrLst>
      <dgm:ruleLst/>
      <dgm:forEach name="Name10" axis="ch" ptType="node">
        <dgm:choose name="Name11">
          <dgm:if name="Name12" axis="self" ptType="node" func="posOdd" op="equ" val="1">
            <dgm:layoutNode name="compositeA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A" refType="w"/>
                <dgm:constr type="h" for="ch" forName="textA" refType="h" fact="0.4"/>
                <dgm:constr type="t" for="ch" forName="textA"/>
                <dgm:constr type="l" for="ch" forName="textA"/>
                <dgm:constr type="h" for="ch" forName="circleA" refType="h" fact="0.1"/>
                <dgm:constr type="h" for="ch" forName="circleA" refType="w" op="lte"/>
                <dgm:constr type="w" for="ch" forName="circleA" refType="h" refFor="ch" refForName="circleA" op="equ"/>
                <dgm:constr type="ctrY" for="ch" forName="circleA" refType="h" fact="0.5"/>
                <dgm:constr type="ctrX" for="ch" forName="circleA" refType="w" refFor="ch" refForName="textA" fact="0.5"/>
                <dgm:constr type="w" for="ch" forName="spaceA" refType="w"/>
                <dgm:constr type="h" for="ch" forName="spaceA" refType="h" fact="0.4"/>
                <dgm:constr type="b" for="ch" forName="spaceA" refType="h"/>
                <dgm:constr type="l" for="ch" forName="spaceA"/>
              </dgm:constrLst>
              <dgm:ruleLst/>
              <dgm:layoutNode name="textA" styleLbl="revTx">
                <dgm:varLst>
                  <dgm:bulletEnabled val="1"/>
                </dgm:varLst>
                <dgm:alg type="tx">
                  <dgm:param type="txAnchorVert" val="b"/>
                  <dgm:param type="txAnchorVertCh" val="b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A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A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13">
            <dgm:layoutNode name="compositeB">
              <dgm:alg type="composite"/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extB" refType="w"/>
                <dgm:constr type="h" for="ch" forName="textB" refType="h" fact="0.4"/>
                <dgm:constr type="b" for="ch" forName="textB" refType="h"/>
                <dgm:constr type="l" for="ch" forName="textB"/>
                <dgm:constr type="h" for="ch" forName="circleB" refType="h" fact="0.1"/>
                <dgm:constr type="w" for="ch" forName="circleB" refType="h" refFor="ch" refForName="circleB" op="equ"/>
                <dgm:constr type="h" for="ch" forName="circleB" refType="w" op="lte"/>
                <dgm:constr type="ctrY" for="ch" forName="circleB" refType="h" fact="0.5"/>
                <dgm:constr type="ctrX" for="ch" forName="circleB" refType="w" refFor="ch" refForName="textB" fact="0.5"/>
                <dgm:constr type="w" for="ch" forName="spaceB" refType="w"/>
                <dgm:constr type="h" for="ch" forName="spaceB" refType="h" fact="0.4"/>
                <dgm:constr type="t" for="ch" forName="spaceB"/>
                <dgm:constr type="l" for="ch" forName="spaceB"/>
              </dgm:constrLst>
              <dgm:ruleLst/>
              <dgm:layoutNode name="textB" styleLbl="revTx">
                <dgm:varLst>
                  <dgm:bulletEnabled val="1"/>
                </dgm:varLst>
                <dgm:alg type="tx">
                  <dgm:param type="txAnchorVert" val="t"/>
                  <dgm:param type="txAnchorVertCh" val="t"/>
                  <dgm:param type="txAnchorHorzCh" val="ctr"/>
                </dgm:alg>
                <dgm:shape xmlns:r="http://schemas.openxmlformats.org/officeDocument/2006/relationships" type="rect" r:blip="">
                  <dgm:adjLst/>
                </dgm:shape>
                <dgm:presOf axis="desOrSelf" ptType="node"/>
                <dgm:constrLst/>
                <dgm:ruleLst>
                  <dgm:rule type="primFontSz" val="5" fact="NaN" max="NaN"/>
                </dgm:ruleLst>
              </dgm:layoutNode>
              <dgm:layoutNode name="circleB">
                <dgm:alg type="sp"/>
                <dgm:shape xmlns:r="http://schemas.openxmlformats.org/officeDocument/2006/relationships" type="ellipse" r:blip="">
                  <dgm:adjLst/>
                </dgm:shape>
                <dgm:presOf/>
                <dgm:constrLst/>
                <dgm:ruleLst/>
              </dgm:layoutNode>
              <dgm:layoutNode name="spaceB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else>
        </dgm:choose>
        <dgm:forEach name="Name14" axis="followSib" ptType="sibTrans" cnt="1">
          <dgm:layoutNode name="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enn3">
  <dgm:title val=""/>
  <dgm:desc val=""/>
  <dgm:catLst>
    <dgm:cat type="relationship" pri="2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>
          <dgm:param type="fallback" val="2D"/>
        </dgm:alg>
      </dgm:if>
      <dgm:else name="Name3">
        <dgm:alg type="lin">
          <dgm:param type="fallback" val="2D"/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refType="w" refFor="ch" refPtType="node"/>
      <dgm:constr type="w" for="ch" forName="space" refType="w" refFor="ch" refPtType="node" fact="-0.2"/>
      <dgm:constr type="primFontSz" for="ch" ptType="node" op="equ" val="65"/>
    </dgm:constrLst>
    <dgm:ruleLst/>
    <dgm:forEach name="Name4" axis="ch" ptType="node">
      <dgm:layoutNode name="Name5" styleLbl="vennNode1">
        <dgm:varLst>
          <dgm:bulletEnabled val="1"/>
        </dgm:varLst>
        <dgm:alg type="tx">
          <dgm:param type="txAnchorVertCh" val="mid"/>
          <dgm:param type="txAnchorHorzCh" val="ctr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tMarg" refType="primFontSz" fact="0.1"/>
          <dgm:constr type="bMarg" refType="primFontSz" fact="0.1"/>
          <dgm:constr type="lMarg" refType="w" fact="0.156"/>
          <dgm:constr type="rMarg" refType="w" fact="0.156"/>
        </dgm:constrLst>
        <dgm:ruleLst>
          <dgm:rule type="primFontSz" val="5" fact="NaN" max="NaN"/>
        </dgm:ruleLst>
      </dgm:layoutNode>
      <dgm:forEach name="Name6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241163-0531-7645-A2EE-B02538C70455}" type="datetimeFigureOut">
              <a:rPr lang="en-US" smtClean="0"/>
              <a:t>8/4/25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B6F15D-8C1D-5E41-9310-6702DA459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884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6F15D-8C1D-5E41-9310-6702DA45966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673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6F15D-8C1D-5E41-9310-6702DA45966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495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B6F15D-8C1D-5E41-9310-6702DA45966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212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3B052-A59B-4AE3-A89A-E7748630C1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DA9EC4-FEA9-41D2-BE8D-F709F01D3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155CF-52F5-4879-B7F3-D05812AC4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3D55F9-11A3-4523-8F38-6BA37933791A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053AC-61ED-4C2F-90BF-D4A916545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B2ED7-A198-4613-B8C9-EE02BAE24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0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B47DD-81F8-4128-9E50-04A9F2D3D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6564D1-2B83-4C0F-ACBA-E91472C50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A1D7D-D2EC-4ADB-9C65-191DEC82D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E757A-3EC2-4683-9080-1A460C37C843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CB571-86F9-474A-826A-75CC21C88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84F5F-50E6-4BB9-B848-EE2302C0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2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3F08DF-1C0D-4F53-A3AB-95D7B55FA0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0D3BBD-C494-4E94-B189-319802A93E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C0BD9-4BED-43D3-852F-B74B949A22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3539" y="6324600"/>
            <a:ext cx="2560220" cy="365125"/>
          </a:xfrm>
        </p:spPr>
        <p:txBody>
          <a:bodyPr/>
          <a:lstStyle/>
          <a:p>
            <a:fld id="{5CC8096C-64ED-4153-A483-5C02E44AD5C3}" type="datetime1">
              <a:rPr lang="en-US" smtClean="0"/>
              <a:t>8/4/25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7811DC-C725-4462-B622-DB96A898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319838"/>
            <a:ext cx="3982781" cy="365125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42D06-438F-4150-9238-E2FAEE5E2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6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98991-AEF1-4F19-AAB8-436EAD58C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5B44F-E7DA-40C6-8B44-71EAB6BDF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buFont typeface="Arial" panose="020B0604020202020204" pitchFamily="34" charset="0"/>
              <a:buChar char="•"/>
              <a:defRPr/>
            </a:lvl1pPr>
            <a:lvl2pPr marL="228600" indent="-228600">
              <a:buFont typeface="Arial" panose="020B0604020202020204" pitchFamily="34" charset="0"/>
              <a:buChar char="•"/>
              <a:defRPr/>
            </a:lvl2pPr>
            <a:lvl3pPr marL="228600" indent="-228600">
              <a:buFont typeface="Arial" panose="020B0604020202020204" pitchFamily="34" charset="0"/>
              <a:buChar char="•"/>
              <a:defRPr/>
            </a:lvl3pPr>
            <a:lvl4pPr marL="228600" indent="-228600">
              <a:buFont typeface="Arial" panose="020B0604020202020204" pitchFamily="34" charset="0"/>
              <a:buChar char="•"/>
              <a:defRPr/>
            </a:lvl4pPr>
            <a:lvl5pPr marL="228600" indent="-2286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71817-A045-48C0-975B-CBEF88E95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B9D56B-6EBE-4E5F-99D9-2A3DBDF37D0A}" type="datetime1">
              <a:rPr lang="en-US" smtClean="0"/>
              <a:t>8/4/25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C39F0-32D4-407C-8BCA-97F2D9E5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F4459-37B2-4F87-B508-DB04D433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954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BD03-9D57-48E9-8B43-688B72997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709738"/>
            <a:ext cx="10890250" cy="2852737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F376C-8A2F-4BE5-9669-4A6DA21B7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10890250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FFFFFF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54893-212E-4450-8F7A-27256B31F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33F3CA-C7E3-432D-9282-18F13836509A}" type="datetime1">
              <a:rPr lang="en-US" smtClean="0"/>
              <a:t>8/4/25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0E881A-3958-44A9-9EDB-D86F4E414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DBC4F-D9B8-4BFA-BE4F-D4B9B739D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319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8777-C460-4649-8822-CA943386D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69E6-1094-437B-AA7E-0E21B7136C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825625"/>
            <a:ext cx="5562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0BC963-4591-4BE3-AE63-4999A13C5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04D5BB-DB84-4266-9B4F-E65CCFE5B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E9C62-1337-40B8-BA50-E9F4861DB4BC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A99B5-D493-4AB1-AF24-6660540D5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E178D0-5F1E-43FA-B447-53501EDD1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035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C85CC-8D2B-4219-A2A4-1625A02DF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6143C8-1CF7-440E-99A3-052731459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20863"/>
            <a:ext cx="5157787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FF5CA-4662-4430-80C7-99CD7D66C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01975"/>
            <a:ext cx="5157787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6CB5B7-DC23-41CE-872B-E25BD64F84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20863"/>
            <a:ext cx="5183188" cy="1150937"/>
          </a:xfrm>
        </p:spPr>
        <p:txBody>
          <a:bodyPr anchor="b"/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F7633C-C24D-4947-979C-132B3AC405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101975"/>
            <a:ext cx="5183188" cy="30876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8A46E1-3934-4807-900F-CA7A4D8D6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195EB-2DA3-4B24-8725-19BC22A7BE50}" type="datetime1">
              <a:rPr lang="en-US" smtClean="0"/>
              <a:t>8/4/25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C9C6EA-1549-4601-8226-E5C43469C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658246-003D-4024-9F4B-BA3BD3FB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754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2DD4C-BFBC-4087-B94C-4DD0690E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9D434-8228-4C7F-B520-14121EBC9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E237E6-0076-4915-A5A8-B7C11FA4F374}" type="datetime1">
              <a:rPr lang="en-US" smtClean="0"/>
              <a:t>8/4/25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B89BD-A70A-48D2-A3D9-DB2C0DB12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ACF4EF-5A2A-4A47-81DF-80CB51306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02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F58F-C0B5-422A-8E5A-6B99E5D80F0A}" type="datetime1">
              <a:rPr lang="en-US" smtClean="0"/>
              <a:t>8/4/25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556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010DAA-DDE3-4C9C-8171-385A3DAC8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1981200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73DB2-BD72-4F5E-9CA2-197343A090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F01536-2B0A-42A2-827E-2EB2C324A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22CD09-61EF-4733-831C-5B133DAE1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5E655-9687-48DF-A33F-F8824CCCB5D1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109FCF-96E4-4EBF-AAFB-5E9AD22A6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381A6-E580-49A4-989C-EF4A54F83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212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CCFA6E-F719-4613-8815-591471E72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85800"/>
            <a:ext cx="3932237" cy="2209799"/>
          </a:xfrm>
        </p:spPr>
        <p:txBody>
          <a:bodyPr anchor="b"/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384F3-CDE0-4329-B76D-45AAC94B04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85801"/>
            <a:ext cx="6172200" cy="5175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A9D7EB-40DA-460F-A48A-3E6D5E5612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971800"/>
            <a:ext cx="3932237" cy="28971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56944C-E229-457E-868E-C48FF47DA3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FD56A-AAB8-4544-A495-D0645413C9E3}" type="datetime1">
              <a:rPr lang="en-US" smtClean="0"/>
              <a:t>8/4/25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115FE-359F-46EA-A3C8-0D18544E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5D17-3010-4FF5-9071-5CCD3E699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601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Rectangle 114">
            <a:extLst>
              <a:ext uri="{FF2B5EF4-FFF2-40B4-BE49-F238E27FC236}">
                <a16:creationId xmlns:a16="http://schemas.microsoft.com/office/drawing/2014/main" id="{A4798C7F-C8CA-4799-BF37-3AB4642CDB66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87F0794B-55D3-4D2D-BDE7-4688ED321E42}"/>
              </a:ext>
            </a:extLst>
          </p:cNvPr>
          <p:cNvGrpSpPr/>
          <p:nvPr/>
        </p:nvGrpSpPr>
        <p:grpSpPr>
          <a:xfrm>
            <a:off x="-11413" y="0"/>
            <a:ext cx="12214827" cy="6858000"/>
            <a:chOff x="-6214" y="-1"/>
            <a:chExt cx="12214827" cy="6858000"/>
          </a:xfrm>
        </p:grpSpPr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216BB147-20D5-4D93-BDA5-1BC614D6A4B2}"/>
              </a:ext>
            </a:extLst>
          </p:cNvPr>
          <p:cNvSpPr/>
          <p:nvPr/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447F1F-BFA8-4A56-894B-40120132E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65125"/>
            <a:ext cx="1072293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8FB99-0FA3-49F4-99A1-61919F9427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825625"/>
            <a:ext cx="1072293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DCCAE5-4EB0-4174-BD15-4943899B0A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93BAB95-8DA7-460B-B00A-7037C8394FB0}" type="datetime1">
              <a:rPr lang="en-US" smtClean="0"/>
              <a:pPr/>
              <a:t>8/4/25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4189E-43B2-4CEE-B13E-61A1FBBBD2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0530F-0BC8-46EF-A765-DD58B53675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spc="150" baseline="0">
                <a:solidFill>
                  <a:srgbClr val="FFFFFF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7" name="Freeform: Shape 76">
            <a:extLst>
              <a:ext uri="{FF2B5EF4-FFF2-40B4-BE49-F238E27FC236}">
                <a16:creationId xmlns:a16="http://schemas.microsoft.com/office/drawing/2014/main" id="{0A253F60-DE40-4508-A37A-61331DF1DD5D}"/>
              </a:ext>
            </a:extLst>
          </p:cNvPr>
          <p:cNvSpPr/>
          <p:nvPr/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3824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24" r:id="rId6"/>
    <p:sldLayoutId id="2147483719" r:id="rId7"/>
    <p:sldLayoutId id="2147483720" r:id="rId8"/>
    <p:sldLayoutId id="2147483721" r:id="rId9"/>
    <p:sldLayoutId id="2147483723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Arial" panose="020B0604020202020204" pitchFamily="34" charset="0"/>
        <a:buChar char="•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9330A0-9837-26A5-B90B-E0F79516B9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3142" y="725467"/>
            <a:ext cx="5414255" cy="2784496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Decision Making &amp; Selection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8C24B1-DA5D-CFF7-CE7E-3BE4020CB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Dr. Emily Tarr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82BE4D-9254-6BDC-B92B-B583A0C0D1A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687" r="14307" b="-2"/>
          <a:stretch/>
        </p:blipFill>
        <p:spPr>
          <a:xfrm>
            <a:off x="6084873" y="-3440"/>
            <a:ext cx="6129950" cy="6861439"/>
          </a:xfrm>
          <a:custGeom>
            <a:avLst/>
            <a:gdLst/>
            <a:ahLst/>
            <a:cxnLst/>
            <a:rect l="l" t="t" r="r" b="b"/>
            <a:pathLst>
              <a:path w="6129950" h="6861439">
                <a:moveTo>
                  <a:pt x="1687527" y="0"/>
                </a:moveTo>
                <a:lnTo>
                  <a:pt x="6129950" y="0"/>
                </a:lnTo>
                <a:lnTo>
                  <a:pt x="6129950" y="6858000"/>
                </a:lnTo>
                <a:lnTo>
                  <a:pt x="5040333" y="6858000"/>
                </a:lnTo>
                <a:lnTo>
                  <a:pt x="5040333" y="6861439"/>
                </a:lnTo>
                <a:lnTo>
                  <a:pt x="272442" y="6861439"/>
                </a:lnTo>
                <a:lnTo>
                  <a:pt x="196402" y="6549696"/>
                </a:lnTo>
                <a:cubicBezTo>
                  <a:pt x="-517926" y="3427393"/>
                  <a:pt x="946083" y="3323532"/>
                  <a:pt x="946083" y="1"/>
                </a:cubicBezTo>
                <a:lnTo>
                  <a:pt x="1687527" y="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2980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6222098-34BD-4328-93AF-F8000B8A07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5255" y="-27798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Freeform: Shape 97">
            <a:extLst>
              <a:ext uri="{FF2B5EF4-FFF2-40B4-BE49-F238E27FC236}">
                <a16:creationId xmlns:a16="http://schemas.microsoft.com/office/drawing/2014/main" id="{853F99AE-CDDD-4AA6-B570-8A6E693F22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3" y="4554328"/>
            <a:ext cx="12228078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00" name="Group 99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69CC102-1579-2BE8-2550-7B5ADAEF3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732348"/>
            <a:ext cx="5747015" cy="2001905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Confirmation Bias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99DC86-7F62-61B3-9709-80B31575E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5368" y="732348"/>
            <a:ext cx="4955351" cy="201085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tx2"/>
                </a:solidFill>
              </a:rPr>
              <a:t>The tendency to screen out information that is contradictory to decisions, beliefs, values, and assumptions, and readily accept information that confirms these things</a:t>
            </a:r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CA0F1B86-D866-4FB5-A727-20CFF0798D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7482" y="2954226"/>
            <a:ext cx="9213931" cy="3293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35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56E6C3-6C1F-B6E2-586C-0055240A7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Contrast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D4BC3-180F-0E57-B3AF-10E0CDF407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Making a comparison based upon what happened just before we make a decision or judgment</a:t>
            </a:r>
          </a:p>
          <a:p>
            <a:pPr marL="0" indent="0">
              <a:buNone/>
            </a:pPr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2" descr="Gel Baring, Author at Graeme Newell">
            <a:extLst>
              <a:ext uri="{FF2B5EF4-FFF2-40B4-BE49-F238E27FC236}">
                <a16:creationId xmlns:a16="http://schemas.microsoft.com/office/drawing/2014/main" id="{49352270-36E3-B5A0-D4F7-90B94283ACA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52" t="31400" r="9849" b="14067"/>
          <a:stretch/>
        </p:blipFill>
        <p:spPr bwMode="auto">
          <a:xfrm>
            <a:off x="5203767" y="1187118"/>
            <a:ext cx="6795701" cy="4632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49343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7" name="Right Triangle 2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76F69F-6A0C-64F5-3294-F25656CBC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alpha val="80000"/>
                  </a:schemeClr>
                </a:solidFill>
              </a:rPr>
              <a:t>Self-Fulfilling Prophecy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58454-9F0B-2651-FE57-A89F9F89F267}"/>
              </a:ext>
            </a:extLst>
          </p:cNvPr>
          <p:cNvSpPr>
            <a:spLocks/>
          </p:cNvSpPr>
          <p:nvPr/>
        </p:nvSpPr>
        <p:spPr>
          <a:xfrm>
            <a:off x="1073741" y="2057416"/>
            <a:ext cx="4467461" cy="3781214"/>
          </a:xfrm>
          <a:prstGeom prst="rect">
            <a:avLst/>
          </a:prstGeom>
        </p:spPr>
        <p:txBody>
          <a:bodyPr/>
          <a:lstStyle/>
          <a:p>
            <a:pPr defTabSz="786384">
              <a:spcAft>
                <a:spcPts val="600"/>
              </a:spcAft>
            </a:pPr>
            <a:r>
              <a:rPr lang="en-US" sz="2408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tendency for someone’s expectations about another to cause that individual to behave in a manner consistent with those expectations</a:t>
            </a:r>
          </a:p>
          <a:p>
            <a:pPr marL="0" indent="0"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7280696-0A58-27AA-CE22-E850F4D4DF8A}"/>
              </a:ext>
            </a:extLst>
          </p:cNvPr>
          <p:cNvSpPr/>
          <p:nvPr/>
        </p:nvSpPr>
        <p:spPr>
          <a:xfrm>
            <a:off x="7616559" y="2643546"/>
            <a:ext cx="1468488" cy="7443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120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Supervisor forms expectations</a:t>
            </a:r>
            <a:endParaRPr lang="en-US" sz="14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6A34-EA4C-E4A2-F00C-A5402D133DBA}"/>
              </a:ext>
            </a:extLst>
          </p:cNvPr>
          <p:cNvSpPr/>
          <p:nvPr/>
        </p:nvSpPr>
        <p:spPr>
          <a:xfrm>
            <a:off x="9569514" y="3885796"/>
            <a:ext cx="1468488" cy="7693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120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Expectations affect supervisor’s behaviors</a:t>
            </a:r>
            <a:endParaRPr lang="en-US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7E6B41A-EFED-7D80-A8C2-119633A23D03}"/>
              </a:ext>
            </a:extLst>
          </p:cNvPr>
          <p:cNvSpPr/>
          <p:nvPr/>
        </p:nvSpPr>
        <p:spPr>
          <a:xfrm>
            <a:off x="5718145" y="3885796"/>
            <a:ext cx="1468488" cy="7693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120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Employee’s behavior matches expectations</a:t>
            </a:r>
            <a:endParaRPr lang="en-US" sz="14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6779AF-6515-AF28-086B-1462B7437E93}"/>
              </a:ext>
            </a:extLst>
          </p:cNvPr>
          <p:cNvSpPr/>
          <p:nvPr/>
        </p:nvSpPr>
        <p:spPr>
          <a:xfrm>
            <a:off x="7616559" y="5258662"/>
            <a:ext cx="1468488" cy="7753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786384">
              <a:spcAft>
                <a:spcPts val="600"/>
              </a:spcAft>
            </a:pPr>
            <a:r>
              <a:rPr lang="en-US" sz="120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Supervisor’s behavior affects employee</a:t>
            </a:r>
            <a:endParaRPr lang="en-US" sz="1400"/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3E1A61C-BA92-D39B-95C8-5564671D687C}"/>
              </a:ext>
            </a:extLst>
          </p:cNvPr>
          <p:cNvSpPr/>
          <p:nvPr/>
        </p:nvSpPr>
        <p:spPr>
          <a:xfrm>
            <a:off x="8240789" y="2797723"/>
            <a:ext cx="2105503" cy="1965015"/>
          </a:xfrm>
          <a:prstGeom prst="arc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>
            <a:extLst>
              <a:ext uri="{FF2B5EF4-FFF2-40B4-BE49-F238E27FC236}">
                <a16:creationId xmlns:a16="http://schemas.microsoft.com/office/drawing/2014/main" id="{892EE722-7F85-9F34-63FE-169C21803022}"/>
              </a:ext>
            </a:extLst>
          </p:cNvPr>
          <p:cNvSpPr/>
          <p:nvPr/>
        </p:nvSpPr>
        <p:spPr>
          <a:xfrm rot="5400000">
            <a:off x="8293816" y="3780230"/>
            <a:ext cx="2105503" cy="1965015"/>
          </a:xfrm>
          <a:prstGeom prst="arc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FB61DF1-45BA-FAC7-62BA-F5FB0676E246}"/>
              </a:ext>
            </a:extLst>
          </p:cNvPr>
          <p:cNvSpPr/>
          <p:nvPr/>
        </p:nvSpPr>
        <p:spPr>
          <a:xfrm rot="10800000">
            <a:off x="6349624" y="3846096"/>
            <a:ext cx="2105503" cy="1965015"/>
          </a:xfrm>
          <a:prstGeom prst="arc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id="{7FC9386C-454C-0D53-C2FD-6B2C201E7A8C}"/>
              </a:ext>
            </a:extLst>
          </p:cNvPr>
          <p:cNvSpPr/>
          <p:nvPr/>
        </p:nvSpPr>
        <p:spPr>
          <a:xfrm rot="16200000">
            <a:off x="6302070" y="2807594"/>
            <a:ext cx="2105503" cy="1965015"/>
          </a:xfrm>
          <a:prstGeom prst="arc">
            <a:avLst/>
          </a:prstGeom>
          <a:ln w="88900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82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9" name="Rectangle 48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712ED8D-807A-4E94-A9AF-C44676151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0136" y="1542777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Flowchart: Document 8">
            <a:extLst>
              <a:ext uri="{FF2B5EF4-FFF2-40B4-BE49-F238E27FC236}">
                <a16:creationId xmlns:a16="http://schemas.microsoft.com/office/drawing/2014/main" id="{D8667B21-A39C-4ABB-9CED-0DD4CD739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6270477" y="924332"/>
            <a:ext cx="6871335" cy="5022674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42" h="47798">
                <a:moveTo>
                  <a:pt x="3" y="147"/>
                </a:moveTo>
                <a:lnTo>
                  <a:pt x="21623" y="0"/>
                </a:lnTo>
                <a:cubicBezTo>
                  <a:pt x="21623" y="5774"/>
                  <a:pt x="21642" y="38022"/>
                  <a:pt x="21642" y="43796"/>
                </a:cubicBezTo>
                <a:cubicBezTo>
                  <a:pt x="10842" y="43796"/>
                  <a:pt x="10842" y="50396"/>
                  <a:pt x="42" y="46646"/>
                </a:cubicBezTo>
                <a:cubicBezTo>
                  <a:pt x="61" y="31179"/>
                  <a:pt x="-16" y="15614"/>
                  <a:pt x="3" y="147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AD4A56-E9DD-B84C-2518-8977763131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32348"/>
            <a:ext cx="4419600" cy="224073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Primacy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79F7B-8260-59BA-2BB8-BB5771576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1" y="3264832"/>
            <a:ext cx="4419600" cy="2983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>
                <a:solidFill>
                  <a:schemeClr val="tx2"/>
                </a:solidFill>
              </a:rPr>
              <a:t>The tendency to quickly form an opinion of people on the basis of the first information we receive about them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  <p:pic>
        <p:nvPicPr>
          <p:cNvPr id="4" name="Picture 2" descr="Integrity and Values | Do first impressions count?">
            <a:extLst>
              <a:ext uri="{FF2B5EF4-FFF2-40B4-BE49-F238E27FC236}">
                <a16:creationId xmlns:a16="http://schemas.microsoft.com/office/drawing/2014/main" id="{C813454D-05BA-D225-5EF4-E2AD1ED1E9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03767" y="1119768"/>
            <a:ext cx="6795701" cy="4767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911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26F6BD-B504-932E-0D53-1678F2DAA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alpha val="80000"/>
                  </a:schemeClr>
                </a:solidFill>
              </a:rPr>
              <a:t>Recency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AC5FE-C3FC-06E1-2174-2E00A654554E}"/>
              </a:ext>
            </a:extLst>
          </p:cNvPr>
          <p:cNvSpPr>
            <a:spLocks/>
          </p:cNvSpPr>
          <p:nvPr/>
        </p:nvSpPr>
        <p:spPr>
          <a:xfrm>
            <a:off x="1465219" y="2057416"/>
            <a:ext cx="9181305" cy="3725750"/>
          </a:xfrm>
          <a:prstGeom prst="rect">
            <a:avLst/>
          </a:prstGeom>
        </p:spPr>
        <p:txBody>
          <a:bodyPr/>
          <a:lstStyle/>
          <a:p>
            <a:pPr defTabSz="777240">
              <a:spcAft>
                <a:spcPts val="600"/>
              </a:spcAft>
            </a:pPr>
            <a:r>
              <a:rPr lang="en-US" sz="238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tendency for most recent items or experiences to be remembered best</a:t>
            </a:r>
          </a:p>
          <a:p>
            <a:pPr marL="0" indent="0">
              <a:spcAft>
                <a:spcPts val="600"/>
              </a:spcAft>
              <a:buNone/>
            </a:pPr>
            <a:endParaRPr lang="en-US"/>
          </a:p>
        </p:txBody>
      </p:sp>
      <p:pic>
        <p:nvPicPr>
          <p:cNvPr id="4" name="Picture 2" descr="Investor Behavior: Impact of Cognitive Bias - Shakespeare Wealth  Management, LLC">
            <a:extLst>
              <a:ext uri="{FF2B5EF4-FFF2-40B4-BE49-F238E27FC236}">
                <a16:creationId xmlns:a16="http://schemas.microsoft.com/office/drawing/2014/main" id="{E871B0AC-C602-1369-F237-52B08225EA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7525" y="3635882"/>
            <a:ext cx="4671615" cy="2398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6851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0C85150-646B-4AB7-9F43-FC7AB7E6D6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9DBDBD-8C3D-9832-DDFE-C3C735D0C8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4952999" cy="2247616"/>
          </a:xfrm>
        </p:spPr>
        <p:txBody>
          <a:bodyPr>
            <a:normAutofit/>
          </a:bodyPr>
          <a:lstStyle/>
          <a:p>
            <a:r>
              <a:rPr lang="en-US" dirty="0"/>
              <a:t>Recruiting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745D8-CFEF-8A29-95C9-2F2F909E5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264832"/>
            <a:ext cx="4952999" cy="30094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Where should we recruit from?</a:t>
            </a:r>
          </a:p>
        </p:txBody>
      </p:sp>
      <p:pic>
        <p:nvPicPr>
          <p:cNvPr id="5" name="Picture 4" descr="Pen placed on top of a signature line">
            <a:extLst>
              <a:ext uri="{FF2B5EF4-FFF2-40B4-BE49-F238E27FC236}">
                <a16:creationId xmlns:a16="http://schemas.microsoft.com/office/drawing/2014/main" id="{52DB183E-3F15-02EB-F7A9-34325BEE7C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373" r="-1" b="-1"/>
          <a:stretch/>
        </p:blipFill>
        <p:spPr>
          <a:xfrm>
            <a:off x="6075730" y="-3440"/>
            <a:ext cx="6129239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7341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47E391A-B7DD-825B-FB1A-9ACA57219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Recruiting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3AAE1CF-2040-C146-4923-C10CE994A7B0}"/>
              </a:ext>
            </a:extLst>
          </p:cNvPr>
          <p:cNvSpPr/>
          <p:nvPr/>
        </p:nvSpPr>
        <p:spPr>
          <a:xfrm>
            <a:off x="4298428" y="2500757"/>
            <a:ext cx="2735413" cy="132817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61872">
              <a:spcAft>
                <a:spcPts val="600"/>
              </a:spcAft>
            </a:pPr>
            <a:r>
              <a:rPr lang="en-US" sz="248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Recruiter traits and behaviors</a:t>
            </a:r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664D21C-FE7F-9509-2060-A9C6C1FC88F8}"/>
              </a:ext>
            </a:extLst>
          </p:cNvPr>
          <p:cNvSpPr/>
          <p:nvPr/>
        </p:nvSpPr>
        <p:spPr>
          <a:xfrm>
            <a:off x="540529" y="2500757"/>
            <a:ext cx="2735413" cy="132817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61872">
              <a:spcAft>
                <a:spcPts val="600"/>
              </a:spcAft>
            </a:pPr>
            <a:r>
              <a:rPr lang="en-US" sz="248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Personnel policies</a:t>
            </a:r>
            <a:endParaRPr lang="en-US"/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1EED90B-968C-2593-7DD2-70D328B312D7}"/>
              </a:ext>
            </a:extLst>
          </p:cNvPr>
          <p:cNvSpPr/>
          <p:nvPr/>
        </p:nvSpPr>
        <p:spPr>
          <a:xfrm>
            <a:off x="8362020" y="2500757"/>
            <a:ext cx="2735413" cy="1328178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61872">
              <a:spcAft>
                <a:spcPts val="600"/>
              </a:spcAft>
            </a:pPr>
            <a:r>
              <a:rPr lang="en-US" sz="248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Recruitment sources</a:t>
            </a:r>
            <a:endParaRPr lang="en-US"/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F00C028D-5674-4E19-1496-4BB1D94B9E52}"/>
              </a:ext>
            </a:extLst>
          </p:cNvPr>
          <p:cNvSpPr/>
          <p:nvPr/>
        </p:nvSpPr>
        <p:spPr>
          <a:xfrm>
            <a:off x="540529" y="5022713"/>
            <a:ext cx="2545674" cy="11542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61872">
              <a:spcAft>
                <a:spcPts val="600"/>
              </a:spcAft>
            </a:pPr>
            <a:r>
              <a:rPr lang="en-US" sz="248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Vacancy characteristics</a:t>
            </a:r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62A3D99-E2BD-6499-3C02-F416EE68CD19}"/>
              </a:ext>
            </a:extLst>
          </p:cNvPr>
          <p:cNvSpPr/>
          <p:nvPr/>
        </p:nvSpPr>
        <p:spPr>
          <a:xfrm>
            <a:off x="8483241" y="5022713"/>
            <a:ext cx="2545661" cy="115425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61872">
              <a:spcAft>
                <a:spcPts val="600"/>
              </a:spcAft>
            </a:pPr>
            <a:r>
              <a:rPr lang="en-US" sz="2484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Applicant characteristics</a:t>
            </a:r>
            <a:endParaRPr lang="en-US"/>
          </a:p>
        </p:txBody>
      </p:sp>
      <p:sp>
        <p:nvSpPr>
          <p:cNvPr id="9" name="Triangle 8">
            <a:extLst>
              <a:ext uri="{FF2B5EF4-FFF2-40B4-BE49-F238E27FC236}">
                <a16:creationId xmlns:a16="http://schemas.microsoft.com/office/drawing/2014/main" id="{596EF1C2-63C1-75B8-FA58-8A5F188CC423}"/>
              </a:ext>
            </a:extLst>
          </p:cNvPr>
          <p:cNvSpPr/>
          <p:nvPr/>
        </p:nvSpPr>
        <p:spPr>
          <a:xfrm>
            <a:off x="4799199" y="4524648"/>
            <a:ext cx="1777490" cy="1320270"/>
          </a:xfrm>
          <a:prstGeom prst="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1261872">
              <a:spcAft>
                <a:spcPts val="600"/>
              </a:spcAft>
            </a:pPr>
            <a:r>
              <a:rPr lang="en-US" sz="1518" kern="1200">
                <a:solidFill>
                  <a:srgbClr val="555555"/>
                </a:solidFill>
                <a:latin typeface="+mn-lt"/>
                <a:ea typeface="+mn-ea"/>
                <a:cs typeface="+mn-cs"/>
              </a:rPr>
              <a:t>Job choice</a:t>
            </a:r>
            <a:endParaRPr lang="en-US" sz="110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FD3FD6-117F-42CC-C7E8-37F145087C8A}"/>
              </a:ext>
            </a:extLst>
          </p:cNvPr>
          <p:cNvCxnSpPr>
            <a:stCxn id="4" idx="2"/>
          </p:cNvCxnSpPr>
          <p:nvPr/>
        </p:nvCxnSpPr>
        <p:spPr>
          <a:xfrm>
            <a:off x="5666135" y="3828935"/>
            <a:ext cx="0" cy="347856"/>
          </a:xfrm>
          <a:prstGeom prst="line">
            <a:avLst/>
          </a:prstGeom>
          <a:ln w="317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CA0C2EC-8B43-A891-5D48-98E51F7B2CA9}"/>
              </a:ext>
            </a:extLst>
          </p:cNvPr>
          <p:cNvCxnSpPr/>
          <p:nvPr/>
        </p:nvCxnSpPr>
        <p:spPr>
          <a:xfrm flipH="1">
            <a:off x="2416843" y="4176791"/>
            <a:ext cx="3249292" cy="0"/>
          </a:xfrm>
          <a:prstGeom prst="line">
            <a:avLst/>
          </a:prstGeom>
          <a:ln w="317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3505485-E013-43FB-2BC0-F8CF406EA2BC}"/>
              </a:ext>
            </a:extLst>
          </p:cNvPr>
          <p:cNvCxnSpPr/>
          <p:nvPr/>
        </p:nvCxnSpPr>
        <p:spPr>
          <a:xfrm flipH="1">
            <a:off x="5666135" y="4176791"/>
            <a:ext cx="3249292" cy="0"/>
          </a:xfrm>
          <a:prstGeom prst="line">
            <a:avLst/>
          </a:prstGeom>
          <a:ln w="31750">
            <a:solidFill>
              <a:schemeClr val="tx2">
                <a:lumMod val="90000"/>
                <a:lumOff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F027FB2-BFCA-ED38-3D05-C5D138AE6B4C}"/>
              </a:ext>
            </a:extLst>
          </p:cNvPr>
          <p:cNvCxnSpPr/>
          <p:nvPr/>
        </p:nvCxnSpPr>
        <p:spPr>
          <a:xfrm>
            <a:off x="2416843" y="4176791"/>
            <a:ext cx="0" cy="845923"/>
          </a:xfrm>
          <a:prstGeom prst="straightConnector1">
            <a:avLst/>
          </a:prstGeom>
          <a:ln w="317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78A3D36-E12F-7522-4904-D18618B471AA}"/>
              </a:ext>
            </a:extLst>
          </p:cNvPr>
          <p:cNvCxnSpPr>
            <a:cxnSpLocks/>
          </p:cNvCxnSpPr>
          <p:nvPr/>
        </p:nvCxnSpPr>
        <p:spPr>
          <a:xfrm>
            <a:off x="8915427" y="4176791"/>
            <a:ext cx="0" cy="845923"/>
          </a:xfrm>
          <a:prstGeom prst="straightConnector1">
            <a:avLst/>
          </a:prstGeom>
          <a:ln w="317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E0D6043-D7D8-FFC5-A605-62BB1B537597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6364483" y="5599838"/>
            <a:ext cx="2118758" cy="0"/>
          </a:xfrm>
          <a:prstGeom prst="straightConnector1">
            <a:avLst/>
          </a:prstGeom>
          <a:ln w="317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0AE93CE-613B-6EB9-778A-3453A525B938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3086203" y="5599838"/>
            <a:ext cx="1872361" cy="0"/>
          </a:xfrm>
          <a:prstGeom prst="straightConnector1">
            <a:avLst/>
          </a:prstGeom>
          <a:ln w="31750">
            <a:solidFill>
              <a:schemeClr val="tx2">
                <a:lumMod val="90000"/>
                <a:lumOff val="1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55862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ectangle 95">
            <a:extLst>
              <a:ext uri="{FF2B5EF4-FFF2-40B4-BE49-F238E27FC236}">
                <a16:creationId xmlns:a16="http://schemas.microsoft.com/office/drawing/2014/main" id="{852816C4-2471-43EF-BF87-722CBC3A9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F5CC3D12-B8AA-47C0-987C-85A8C8E82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ysClr val="windowText" lastClr="000000"/>
                </a:solidFill>
              </a:ln>
              <a:solidFill>
                <a:schemeClr val="bg1"/>
              </a:solidFill>
            </a:endParaRPr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2" name="Right Triangle 91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lowchart: Document 8">
            <a:extLst>
              <a:ext uri="{FF2B5EF4-FFF2-40B4-BE49-F238E27FC236}">
                <a16:creationId xmlns:a16="http://schemas.microsoft.com/office/drawing/2014/main" id="{334F573F-FF6A-4EB8-9C66-3D0CBF311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9033" y="2285999"/>
            <a:ext cx="12217645" cy="4571997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46B90-4D3B-8237-5F11-49FDCB3531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76260"/>
          </a:xfrm>
        </p:spPr>
        <p:txBody>
          <a:bodyPr>
            <a:normAutofit/>
          </a:bodyPr>
          <a:lstStyle/>
          <a:p>
            <a:r>
              <a:rPr lang="en-US"/>
              <a:t>Recruitment Sources</a:t>
            </a:r>
          </a:p>
        </p:txBody>
      </p:sp>
      <p:graphicFrame>
        <p:nvGraphicFramePr>
          <p:cNvPr id="10" name="Content Placeholder 9">
            <a:extLst>
              <a:ext uri="{FF2B5EF4-FFF2-40B4-BE49-F238E27FC236}">
                <a16:creationId xmlns:a16="http://schemas.microsoft.com/office/drawing/2014/main" id="{D96AD4BC-B28B-4188-ADCB-F06B1D41D7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81821175"/>
              </p:ext>
            </p:extLst>
          </p:nvPr>
        </p:nvGraphicFramePr>
        <p:xfrm>
          <a:off x="457201" y="2834915"/>
          <a:ext cx="10706320" cy="33420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55557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ight Triangle 13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4905A99-D74B-113D-22BD-D7B25C10D9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Selection Process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79BD3D9-888C-23F6-3303-AEC061883DE7}"/>
              </a:ext>
            </a:extLst>
          </p:cNvPr>
          <p:cNvSpPr txBox="1">
            <a:spLocks/>
          </p:cNvSpPr>
          <p:nvPr/>
        </p:nvSpPr>
        <p:spPr>
          <a:xfrm>
            <a:off x="1289374" y="2500757"/>
            <a:ext cx="9059215" cy="3676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9144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9144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2600" indent="-322600" defTabSz="768096">
              <a:spcBef>
                <a:spcPts val="840"/>
              </a:spcBef>
              <a:spcAft>
                <a:spcPts val="168"/>
              </a:spcAft>
            </a:pPr>
            <a:r>
              <a:rPr lang="en-US" sz="1700" b="1" u="sng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Personnel selection</a:t>
            </a:r>
            <a:r>
              <a:rPr lang="en-US" sz="1700" kern="1200" baseline="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 the process through which organizations make decisions about who will or will not be invited to join the organization</a:t>
            </a:r>
          </a:p>
          <a:p>
            <a:pPr marL="322600" indent="-322600" defTabSz="768096">
              <a:spcBef>
                <a:spcPts val="840"/>
              </a:spcBef>
              <a:spcAft>
                <a:spcPts val="168"/>
              </a:spcAft>
            </a:pPr>
            <a:endParaRPr lang="en-US" sz="1700" b="1" u="sng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22600" indent="-322600" defTabSz="768096">
              <a:spcBef>
                <a:spcPts val="840"/>
              </a:spcBef>
              <a:spcAft>
                <a:spcPts val="168"/>
              </a:spcAft>
            </a:pPr>
            <a:endParaRPr lang="en-US" sz="1700" b="1" u="sng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22600" indent="-322600" defTabSz="768096">
              <a:spcBef>
                <a:spcPts val="840"/>
              </a:spcBef>
              <a:spcAft>
                <a:spcPts val="168"/>
              </a:spcAft>
            </a:pPr>
            <a:endParaRPr lang="en-US" sz="1700" b="1" u="sng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22600" indent="-322600" defTabSz="768096">
              <a:spcBef>
                <a:spcPts val="840"/>
              </a:spcBef>
              <a:spcAft>
                <a:spcPts val="168"/>
              </a:spcAft>
            </a:pPr>
            <a:endParaRPr lang="en-US" sz="1700" b="1" u="sng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22600" indent="-322600" defTabSz="768096">
              <a:spcBef>
                <a:spcPts val="840"/>
              </a:spcBef>
              <a:spcAft>
                <a:spcPts val="168"/>
              </a:spcAft>
            </a:pPr>
            <a:endParaRPr lang="en-US" sz="1700" b="1" u="sng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22600" indent="-322600" defTabSz="768096">
              <a:spcBef>
                <a:spcPts val="840"/>
              </a:spcBef>
              <a:spcAft>
                <a:spcPts val="168"/>
              </a:spcAft>
            </a:pPr>
            <a:endParaRPr lang="en-US" sz="1700" b="1" u="sng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322600" indent="-322600" defTabSz="768096">
              <a:spcBef>
                <a:spcPts val="840"/>
              </a:spcBef>
              <a:spcAft>
                <a:spcPts val="168"/>
              </a:spcAft>
            </a:pPr>
            <a:endParaRPr lang="en-US" sz="1700" b="1" u="sng" kern="120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endParaRPr lang="en-US" sz="1700" dirty="0"/>
          </a:p>
        </p:txBody>
      </p:sp>
      <p:graphicFrame>
        <p:nvGraphicFramePr>
          <p:cNvPr id="5" name="Content Placeholder 5">
            <a:extLst>
              <a:ext uri="{FF2B5EF4-FFF2-40B4-BE49-F238E27FC236}">
                <a16:creationId xmlns:a16="http://schemas.microsoft.com/office/drawing/2014/main" id="{745115F1-2352-6763-9F60-6ABD5B9A9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18561944"/>
              </p:ext>
            </p:extLst>
          </p:nvPr>
        </p:nvGraphicFramePr>
        <p:xfrm>
          <a:off x="2061900" y="3097389"/>
          <a:ext cx="8111525" cy="32961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8033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1CC2FD-F5D2-4415-8486-46858CC42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1063619-981B-4E62-A26E-E345BB308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290211" y="0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36541D2-E946-DBCD-32BE-CCA366A1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8906"/>
            <a:ext cx="10754527" cy="2228755"/>
          </a:xfrm>
        </p:spPr>
        <p:txBody>
          <a:bodyPr anchor="b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Characteristics of Effective Selection Tools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139A23B-CFF1-A0D0-EEB3-EE819D94C88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593812"/>
              </p:ext>
            </p:extLst>
          </p:nvPr>
        </p:nvGraphicFramePr>
        <p:xfrm>
          <a:off x="457200" y="3257632"/>
          <a:ext cx="11352787" cy="25869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7719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92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Freeform: Shape 125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63" name="Rectangle 16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8DD0EAF-BF73-48D8-A426-3085C4B88F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7" name="Right Triangle 166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9" name="Group 168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17F67-ED0D-D9AB-4B03-2760EA19F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>
                    <a:alpha val="80000"/>
                  </a:schemeClr>
                </a:solidFill>
              </a:rPr>
              <a:t>Human Capital Flow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4B9FC6-99C0-89FA-C497-A86DF1A0D35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885179"/>
              </p:ext>
            </p:extLst>
          </p:nvPr>
        </p:nvGraphicFramePr>
        <p:xfrm>
          <a:off x="3109025" y="1153303"/>
          <a:ext cx="8691691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5654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517DAF-BA0B-48C9-8544-2D295C68F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DA1A4301-6FFC-4C82-A1FA-7634D8CAA8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22269" y="-284218"/>
            <a:ext cx="568289" cy="568289"/>
          </a:xfrm>
          <a:prstGeom prst="rtTriangle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20AB72C-20FB-424A-B116-9771F33F0A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44" y="4062405"/>
            <a:ext cx="3509907" cy="2795595"/>
          </a:xfrm>
          <a:custGeom>
            <a:avLst/>
            <a:gdLst>
              <a:gd name="connsiteX0" fmla="*/ 1060477 w 3509907"/>
              <a:gd name="connsiteY0" fmla="*/ 0 h 2795595"/>
              <a:gd name="connsiteX1" fmla="*/ 3509907 w 3509907"/>
              <a:gd name="connsiteY1" fmla="*/ 2449430 h 2795595"/>
              <a:gd name="connsiteX2" fmla="*/ 3497261 w 3509907"/>
              <a:gd name="connsiteY2" fmla="*/ 2699870 h 2795595"/>
              <a:gd name="connsiteX3" fmla="*/ 3482652 w 3509907"/>
              <a:gd name="connsiteY3" fmla="*/ 2795595 h 2795595"/>
              <a:gd name="connsiteX4" fmla="*/ 2653271 w 3509907"/>
              <a:gd name="connsiteY4" fmla="*/ 2795595 h 2795595"/>
              <a:gd name="connsiteX5" fmla="*/ 2657790 w 3509907"/>
              <a:gd name="connsiteY5" fmla="*/ 2778020 h 2795595"/>
              <a:gd name="connsiteX6" fmla="*/ 2690914 w 3509907"/>
              <a:gd name="connsiteY6" fmla="*/ 2449430 h 2795595"/>
              <a:gd name="connsiteX7" fmla="*/ 1060476 w 3509907"/>
              <a:gd name="connsiteY7" fmla="*/ 818992 h 2795595"/>
              <a:gd name="connsiteX8" fmla="*/ 23366 w 3509907"/>
              <a:gd name="connsiteY8" fmla="*/ 1191305 h 2795595"/>
              <a:gd name="connsiteX9" fmla="*/ 0 w 3509907"/>
              <a:gd name="connsiteY9" fmla="*/ 1212542 h 2795595"/>
              <a:gd name="connsiteX10" fmla="*/ 0 w 3509907"/>
              <a:gd name="connsiteY10" fmla="*/ 244056 h 2795595"/>
              <a:gd name="connsiteX11" fmla="*/ 107048 w 3509907"/>
              <a:gd name="connsiteY11" fmla="*/ 192489 h 2795595"/>
              <a:gd name="connsiteX12" fmla="*/ 1060477 w 3509907"/>
              <a:gd name="connsiteY12" fmla="*/ 0 h 2795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509907" h="2795595">
                <a:moveTo>
                  <a:pt x="1060477" y="0"/>
                </a:moveTo>
                <a:cubicBezTo>
                  <a:pt x="2413260" y="0"/>
                  <a:pt x="3509907" y="1096647"/>
                  <a:pt x="3509907" y="2449430"/>
                </a:cubicBezTo>
                <a:cubicBezTo>
                  <a:pt x="3509907" y="2533979"/>
                  <a:pt x="3505624" y="2617528"/>
                  <a:pt x="3497261" y="2699870"/>
                </a:cubicBezTo>
                <a:lnTo>
                  <a:pt x="3482652" y="2795595"/>
                </a:lnTo>
                <a:lnTo>
                  <a:pt x="2653271" y="2795595"/>
                </a:lnTo>
                <a:lnTo>
                  <a:pt x="2657790" y="2778020"/>
                </a:lnTo>
                <a:cubicBezTo>
                  <a:pt x="2679509" y="2671883"/>
                  <a:pt x="2690914" y="2561988"/>
                  <a:pt x="2690914" y="2449430"/>
                </a:cubicBezTo>
                <a:cubicBezTo>
                  <a:pt x="2690914" y="1548964"/>
                  <a:pt x="1960942" y="818992"/>
                  <a:pt x="1060476" y="818992"/>
                </a:cubicBezTo>
                <a:cubicBezTo>
                  <a:pt x="666522" y="818992"/>
                  <a:pt x="305202" y="958713"/>
                  <a:pt x="23366" y="1191305"/>
                </a:cubicBezTo>
                <a:lnTo>
                  <a:pt x="0" y="1212542"/>
                </a:lnTo>
                <a:lnTo>
                  <a:pt x="0" y="244056"/>
                </a:lnTo>
                <a:lnTo>
                  <a:pt x="107048" y="192489"/>
                </a:lnTo>
                <a:cubicBezTo>
                  <a:pt x="400094" y="68541"/>
                  <a:pt x="722282" y="0"/>
                  <a:pt x="1060477" y="0"/>
                </a:cubicBezTo>
                <a:close/>
              </a:path>
            </a:pathLst>
          </a:cu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38EE1F-4E4B-4F57-B909-C42294E31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90211" y="5571906"/>
            <a:ext cx="4039677" cy="1269438"/>
          </a:xfrm>
          <a:custGeom>
            <a:avLst/>
            <a:gdLst>
              <a:gd name="connsiteX0" fmla="*/ 2019838 w 4039677"/>
              <a:gd name="connsiteY0" fmla="*/ 0 h 1269438"/>
              <a:gd name="connsiteX1" fmla="*/ 3994238 w 4039677"/>
              <a:gd name="connsiteY1" fmla="*/ 1175114 h 1269438"/>
              <a:gd name="connsiteX2" fmla="*/ 4039677 w 4039677"/>
              <a:gd name="connsiteY2" fmla="*/ 1269438 h 1269438"/>
              <a:gd name="connsiteX3" fmla="*/ 3004689 w 4039677"/>
              <a:gd name="connsiteY3" fmla="*/ 1269438 h 1269438"/>
              <a:gd name="connsiteX4" fmla="*/ 3000461 w 4039677"/>
              <a:gd name="connsiteY4" fmla="*/ 1264787 h 1269438"/>
              <a:gd name="connsiteX5" fmla="*/ 2019838 w 4039677"/>
              <a:gd name="connsiteY5" fmla="*/ 858599 h 1269438"/>
              <a:gd name="connsiteX6" fmla="*/ 1039216 w 4039677"/>
              <a:gd name="connsiteY6" fmla="*/ 1264787 h 1269438"/>
              <a:gd name="connsiteX7" fmla="*/ 1034988 w 4039677"/>
              <a:gd name="connsiteY7" fmla="*/ 1269438 h 1269438"/>
              <a:gd name="connsiteX8" fmla="*/ 0 w 4039677"/>
              <a:gd name="connsiteY8" fmla="*/ 1269438 h 1269438"/>
              <a:gd name="connsiteX9" fmla="*/ 45438 w 4039677"/>
              <a:gd name="connsiteY9" fmla="*/ 1175114 h 1269438"/>
              <a:gd name="connsiteX10" fmla="*/ 2019838 w 4039677"/>
              <a:gd name="connsiteY10" fmla="*/ 0 h 12694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039677" h="1269438">
                <a:moveTo>
                  <a:pt x="2019838" y="0"/>
                </a:moveTo>
                <a:cubicBezTo>
                  <a:pt x="2872410" y="0"/>
                  <a:pt x="3614002" y="475164"/>
                  <a:pt x="3994238" y="1175114"/>
                </a:cubicBezTo>
                <a:lnTo>
                  <a:pt x="4039677" y="1269438"/>
                </a:lnTo>
                <a:lnTo>
                  <a:pt x="3004689" y="1269438"/>
                </a:lnTo>
                <a:lnTo>
                  <a:pt x="3000461" y="1264787"/>
                </a:lnTo>
                <a:cubicBezTo>
                  <a:pt x="2749498" y="1013823"/>
                  <a:pt x="2402795" y="858599"/>
                  <a:pt x="2019838" y="858599"/>
                </a:cubicBezTo>
                <a:cubicBezTo>
                  <a:pt x="1636881" y="858599"/>
                  <a:pt x="1290179" y="1013823"/>
                  <a:pt x="1039216" y="1264787"/>
                </a:cubicBezTo>
                <a:lnTo>
                  <a:pt x="1034988" y="1269438"/>
                </a:lnTo>
                <a:lnTo>
                  <a:pt x="0" y="1269438"/>
                </a:lnTo>
                <a:lnTo>
                  <a:pt x="45438" y="1175114"/>
                </a:lnTo>
                <a:cubicBezTo>
                  <a:pt x="425674" y="475164"/>
                  <a:pt x="1167266" y="0"/>
                  <a:pt x="2019838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E195E9D-99FD-D800-3932-53B69DF8C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8906"/>
            <a:ext cx="4712534" cy="2823325"/>
          </a:xfrm>
        </p:spPr>
        <p:txBody>
          <a:bodyPr anchor="t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Reliability and Validity</a:t>
            </a:r>
          </a:p>
        </p:txBody>
      </p:sp>
      <p:grpSp>
        <p:nvGrpSpPr>
          <p:cNvPr id="4" name="Group 38">
            <a:extLst>
              <a:ext uri="{FF2B5EF4-FFF2-40B4-BE49-F238E27FC236}">
                <a16:creationId xmlns:a16="http://schemas.microsoft.com/office/drawing/2014/main" id="{47437918-17EC-AA32-ADBC-99A0827E9736}"/>
              </a:ext>
            </a:extLst>
          </p:cNvPr>
          <p:cNvGrpSpPr>
            <a:grpSpLocks/>
          </p:cNvGrpSpPr>
          <p:nvPr/>
        </p:nvGrpSpPr>
        <p:grpSpPr bwMode="auto">
          <a:xfrm>
            <a:off x="1422496" y="2107035"/>
            <a:ext cx="3581400" cy="2895600"/>
            <a:chOff x="533400" y="1676400"/>
            <a:chExt cx="3048000" cy="2186004"/>
          </a:xfrm>
        </p:grpSpPr>
        <p:sp>
          <p:nvSpPr>
            <p:cNvPr id="5" name="Text Box 95">
              <a:extLst>
                <a:ext uri="{FF2B5EF4-FFF2-40B4-BE49-F238E27FC236}">
                  <a16:creationId xmlns:a16="http://schemas.microsoft.com/office/drawing/2014/main" id="{B05F9AFD-6604-82F5-0D34-8C705F7DF4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514725"/>
              <a:ext cx="3048000" cy="347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tabLst>
                  <a:tab pos="228600" algn="l"/>
                  <a:tab pos="457200" algn="l"/>
                </a:tabLst>
              </a:pPr>
              <a:r>
                <a:rPr lang="en-US" sz="1500" b="1">
                  <a:latin typeface="Times New Roman" pitchFamily="18" charset="0"/>
                  <a:cs typeface="Times New Roman" pitchFamily="18" charset="0"/>
                </a:rPr>
                <a:t>Neither Reliable nor Valid</a:t>
              </a:r>
            </a:p>
          </p:txBody>
        </p:sp>
        <p:grpSp>
          <p:nvGrpSpPr>
            <p:cNvPr id="6" name="Group 127">
              <a:extLst>
                <a:ext uri="{FF2B5EF4-FFF2-40B4-BE49-F238E27FC236}">
                  <a16:creationId xmlns:a16="http://schemas.microsoft.com/office/drawing/2014/main" id="{33393D15-721F-4518-F804-19158124391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33476" y="1676400"/>
              <a:ext cx="1847851" cy="1741488"/>
              <a:chOff x="192" y="2101"/>
              <a:chExt cx="1164" cy="1097"/>
            </a:xfrm>
          </p:grpSpPr>
          <p:graphicFrame>
            <p:nvGraphicFramePr>
              <p:cNvPr id="7" name="Object 128">
                <a:extLst>
                  <a:ext uri="{FF2B5EF4-FFF2-40B4-BE49-F238E27FC236}">
                    <a16:creationId xmlns:a16="http://schemas.microsoft.com/office/drawing/2014/main" id="{B49B8672-20DE-5C19-BF6A-CA78197934C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" y="2101"/>
              <a:ext cx="1123" cy="10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2" imgW="1279440" imgH="1249560" progId="">
                      <p:embed/>
                    </p:oleObj>
                  </mc:Choice>
                  <mc:Fallback>
                    <p:oleObj name="Clip" r:id="rId2" imgW="1279440" imgH="1249560" progId="">
                      <p:embed/>
                      <p:pic>
                        <p:nvPicPr>
                          <p:cNvPr id="7" name="Object 128">
                            <a:extLst>
                              <a:ext uri="{FF2B5EF4-FFF2-40B4-BE49-F238E27FC236}">
                                <a16:creationId xmlns:a16="http://schemas.microsoft.com/office/drawing/2014/main" id="{B49B8672-20DE-5C19-BF6A-CA78197934C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" y="2101"/>
                            <a:ext cx="1123" cy="10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9" name="Picture 129" descr="bullthole">
                <a:extLst>
                  <a:ext uri="{FF2B5EF4-FFF2-40B4-BE49-F238E27FC236}">
                    <a16:creationId xmlns:a16="http://schemas.microsoft.com/office/drawing/2014/main" id="{4F6E1615-EA6F-6A61-6ABB-0AB400A72E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104" y="2784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1" name="Picture 130" descr="bullthole">
                <a:extLst>
                  <a:ext uri="{FF2B5EF4-FFF2-40B4-BE49-F238E27FC236}">
                    <a16:creationId xmlns:a16="http://schemas.microsoft.com/office/drawing/2014/main" id="{867A54AD-2FAC-5E5E-7545-FABC47E9F55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24" y="2880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3" name="Picture 131" descr="bullthole">
                <a:extLst>
                  <a:ext uri="{FF2B5EF4-FFF2-40B4-BE49-F238E27FC236}">
                    <a16:creationId xmlns:a16="http://schemas.microsoft.com/office/drawing/2014/main" id="{F5AAD043-9623-B009-9800-2147429DE3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92" y="2832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5" name="Picture 132" descr="bullthole">
                <a:extLst>
                  <a:ext uri="{FF2B5EF4-FFF2-40B4-BE49-F238E27FC236}">
                    <a16:creationId xmlns:a16="http://schemas.microsoft.com/office/drawing/2014/main" id="{B3668C27-B449-F263-4245-68295EE274B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1056" y="2448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17" name="Picture 133" descr="bullthole">
                <a:extLst>
                  <a:ext uri="{FF2B5EF4-FFF2-40B4-BE49-F238E27FC236}">
                    <a16:creationId xmlns:a16="http://schemas.microsoft.com/office/drawing/2014/main" id="{4056069F-EC88-730E-9833-D336C9CB5B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68" y="2352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48" name="Picture 134" descr="bullthole">
                <a:extLst>
                  <a:ext uri="{FF2B5EF4-FFF2-40B4-BE49-F238E27FC236}">
                    <a16:creationId xmlns:a16="http://schemas.microsoft.com/office/drawing/2014/main" id="{9A93EB8B-78C4-3908-04FA-164FBCDE9A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84" y="2352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49" name="Group 38">
            <a:extLst>
              <a:ext uri="{FF2B5EF4-FFF2-40B4-BE49-F238E27FC236}">
                <a16:creationId xmlns:a16="http://schemas.microsoft.com/office/drawing/2014/main" id="{9CE72515-A28B-554C-8CB7-F1BA585FBB31}"/>
              </a:ext>
            </a:extLst>
          </p:cNvPr>
          <p:cNvGrpSpPr>
            <a:grpSpLocks/>
          </p:cNvGrpSpPr>
          <p:nvPr/>
        </p:nvGrpSpPr>
        <p:grpSpPr bwMode="auto">
          <a:xfrm>
            <a:off x="7777798" y="2027735"/>
            <a:ext cx="3657600" cy="2819400"/>
            <a:chOff x="533400" y="1676400"/>
            <a:chExt cx="3048000" cy="2186004"/>
          </a:xfrm>
        </p:grpSpPr>
        <p:sp>
          <p:nvSpPr>
            <p:cNvPr id="50" name="Text Box 95">
              <a:extLst>
                <a:ext uri="{FF2B5EF4-FFF2-40B4-BE49-F238E27FC236}">
                  <a16:creationId xmlns:a16="http://schemas.microsoft.com/office/drawing/2014/main" id="{BEDFFD87-4FF2-C75F-A0FD-2F8F980580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514725"/>
              <a:ext cx="3048000" cy="347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tabLst>
                  <a:tab pos="228600" algn="l"/>
                  <a:tab pos="457200" algn="l"/>
                </a:tabLst>
              </a:pPr>
              <a:r>
                <a:rPr lang="en-US" sz="1500" b="1">
                  <a:latin typeface="Times New Roman" pitchFamily="18" charset="0"/>
                  <a:cs typeface="Times New Roman" pitchFamily="18" charset="0"/>
                </a:rPr>
                <a:t>Reliable, Not Valid</a:t>
              </a:r>
            </a:p>
          </p:txBody>
        </p:sp>
        <p:grpSp>
          <p:nvGrpSpPr>
            <p:cNvPr id="51" name="Group 127">
              <a:extLst>
                <a:ext uri="{FF2B5EF4-FFF2-40B4-BE49-F238E27FC236}">
                  <a16:creationId xmlns:a16="http://schemas.microsoft.com/office/drawing/2014/main" id="{907176C6-CA95-8C31-13B6-6F866932BA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563" y="1676400"/>
              <a:ext cx="1782763" cy="1741488"/>
              <a:chOff x="233" y="2101"/>
              <a:chExt cx="1123" cy="1097"/>
            </a:xfrm>
          </p:grpSpPr>
          <p:graphicFrame>
            <p:nvGraphicFramePr>
              <p:cNvPr id="52" name="Object 51">
                <a:extLst>
                  <a:ext uri="{FF2B5EF4-FFF2-40B4-BE49-F238E27FC236}">
                    <a16:creationId xmlns:a16="http://schemas.microsoft.com/office/drawing/2014/main" id="{02CDCEB4-976B-3B2E-CDF9-1E92E5D2FAC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" y="2101"/>
              <a:ext cx="1123" cy="10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1279440" imgH="1249560" progId="">
                      <p:embed/>
                    </p:oleObj>
                  </mc:Choice>
                  <mc:Fallback>
                    <p:oleObj name="Clip" r:id="rId5" imgW="1279440" imgH="1249560" progId="">
                      <p:embed/>
                      <p:pic>
                        <p:nvPicPr>
                          <p:cNvPr id="52" name="Object 51">
                            <a:extLst>
                              <a:ext uri="{FF2B5EF4-FFF2-40B4-BE49-F238E27FC236}">
                                <a16:creationId xmlns:a16="http://schemas.microsoft.com/office/drawing/2014/main" id="{02CDCEB4-976B-3B2E-CDF9-1E92E5D2FAC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" y="2101"/>
                            <a:ext cx="1123" cy="10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53" name="Picture 129" descr="bullthole">
                <a:extLst>
                  <a:ext uri="{FF2B5EF4-FFF2-40B4-BE49-F238E27FC236}">
                    <a16:creationId xmlns:a16="http://schemas.microsoft.com/office/drawing/2014/main" id="{284F0DCD-3FA2-79F3-FBD5-F909FE03EBF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2" y="2772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4" name="Picture 130" descr="bullthole">
                <a:extLst>
                  <a:ext uri="{FF2B5EF4-FFF2-40B4-BE49-F238E27FC236}">
                    <a16:creationId xmlns:a16="http://schemas.microsoft.com/office/drawing/2014/main" id="{4AAAE75F-4C2A-AA6A-89D7-70980C1AD2B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9" y="2824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5" name="Picture 131" descr="bullthole">
                <a:extLst>
                  <a:ext uri="{FF2B5EF4-FFF2-40B4-BE49-F238E27FC236}">
                    <a16:creationId xmlns:a16="http://schemas.microsoft.com/office/drawing/2014/main" id="{583FDEE9-9D76-6095-68A2-17B2F317EEE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9" y="2721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6" name="Picture 132" descr="bullthole">
                <a:extLst>
                  <a:ext uri="{FF2B5EF4-FFF2-40B4-BE49-F238E27FC236}">
                    <a16:creationId xmlns:a16="http://schemas.microsoft.com/office/drawing/2014/main" id="{59B570C4-6DC7-8252-C062-AC526ADE290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79" y="2772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7" name="Picture 133" descr="bullthole">
                <a:extLst>
                  <a:ext uri="{FF2B5EF4-FFF2-40B4-BE49-F238E27FC236}">
                    <a16:creationId xmlns:a16="http://schemas.microsoft.com/office/drawing/2014/main" id="{5BEC28FD-0F79-7D15-96B8-1C5D2D5BAE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435" y="2772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58" name="Picture 134" descr="bullthole">
                <a:extLst>
                  <a:ext uri="{FF2B5EF4-FFF2-40B4-BE49-F238E27FC236}">
                    <a16:creationId xmlns:a16="http://schemas.microsoft.com/office/drawing/2014/main" id="{1F923520-EF8D-3049-5BD6-F5D66EF51B1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322" y="2721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grpSp>
        <p:nvGrpSpPr>
          <p:cNvPr id="59" name="Group 38">
            <a:extLst>
              <a:ext uri="{FF2B5EF4-FFF2-40B4-BE49-F238E27FC236}">
                <a16:creationId xmlns:a16="http://schemas.microsoft.com/office/drawing/2014/main" id="{88A6AAC0-4497-B91C-9527-0B3DD7874E4E}"/>
              </a:ext>
            </a:extLst>
          </p:cNvPr>
          <p:cNvGrpSpPr>
            <a:grpSpLocks/>
          </p:cNvGrpSpPr>
          <p:nvPr/>
        </p:nvGrpSpPr>
        <p:grpSpPr bwMode="auto">
          <a:xfrm>
            <a:off x="4159039" y="3841386"/>
            <a:ext cx="4038600" cy="3022476"/>
            <a:chOff x="533400" y="1676400"/>
            <a:chExt cx="3048000" cy="2186004"/>
          </a:xfrm>
        </p:grpSpPr>
        <p:sp>
          <p:nvSpPr>
            <p:cNvPr id="60" name="Text Box 95">
              <a:extLst>
                <a:ext uri="{FF2B5EF4-FFF2-40B4-BE49-F238E27FC236}">
                  <a16:creationId xmlns:a16="http://schemas.microsoft.com/office/drawing/2014/main" id="{C6926C12-E0B7-9B7B-B262-C3EC22FF47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400" y="3514725"/>
              <a:ext cx="3048000" cy="3476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 eaLnBrk="0" hangingPunct="0">
                <a:tabLst>
                  <a:tab pos="228600" algn="l"/>
                  <a:tab pos="457200" algn="l"/>
                </a:tabLst>
              </a:pPr>
              <a:r>
                <a:rPr lang="en-US" sz="1500" b="1">
                  <a:latin typeface="Times New Roman" pitchFamily="18" charset="0"/>
                  <a:cs typeface="Times New Roman" pitchFamily="18" charset="0"/>
                </a:rPr>
                <a:t>Both Reliable and Valid</a:t>
              </a:r>
            </a:p>
          </p:txBody>
        </p:sp>
        <p:grpSp>
          <p:nvGrpSpPr>
            <p:cNvPr id="61" name="Group 127">
              <a:extLst>
                <a:ext uri="{FF2B5EF4-FFF2-40B4-BE49-F238E27FC236}">
                  <a16:creationId xmlns:a16="http://schemas.microsoft.com/office/drawing/2014/main" id="{B0B22BB0-D7BA-C41D-EDA9-AF27A69AFA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98563" y="1676400"/>
              <a:ext cx="1782763" cy="1741488"/>
              <a:chOff x="233" y="2101"/>
              <a:chExt cx="1123" cy="1097"/>
            </a:xfrm>
          </p:grpSpPr>
          <p:graphicFrame>
            <p:nvGraphicFramePr>
              <p:cNvPr id="62" name="Object 5">
                <a:extLst>
                  <a:ext uri="{FF2B5EF4-FFF2-40B4-BE49-F238E27FC236}">
                    <a16:creationId xmlns:a16="http://schemas.microsoft.com/office/drawing/2014/main" id="{48C583A2-01B9-4F5C-957F-BFAEC5B17E1B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33" y="2101"/>
              <a:ext cx="1123" cy="109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Clip" r:id="rId5" imgW="1279440" imgH="1249560" progId="">
                      <p:embed/>
                    </p:oleObj>
                  </mc:Choice>
                  <mc:Fallback>
                    <p:oleObj name="Clip" r:id="rId5" imgW="1279440" imgH="1249560" progId="">
                      <p:embed/>
                      <p:pic>
                        <p:nvPicPr>
                          <p:cNvPr id="62" name="Object 5">
                            <a:extLst>
                              <a:ext uri="{FF2B5EF4-FFF2-40B4-BE49-F238E27FC236}">
                                <a16:creationId xmlns:a16="http://schemas.microsoft.com/office/drawing/2014/main" id="{48C583A2-01B9-4F5C-957F-BFAEC5B17E1B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33" y="2101"/>
                            <a:ext cx="1123" cy="1097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=""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pic>
            <p:nvPicPr>
              <p:cNvPr id="63" name="Picture 129" descr="bullthole">
                <a:extLst>
                  <a:ext uri="{FF2B5EF4-FFF2-40B4-BE49-F238E27FC236}">
                    <a16:creationId xmlns:a16="http://schemas.microsoft.com/office/drawing/2014/main" id="{6D5A7005-1C65-D3BB-CE31-1856DAAE37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2" y="2577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4" name="Picture 130" descr="bullthole">
                <a:extLst>
                  <a:ext uri="{FF2B5EF4-FFF2-40B4-BE49-F238E27FC236}">
                    <a16:creationId xmlns:a16="http://schemas.microsoft.com/office/drawing/2014/main" id="{2247D2B4-DAF4-69AF-3B6C-A05B044CD2C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39" y="2629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5" name="Picture 131" descr="bullthole">
                <a:extLst>
                  <a:ext uri="{FF2B5EF4-FFF2-40B4-BE49-F238E27FC236}">
                    <a16:creationId xmlns:a16="http://schemas.microsoft.com/office/drawing/2014/main" id="{EB0D2BB2-9DFB-9371-968F-977BFD8245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39" y="2526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6" name="Picture 132" descr="bullthole">
                <a:extLst>
                  <a:ext uri="{FF2B5EF4-FFF2-40B4-BE49-F238E27FC236}">
                    <a16:creationId xmlns:a16="http://schemas.microsoft.com/office/drawing/2014/main" id="{05DCF1E9-E4AA-3402-6EEB-AC43AA6F440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39" y="2577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7" name="Picture 133" descr="bullthole">
                <a:extLst>
                  <a:ext uri="{FF2B5EF4-FFF2-40B4-BE49-F238E27FC236}">
                    <a16:creationId xmlns:a16="http://schemas.microsoft.com/office/drawing/2014/main" id="{64544587-3CF6-22BF-619D-A839899073C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795" y="2577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pic>
            <p:nvPicPr>
              <p:cNvPr id="68" name="Picture 134" descr="bullthole">
                <a:extLst>
                  <a:ext uri="{FF2B5EF4-FFF2-40B4-BE49-F238E27FC236}">
                    <a16:creationId xmlns:a16="http://schemas.microsoft.com/office/drawing/2014/main" id="{BEA0DCFE-0B1A-8B15-F592-B6DE7C78F06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 cstate="print"/>
              <a:srcRect/>
              <a:stretch>
                <a:fillRect/>
              </a:stretch>
            </p:blipFill>
            <p:spPr bwMode="auto">
              <a:xfrm>
                <a:off x="682" y="2526"/>
                <a:ext cx="92" cy="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7C194ABC-E96D-CECC-0CA1-EEE31FE3F735}"/>
              </a:ext>
            </a:extLst>
          </p:cNvPr>
          <p:cNvSpPr txBox="1"/>
          <p:nvPr/>
        </p:nvSpPr>
        <p:spPr>
          <a:xfrm>
            <a:off x="3937968" y="1879570"/>
            <a:ext cx="4638026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200" u="sng" dirty="0"/>
              <a:t>Reliable</a:t>
            </a:r>
            <a:r>
              <a:rPr lang="en-US" sz="2200" dirty="0"/>
              <a:t>: Is it measuring what it says it measures?</a:t>
            </a:r>
          </a:p>
          <a:p>
            <a:pPr lvl="1"/>
            <a:r>
              <a:rPr lang="en-US" sz="2200" u="sng" dirty="0"/>
              <a:t>Valid</a:t>
            </a:r>
            <a:r>
              <a:rPr lang="en-US" sz="2200" dirty="0"/>
              <a:t>: Will it relate highly to what it is designed to predict/assess?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08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F7DF1B6-1F63-C4C1-C1A9-E6EF860423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Non-Permissible Questions in Selection Process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C1A0F3D-8BC2-FAB2-3B07-CFB6B1EF9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429901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40250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4" name="Rectangle 53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6" name="Right Triangle 5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A249FE-1618-9536-3FE0-39DEEE7E9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Job Applications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6319A85-37DD-A6E8-970C-E8CF6BDC2C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9118040"/>
              </p:ext>
            </p:extLst>
          </p:nvPr>
        </p:nvGraphicFramePr>
        <p:xfrm>
          <a:off x="457200" y="1966039"/>
          <a:ext cx="10744171" cy="42109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622787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EED212C-94FE-C438-B133-6C2DFC1AD8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Employment Tests and Work Samples</a:t>
            </a:r>
          </a:p>
        </p:txBody>
      </p:sp>
      <p:sp>
        <p:nvSpPr>
          <p:cNvPr id="63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64" name="Content Placeholder 2">
            <a:extLst>
              <a:ext uri="{FF2B5EF4-FFF2-40B4-BE49-F238E27FC236}">
                <a16:creationId xmlns:a16="http://schemas.microsoft.com/office/drawing/2014/main" id="{D8A42054-0B10-C2B5-4DD4-17BE3ED50E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54918381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66806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3FA84C-8729-4FD0-B361-46AE04B43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6146773-25E1-FD4D-BA92-D41F9081F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3"/>
            <a:ext cx="10744186" cy="1611710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Interviews: Advantages and Disadvantages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97ECD4-67DD-4166-9EC5-5D8834005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86316" y="2403921"/>
            <a:ext cx="11806942" cy="384103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EB83A22-8870-128F-5531-79E843674D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9095766"/>
              </p:ext>
            </p:extLst>
          </p:nvPr>
        </p:nvGraphicFramePr>
        <p:xfrm>
          <a:off x="457200" y="2500757"/>
          <a:ext cx="10723563" cy="367620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6822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9ABA8A-A6C6-E3C7-4248-C9FDCA77F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Interviewing Techniques</a:t>
            </a:r>
          </a:p>
        </p:txBody>
      </p:sp>
      <p:sp>
        <p:nvSpPr>
          <p:cNvPr id="48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907AD6-4924-5AB6-556B-C475C8D1FD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6785009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0533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3" name="Rectangle 52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ight Triangle 56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0" name="Rectangle 89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6CDDC1-7CAE-B142-35B9-85A417F7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alpha val="80000"/>
                  </a:schemeClr>
                </a:solidFill>
              </a:rPr>
              <a:t>Interviews: Best Practices</a:t>
            </a:r>
          </a:p>
        </p:txBody>
      </p:sp>
      <p:graphicFrame>
        <p:nvGraphicFramePr>
          <p:cNvPr id="48" name="Content Placeholder 2">
            <a:extLst>
              <a:ext uri="{FF2B5EF4-FFF2-40B4-BE49-F238E27FC236}">
                <a16:creationId xmlns:a16="http://schemas.microsoft.com/office/drawing/2014/main" id="{F800F577-1FFA-9A7B-8779-55EF4C12C46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86109818"/>
              </p:ext>
            </p:extLst>
          </p:nvPr>
        </p:nvGraphicFramePr>
        <p:xfrm>
          <a:off x="304804" y="2057416"/>
          <a:ext cx="11502135" cy="39765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29428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6DFDE6-F54F-087A-9FAD-04BB78BB5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“Reinventing the Job Interview”</a:t>
            </a:r>
          </a:p>
        </p:txBody>
      </p:sp>
      <p:pic>
        <p:nvPicPr>
          <p:cNvPr id="1026" name="Picture 2" descr="Reinventing the Job Interview">
            <a:extLst>
              <a:ext uri="{FF2B5EF4-FFF2-40B4-BE49-F238E27FC236}">
                <a16:creationId xmlns:a16="http://schemas.microsoft.com/office/drawing/2014/main" id="{98A65113-8BF0-9981-BE3C-ADDF5708E3A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3694" y="1807283"/>
            <a:ext cx="8964612" cy="44823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0306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42B1D20-D329-4285-AED2-DABDCE902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9016B79-9C59-4CEA-A85C-3E4C8877BA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55C1941-764A-4766-B51C-B937017E2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1" y="720772"/>
            <a:ext cx="3733078" cy="5531079"/>
          </a:xfrm>
        </p:spPr>
        <p:txBody>
          <a:bodyPr>
            <a:normAutofit/>
          </a:bodyPr>
          <a:lstStyle/>
          <a:p>
            <a:r>
              <a:rPr lang="en-US" dirty="0"/>
              <a:t>Small Group Discussion</a:t>
            </a:r>
          </a:p>
        </p:txBody>
      </p:sp>
      <p:sp>
        <p:nvSpPr>
          <p:cNvPr id="49" name="Flowchart: Document 8">
            <a:extLst>
              <a:ext uri="{FF2B5EF4-FFF2-40B4-BE49-F238E27FC236}">
                <a16:creationId xmlns:a16="http://schemas.microsoft.com/office/drawing/2014/main" id="{6B91DA8E-00B5-4214-AFE5-535E47051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85106" y="-465509"/>
            <a:ext cx="6858001" cy="7789015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16E14B3-13B8-282D-7380-D7D35FB6105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21818619"/>
              </p:ext>
            </p:extLst>
          </p:nvPr>
        </p:nvGraphicFramePr>
        <p:xfrm>
          <a:off x="5165512" y="185047"/>
          <a:ext cx="6831118" cy="60599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8019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Rectangle 376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379" name="Group 378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Connector 390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2" name="Straight Connector 391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0" name="Straight Connector 399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5" name="Straight Connector 404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6" name="Straight Connector 405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0" name="Freeform: Shape 40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2" name="Freeform: Shape 411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14" name="Freeform: Shape 413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416" name="Group 415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17" name="Straight Connector 416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8" name="Straight Connector 417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Connector 418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Connector 419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1" name="Straight Connector 420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2" name="Straight Connector 421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3" name="Straight Connector 422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Straight Connector 437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9" name="Straight Connector 438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0" name="Straight Connector 439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1" name="Straight Connector 440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2" name="Straight Connector 441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3" name="Straight Connector 442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4" name="Straight Connector 443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5" name="Straight Connector 444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447" name="Rectangle 446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49" name="Rectangle 448">
            <a:extLst>
              <a:ext uri="{FF2B5EF4-FFF2-40B4-BE49-F238E27FC236}">
                <a16:creationId xmlns:a16="http://schemas.microsoft.com/office/drawing/2014/main" id="{AF152BFE-7BA8-4007-AD9C-F4DC95E43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51" name="Freeform: Shape 450">
            <a:extLst>
              <a:ext uri="{FF2B5EF4-FFF2-40B4-BE49-F238E27FC236}">
                <a16:creationId xmlns:a16="http://schemas.microsoft.com/office/drawing/2014/main" id="{26796024-DF17-4BB3-BF28-01E168A3C5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3661" y="6389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1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53" name="Right Triangle 452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5" name="Group 454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56" name="Straight Connector 455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7" name="Straight Connector 456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8" name="Straight Connector 457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Connector 458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0" name="Straight Connector 459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Connector 460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Connector 461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3" name="Straight Connector 462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4" name="Straight Connector 463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5" name="Straight Connector 464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6" name="Straight Connector 465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7" name="Straight Connector 466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8" name="Straight Connector 467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1" name="Straight Connector 470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2" name="Straight Connector 471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3" name="Straight Connector 472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4" name="Straight Connector 473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5" name="Straight Connector 474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6" name="Straight Connector 475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7" name="Straight Connector 476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8" name="Straight Connector 477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9" name="Straight Connector 478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5338F0-F81A-4B5C-4955-F55F60057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725467"/>
            <a:ext cx="5414255" cy="278449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>
                <a:solidFill>
                  <a:schemeClr val="tx2">
                    <a:alpha val="80000"/>
                  </a:schemeClr>
                </a:solidFill>
              </a:rPr>
              <a:t>When hiring, what should you look for?</a:t>
            </a:r>
          </a:p>
        </p:txBody>
      </p:sp>
      <p:pic>
        <p:nvPicPr>
          <p:cNvPr id="47" name="Picture 46" descr="Magnifying glass on clear background">
            <a:extLst>
              <a:ext uri="{FF2B5EF4-FFF2-40B4-BE49-F238E27FC236}">
                <a16:creationId xmlns:a16="http://schemas.microsoft.com/office/drawing/2014/main" id="{955EF4C3-888A-4202-62D1-E7639F083AF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739" r="20737" b="-1"/>
          <a:stretch/>
        </p:blipFill>
        <p:spPr>
          <a:xfrm>
            <a:off x="6189156" y="-3440"/>
            <a:ext cx="6015813" cy="686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8163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" name="Rectangle 91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B62175A-9061-4508-B024-671E2C3C3A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96" name="Right Triangle 95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9" name="Rectangle 128">
            <a:extLst>
              <a:ext uri="{FF2B5EF4-FFF2-40B4-BE49-F238E27FC236}">
                <a16:creationId xmlns:a16="http://schemas.microsoft.com/office/drawing/2014/main" id="{7D7F7755-C305-4B28-8A86-8EA8898124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AECF64-485F-2738-7E50-6DCBA4F75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</p:spPr>
        <p:txBody>
          <a:bodyPr>
            <a:normAutofit/>
          </a:bodyPr>
          <a:lstStyle/>
          <a:p>
            <a:pPr algn="ctr"/>
            <a:r>
              <a:rPr lang="en-US">
                <a:solidFill>
                  <a:schemeClr val="tx2">
                    <a:alpha val="80000"/>
                  </a:schemeClr>
                </a:solidFill>
              </a:rPr>
              <a:t>Three Candidates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3AC4661-405B-B804-F31B-545A615FE7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8262919"/>
              </p:ext>
            </p:extLst>
          </p:nvPr>
        </p:nvGraphicFramePr>
        <p:xfrm>
          <a:off x="654338" y="1514238"/>
          <a:ext cx="10803074" cy="4870212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977654">
                  <a:extLst>
                    <a:ext uri="{9D8B030D-6E8A-4147-A177-3AD203B41FA5}">
                      <a16:colId xmlns:a16="http://schemas.microsoft.com/office/drawing/2014/main" val="2985462539"/>
                    </a:ext>
                  </a:extLst>
                </a:gridCol>
                <a:gridCol w="3012066">
                  <a:extLst>
                    <a:ext uri="{9D8B030D-6E8A-4147-A177-3AD203B41FA5}">
                      <a16:colId xmlns:a16="http://schemas.microsoft.com/office/drawing/2014/main" val="41257482"/>
                    </a:ext>
                  </a:extLst>
                </a:gridCol>
                <a:gridCol w="3090042">
                  <a:extLst>
                    <a:ext uri="{9D8B030D-6E8A-4147-A177-3AD203B41FA5}">
                      <a16:colId xmlns:a16="http://schemas.microsoft.com/office/drawing/2014/main" val="47484035"/>
                    </a:ext>
                  </a:extLst>
                </a:gridCol>
                <a:gridCol w="2723312">
                  <a:extLst>
                    <a:ext uri="{9D8B030D-6E8A-4147-A177-3AD203B41FA5}">
                      <a16:colId xmlns:a16="http://schemas.microsoft.com/office/drawing/2014/main" val="511813883"/>
                    </a:ext>
                  </a:extLst>
                </a:gridCol>
              </a:tblGrid>
              <a:tr h="340333">
                <a:tc>
                  <a:txBody>
                    <a:bodyPr/>
                    <a:lstStyle/>
                    <a:p>
                      <a:endParaRPr lang="en-US" sz="1500" dirty="0"/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Michael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Priya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Carlos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1722972075"/>
                  </a:ext>
                </a:extLst>
              </a:tr>
              <a:tr h="340333">
                <a:tc>
                  <a:txBody>
                    <a:bodyPr/>
                    <a:lstStyle/>
                    <a:p>
                      <a:r>
                        <a:rPr lang="en-US" sz="1500" b="1"/>
                        <a:t>Gender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male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female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male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447796759"/>
                  </a:ext>
                </a:extLst>
              </a:tr>
              <a:tr h="340333">
                <a:tc>
                  <a:txBody>
                    <a:bodyPr/>
                    <a:lstStyle/>
                    <a:p>
                      <a:r>
                        <a:rPr lang="en-US" sz="1500" b="1"/>
                        <a:t>Age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Early 30s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Late 20s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Late 20s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4003207426"/>
                  </a:ext>
                </a:extLst>
              </a:tr>
              <a:tr h="347957">
                <a:tc>
                  <a:txBody>
                    <a:bodyPr/>
                    <a:lstStyle/>
                    <a:p>
                      <a:r>
                        <a:rPr lang="en-US" sz="1500" b="1" dirty="0"/>
                        <a:t>Race/Ethnicity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Asian American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South Asian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Hispanic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1007171387"/>
                  </a:ext>
                </a:extLst>
              </a:tr>
              <a:tr h="340333">
                <a:tc>
                  <a:txBody>
                    <a:bodyPr/>
                    <a:lstStyle/>
                    <a:p>
                      <a:r>
                        <a:rPr lang="en-US" sz="1500" b="1"/>
                        <a:t>Education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B.S. Computer Science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Master’s in Computer Engineering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B.S. Electrical Engineering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298161130"/>
                  </a:ext>
                </a:extLst>
              </a:tr>
              <a:tr h="340333">
                <a:tc>
                  <a:txBody>
                    <a:bodyPr/>
                    <a:lstStyle/>
                    <a:p>
                      <a:r>
                        <a:rPr lang="en-US" sz="1500" b="1"/>
                        <a:t>Experience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5 years as a full-stack developer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3 years as a backend developer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4 years as a mobile app developer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2788180521"/>
                  </a:ext>
                </a:extLst>
              </a:tr>
              <a:tr h="340333">
                <a:tc>
                  <a:txBody>
                    <a:bodyPr/>
                    <a:lstStyle/>
                    <a:p>
                      <a:r>
                        <a:rPr lang="en-US" sz="1500" b="1"/>
                        <a:t>Skills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Java, JavaScript, React, Node.js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Python, Django, SQL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Swift, Kotlin, iOS, Android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3485016201"/>
                  </a:ext>
                </a:extLst>
              </a:tr>
              <a:tr h="340333">
                <a:tc>
                  <a:txBody>
                    <a:bodyPr/>
                    <a:lstStyle/>
                    <a:p>
                      <a:r>
                        <a:rPr lang="en-US" sz="1500" b="1"/>
                        <a:t>Career Highlights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Led a team that delivered a critical feature ahead of schedule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Optimized database queries, reducing response time by 30%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Developed an award-winning app with 100,000+ downloads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884582147"/>
                  </a:ext>
                </a:extLst>
              </a:tr>
              <a:tr h="340333">
                <a:tc>
                  <a:txBody>
                    <a:bodyPr/>
                    <a:lstStyle/>
                    <a:p>
                      <a:r>
                        <a:rPr lang="en-US" sz="1500" b="1"/>
                        <a:t>References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Strong endorsements from previous managers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Positive feedback from colleagues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Strong recommendations from professors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2795127871"/>
                  </a:ext>
                </a:extLst>
              </a:tr>
              <a:tr h="340333">
                <a:tc>
                  <a:txBody>
                    <a:bodyPr/>
                    <a:lstStyle/>
                    <a:p>
                      <a:r>
                        <a:rPr lang="en-US" sz="1500" b="1"/>
                        <a:t>Salary Expectations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$100,000/year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$90,000/year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$80,000/year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3599290122"/>
                  </a:ext>
                </a:extLst>
              </a:tr>
              <a:tr h="340333">
                <a:tc>
                  <a:txBody>
                    <a:bodyPr/>
                    <a:lstStyle/>
                    <a:p>
                      <a:r>
                        <a:rPr lang="en-US" sz="1500" b="1" dirty="0"/>
                        <a:t>Availability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Ready to start immediately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500" dirty="0"/>
                        <a:t>One month notice period</a:t>
                      </a:r>
                    </a:p>
                  </a:txBody>
                  <a:tcPr marL="79486" marR="79486" marT="39743" marB="39743"/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Flexible start date</a:t>
                      </a:r>
                    </a:p>
                  </a:txBody>
                  <a:tcPr marL="79486" marR="79486" marT="39743" marB="39743"/>
                </a:tc>
                <a:extLst>
                  <a:ext uri="{0D108BD9-81ED-4DB2-BD59-A6C34878D82A}">
                    <a16:rowId xmlns:a16="http://schemas.microsoft.com/office/drawing/2014/main" val="161698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3528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7" name="Rectangle 166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1" name="Right Triangle 170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25EAA61-C803-DD3D-43A3-9B069D12F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2">
                    <a:alpha val="80000"/>
                  </a:schemeClr>
                </a:solidFill>
              </a:rPr>
              <a:t>How Should We Make Decisions?: The Rational Choice Paradigm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1E00E12-BE41-6CBF-ED26-B337F4B7F8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92777248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5713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1C582B07-D0F0-4B6B-A5D9-D2F192CB3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839FC30-63C9-4643-98EF-7B1C31BE3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9" name="Right Triangle 58">
            <a:extLst>
              <a:ext uri="{FF2B5EF4-FFF2-40B4-BE49-F238E27FC236}">
                <a16:creationId xmlns:a16="http://schemas.microsoft.com/office/drawing/2014/main" id="{2B76B338-5C91-48AF-BFFC-93C8AAD6D5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3303" y="4358020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07FE80B3-9970-48B3-8883-81ED2FE4A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007832" y="4676762"/>
            <a:ext cx="2222198" cy="2133710"/>
          </a:xfrm>
          <a:custGeom>
            <a:avLst/>
            <a:gdLst>
              <a:gd name="connsiteX0" fmla="*/ 0 w 2222198"/>
              <a:gd name="connsiteY0" fmla="*/ 0 h 2133710"/>
              <a:gd name="connsiteX1" fmla="*/ 44227 w 2222198"/>
              <a:gd name="connsiteY1" fmla="*/ 2234 h 2133710"/>
              <a:gd name="connsiteX2" fmla="*/ 2193454 w 2222198"/>
              <a:gd name="connsiteY2" fmla="*/ 1945372 h 2133710"/>
              <a:gd name="connsiteX3" fmla="*/ 2222198 w 2222198"/>
              <a:gd name="connsiteY3" fmla="*/ 2133710 h 2133710"/>
              <a:gd name="connsiteX4" fmla="*/ 1394653 w 2222198"/>
              <a:gd name="connsiteY4" fmla="*/ 2133710 h 2133710"/>
              <a:gd name="connsiteX5" fmla="*/ 1391100 w 2222198"/>
              <a:gd name="connsiteY5" fmla="*/ 2110427 h 2133710"/>
              <a:gd name="connsiteX6" fmla="*/ 122376 w 2222198"/>
              <a:gd name="connsiteY6" fmla="*/ 841704 h 2133710"/>
              <a:gd name="connsiteX7" fmla="*/ 0 w 2222198"/>
              <a:gd name="connsiteY7" fmla="*/ 823027 h 2133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22198" h="2133710">
                <a:moveTo>
                  <a:pt x="0" y="0"/>
                </a:moveTo>
                <a:lnTo>
                  <a:pt x="44227" y="2234"/>
                </a:lnTo>
                <a:cubicBezTo>
                  <a:pt x="1114682" y="110944"/>
                  <a:pt x="1981368" y="908934"/>
                  <a:pt x="2193454" y="1945372"/>
                </a:cubicBezTo>
                <a:lnTo>
                  <a:pt x="2222198" y="2133710"/>
                </a:lnTo>
                <a:lnTo>
                  <a:pt x="1394653" y="2133710"/>
                </a:lnTo>
                <a:lnTo>
                  <a:pt x="1391100" y="2110427"/>
                </a:lnTo>
                <a:cubicBezTo>
                  <a:pt x="1260786" y="1473602"/>
                  <a:pt x="759202" y="972017"/>
                  <a:pt x="122376" y="841704"/>
                </a:cubicBezTo>
                <a:lnTo>
                  <a:pt x="0" y="823027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8323DD1D-77DE-48B2-A0A0-626580153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5C230063-C474-48F9-AD35-F649415C22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6251EB77-6139-46FD-BABC-857646594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8177B72-4955-469C-BAF0-E076263794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09269C7-DB34-4A8C-BAC9-2496A058B8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FFA42117-D401-4236-8EAA-EC9095D4C6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746B91E-6053-4974-B374-9D1B8FBD70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ED5DA8D3-12FB-4731-BDBC-93B6113D0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7D16B49A-4893-4729-87B8-9A0B8E592D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406D93EE-2329-4706-89C0-BB6C94A39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3DC3E76F-2DB4-40DA-8C45-943861B17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F56318F6-E559-4DA6-95C0-D2BB10BA64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83243B57-CFAA-461A-AE56-A61CF60F3A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86AEACE9-7BE6-4FC5-9686-47F15ABA5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DCAE5B4-5700-44A8-91DA-D8415FB04F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2F9D9C9-D01B-4870-8B33-310D77DF5B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05DDC7F-2142-41F1-B1E3-A37A0B6FD1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51B19576-1AA2-4552-8D7D-831B137814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04D005-AC5D-4160-8184-5BB45CE00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A540368-C5A6-4F28-A60E-763362A6E5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767B4722-C810-495C-BB11-45141E367D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83B1706B-6FE4-44FB-B429-E59AE3B16D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F9DD5DAD-1CA2-48BA-94BF-70B1AC2BB5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076A21FA-0159-4468-9737-BDBD34261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0870688F-0FB0-4A4A-9F90-7EAE14CAE2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F7D7D25-8970-4DD6-A3D7-0D550BA85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B480E32-418E-4DE3-B6E7-2F803A2C75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0985F833-A609-4B9C-A0D7-6DF88DB7BA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AA9A587-B078-4028-A924-4A6DDDA2C4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1E2E5E8E-3025-4C93-9E63-9C47C5BBA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826488-B0F6-2E02-6CD4-9D9BB94EC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3525808"/>
            <a:ext cx="6548127" cy="2141612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Managerial Decision Making</a:t>
            </a:r>
          </a:p>
        </p:txBody>
      </p:sp>
      <p:pic>
        <p:nvPicPr>
          <p:cNvPr id="5" name="Picture 4" descr="Graph on document with pen">
            <a:extLst>
              <a:ext uri="{FF2B5EF4-FFF2-40B4-BE49-F238E27FC236}">
                <a16:creationId xmlns:a16="http://schemas.microsoft.com/office/drawing/2014/main" id="{B3982F27-A84F-62A4-A426-3EC4F53295E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9252" b="29252"/>
          <a:stretch/>
        </p:blipFill>
        <p:spPr>
          <a:xfrm>
            <a:off x="-6214" y="2018"/>
            <a:ext cx="12214825" cy="3383384"/>
          </a:xfrm>
          <a:custGeom>
            <a:avLst/>
            <a:gdLst/>
            <a:ahLst/>
            <a:cxnLst/>
            <a:rect l="l" t="t" r="r" b="b"/>
            <a:pathLst>
              <a:path w="12214825" h="3383384">
                <a:moveTo>
                  <a:pt x="12213819" y="0"/>
                </a:moveTo>
                <a:cubicBezTo>
                  <a:pt x="12213819" y="29107"/>
                  <a:pt x="12214067" y="89770"/>
                  <a:pt x="12214502" y="174101"/>
                </a:cubicBezTo>
                <a:lnTo>
                  <a:pt x="12214825" y="234681"/>
                </a:lnTo>
                <a:lnTo>
                  <a:pt x="12214825" y="2718323"/>
                </a:lnTo>
                <a:lnTo>
                  <a:pt x="11377417" y="2725712"/>
                </a:lnTo>
                <a:cubicBezTo>
                  <a:pt x="7318291" y="2799276"/>
                  <a:pt x="6189525" y="3387660"/>
                  <a:pt x="3246747" y="3383361"/>
                </a:cubicBezTo>
                <a:cubicBezTo>
                  <a:pt x="2493396" y="3382260"/>
                  <a:pt x="1619330" y="3339570"/>
                  <a:pt x="544071" y="3235389"/>
                </a:cubicBezTo>
                <a:lnTo>
                  <a:pt x="19466" y="3181198"/>
                </a:lnTo>
                <a:cubicBezTo>
                  <a:pt x="22117" y="2650999"/>
                  <a:pt x="12840" y="2122787"/>
                  <a:pt x="3563" y="1594575"/>
                </a:cubicBezTo>
                <a:lnTo>
                  <a:pt x="0" y="1239098"/>
                </a:lnTo>
                <a:lnTo>
                  <a:pt x="0" y="7944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897CC-45CC-D66A-411A-68365E8E6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11421" y="3525807"/>
            <a:ext cx="4788050" cy="2722593"/>
          </a:xfrm>
        </p:spPr>
        <p:txBody>
          <a:bodyPr anchor="ctr">
            <a:normAutofit/>
          </a:bodyPr>
          <a:lstStyle/>
          <a:p>
            <a:r>
              <a:rPr lang="en-US" sz="1800">
                <a:solidFill>
                  <a:schemeClr val="tx2"/>
                </a:solidFill>
              </a:rPr>
              <a:t>Management decisions are almost never straightforward and simple</a:t>
            </a:r>
          </a:p>
          <a:p>
            <a:endParaRPr lang="en-US" sz="18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896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8E7E1993-6448-42F8-8FB3-76104F45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3CDAD724-AF32-45EC-B0B9-360C73C9D2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50" name="Right Triangle 49">
            <a:extLst>
              <a:ext uri="{FF2B5EF4-FFF2-40B4-BE49-F238E27FC236}">
                <a16:creationId xmlns:a16="http://schemas.microsoft.com/office/drawing/2014/main" id="{2391C84E-C2EA-44FC-A7D1-FAE3E2850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>
            <a:off x="408102" y="-284146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7B3131A-B518-43E5-A896-E9D654A48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76355E6-7A00-4B30-A47B-80EF0D0D6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7D0B06C-9FFD-42E8-B19F-062C248CD7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291278-5FDA-45C6-B93E-1FA6D9130B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FF95DF7-BFEE-4791-A691-BAF693F38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7C504F1-5AA9-45F5-9030-22533885AF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ED75999E-3496-4713-8046-AC17DB266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6B91000-D71E-40A8-AA8F-E9BB106A8C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A9D188E-6FDB-47DE-A5FB-728E56BD04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D98C242-C677-4CF5-A189-52C3ADAFD7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D7CD7F-137F-42DC-AFFA-52D9B8DF5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3C1C05-EF55-47B3-B1D8-549116337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8E6BE961-4385-4384-B028-D57AA88EF5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98288B9-9DC0-41DF-BDC2-329675E142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AA97B8C6-FF63-4B6A-913C-50CB2EB7BD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3734427-CEE3-45F9-8CDE-7DC2897161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F5443404-2D71-4E54-86D6-DB0D769AA4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5C94E908-A14E-4E7A-B4FC-BB9D82FD0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2E257B4-59EA-43CC-A20C-D2755D26B4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11037FBF-2F84-4578-9624-4E6D107666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26E3BDC-D7FC-4C7E-9F35-1D05C9D545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E39965B-216F-478B-8653-0F7B877C0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2116FC6-1CFC-4E87-8431-E7833BFB7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7829DA6-D97C-490E-BEEF-83832787DE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495B6D3-A3B6-4636-A210-AFC128284F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2462476-3252-49A1-93CE-4FA22B830C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E3C18803-7708-483D-8CE3-0992784BB5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8B4024AE-5222-4804-AA42-E7A4C0B970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14FBE75-ECC4-4BB7-92B2-74D6CF686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061C60-9F4E-4144-B974-AFB802AF4C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37C997C-6067-B6CA-8C26-A70D15E76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0772"/>
            <a:ext cx="3718767" cy="5531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>
                    <a:alpha val="80000"/>
                  </a:schemeClr>
                </a:solidFill>
              </a:rPr>
              <a:t>Problems with the Rational Choice Paradigm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BA4D4000-2689-4306-BBA6-BF744AB5F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06893" y="191033"/>
            <a:ext cx="7763540" cy="606558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2">
            <a:extLst>
              <a:ext uri="{FF2B5EF4-FFF2-40B4-BE49-F238E27FC236}">
                <a16:creationId xmlns:a16="http://schemas.microsoft.com/office/drawing/2014/main" id="{ED4FDA34-8BF3-0DD8-984C-3F18DFC463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05635647"/>
              </p:ext>
            </p:extLst>
          </p:nvPr>
        </p:nvGraphicFramePr>
        <p:xfrm>
          <a:off x="4184068" y="152400"/>
          <a:ext cx="7812562" cy="61639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2067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Rectangle 143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9" name="Freeform: Shape 41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0" name="Freeform: Shape 43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1" name="Freeform: Shape 45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53" name="Rectangle 152">
            <a:extLst>
              <a:ext uri="{FF2B5EF4-FFF2-40B4-BE49-F238E27FC236}">
                <a16:creationId xmlns:a16="http://schemas.microsoft.com/office/drawing/2014/main" id="{BA6285CA-6AFA-4F27-AFB5-1B32CDE09B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1D89589F-37B2-43AC-A5AB-3B428690BF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55" name="Right Triangle 154">
            <a:extLst>
              <a:ext uri="{FF2B5EF4-FFF2-40B4-BE49-F238E27FC236}">
                <a16:creationId xmlns:a16="http://schemas.microsoft.com/office/drawing/2014/main" id="{7BCC6446-8462-4A63-9B6F-8F57EC40F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Flowchart: Document 84">
            <a:extLst>
              <a:ext uri="{FF2B5EF4-FFF2-40B4-BE49-F238E27FC236}">
                <a16:creationId xmlns:a16="http://schemas.microsoft.com/office/drawing/2014/main" id="{0AF8A919-E589-4841-8662-39A57558C0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8118ECEF-CA6A-4CB6-BCA5-59B2DB40C4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CDC2A251-C28C-4A72-BAFF-511640FB2E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DDB2429-3E01-4CD5-998D-8F5716A098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E26953B-4BE7-4AD0-B471-088DBB23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E9D9ED6D-9817-4272-9FEF-E674FBCCCC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8718C0DE-4596-4A70-AA4F-E678AC7FB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D8B48095-74C2-4053-872D-D3F70910C3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224D0B6-A4CB-4D98-A1DC-2770B95F9E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B39DE9C-23C1-4ABA-BD0D-B76BDC9630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19DDAAE0-966C-4350-8819-857CF524F3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EE6C021-FBD3-42F3-9A9C-69C4E71989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F02961B9-65E1-4B12-AD98-9845BC3F43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22ABFE0-D700-4FD9-9CC8-D138B29ABF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46FFF1A3-B8BF-470C-9436-D5B7818535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198B6551-FF5D-49F5-8D3E-757AEC357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F3BFE5-573C-42C0-94D5-E5513CCC57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57931AB-4B07-4E0E-B3E4-84E2452E0A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CC4789DB-7083-4597-9FC7-6336EA0BE3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E0B4F1D-D11A-4023-BE6B-6679ABB2B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28633D7A-F6FC-418F-AD87-0EE148C1A0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A0FC8FCC-6F69-4802-995C-903AE44162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6ABFCE7-4796-4186-8EDC-DB6CE87BC7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E1935BF2-A804-46BA-940A-DDAD7888F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D012DA9-8D67-483A-8071-2903F2E3B2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109163DC-956E-44BE-B55A-E6C2C851DD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76CDE9FD-1880-483F-A039-BEB3AB0D37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8DDB23B-71E7-42A3-B055-5740EE14C5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37245B63-D771-461D-A625-4B49966D24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CF1DF9FF-1F61-4B4F-8993-6897DE09C9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092F139-6734-46F3-B176-11741F1F73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076EEA-D2D2-019C-CEC0-2771FA0B9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391832"/>
            <a:ext cx="10353984" cy="278449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Information Processing: </a:t>
            </a:r>
            <a:br>
              <a:rPr lang="en-US" sz="5400" dirty="0">
                <a:solidFill>
                  <a:schemeClr val="tx2">
                    <a:alpha val="80000"/>
                  </a:schemeClr>
                </a:solidFill>
              </a:rPr>
            </a:br>
            <a:r>
              <a:rPr lang="en-US" sz="5400" dirty="0">
                <a:solidFill>
                  <a:schemeClr val="tx2">
                    <a:alpha val="80000"/>
                  </a:schemeClr>
                </a:solidFill>
              </a:rPr>
              <a:t>RCP Assumptions vs. Reality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A50D0E4-E12E-BF48-3ED7-36067A51DA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4129060"/>
              </p:ext>
            </p:extLst>
          </p:nvPr>
        </p:nvGraphicFramePr>
        <p:xfrm>
          <a:off x="453142" y="2271385"/>
          <a:ext cx="10723563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31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151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5" name="Freeform: Shape 184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7" name="Freeform: Shape 186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9" name="Freeform: Shape 188">
            <a:extLst>
              <a:ext uri="{FF2B5EF4-FFF2-40B4-BE49-F238E27FC236}">
                <a16:creationId xmlns:a16="http://schemas.microsoft.com/office/drawing/2014/main" id="{9A0D6220-3DFE-4182-9152-9135493A6B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191" name="Group 190">
            <a:extLst>
              <a:ext uri="{FF2B5EF4-FFF2-40B4-BE49-F238E27FC236}">
                <a16:creationId xmlns:a16="http://schemas.microsoft.com/office/drawing/2014/main" id="{44C729BC-90F1-4823-A305-F6F124E93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640014BD-8822-4EFD-B887-1E95DBBB4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1E9445DF-509C-4993-834C-4A95C90E3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Straight Connector 193">
              <a:extLst>
                <a:ext uri="{FF2B5EF4-FFF2-40B4-BE49-F238E27FC236}">
                  <a16:creationId xmlns:a16="http://schemas.microsoft.com/office/drawing/2014/main" id="{FDCB110E-203A-4D63-810B-7AB453AB9B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F264073E-6737-44FE-BC04-BFEE371334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6DA24A7E-F63B-4B87-ABA5-BDD8F8F65F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9CC2C5D2-CEDF-4390-A89D-71DBD7C377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Connector 197">
              <a:extLst>
                <a:ext uri="{FF2B5EF4-FFF2-40B4-BE49-F238E27FC236}">
                  <a16:creationId xmlns:a16="http://schemas.microsoft.com/office/drawing/2014/main" id="{8956D0DF-B8DD-44AB-A831-329B2973EE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7AB17CF4-098C-43B0-A0E0-235CEB55FB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D3CA7C27-06AF-4DB3-A3B2-F81C41D52B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8BD2BB17-7774-4215-872F-9CF37633BB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22E1C172-AA18-42F1-B952-4791B50351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Straight Connector 202">
              <a:extLst>
                <a:ext uri="{FF2B5EF4-FFF2-40B4-BE49-F238E27FC236}">
                  <a16:creationId xmlns:a16="http://schemas.microsoft.com/office/drawing/2014/main" id="{C9D5EBAC-D904-4410-A575-1A2B810D8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8B38425E-0189-47B9-9F42-67DC5386E3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E6584C8E-A8AC-49AB-8E5B-337E14D4F8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E8FCDC21-75B9-4F36-AEB4-186CDD994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79AAC1FD-FBB6-4E21-A267-E4B9029BB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20FDEAF3-AB6A-41DF-BF11-245120818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29F9892F-F26B-4C6F-A949-097D3EBC7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Straight Connector 209">
              <a:extLst>
                <a:ext uri="{FF2B5EF4-FFF2-40B4-BE49-F238E27FC236}">
                  <a16:creationId xmlns:a16="http://schemas.microsoft.com/office/drawing/2014/main" id="{FCCA59EA-5156-402B-82A4-AAE14B2D9A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31E175D8-17F1-46B8-807F-89A75CD4D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5AE169C4-F6B2-44D0-A73C-88C304E8A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2CE19136-3F8D-4350-A424-8241923BCD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Straight Connector 213">
              <a:extLst>
                <a:ext uri="{FF2B5EF4-FFF2-40B4-BE49-F238E27FC236}">
                  <a16:creationId xmlns:a16="http://schemas.microsoft.com/office/drawing/2014/main" id="{CF937350-E379-4C45-BC56-20808BBED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Straight Connector 214">
              <a:extLst>
                <a:ext uri="{FF2B5EF4-FFF2-40B4-BE49-F238E27FC236}">
                  <a16:creationId xmlns:a16="http://schemas.microsoft.com/office/drawing/2014/main" id="{FE4F6988-3981-46A0-B744-EE972197D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EDB419A9-FCB9-4B39-8D9E-91CC0B8E77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Straight Connector 216">
              <a:extLst>
                <a:ext uri="{FF2B5EF4-FFF2-40B4-BE49-F238E27FC236}">
                  <a16:creationId xmlns:a16="http://schemas.microsoft.com/office/drawing/2014/main" id="{7D6861DB-43A8-4624-9ECC-5A96BE3AF1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4AFBD701-C20E-441D-8596-4BBBF49556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Straight Connector 218">
              <a:extLst>
                <a:ext uri="{FF2B5EF4-FFF2-40B4-BE49-F238E27FC236}">
                  <a16:creationId xmlns:a16="http://schemas.microsoft.com/office/drawing/2014/main" id="{73C41C88-00F9-45AF-8D64-37BA70969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Straight Connector 219">
              <a:extLst>
                <a:ext uri="{FF2B5EF4-FFF2-40B4-BE49-F238E27FC236}">
                  <a16:creationId xmlns:a16="http://schemas.microsoft.com/office/drawing/2014/main" id="{E6420BDA-21B9-4B17-A82E-A9EB28138A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222" name="Rectangle 221">
            <a:extLst>
              <a:ext uri="{FF2B5EF4-FFF2-40B4-BE49-F238E27FC236}">
                <a16:creationId xmlns:a16="http://schemas.microsoft.com/office/drawing/2014/main" id="{4E1EF4E8-5513-4BF5-BC41-04645281C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148" name="Picture 147" descr="Writing an appointment on a paper agenda">
            <a:extLst>
              <a:ext uri="{FF2B5EF4-FFF2-40B4-BE49-F238E27FC236}">
                <a16:creationId xmlns:a16="http://schemas.microsoft.com/office/drawing/2014/main" id="{5301E004-324E-EF04-956D-2086C32788C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730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24" name="Flowchart: Document 223">
            <a:extLst>
              <a:ext uri="{FF2B5EF4-FFF2-40B4-BE49-F238E27FC236}">
                <a16:creationId xmlns:a16="http://schemas.microsoft.com/office/drawing/2014/main" id="{D22FBD32-C88A-4C1D-BC76-613A93944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304804" y="304807"/>
            <a:ext cx="6858000" cy="6248391"/>
          </a:xfrm>
          <a:prstGeom prst="flowChartDocument">
            <a:avLst/>
          </a:prstGeom>
          <a:solidFill>
            <a:schemeClr val="accent5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226" name="Group 225">
            <a:extLst>
              <a:ext uri="{FF2B5EF4-FFF2-40B4-BE49-F238E27FC236}">
                <a16:creationId xmlns:a16="http://schemas.microsoft.com/office/drawing/2014/main" id="{CD79EE37-C3B0-49F1-9785-D0E81CA82B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227" name="Straight Connector 226">
              <a:extLst>
                <a:ext uri="{FF2B5EF4-FFF2-40B4-BE49-F238E27FC236}">
                  <a16:creationId xmlns:a16="http://schemas.microsoft.com/office/drawing/2014/main" id="{FB57EE24-04F7-41C6-B67E-7DA9477503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Connector 227">
              <a:extLst>
                <a:ext uri="{FF2B5EF4-FFF2-40B4-BE49-F238E27FC236}">
                  <a16:creationId xmlns:a16="http://schemas.microsoft.com/office/drawing/2014/main" id="{27E17265-DA36-47C9-AC4D-01822E7602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Straight Connector 228">
              <a:extLst>
                <a:ext uri="{FF2B5EF4-FFF2-40B4-BE49-F238E27FC236}">
                  <a16:creationId xmlns:a16="http://schemas.microsoft.com/office/drawing/2014/main" id="{0E35D068-10AF-4241-ADFE-F40CFC9A7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Straight Connector 229">
              <a:extLst>
                <a:ext uri="{FF2B5EF4-FFF2-40B4-BE49-F238E27FC236}">
                  <a16:creationId xmlns:a16="http://schemas.microsoft.com/office/drawing/2014/main" id="{B19D8CB9-3E32-4523-AA97-532E923B65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Straight Connector 230">
              <a:extLst>
                <a:ext uri="{FF2B5EF4-FFF2-40B4-BE49-F238E27FC236}">
                  <a16:creationId xmlns:a16="http://schemas.microsoft.com/office/drawing/2014/main" id="{77CF05D3-197B-478D-91B9-1377234BF6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Straight Connector 231">
              <a:extLst>
                <a:ext uri="{FF2B5EF4-FFF2-40B4-BE49-F238E27FC236}">
                  <a16:creationId xmlns:a16="http://schemas.microsoft.com/office/drawing/2014/main" id="{2EC49475-B923-4DC6-9257-BD65C2594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Straight Connector 232">
              <a:extLst>
                <a:ext uri="{FF2B5EF4-FFF2-40B4-BE49-F238E27FC236}">
                  <a16:creationId xmlns:a16="http://schemas.microsoft.com/office/drawing/2014/main" id="{CDB29F5D-09EE-40A0-A705-540E29297B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Straight Connector 233">
              <a:extLst>
                <a:ext uri="{FF2B5EF4-FFF2-40B4-BE49-F238E27FC236}">
                  <a16:creationId xmlns:a16="http://schemas.microsoft.com/office/drawing/2014/main" id="{ACA51D99-F305-4D17-9E03-5D35596257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Straight Connector 234">
              <a:extLst>
                <a:ext uri="{FF2B5EF4-FFF2-40B4-BE49-F238E27FC236}">
                  <a16:creationId xmlns:a16="http://schemas.microsoft.com/office/drawing/2014/main" id="{2C8330E8-C3AF-44DC-80E5-215237BB79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Straight Connector 235">
              <a:extLst>
                <a:ext uri="{FF2B5EF4-FFF2-40B4-BE49-F238E27FC236}">
                  <a16:creationId xmlns:a16="http://schemas.microsoft.com/office/drawing/2014/main" id="{DA6C3EC5-2106-4BC2-B570-E24E7C800C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Straight Connector 236">
              <a:extLst>
                <a:ext uri="{FF2B5EF4-FFF2-40B4-BE49-F238E27FC236}">
                  <a16:creationId xmlns:a16="http://schemas.microsoft.com/office/drawing/2014/main" id="{6B5CAA0D-896F-46F4-BA95-0C7904A01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Straight Connector 237">
              <a:extLst>
                <a:ext uri="{FF2B5EF4-FFF2-40B4-BE49-F238E27FC236}">
                  <a16:creationId xmlns:a16="http://schemas.microsoft.com/office/drawing/2014/main" id="{0A459D97-1E10-461B-B7BE-4A5FC85F79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Straight Connector 238">
              <a:extLst>
                <a:ext uri="{FF2B5EF4-FFF2-40B4-BE49-F238E27FC236}">
                  <a16:creationId xmlns:a16="http://schemas.microsoft.com/office/drawing/2014/main" id="{B6CC35D8-8268-42B8-82BB-2120BD612E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98253610-7D46-4B46-984A-207710895F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>
              <a:extLst>
                <a:ext uri="{FF2B5EF4-FFF2-40B4-BE49-F238E27FC236}">
                  <a16:creationId xmlns:a16="http://schemas.microsoft.com/office/drawing/2014/main" id="{36A6CB29-B660-4E14-9809-43D35C04DD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Straight Connector 241">
              <a:extLst>
                <a:ext uri="{FF2B5EF4-FFF2-40B4-BE49-F238E27FC236}">
                  <a16:creationId xmlns:a16="http://schemas.microsoft.com/office/drawing/2014/main" id="{4C79E6EA-9BE0-4C29-AD42-41CACB6A2C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Straight Connector 242">
              <a:extLst>
                <a:ext uri="{FF2B5EF4-FFF2-40B4-BE49-F238E27FC236}">
                  <a16:creationId xmlns:a16="http://schemas.microsoft.com/office/drawing/2014/main" id="{EB6499EE-044E-470D-8595-61636D9C73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Straight Connector 243">
              <a:extLst>
                <a:ext uri="{FF2B5EF4-FFF2-40B4-BE49-F238E27FC236}">
                  <a16:creationId xmlns:a16="http://schemas.microsoft.com/office/drawing/2014/main" id="{30E042D5-4423-4A0F-8597-2B336F92A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Straight Connector 244">
              <a:extLst>
                <a:ext uri="{FF2B5EF4-FFF2-40B4-BE49-F238E27FC236}">
                  <a16:creationId xmlns:a16="http://schemas.microsoft.com/office/drawing/2014/main" id="{6A7BB4DB-48A1-4E03-A408-ED2D71B4E0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Straight Connector 245">
              <a:extLst>
                <a:ext uri="{FF2B5EF4-FFF2-40B4-BE49-F238E27FC236}">
                  <a16:creationId xmlns:a16="http://schemas.microsoft.com/office/drawing/2014/main" id="{51C7BAFB-49FE-4016-A05F-804D2BCF89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Straight Connector 246">
              <a:extLst>
                <a:ext uri="{FF2B5EF4-FFF2-40B4-BE49-F238E27FC236}">
                  <a16:creationId xmlns:a16="http://schemas.microsoft.com/office/drawing/2014/main" id="{7E9C7A31-7505-41B9-970C-1334EACE5B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Straight Connector 247">
              <a:extLst>
                <a:ext uri="{FF2B5EF4-FFF2-40B4-BE49-F238E27FC236}">
                  <a16:creationId xmlns:a16="http://schemas.microsoft.com/office/drawing/2014/main" id="{A57DAEDB-03F1-4BE3-AEB7-B53E401F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Straight Connector 248">
              <a:extLst>
                <a:ext uri="{FF2B5EF4-FFF2-40B4-BE49-F238E27FC236}">
                  <a16:creationId xmlns:a16="http://schemas.microsoft.com/office/drawing/2014/main" id="{563867AB-2ACE-4D27-8864-3D0E2CBB68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Straight Connector 249">
              <a:extLst>
                <a:ext uri="{FF2B5EF4-FFF2-40B4-BE49-F238E27FC236}">
                  <a16:creationId xmlns:a16="http://schemas.microsoft.com/office/drawing/2014/main" id="{EAE40CBB-020D-4627-AB50-C48748408A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Straight Connector 250">
              <a:extLst>
                <a:ext uri="{FF2B5EF4-FFF2-40B4-BE49-F238E27FC236}">
                  <a16:creationId xmlns:a16="http://schemas.microsoft.com/office/drawing/2014/main" id="{812AFB78-0A9B-471D-900E-0D5145E9F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Straight Connector 251">
              <a:extLst>
                <a:ext uri="{FF2B5EF4-FFF2-40B4-BE49-F238E27FC236}">
                  <a16:creationId xmlns:a16="http://schemas.microsoft.com/office/drawing/2014/main" id="{5CBFD124-CC90-48A3-88D9-14CCA64558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620B98D2-82E8-4F95-B588-CC9ABD9B2E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BA3D3940-B50F-4C62-8D89-37DEE4702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Straight Connector 254">
              <a:extLst>
                <a:ext uri="{FF2B5EF4-FFF2-40B4-BE49-F238E27FC236}">
                  <a16:creationId xmlns:a16="http://schemas.microsoft.com/office/drawing/2014/main" id="{123ED1A6-1F52-4F8C-A206-D0EAEA90C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929A9EF-DAA9-6076-E439-3A1355D35A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410" y="728905"/>
            <a:ext cx="4567990" cy="318427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Time for a Quiz!</a:t>
            </a:r>
          </a:p>
        </p:txBody>
      </p:sp>
    </p:spTree>
    <p:extLst>
      <p:ext uri="{BB962C8B-B14F-4D97-AF65-F5344CB8AC3E}">
        <p14:creationId xmlns:p14="http://schemas.microsoft.com/office/powerpoint/2010/main" val="3159719212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AnalogousFromLightSeedRightStep">
      <a:dk1>
        <a:srgbClr val="000000"/>
      </a:dk1>
      <a:lt1>
        <a:srgbClr val="FFFFFF"/>
      </a:lt1>
      <a:dk2>
        <a:srgbClr val="243141"/>
      </a:dk2>
      <a:lt2>
        <a:srgbClr val="E2E3E8"/>
      </a:lt2>
      <a:accent1>
        <a:srgbClr val="AAA180"/>
      </a:accent1>
      <a:accent2>
        <a:srgbClr val="9CA671"/>
      </a:accent2>
      <a:accent3>
        <a:srgbClr val="8FA880"/>
      </a:accent3>
      <a:accent4>
        <a:srgbClr val="76AD78"/>
      </a:accent4>
      <a:accent5>
        <a:srgbClr val="81AB94"/>
      </a:accent5>
      <a:accent6>
        <a:srgbClr val="74AAA2"/>
      </a:accent6>
      <a:hlink>
        <a:srgbClr val="6978AE"/>
      </a:hlink>
      <a:folHlink>
        <a:srgbClr val="7F7F7F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</TotalTime>
  <Words>1302</Words>
  <Application>Microsoft Macintosh PowerPoint</Application>
  <PresentationFormat>Widescreen</PresentationFormat>
  <Paragraphs>196</Paragraphs>
  <Slides>28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Aptos</vt:lpstr>
      <vt:lpstr>Arial</vt:lpstr>
      <vt:lpstr>Avenir Next LT Pro</vt:lpstr>
      <vt:lpstr>Posterama</vt:lpstr>
      <vt:lpstr>Times New Roman</vt:lpstr>
      <vt:lpstr>SineVTI</vt:lpstr>
      <vt:lpstr>Clip</vt:lpstr>
      <vt:lpstr>Decision Making &amp; Selection</vt:lpstr>
      <vt:lpstr>Human Capital Flow</vt:lpstr>
      <vt:lpstr>When hiring, what should you look for?</vt:lpstr>
      <vt:lpstr>Three Candidates</vt:lpstr>
      <vt:lpstr>How Should We Make Decisions?: The Rational Choice Paradigm</vt:lpstr>
      <vt:lpstr>Managerial Decision Making</vt:lpstr>
      <vt:lpstr>Problems with the Rational Choice Paradigm</vt:lpstr>
      <vt:lpstr>Information Processing:  RCP Assumptions vs. Reality</vt:lpstr>
      <vt:lpstr>Time for a Quiz!</vt:lpstr>
      <vt:lpstr>Confirmation Bias</vt:lpstr>
      <vt:lpstr>Contrast Effect</vt:lpstr>
      <vt:lpstr>Self-Fulfilling Prophecy</vt:lpstr>
      <vt:lpstr>Primacy Effect</vt:lpstr>
      <vt:lpstr>Recency Effect</vt:lpstr>
      <vt:lpstr>Recruiting</vt:lpstr>
      <vt:lpstr>Recruiting</vt:lpstr>
      <vt:lpstr>Recruitment Sources</vt:lpstr>
      <vt:lpstr>Selection Process</vt:lpstr>
      <vt:lpstr>Characteristics of Effective Selection Tools</vt:lpstr>
      <vt:lpstr>Reliability and Validity</vt:lpstr>
      <vt:lpstr>Non-Permissible Questions in Selection Process</vt:lpstr>
      <vt:lpstr>Job Applications</vt:lpstr>
      <vt:lpstr>Employment Tests and Work Samples</vt:lpstr>
      <vt:lpstr>Interviews: Advantages and Disadvantages</vt:lpstr>
      <vt:lpstr>Interviewing Techniques</vt:lpstr>
      <vt:lpstr>Interviews: Best Practices</vt:lpstr>
      <vt:lpstr>“Reinventing the Job Interview”</vt:lpstr>
      <vt:lpstr>Small Group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Tarr</dc:creator>
  <cp:lastModifiedBy>Emily Tarr</cp:lastModifiedBy>
  <cp:revision>3</cp:revision>
  <dcterms:created xsi:type="dcterms:W3CDTF">2024-06-18T20:41:16Z</dcterms:created>
  <dcterms:modified xsi:type="dcterms:W3CDTF">2025-08-04T19:11:32Z</dcterms:modified>
</cp:coreProperties>
</file>