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655" r:id="rId2"/>
  </p:sldMasterIdLst>
  <p:notesMasterIdLst>
    <p:notesMasterId r:id="rId22"/>
  </p:notesMasterIdLst>
  <p:sldIdLst>
    <p:sldId id="259" r:id="rId3"/>
    <p:sldId id="256" r:id="rId4"/>
    <p:sldId id="261" r:id="rId5"/>
    <p:sldId id="267" r:id="rId6"/>
    <p:sldId id="275" r:id="rId7"/>
    <p:sldId id="258" r:id="rId8"/>
    <p:sldId id="257" r:id="rId9"/>
    <p:sldId id="264" r:id="rId10"/>
    <p:sldId id="266" r:id="rId11"/>
    <p:sldId id="265" r:id="rId12"/>
    <p:sldId id="268" r:id="rId13"/>
    <p:sldId id="269" r:id="rId14"/>
    <p:sldId id="273" r:id="rId15"/>
    <p:sldId id="274" r:id="rId16"/>
    <p:sldId id="263" r:id="rId17"/>
    <p:sldId id="260" r:id="rId18"/>
    <p:sldId id="262" r:id="rId19"/>
    <p:sldId id="270" r:id="rId20"/>
    <p:sldId id="271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6"/>
    <p:restoredTop sz="97173"/>
  </p:normalViewPr>
  <p:slideViewPr>
    <p:cSldViewPr snapToGrid="0">
      <p:cViewPr varScale="1">
        <p:scale>
          <a:sx n="128" d="100"/>
          <a:sy n="128" d="100"/>
        </p:scale>
        <p:origin x="6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014BF-1128-CD4D-A49F-6FDD3C673210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C537A08F-6A23-8045-AD1C-5188FE53C265}">
      <dgm:prSet phldrT="[テキスト]"/>
      <dgm:spPr/>
      <dgm:t>
        <a:bodyPr/>
        <a:lstStyle/>
        <a:p>
          <a:r>
            <a:rPr kumimoji="1" lang="en-US" altLang="ja-JP"/>
            <a:t>RPI</a:t>
          </a:r>
          <a:endParaRPr kumimoji="1" lang="ja-JP" altLang="en-US"/>
        </a:p>
      </dgm:t>
    </dgm:pt>
    <dgm:pt modelId="{D4AE9C4A-27FB-CD4F-A782-81765BB078A9}" type="parTrans" cxnId="{744FAA5E-B773-AE45-8524-0A2DC1CDC2B1}">
      <dgm:prSet/>
      <dgm:spPr/>
      <dgm:t>
        <a:bodyPr/>
        <a:lstStyle/>
        <a:p>
          <a:endParaRPr kumimoji="1" lang="ja-JP" altLang="en-US"/>
        </a:p>
      </dgm:t>
    </dgm:pt>
    <dgm:pt modelId="{A661B24A-74E1-5C45-90B3-D73C5B5F8C1C}" type="sibTrans" cxnId="{744FAA5E-B773-AE45-8524-0A2DC1CDC2B1}">
      <dgm:prSet/>
      <dgm:spPr/>
      <dgm:t>
        <a:bodyPr/>
        <a:lstStyle/>
        <a:p>
          <a:endParaRPr kumimoji="1" lang="ja-JP" altLang="en-US"/>
        </a:p>
      </dgm:t>
    </dgm:pt>
    <dgm:pt modelId="{CD38AC45-CA50-E246-B04C-6B7FD2C54CA9}">
      <dgm:prSet phldrT="[テキスト]"/>
      <dgm:spPr/>
      <dgm:t>
        <a:bodyPr/>
        <a:lstStyle/>
        <a:p>
          <a:r>
            <a:rPr kumimoji="1" lang="en-US" altLang="ja-JP" dirty="0"/>
            <a:t>.</a:t>
          </a:r>
          <a:r>
            <a:rPr kumimoji="1" lang="en-US" altLang="ja-JP" dirty="0" err="1"/>
            <a:t>py</a:t>
          </a:r>
          <a:endParaRPr kumimoji="1" lang="ja-JP" altLang="en-US"/>
        </a:p>
      </dgm:t>
    </dgm:pt>
    <dgm:pt modelId="{24DBA7B4-AE50-CA4F-9025-BD77490385F5}" type="parTrans" cxnId="{580A842E-AD01-7248-AEA8-86EB699F27F6}">
      <dgm:prSet/>
      <dgm:spPr/>
      <dgm:t>
        <a:bodyPr/>
        <a:lstStyle/>
        <a:p>
          <a:endParaRPr kumimoji="1" lang="ja-JP" altLang="en-US"/>
        </a:p>
      </dgm:t>
    </dgm:pt>
    <dgm:pt modelId="{B8FD4E81-9B16-C141-B6E2-80DC600F1EC5}" type="sibTrans" cxnId="{580A842E-AD01-7248-AEA8-86EB699F27F6}">
      <dgm:prSet/>
      <dgm:spPr/>
      <dgm:t>
        <a:bodyPr/>
        <a:lstStyle/>
        <a:p>
          <a:endParaRPr kumimoji="1" lang="ja-JP" altLang="en-US"/>
        </a:p>
      </dgm:t>
    </dgm:pt>
    <dgm:pt modelId="{C8E710FE-912C-B143-8499-39FFCF5F4EBD}">
      <dgm:prSet phldrT="[テキスト]"/>
      <dgm:spPr/>
      <dgm:t>
        <a:bodyPr/>
        <a:lstStyle/>
        <a:p>
          <a:r>
            <a:rPr kumimoji="1" lang="en-US" altLang="ja-JP" dirty="0"/>
            <a:t>.c</a:t>
          </a:r>
          <a:endParaRPr kumimoji="1" lang="ja-JP" altLang="en-US"/>
        </a:p>
      </dgm:t>
    </dgm:pt>
    <dgm:pt modelId="{E962067C-F2EB-714C-8564-068380A8DFDC}" type="parTrans" cxnId="{3FD51C7D-E3C8-224E-96A4-1492F41E21F6}">
      <dgm:prSet/>
      <dgm:spPr/>
      <dgm:t>
        <a:bodyPr/>
        <a:lstStyle/>
        <a:p>
          <a:endParaRPr kumimoji="1" lang="ja-JP" altLang="en-US"/>
        </a:p>
      </dgm:t>
    </dgm:pt>
    <dgm:pt modelId="{92119E9A-E890-9B49-AA7F-61B27255B709}" type="sibTrans" cxnId="{3FD51C7D-E3C8-224E-96A4-1492F41E21F6}">
      <dgm:prSet/>
      <dgm:spPr/>
      <dgm:t>
        <a:bodyPr/>
        <a:lstStyle/>
        <a:p>
          <a:endParaRPr kumimoji="1" lang="ja-JP" altLang="en-US"/>
        </a:p>
      </dgm:t>
    </dgm:pt>
    <dgm:pt modelId="{EAA82000-3F30-2A4E-9654-98C319AB2A76}">
      <dgm:prSet phldrT="[テキスト]"/>
      <dgm:spPr/>
      <dgm:t>
        <a:bodyPr/>
        <a:lstStyle/>
        <a:p>
          <a:r>
            <a:rPr kumimoji="1" lang="en-US" altLang="ja-JP" dirty="0"/>
            <a:t>.c</a:t>
          </a:r>
          <a:endParaRPr kumimoji="1" lang="ja-JP" altLang="en-US"/>
        </a:p>
      </dgm:t>
    </dgm:pt>
    <dgm:pt modelId="{61153C0B-880E-7A40-BA0A-82CC34725F44}" type="parTrans" cxnId="{D1527EF9-C703-9C4C-ACEB-2C492E2E4517}">
      <dgm:prSet/>
      <dgm:spPr/>
      <dgm:t>
        <a:bodyPr/>
        <a:lstStyle/>
        <a:p>
          <a:endParaRPr kumimoji="1" lang="ja-JP" altLang="en-US"/>
        </a:p>
      </dgm:t>
    </dgm:pt>
    <dgm:pt modelId="{239D3307-FE33-DA42-9582-C72E64FCEC53}" type="sibTrans" cxnId="{D1527EF9-C703-9C4C-ACEB-2C492E2E4517}">
      <dgm:prSet/>
      <dgm:spPr/>
      <dgm:t>
        <a:bodyPr/>
        <a:lstStyle/>
        <a:p>
          <a:endParaRPr kumimoji="1" lang="ja-JP" altLang="en-US"/>
        </a:p>
      </dgm:t>
    </dgm:pt>
    <dgm:pt modelId="{9828150A-46A2-DF45-8186-29D409B9C7EE}" type="pres">
      <dgm:prSet presAssocID="{1C8014BF-1128-CD4D-A49F-6FDD3C6732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24F423-3547-0042-A9CC-4465C6CD50BF}" type="pres">
      <dgm:prSet presAssocID="{C537A08F-6A23-8045-AD1C-5188FE53C265}" presName="hierRoot1" presStyleCnt="0">
        <dgm:presLayoutVars>
          <dgm:hierBranch val="init"/>
        </dgm:presLayoutVars>
      </dgm:prSet>
      <dgm:spPr/>
    </dgm:pt>
    <dgm:pt modelId="{639B3D99-F68F-3244-B976-11035E6B0C14}" type="pres">
      <dgm:prSet presAssocID="{C537A08F-6A23-8045-AD1C-5188FE53C265}" presName="rootComposite1" presStyleCnt="0"/>
      <dgm:spPr/>
    </dgm:pt>
    <dgm:pt modelId="{16F95C85-639F-3343-A54A-3643EB303D03}" type="pres">
      <dgm:prSet presAssocID="{C537A08F-6A23-8045-AD1C-5188FE53C265}" presName="rootText1" presStyleLbl="node0" presStyleIdx="0" presStyleCnt="1">
        <dgm:presLayoutVars>
          <dgm:chPref val="3"/>
        </dgm:presLayoutVars>
      </dgm:prSet>
      <dgm:spPr/>
    </dgm:pt>
    <dgm:pt modelId="{53451B8E-154B-B043-92AF-39127B3255B5}" type="pres">
      <dgm:prSet presAssocID="{C537A08F-6A23-8045-AD1C-5188FE53C265}" presName="rootConnector1" presStyleLbl="node1" presStyleIdx="0" presStyleCnt="0"/>
      <dgm:spPr/>
    </dgm:pt>
    <dgm:pt modelId="{3276A31D-7526-0049-9A43-2EA90DB680B9}" type="pres">
      <dgm:prSet presAssocID="{C537A08F-6A23-8045-AD1C-5188FE53C265}" presName="hierChild2" presStyleCnt="0"/>
      <dgm:spPr/>
    </dgm:pt>
    <dgm:pt modelId="{54942768-171E-8844-AD03-5709F8068904}" type="pres">
      <dgm:prSet presAssocID="{24DBA7B4-AE50-CA4F-9025-BD77490385F5}" presName="Name64" presStyleLbl="parChTrans1D2" presStyleIdx="0" presStyleCnt="3"/>
      <dgm:spPr/>
    </dgm:pt>
    <dgm:pt modelId="{62D07DC4-D68C-CD4F-928C-1E96FF330725}" type="pres">
      <dgm:prSet presAssocID="{CD38AC45-CA50-E246-B04C-6B7FD2C54CA9}" presName="hierRoot2" presStyleCnt="0">
        <dgm:presLayoutVars>
          <dgm:hierBranch val="init"/>
        </dgm:presLayoutVars>
      </dgm:prSet>
      <dgm:spPr/>
    </dgm:pt>
    <dgm:pt modelId="{AE6C3387-C6B4-F743-AA4F-80A98A33201B}" type="pres">
      <dgm:prSet presAssocID="{CD38AC45-CA50-E246-B04C-6B7FD2C54CA9}" presName="rootComposite" presStyleCnt="0"/>
      <dgm:spPr/>
    </dgm:pt>
    <dgm:pt modelId="{43240F75-3A99-6B4D-BD8A-4F2116DF0A89}" type="pres">
      <dgm:prSet presAssocID="{CD38AC45-CA50-E246-B04C-6B7FD2C54CA9}" presName="rootText" presStyleLbl="node2" presStyleIdx="0" presStyleCnt="3">
        <dgm:presLayoutVars>
          <dgm:chPref val="3"/>
        </dgm:presLayoutVars>
      </dgm:prSet>
      <dgm:spPr/>
    </dgm:pt>
    <dgm:pt modelId="{ABD79C95-0DEF-3748-AA20-5BD9A29C22B3}" type="pres">
      <dgm:prSet presAssocID="{CD38AC45-CA50-E246-B04C-6B7FD2C54CA9}" presName="rootConnector" presStyleLbl="node2" presStyleIdx="0" presStyleCnt="3"/>
      <dgm:spPr/>
    </dgm:pt>
    <dgm:pt modelId="{97F7F80C-5483-D242-97D4-3092828577D2}" type="pres">
      <dgm:prSet presAssocID="{CD38AC45-CA50-E246-B04C-6B7FD2C54CA9}" presName="hierChild4" presStyleCnt="0"/>
      <dgm:spPr/>
    </dgm:pt>
    <dgm:pt modelId="{CCE66CF1-8944-1241-BEF9-44C6346E0CA0}" type="pres">
      <dgm:prSet presAssocID="{CD38AC45-CA50-E246-B04C-6B7FD2C54CA9}" presName="hierChild5" presStyleCnt="0"/>
      <dgm:spPr/>
    </dgm:pt>
    <dgm:pt modelId="{F52C53C6-0167-7D42-9E89-76466BDB1063}" type="pres">
      <dgm:prSet presAssocID="{E962067C-F2EB-714C-8564-068380A8DFDC}" presName="Name64" presStyleLbl="parChTrans1D2" presStyleIdx="1" presStyleCnt="3"/>
      <dgm:spPr/>
    </dgm:pt>
    <dgm:pt modelId="{4C392219-0C30-294C-B603-AE4C8C1612F7}" type="pres">
      <dgm:prSet presAssocID="{C8E710FE-912C-B143-8499-39FFCF5F4EBD}" presName="hierRoot2" presStyleCnt="0">
        <dgm:presLayoutVars>
          <dgm:hierBranch val="init"/>
        </dgm:presLayoutVars>
      </dgm:prSet>
      <dgm:spPr/>
    </dgm:pt>
    <dgm:pt modelId="{217700D3-FC2D-BC47-9691-53813CF1DC6B}" type="pres">
      <dgm:prSet presAssocID="{C8E710FE-912C-B143-8499-39FFCF5F4EBD}" presName="rootComposite" presStyleCnt="0"/>
      <dgm:spPr/>
    </dgm:pt>
    <dgm:pt modelId="{2794C876-B0D1-C94B-9DB9-224F2006D96B}" type="pres">
      <dgm:prSet presAssocID="{C8E710FE-912C-B143-8499-39FFCF5F4EBD}" presName="rootText" presStyleLbl="node2" presStyleIdx="1" presStyleCnt="3">
        <dgm:presLayoutVars>
          <dgm:chPref val="3"/>
        </dgm:presLayoutVars>
      </dgm:prSet>
      <dgm:spPr/>
    </dgm:pt>
    <dgm:pt modelId="{938822B0-68F6-CC4B-A9E3-BFBB5BF8E016}" type="pres">
      <dgm:prSet presAssocID="{C8E710FE-912C-B143-8499-39FFCF5F4EBD}" presName="rootConnector" presStyleLbl="node2" presStyleIdx="1" presStyleCnt="3"/>
      <dgm:spPr/>
    </dgm:pt>
    <dgm:pt modelId="{26A77F74-609C-114A-BD69-351B7731B71C}" type="pres">
      <dgm:prSet presAssocID="{C8E710FE-912C-B143-8499-39FFCF5F4EBD}" presName="hierChild4" presStyleCnt="0"/>
      <dgm:spPr/>
    </dgm:pt>
    <dgm:pt modelId="{44E81556-04CA-9943-A124-9FF1C1D6B782}" type="pres">
      <dgm:prSet presAssocID="{C8E710FE-912C-B143-8499-39FFCF5F4EBD}" presName="hierChild5" presStyleCnt="0"/>
      <dgm:spPr/>
    </dgm:pt>
    <dgm:pt modelId="{5E7618DC-1EFE-BB47-AEFA-8A198840BD70}" type="pres">
      <dgm:prSet presAssocID="{61153C0B-880E-7A40-BA0A-82CC34725F44}" presName="Name64" presStyleLbl="parChTrans1D2" presStyleIdx="2" presStyleCnt="3"/>
      <dgm:spPr/>
    </dgm:pt>
    <dgm:pt modelId="{3F2731D9-B27B-074E-9472-8C8D5589967D}" type="pres">
      <dgm:prSet presAssocID="{EAA82000-3F30-2A4E-9654-98C319AB2A76}" presName="hierRoot2" presStyleCnt="0">
        <dgm:presLayoutVars>
          <dgm:hierBranch val="init"/>
        </dgm:presLayoutVars>
      </dgm:prSet>
      <dgm:spPr/>
    </dgm:pt>
    <dgm:pt modelId="{04538ADE-ABB8-674B-981A-866353CB42BF}" type="pres">
      <dgm:prSet presAssocID="{EAA82000-3F30-2A4E-9654-98C319AB2A76}" presName="rootComposite" presStyleCnt="0"/>
      <dgm:spPr/>
    </dgm:pt>
    <dgm:pt modelId="{15D45AA5-2EA7-4149-A187-07A1D38B6154}" type="pres">
      <dgm:prSet presAssocID="{EAA82000-3F30-2A4E-9654-98C319AB2A76}" presName="rootText" presStyleLbl="node2" presStyleIdx="2" presStyleCnt="3">
        <dgm:presLayoutVars>
          <dgm:chPref val="3"/>
        </dgm:presLayoutVars>
      </dgm:prSet>
      <dgm:spPr/>
    </dgm:pt>
    <dgm:pt modelId="{8643191F-DFC4-4D4C-9066-5DB41FAED47B}" type="pres">
      <dgm:prSet presAssocID="{EAA82000-3F30-2A4E-9654-98C319AB2A76}" presName="rootConnector" presStyleLbl="node2" presStyleIdx="2" presStyleCnt="3"/>
      <dgm:spPr/>
    </dgm:pt>
    <dgm:pt modelId="{559079F9-3E71-9048-8EC0-874CFD089AA9}" type="pres">
      <dgm:prSet presAssocID="{EAA82000-3F30-2A4E-9654-98C319AB2A76}" presName="hierChild4" presStyleCnt="0"/>
      <dgm:spPr/>
    </dgm:pt>
    <dgm:pt modelId="{44D70FCA-A8B7-5F4F-86FC-13351CE80214}" type="pres">
      <dgm:prSet presAssocID="{EAA82000-3F30-2A4E-9654-98C319AB2A76}" presName="hierChild5" presStyleCnt="0"/>
      <dgm:spPr/>
    </dgm:pt>
    <dgm:pt modelId="{711384A3-26FA-F541-BE14-3F8DC5F70A18}" type="pres">
      <dgm:prSet presAssocID="{C537A08F-6A23-8045-AD1C-5188FE53C265}" presName="hierChild3" presStyleCnt="0"/>
      <dgm:spPr/>
    </dgm:pt>
  </dgm:ptLst>
  <dgm:cxnLst>
    <dgm:cxn modelId="{88610518-F13E-EC45-B771-F6E545D56DB2}" type="presOf" srcId="{61153C0B-880E-7A40-BA0A-82CC34725F44}" destId="{5E7618DC-1EFE-BB47-AEFA-8A198840BD70}" srcOrd="0" destOrd="0" presId="urn:microsoft.com/office/officeart/2009/3/layout/HorizontalOrganizationChart"/>
    <dgm:cxn modelId="{580A842E-AD01-7248-AEA8-86EB699F27F6}" srcId="{C537A08F-6A23-8045-AD1C-5188FE53C265}" destId="{CD38AC45-CA50-E246-B04C-6B7FD2C54CA9}" srcOrd="0" destOrd="0" parTransId="{24DBA7B4-AE50-CA4F-9025-BD77490385F5}" sibTransId="{B8FD4E81-9B16-C141-B6E2-80DC600F1EC5}"/>
    <dgm:cxn modelId="{53A8312F-A870-AA4F-AEDD-0FE4B289D5EE}" type="presOf" srcId="{1C8014BF-1128-CD4D-A49F-6FDD3C673210}" destId="{9828150A-46A2-DF45-8186-29D409B9C7EE}" srcOrd="0" destOrd="0" presId="urn:microsoft.com/office/officeart/2009/3/layout/HorizontalOrganizationChart"/>
    <dgm:cxn modelId="{9E4AC138-2B19-D645-BEC1-C5863570502F}" type="presOf" srcId="{C8E710FE-912C-B143-8499-39FFCF5F4EBD}" destId="{2794C876-B0D1-C94B-9DB9-224F2006D96B}" srcOrd="0" destOrd="0" presId="urn:microsoft.com/office/officeart/2009/3/layout/HorizontalOrganizationChart"/>
    <dgm:cxn modelId="{76053C3E-4E08-574B-9E5D-B54B6EC35728}" type="presOf" srcId="{CD38AC45-CA50-E246-B04C-6B7FD2C54CA9}" destId="{43240F75-3A99-6B4D-BD8A-4F2116DF0A89}" srcOrd="0" destOrd="0" presId="urn:microsoft.com/office/officeart/2009/3/layout/HorizontalOrganizationChart"/>
    <dgm:cxn modelId="{DA700049-3E37-474D-B60D-0796EFC8FFEC}" type="presOf" srcId="{CD38AC45-CA50-E246-B04C-6B7FD2C54CA9}" destId="{ABD79C95-0DEF-3748-AA20-5BD9A29C22B3}" srcOrd="1" destOrd="0" presId="urn:microsoft.com/office/officeart/2009/3/layout/HorizontalOrganizationChart"/>
    <dgm:cxn modelId="{FFE30D5E-2F91-2A4A-93D8-3822089A023B}" type="presOf" srcId="{C537A08F-6A23-8045-AD1C-5188FE53C265}" destId="{16F95C85-639F-3343-A54A-3643EB303D03}" srcOrd="0" destOrd="0" presId="urn:microsoft.com/office/officeart/2009/3/layout/HorizontalOrganizationChart"/>
    <dgm:cxn modelId="{744FAA5E-B773-AE45-8524-0A2DC1CDC2B1}" srcId="{1C8014BF-1128-CD4D-A49F-6FDD3C673210}" destId="{C537A08F-6A23-8045-AD1C-5188FE53C265}" srcOrd="0" destOrd="0" parTransId="{D4AE9C4A-27FB-CD4F-A782-81765BB078A9}" sibTransId="{A661B24A-74E1-5C45-90B3-D73C5B5F8C1C}"/>
    <dgm:cxn modelId="{B9A38C72-152C-B743-B3C9-49B9337E099E}" type="presOf" srcId="{E962067C-F2EB-714C-8564-068380A8DFDC}" destId="{F52C53C6-0167-7D42-9E89-76466BDB1063}" srcOrd="0" destOrd="0" presId="urn:microsoft.com/office/officeart/2009/3/layout/HorizontalOrganizationChart"/>
    <dgm:cxn modelId="{3FD51C7D-E3C8-224E-96A4-1492F41E21F6}" srcId="{C537A08F-6A23-8045-AD1C-5188FE53C265}" destId="{C8E710FE-912C-B143-8499-39FFCF5F4EBD}" srcOrd="1" destOrd="0" parTransId="{E962067C-F2EB-714C-8564-068380A8DFDC}" sibTransId="{92119E9A-E890-9B49-AA7F-61B27255B709}"/>
    <dgm:cxn modelId="{ACE04282-844E-DA4A-A7E0-8203049F4ECA}" type="presOf" srcId="{EAA82000-3F30-2A4E-9654-98C319AB2A76}" destId="{15D45AA5-2EA7-4149-A187-07A1D38B6154}" srcOrd="0" destOrd="0" presId="urn:microsoft.com/office/officeart/2009/3/layout/HorizontalOrganizationChart"/>
    <dgm:cxn modelId="{B0635FAE-DDF8-674B-A03B-BEF801293AD5}" type="presOf" srcId="{EAA82000-3F30-2A4E-9654-98C319AB2A76}" destId="{8643191F-DFC4-4D4C-9066-5DB41FAED47B}" srcOrd="1" destOrd="0" presId="urn:microsoft.com/office/officeart/2009/3/layout/HorizontalOrganizationChart"/>
    <dgm:cxn modelId="{AD066FBB-2947-254E-8AA0-ABFF928DAD0D}" type="presOf" srcId="{24DBA7B4-AE50-CA4F-9025-BD77490385F5}" destId="{54942768-171E-8844-AD03-5709F8068904}" srcOrd="0" destOrd="0" presId="urn:microsoft.com/office/officeart/2009/3/layout/HorizontalOrganizationChart"/>
    <dgm:cxn modelId="{AE8731C2-CF88-5648-A548-FA5155CBAD23}" type="presOf" srcId="{C8E710FE-912C-B143-8499-39FFCF5F4EBD}" destId="{938822B0-68F6-CC4B-A9E3-BFBB5BF8E016}" srcOrd="1" destOrd="0" presId="urn:microsoft.com/office/officeart/2009/3/layout/HorizontalOrganizationChart"/>
    <dgm:cxn modelId="{340083ED-392D-BB4C-BED6-83AFD0B73084}" type="presOf" srcId="{C537A08F-6A23-8045-AD1C-5188FE53C265}" destId="{53451B8E-154B-B043-92AF-39127B3255B5}" srcOrd="1" destOrd="0" presId="urn:microsoft.com/office/officeart/2009/3/layout/HorizontalOrganizationChart"/>
    <dgm:cxn modelId="{D1527EF9-C703-9C4C-ACEB-2C492E2E4517}" srcId="{C537A08F-6A23-8045-AD1C-5188FE53C265}" destId="{EAA82000-3F30-2A4E-9654-98C319AB2A76}" srcOrd="2" destOrd="0" parTransId="{61153C0B-880E-7A40-BA0A-82CC34725F44}" sibTransId="{239D3307-FE33-DA42-9582-C72E64FCEC53}"/>
    <dgm:cxn modelId="{D5A2416C-A6AA-2E41-9D2A-676AD647BF85}" type="presParOf" srcId="{9828150A-46A2-DF45-8186-29D409B9C7EE}" destId="{E924F423-3547-0042-A9CC-4465C6CD50BF}" srcOrd="0" destOrd="0" presId="urn:microsoft.com/office/officeart/2009/3/layout/HorizontalOrganizationChart"/>
    <dgm:cxn modelId="{D213945D-B286-344C-A755-008BAB37AA03}" type="presParOf" srcId="{E924F423-3547-0042-A9CC-4465C6CD50BF}" destId="{639B3D99-F68F-3244-B976-11035E6B0C14}" srcOrd="0" destOrd="0" presId="urn:microsoft.com/office/officeart/2009/3/layout/HorizontalOrganizationChart"/>
    <dgm:cxn modelId="{08F8C781-5FEE-AC44-92F6-A9C3523CF26C}" type="presParOf" srcId="{639B3D99-F68F-3244-B976-11035E6B0C14}" destId="{16F95C85-639F-3343-A54A-3643EB303D03}" srcOrd="0" destOrd="0" presId="urn:microsoft.com/office/officeart/2009/3/layout/HorizontalOrganizationChart"/>
    <dgm:cxn modelId="{0295A9B0-7423-E746-9F1D-4FC8ED60BCDE}" type="presParOf" srcId="{639B3D99-F68F-3244-B976-11035E6B0C14}" destId="{53451B8E-154B-B043-92AF-39127B3255B5}" srcOrd="1" destOrd="0" presId="urn:microsoft.com/office/officeart/2009/3/layout/HorizontalOrganizationChart"/>
    <dgm:cxn modelId="{09A6FAED-DD94-D04F-A4B3-2B0876697528}" type="presParOf" srcId="{E924F423-3547-0042-A9CC-4465C6CD50BF}" destId="{3276A31D-7526-0049-9A43-2EA90DB680B9}" srcOrd="1" destOrd="0" presId="urn:microsoft.com/office/officeart/2009/3/layout/HorizontalOrganizationChart"/>
    <dgm:cxn modelId="{EEA30CCF-B2EF-2545-8635-E197255D662E}" type="presParOf" srcId="{3276A31D-7526-0049-9A43-2EA90DB680B9}" destId="{54942768-171E-8844-AD03-5709F8068904}" srcOrd="0" destOrd="0" presId="urn:microsoft.com/office/officeart/2009/3/layout/HorizontalOrganizationChart"/>
    <dgm:cxn modelId="{AD9D5490-C09D-FA40-8BE1-F5A6A45CB1BF}" type="presParOf" srcId="{3276A31D-7526-0049-9A43-2EA90DB680B9}" destId="{62D07DC4-D68C-CD4F-928C-1E96FF330725}" srcOrd="1" destOrd="0" presId="urn:microsoft.com/office/officeart/2009/3/layout/HorizontalOrganizationChart"/>
    <dgm:cxn modelId="{3438B2FD-C3C0-AC42-8F02-0687B29F133E}" type="presParOf" srcId="{62D07DC4-D68C-CD4F-928C-1E96FF330725}" destId="{AE6C3387-C6B4-F743-AA4F-80A98A33201B}" srcOrd="0" destOrd="0" presId="urn:microsoft.com/office/officeart/2009/3/layout/HorizontalOrganizationChart"/>
    <dgm:cxn modelId="{95870C65-4423-044B-ACA9-EE0D0F83ECCF}" type="presParOf" srcId="{AE6C3387-C6B4-F743-AA4F-80A98A33201B}" destId="{43240F75-3A99-6B4D-BD8A-4F2116DF0A89}" srcOrd="0" destOrd="0" presId="urn:microsoft.com/office/officeart/2009/3/layout/HorizontalOrganizationChart"/>
    <dgm:cxn modelId="{70B0DE05-5B11-0149-959B-7301FEBBE30D}" type="presParOf" srcId="{AE6C3387-C6B4-F743-AA4F-80A98A33201B}" destId="{ABD79C95-0DEF-3748-AA20-5BD9A29C22B3}" srcOrd="1" destOrd="0" presId="urn:microsoft.com/office/officeart/2009/3/layout/HorizontalOrganizationChart"/>
    <dgm:cxn modelId="{A01E3682-F551-F54F-8F0A-1565A1A5DF79}" type="presParOf" srcId="{62D07DC4-D68C-CD4F-928C-1E96FF330725}" destId="{97F7F80C-5483-D242-97D4-3092828577D2}" srcOrd="1" destOrd="0" presId="urn:microsoft.com/office/officeart/2009/3/layout/HorizontalOrganizationChart"/>
    <dgm:cxn modelId="{A8E5128B-3B1D-FC4D-8941-0B7BA076DF0E}" type="presParOf" srcId="{62D07DC4-D68C-CD4F-928C-1E96FF330725}" destId="{CCE66CF1-8944-1241-BEF9-44C6346E0CA0}" srcOrd="2" destOrd="0" presId="urn:microsoft.com/office/officeart/2009/3/layout/HorizontalOrganizationChart"/>
    <dgm:cxn modelId="{583C8937-236C-A34E-8CFB-D203F11802FC}" type="presParOf" srcId="{3276A31D-7526-0049-9A43-2EA90DB680B9}" destId="{F52C53C6-0167-7D42-9E89-76466BDB1063}" srcOrd="2" destOrd="0" presId="urn:microsoft.com/office/officeart/2009/3/layout/HorizontalOrganizationChart"/>
    <dgm:cxn modelId="{52495292-A05C-8648-8C69-3C20EC44BF3A}" type="presParOf" srcId="{3276A31D-7526-0049-9A43-2EA90DB680B9}" destId="{4C392219-0C30-294C-B603-AE4C8C1612F7}" srcOrd="3" destOrd="0" presId="urn:microsoft.com/office/officeart/2009/3/layout/HorizontalOrganizationChart"/>
    <dgm:cxn modelId="{98BDC9AD-210A-AE4E-967D-4D8E36ED8BE1}" type="presParOf" srcId="{4C392219-0C30-294C-B603-AE4C8C1612F7}" destId="{217700D3-FC2D-BC47-9691-53813CF1DC6B}" srcOrd="0" destOrd="0" presId="urn:microsoft.com/office/officeart/2009/3/layout/HorizontalOrganizationChart"/>
    <dgm:cxn modelId="{1DD55955-0914-424C-B941-B6ACE6C8B223}" type="presParOf" srcId="{217700D3-FC2D-BC47-9691-53813CF1DC6B}" destId="{2794C876-B0D1-C94B-9DB9-224F2006D96B}" srcOrd="0" destOrd="0" presId="urn:microsoft.com/office/officeart/2009/3/layout/HorizontalOrganizationChart"/>
    <dgm:cxn modelId="{2C5ECC76-3DEA-5341-8642-DFFC5B66CCDB}" type="presParOf" srcId="{217700D3-FC2D-BC47-9691-53813CF1DC6B}" destId="{938822B0-68F6-CC4B-A9E3-BFBB5BF8E016}" srcOrd="1" destOrd="0" presId="urn:microsoft.com/office/officeart/2009/3/layout/HorizontalOrganizationChart"/>
    <dgm:cxn modelId="{25287766-C394-AD49-80E4-50C45FD0958F}" type="presParOf" srcId="{4C392219-0C30-294C-B603-AE4C8C1612F7}" destId="{26A77F74-609C-114A-BD69-351B7731B71C}" srcOrd="1" destOrd="0" presId="urn:microsoft.com/office/officeart/2009/3/layout/HorizontalOrganizationChart"/>
    <dgm:cxn modelId="{E13C1CA8-6E49-4C4B-95DF-66CF968737EA}" type="presParOf" srcId="{4C392219-0C30-294C-B603-AE4C8C1612F7}" destId="{44E81556-04CA-9943-A124-9FF1C1D6B782}" srcOrd="2" destOrd="0" presId="urn:microsoft.com/office/officeart/2009/3/layout/HorizontalOrganizationChart"/>
    <dgm:cxn modelId="{5820B423-8AEA-024A-8F0D-93168BB1ACD5}" type="presParOf" srcId="{3276A31D-7526-0049-9A43-2EA90DB680B9}" destId="{5E7618DC-1EFE-BB47-AEFA-8A198840BD70}" srcOrd="4" destOrd="0" presId="urn:microsoft.com/office/officeart/2009/3/layout/HorizontalOrganizationChart"/>
    <dgm:cxn modelId="{FBE9B3DB-4F1D-804C-A5C0-A4B35690E465}" type="presParOf" srcId="{3276A31D-7526-0049-9A43-2EA90DB680B9}" destId="{3F2731D9-B27B-074E-9472-8C8D5589967D}" srcOrd="5" destOrd="0" presId="urn:microsoft.com/office/officeart/2009/3/layout/HorizontalOrganizationChart"/>
    <dgm:cxn modelId="{F445E448-8D98-A54B-BA39-47188E496541}" type="presParOf" srcId="{3F2731D9-B27B-074E-9472-8C8D5589967D}" destId="{04538ADE-ABB8-674B-981A-866353CB42BF}" srcOrd="0" destOrd="0" presId="urn:microsoft.com/office/officeart/2009/3/layout/HorizontalOrganizationChart"/>
    <dgm:cxn modelId="{3DE4CF43-15BB-614C-B48A-FA6F5A26B8CA}" type="presParOf" srcId="{04538ADE-ABB8-674B-981A-866353CB42BF}" destId="{15D45AA5-2EA7-4149-A187-07A1D38B6154}" srcOrd="0" destOrd="0" presId="urn:microsoft.com/office/officeart/2009/3/layout/HorizontalOrganizationChart"/>
    <dgm:cxn modelId="{539E1E56-E146-754D-9D1F-F492C79C92B1}" type="presParOf" srcId="{04538ADE-ABB8-674B-981A-866353CB42BF}" destId="{8643191F-DFC4-4D4C-9066-5DB41FAED47B}" srcOrd="1" destOrd="0" presId="urn:microsoft.com/office/officeart/2009/3/layout/HorizontalOrganizationChart"/>
    <dgm:cxn modelId="{FF3EA909-921C-6849-A6EF-35BE25DE6CF1}" type="presParOf" srcId="{3F2731D9-B27B-074E-9472-8C8D5589967D}" destId="{559079F9-3E71-9048-8EC0-874CFD089AA9}" srcOrd="1" destOrd="0" presId="urn:microsoft.com/office/officeart/2009/3/layout/HorizontalOrganizationChart"/>
    <dgm:cxn modelId="{B23482ED-A6AE-A94D-81C2-65C0831B1BAE}" type="presParOf" srcId="{3F2731D9-B27B-074E-9472-8C8D5589967D}" destId="{44D70FCA-A8B7-5F4F-86FC-13351CE80214}" srcOrd="2" destOrd="0" presId="urn:microsoft.com/office/officeart/2009/3/layout/HorizontalOrganizationChart"/>
    <dgm:cxn modelId="{162DA144-C041-BE45-A0C1-6E4A2FE8E2A4}" type="presParOf" srcId="{E924F423-3547-0042-A9CC-4465C6CD50BF}" destId="{711384A3-26FA-F541-BE14-3F8DC5F70A1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8014BF-1128-CD4D-A49F-6FDD3C673210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C537A08F-6A23-8045-AD1C-5188FE53C265}">
      <dgm:prSet phldrT="[テキスト]"/>
      <dgm:spPr/>
      <dgm:t>
        <a:bodyPr/>
        <a:lstStyle/>
        <a:p>
          <a:r>
            <a:rPr kumimoji="1" lang="en-US" altLang="ja-JP"/>
            <a:t>RPI</a:t>
          </a:r>
          <a:endParaRPr kumimoji="1" lang="ja-JP" altLang="en-US"/>
        </a:p>
      </dgm:t>
    </dgm:pt>
    <dgm:pt modelId="{D4AE9C4A-27FB-CD4F-A782-81765BB078A9}" type="parTrans" cxnId="{744FAA5E-B773-AE45-8524-0A2DC1CDC2B1}">
      <dgm:prSet/>
      <dgm:spPr/>
      <dgm:t>
        <a:bodyPr/>
        <a:lstStyle/>
        <a:p>
          <a:endParaRPr kumimoji="1" lang="ja-JP" altLang="en-US"/>
        </a:p>
      </dgm:t>
    </dgm:pt>
    <dgm:pt modelId="{A661B24A-74E1-5C45-90B3-D73C5B5F8C1C}" type="sibTrans" cxnId="{744FAA5E-B773-AE45-8524-0A2DC1CDC2B1}">
      <dgm:prSet/>
      <dgm:spPr/>
      <dgm:t>
        <a:bodyPr/>
        <a:lstStyle/>
        <a:p>
          <a:endParaRPr kumimoji="1" lang="ja-JP" altLang="en-US"/>
        </a:p>
      </dgm:t>
    </dgm:pt>
    <dgm:pt modelId="{CD38AC45-CA50-E246-B04C-6B7FD2C54CA9}">
      <dgm:prSet phldrT="[テキスト]"/>
      <dgm:spPr/>
      <dgm:t>
        <a:bodyPr/>
        <a:lstStyle/>
        <a:p>
          <a:r>
            <a:rPr kumimoji="1" lang="en-US" altLang="ja-JP" dirty="0"/>
            <a:t>.</a:t>
          </a:r>
          <a:r>
            <a:rPr kumimoji="1" lang="en-US" altLang="ja-JP" dirty="0" err="1"/>
            <a:t>py</a:t>
          </a:r>
          <a:endParaRPr kumimoji="1" lang="ja-JP" altLang="en-US"/>
        </a:p>
      </dgm:t>
    </dgm:pt>
    <dgm:pt modelId="{24DBA7B4-AE50-CA4F-9025-BD77490385F5}" type="parTrans" cxnId="{580A842E-AD01-7248-AEA8-86EB699F27F6}">
      <dgm:prSet/>
      <dgm:spPr/>
      <dgm:t>
        <a:bodyPr/>
        <a:lstStyle/>
        <a:p>
          <a:endParaRPr kumimoji="1" lang="ja-JP" altLang="en-US"/>
        </a:p>
      </dgm:t>
    </dgm:pt>
    <dgm:pt modelId="{B8FD4E81-9B16-C141-B6E2-80DC600F1EC5}" type="sibTrans" cxnId="{580A842E-AD01-7248-AEA8-86EB699F27F6}">
      <dgm:prSet/>
      <dgm:spPr/>
      <dgm:t>
        <a:bodyPr/>
        <a:lstStyle/>
        <a:p>
          <a:endParaRPr kumimoji="1" lang="ja-JP" altLang="en-US"/>
        </a:p>
      </dgm:t>
    </dgm:pt>
    <dgm:pt modelId="{C8E710FE-912C-B143-8499-39FFCF5F4EBD}">
      <dgm:prSet phldrT="[テキスト]"/>
      <dgm:spPr/>
      <dgm:t>
        <a:bodyPr/>
        <a:lstStyle/>
        <a:p>
          <a:r>
            <a:rPr kumimoji="1" lang="en-US" altLang="ja-JP" dirty="0"/>
            <a:t>.</a:t>
          </a:r>
          <a:r>
            <a:rPr kumimoji="1" lang="en-US" altLang="ja-JP" dirty="0" err="1"/>
            <a:t>py</a:t>
          </a:r>
          <a:endParaRPr kumimoji="1" lang="ja-JP" altLang="en-US"/>
        </a:p>
      </dgm:t>
    </dgm:pt>
    <dgm:pt modelId="{E962067C-F2EB-714C-8564-068380A8DFDC}" type="parTrans" cxnId="{3FD51C7D-E3C8-224E-96A4-1492F41E21F6}">
      <dgm:prSet/>
      <dgm:spPr/>
      <dgm:t>
        <a:bodyPr/>
        <a:lstStyle/>
        <a:p>
          <a:endParaRPr kumimoji="1" lang="ja-JP" altLang="en-US"/>
        </a:p>
      </dgm:t>
    </dgm:pt>
    <dgm:pt modelId="{92119E9A-E890-9B49-AA7F-61B27255B709}" type="sibTrans" cxnId="{3FD51C7D-E3C8-224E-96A4-1492F41E21F6}">
      <dgm:prSet/>
      <dgm:spPr/>
      <dgm:t>
        <a:bodyPr/>
        <a:lstStyle/>
        <a:p>
          <a:endParaRPr kumimoji="1" lang="ja-JP" altLang="en-US"/>
        </a:p>
      </dgm:t>
    </dgm:pt>
    <dgm:pt modelId="{EAA82000-3F30-2A4E-9654-98C319AB2A76}">
      <dgm:prSet phldrT="[テキスト]"/>
      <dgm:spPr/>
      <dgm:t>
        <a:bodyPr/>
        <a:lstStyle/>
        <a:p>
          <a:r>
            <a:rPr kumimoji="1" lang="en-US" altLang="ja-JP" dirty="0"/>
            <a:t>.</a:t>
          </a:r>
          <a:r>
            <a:rPr kumimoji="1" lang="en-US" altLang="ja-JP" dirty="0" err="1"/>
            <a:t>py</a:t>
          </a:r>
          <a:endParaRPr kumimoji="1" lang="ja-JP" altLang="en-US"/>
        </a:p>
      </dgm:t>
    </dgm:pt>
    <dgm:pt modelId="{61153C0B-880E-7A40-BA0A-82CC34725F44}" type="parTrans" cxnId="{D1527EF9-C703-9C4C-ACEB-2C492E2E4517}">
      <dgm:prSet/>
      <dgm:spPr/>
      <dgm:t>
        <a:bodyPr/>
        <a:lstStyle/>
        <a:p>
          <a:endParaRPr kumimoji="1" lang="ja-JP" altLang="en-US"/>
        </a:p>
      </dgm:t>
    </dgm:pt>
    <dgm:pt modelId="{239D3307-FE33-DA42-9582-C72E64FCEC53}" type="sibTrans" cxnId="{D1527EF9-C703-9C4C-ACEB-2C492E2E4517}">
      <dgm:prSet/>
      <dgm:spPr/>
      <dgm:t>
        <a:bodyPr/>
        <a:lstStyle/>
        <a:p>
          <a:endParaRPr kumimoji="1" lang="ja-JP" altLang="en-US"/>
        </a:p>
      </dgm:t>
    </dgm:pt>
    <dgm:pt modelId="{9828150A-46A2-DF45-8186-29D409B9C7EE}" type="pres">
      <dgm:prSet presAssocID="{1C8014BF-1128-CD4D-A49F-6FDD3C6732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24F423-3547-0042-A9CC-4465C6CD50BF}" type="pres">
      <dgm:prSet presAssocID="{C537A08F-6A23-8045-AD1C-5188FE53C265}" presName="hierRoot1" presStyleCnt="0">
        <dgm:presLayoutVars>
          <dgm:hierBranch val="init"/>
        </dgm:presLayoutVars>
      </dgm:prSet>
      <dgm:spPr/>
    </dgm:pt>
    <dgm:pt modelId="{639B3D99-F68F-3244-B976-11035E6B0C14}" type="pres">
      <dgm:prSet presAssocID="{C537A08F-6A23-8045-AD1C-5188FE53C265}" presName="rootComposite1" presStyleCnt="0"/>
      <dgm:spPr/>
    </dgm:pt>
    <dgm:pt modelId="{16F95C85-639F-3343-A54A-3643EB303D03}" type="pres">
      <dgm:prSet presAssocID="{C537A08F-6A23-8045-AD1C-5188FE53C265}" presName="rootText1" presStyleLbl="node0" presStyleIdx="0" presStyleCnt="1">
        <dgm:presLayoutVars>
          <dgm:chPref val="3"/>
        </dgm:presLayoutVars>
      </dgm:prSet>
      <dgm:spPr/>
    </dgm:pt>
    <dgm:pt modelId="{53451B8E-154B-B043-92AF-39127B3255B5}" type="pres">
      <dgm:prSet presAssocID="{C537A08F-6A23-8045-AD1C-5188FE53C265}" presName="rootConnector1" presStyleLbl="node1" presStyleIdx="0" presStyleCnt="0"/>
      <dgm:spPr/>
    </dgm:pt>
    <dgm:pt modelId="{3276A31D-7526-0049-9A43-2EA90DB680B9}" type="pres">
      <dgm:prSet presAssocID="{C537A08F-6A23-8045-AD1C-5188FE53C265}" presName="hierChild2" presStyleCnt="0"/>
      <dgm:spPr/>
    </dgm:pt>
    <dgm:pt modelId="{54942768-171E-8844-AD03-5709F8068904}" type="pres">
      <dgm:prSet presAssocID="{24DBA7B4-AE50-CA4F-9025-BD77490385F5}" presName="Name64" presStyleLbl="parChTrans1D2" presStyleIdx="0" presStyleCnt="3"/>
      <dgm:spPr/>
    </dgm:pt>
    <dgm:pt modelId="{62D07DC4-D68C-CD4F-928C-1E96FF330725}" type="pres">
      <dgm:prSet presAssocID="{CD38AC45-CA50-E246-B04C-6B7FD2C54CA9}" presName="hierRoot2" presStyleCnt="0">
        <dgm:presLayoutVars>
          <dgm:hierBranch val="init"/>
        </dgm:presLayoutVars>
      </dgm:prSet>
      <dgm:spPr/>
    </dgm:pt>
    <dgm:pt modelId="{AE6C3387-C6B4-F743-AA4F-80A98A33201B}" type="pres">
      <dgm:prSet presAssocID="{CD38AC45-CA50-E246-B04C-6B7FD2C54CA9}" presName="rootComposite" presStyleCnt="0"/>
      <dgm:spPr/>
    </dgm:pt>
    <dgm:pt modelId="{43240F75-3A99-6B4D-BD8A-4F2116DF0A89}" type="pres">
      <dgm:prSet presAssocID="{CD38AC45-CA50-E246-B04C-6B7FD2C54CA9}" presName="rootText" presStyleLbl="node2" presStyleIdx="0" presStyleCnt="3">
        <dgm:presLayoutVars>
          <dgm:chPref val="3"/>
        </dgm:presLayoutVars>
      </dgm:prSet>
      <dgm:spPr/>
    </dgm:pt>
    <dgm:pt modelId="{ABD79C95-0DEF-3748-AA20-5BD9A29C22B3}" type="pres">
      <dgm:prSet presAssocID="{CD38AC45-CA50-E246-B04C-6B7FD2C54CA9}" presName="rootConnector" presStyleLbl="node2" presStyleIdx="0" presStyleCnt="3"/>
      <dgm:spPr/>
    </dgm:pt>
    <dgm:pt modelId="{97F7F80C-5483-D242-97D4-3092828577D2}" type="pres">
      <dgm:prSet presAssocID="{CD38AC45-CA50-E246-B04C-6B7FD2C54CA9}" presName="hierChild4" presStyleCnt="0"/>
      <dgm:spPr/>
    </dgm:pt>
    <dgm:pt modelId="{CCE66CF1-8944-1241-BEF9-44C6346E0CA0}" type="pres">
      <dgm:prSet presAssocID="{CD38AC45-CA50-E246-B04C-6B7FD2C54CA9}" presName="hierChild5" presStyleCnt="0"/>
      <dgm:spPr/>
    </dgm:pt>
    <dgm:pt modelId="{F52C53C6-0167-7D42-9E89-76466BDB1063}" type="pres">
      <dgm:prSet presAssocID="{E962067C-F2EB-714C-8564-068380A8DFDC}" presName="Name64" presStyleLbl="parChTrans1D2" presStyleIdx="1" presStyleCnt="3"/>
      <dgm:spPr/>
    </dgm:pt>
    <dgm:pt modelId="{4C392219-0C30-294C-B603-AE4C8C1612F7}" type="pres">
      <dgm:prSet presAssocID="{C8E710FE-912C-B143-8499-39FFCF5F4EBD}" presName="hierRoot2" presStyleCnt="0">
        <dgm:presLayoutVars>
          <dgm:hierBranch val="init"/>
        </dgm:presLayoutVars>
      </dgm:prSet>
      <dgm:spPr/>
    </dgm:pt>
    <dgm:pt modelId="{217700D3-FC2D-BC47-9691-53813CF1DC6B}" type="pres">
      <dgm:prSet presAssocID="{C8E710FE-912C-B143-8499-39FFCF5F4EBD}" presName="rootComposite" presStyleCnt="0"/>
      <dgm:spPr/>
    </dgm:pt>
    <dgm:pt modelId="{2794C876-B0D1-C94B-9DB9-224F2006D96B}" type="pres">
      <dgm:prSet presAssocID="{C8E710FE-912C-B143-8499-39FFCF5F4EBD}" presName="rootText" presStyleLbl="node2" presStyleIdx="1" presStyleCnt="3">
        <dgm:presLayoutVars>
          <dgm:chPref val="3"/>
        </dgm:presLayoutVars>
      </dgm:prSet>
      <dgm:spPr/>
    </dgm:pt>
    <dgm:pt modelId="{938822B0-68F6-CC4B-A9E3-BFBB5BF8E016}" type="pres">
      <dgm:prSet presAssocID="{C8E710FE-912C-B143-8499-39FFCF5F4EBD}" presName="rootConnector" presStyleLbl="node2" presStyleIdx="1" presStyleCnt="3"/>
      <dgm:spPr/>
    </dgm:pt>
    <dgm:pt modelId="{26A77F74-609C-114A-BD69-351B7731B71C}" type="pres">
      <dgm:prSet presAssocID="{C8E710FE-912C-B143-8499-39FFCF5F4EBD}" presName="hierChild4" presStyleCnt="0"/>
      <dgm:spPr/>
    </dgm:pt>
    <dgm:pt modelId="{44E81556-04CA-9943-A124-9FF1C1D6B782}" type="pres">
      <dgm:prSet presAssocID="{C8E710FE-912C-B143-8499-39FFCF5F4EBD}" presName="hierChild5" presStyleCnt="0"/>
      <dgm:spPr/>
    </dgm:pt>
    <dgm:pt modelId="{5E7618DC-1EFE-BB47-AEFA-8A198840BD70}" type="pres">
      <dgm:prSet presAssocID="{61153C0B-880E-7A40-BA0A-82CC34725F44}" presName="Name64" presStyleLbl="parChTrans1D2" presStyleIdx="2" presStyleCnt="3"/>
      <dgm:spPr/>
    </dgm:pt>
    <dgm:pt modelId="{3F2731D9-B27B-074E-9472-8C8D5589967D}" type="pres">
      <dgm:prSet presAssocID="{EAA82000-3F30-2A4E-9654-98C319AB2A76}" presName="hierRoot2" presStyleCnt="0">
        <dgm:presLayoutVars>
          <dgm:hierBranch val="init"/>
        </dgm:presLayoutVars>
      </dgm:prSet>
      <dgm:spPr/>
    </dgm:pt>
    <dgm:pt modelId="{04538ADE-ABB8-674B-981A-866353CB42BF}" type="pres">
      <dgm:prSet presAssocID="{EAA82000-3F30-2A4E-9654-98C319AB2A76}" presName="rootComposite" presStyleCnt="0"/>
      <dgm:spPr/>
    </dgm:pt>
    <dgm:pt modelId="{15D45AA5-2EA7-4149-A187-07A1D38B6154}" type="pres">
      <dgm:prSet presAssocID="{EAA82000-3F30-2A4E-9654-98C319AB2A76}" presName="rootText" presStyleLbl="node2" presStyleIdx="2" presStyleCnt="3">
        <dgm:presLayoutVars>
          <dgm:chPref val="3"/>
        </dgm:presLayoutVars>
      </dgm:prSet>
      <dgm:spPr/>
    </dgm:pt>
    <dgm:pt modelId="{8643191F-DFC4-4D4C-9066-5DB41FAED47B}" type="pres">
      <dgm:prSet presAssocID="{EAA82000-3F30-2A4E-9654-98C319AB2A76}" presName="rootConnector" presStyleLbl="node2" presStyleIdx="2" presStyleCnt="3"/>
      <dgm:spPr/>
    </dgm:pt>
    <dgm:pt modelId="{559079F9-3E71-9048-8EC0-874CFD089AA9}" type="pres">
      <dgm:prSet presAssocID="{EAA82000-3F30-2A4E-9654-98C319AB2A76}" presName="hierChild4" presStyleCnt="0"/>
      <dgm:spPr/>
    </dgm:pt>
    <dgm:pt modelId="{44D70FCA-A8B7-5F4F-86FC-13351CE80214}" type="pres">
      <dgm:prSet presAssocID="{EAA82000-3F30-2A4E-9654-98C319AB2A76}" presName="hierChild5" presStyleCnt="0"/>
      <dgm:spPr/>
    </dgm:pt>
    <dgm:pt modelId="{711384A3-26FA-F541-BE14-3F8DC5F70A18}" type="pres">
      <dgm:prSet presAssocID="{C537A08F-6A23-8045-AD1C-5188FE53C265}" presName="hierChild3" presStyleCnt="0"/>
      <dgm:spPr/>
    </dgm:pt>
  </dgm:ptLst>
  <dgm:cxnLst>
    <dgm:cxn modelId="{88610518-F13E-EC45-B771-F6E545D56DB2}" type="presOf" srcId="{61153C0B-880E-7A40-BA0A-82CC34725F44}" destId="{5E7618DC-1EFE-BB47-AEFA-8A198840BD70}" srcOrd="0" destOrd="0" presId="urn:microsoft.com/office/officeart/2009/3/layout/HorizontalOrganizationChart"/>
    <dgm:cxn modelId="{580A842E-AD01-7248-AEA8-86EB699F27F6}" srcId="{C537A08F-6A23-8045-AD1C-5188FE53C265}" destId="{CD38AC45-CA50-E246-B04C-6B7FD2C54CA9}" srcOrd="0" destOrd="0" parTransId="{24DBA7B4-AE50-CA4F-9025-BD77490385F5}" sibTransId="{B8FD4E81-9B16-C141-B6E2-80DC600F1EC5}"/>
    <dgm:cxn modelId="{53A8312F-A870-AA4F-AEDD-0FE4B289D5EE}" type="presOf" srcId="{1C8014BF-1128-CD4D-A49F-6FDD3C673210}" destId="{9828150A-46A2-DF45-8186-29D409B9C7EE}" srcOrd="0" destOrd="0" presId="urn:microsoft.com/office/officeart/2009/3/layout/HorizontalOrganizationChart"/>
    <dgm:cxn modelId="{9E4AC138-2B19-D645-BEC1-C5863570502F}" type="presOf" srcId="{C8E710FE-912C-B143-8499-39FFCF5F4EBD}" destId="{2794C876-B0D1-C94B-9DB9-224F2006D96B}" srcOrd="0" destOrd="0" presId="urn:microsoft.com/office/officeart/2009/3/layout/HorizontalOrganizationChart"/>
    <dgm:cxn modelId="{76053C3E-4E08-574B-9E5D-B54B6EC35728}" type="presOf" srcId="{CD38AC45-CA50-E246-B04C-6B7FD2C54CA9}" destId="{43240F75-3A99-6B4D-BD8A-4F2116DF0A89}" srcOrd="0" destOrd="0" presId="urn:microsoft.com/office/officeart/2009/3/layout/HorizontalOrganizationChart"/>
    <dgm:cxn modelId="{DA700049-3E37-474D-B60D-0796EFC8FFEC}" type="presOf" srcId="{CD38AC45-CA50-E246-B04C-6B7FD2C54CA9}" destId="{ABD79C95-0DEF-3748-AA20-5BD9A29C22B3}" srcOrd="1" destOrd="0" presId="urn:microsoft.com/office/officeart/2009/3/layout/HorizontalOrganizationChart"/>
    <dgm:cxn modelId="{FFE30D5E-2F91-2A4A-93D8-3822089A023B}" type="presOf" srcId="{C537A08F-6A23-8045-AD1C-5188FE53C265}" destId="{16F95C85-639F-3343-A54A-3643EB303D03}" srcOrd="0" destOrd="0" presId="urn:microsoft.com/office/officeart/2009/3/layout/HorizontalOrganizationChart"/>
    <dgm:cxn modelId="{744FAA5E-B773-AE45-8524-0A2DC1CDC2B1}" srcId="{1C8014BF-1128-CD4D-A49F-6FDD3C673210}" destId="{C537A08F-6A23-8045-AD1C-5188FE53C265}" srcOrd="0" destOrd="0" parTransId="{D4AE9C4A-27FB-CD4F-A782-81765BB078A9}" sibTransId="{A661B24A-74E1-5C45-90B3-D73C5B5F8C1C}"/>
    <dgm:cxn modelId="{B9A38C72-152C-B743-B3C9-49B9337E099E}" type="presOf" srcId="{E962067C-F2EB-714C-8564-068380A8DFDC}" destId="{F52C53C6-0167-7D42-9E89-76466BDB1063}" srcOrd="0" destOrd="0" presId="urn:microsoft.com/office/officeart/2009/3/layout/HorizontalOrganizationChart"/>
    <dgm:cxn modelId="{3FD51C7D-E3C8-224E-96A4-1492F41E21F6}" srcId="{C537A08F-6A23-8045-AD1C-5188FE53C265}" destId="{C8E710FE-912C-B143-8499-39FFCF5F4EBD}" srcOrd="1" destOrd="0" parTransId="{E962067C-F2EB-714C-8564-068380A8DFDC}" sibTransId="{92119E9A-E890-9B49-AA7F-61B27255B709}"/>
    <dgm:cxn modelId="{ACE04282-844E-DA4A-A7E0-8203049F4ECA}" type="presOf" srcId="{EAA82000-3F30-2A4E-9654-98C319AB2A76}" destId="{15D45AA5-2EA7-4149-A187-07A1D38B6154}" srcOrd="0" destOrd="0" presId="urn:microsoft.com/office/officeart/2009/3/layout/HorizontalOrganizationChart"/>
    <dgm:cxn modelId="{B0635FAE-DDF8-674B-A03B-BEF801293AD5}" type="presOf" srcId="{EAA82000-3F30-2A4E-9654-98C319AB2A76}" destId="{8643191F-DFC4-4D4C-9066-5DB41FAED47B}" srcOrd="1" destOrd="0" presId="urn:microsoft.com/office/officeart/2009/3/layout/HorizontalOrganizationChart"/>
    <dgm:cxn modelId="{AD066FBB-2947-254E-8AA0-ABFF928DAD0D}" type="presOf" srcId="{24DBA7B4-AE50-CA4F-9025-BD77490385F5}" destId="{54942768-171E-8844-AD03-5709F8068904}" srcOrd="0" destOrd="0" presId="urn:microsoft.com/office/officeart/2009/3/layout/HorizontalOrganizationChart"/>
    <dgm:cxn modelId="{AE8731C2-CF88-5648-A548-FA5155CBAD23}" type="presOf" srcId="{C8E710FE-912C-B143-8499-39FFCF5F4EBD}" destId="{938822B0-68F6-CC4B-A9E3-BFBB5BF8E016}" srcOrd="1" destOrd="0" presId="urn:microsoft.com/office/officeart/2009/3/layout/HorizontalOrganizationChart"/>
    <dgm:cxn modelId="{340083ED-392D-BB4C-BED6-83AFD0B73084}" type="presOf" srcId="{C537A08F-6A23-8045-AD1C-5188FE53C265}" destId="{53451B8E-154B-B043-92AF-39127B3255B5}" srcOrd="1" destOrd="0" presId="urn:microsoft.com/office/officeart/2009/3/layout/HorizontalOrganizationChart"/>
    <dgm:cxn modelId="{D1527EF9-C703-9C4C-ACEB-2C492E2E4517}" srcId="{C537A08F-6A23-8045-AD1C-5188FE53C265}" destId="{EAA82000-3F30-2A4E-9654-98C319AB2A76}" srcOrd="2" destOrd="0" parTransId="{61153C0B-880E-7A40-BA0A-82CC34725F44}" sibTransId="{239D3307-FE33-DA42-9582-C72E64FCEC53}"/>
    <dgm:cxn modelId="{D5A2416C-A6AA-2E41-9D2A-676AD647BF85}" type="presParOf" srcId="{9828150A-46A2-DF45-8186-29D409B9C7EE}" destId="{E924F423-3547-0042-A9CC-4465C6CD50BF}" srcOrd="0" destOrd="0" presId="urn:microsoft.com/office/officeart/2009/3/layout/HorizontalOrganizationChart"/>
    <dgm:cxn modelId="{D213945D-B286-344C-A755-008BAB37AA03}" type="presParOf" srcId="{E924F423-3547-0042-A9CC-4465C6CD50BF}" destId="{639B3D99-F68F-3244-B976-11035E6B0C14}" srcOrd="0" destOrd="0" presId="urn:microsoft.com/office/officeart/2009/3/layout/HorizontalOrganizationChart"/>
    <dgm:cxn modelId="{08F8C781-5FEE-AC44-92F6-A9C3523CF26C}" type="presParOf" srcId="{639B3D99-F68F-3244-B976-11035E6B0C14}" destId="{16F95C85-639F-3343-A54A-3643EB303D03}" srcOrd="0" destOrd="0" presId="urn:microsoft.com/office/officeart/2009/3/layout/HorizontalOrganizationChart"/>
    <dgm:cxn modelId="{0295A9B0-7423-E746-9F1D-4FC8ED60BCDE}" type="presParOf" srcId="{639B3D99-F68F-3244-B976-11035E6B0C14}" destId="{53451B8E-154B-B043-92AF-39127B3255B5}" srcOrd="1" destOrd="0" presId="urn:microsoft.com/office/officeart/2009/3/layout/HorizontalOrganizationChart"/>
    <dgm:cxn modelId="{09A6FAED-DD94-D04F-A4B3-2B0876697528}" type="presParOf" srcId="{E924F423-3547-0042-A9CC-4465C6CD50BF}" destId="{3276A31D-7526-0049-9A43-2EA90DB680B9}" srcOrd="1" destOrd="0" presId="urn:microsoft.com/office/officeart/2009/3/layout/HorizontalOrganizationChart"/>
    <dgm:cxn modelId="{EEA30CCF-B2EF-2545-8635-E197255D662E}" type="presParOf" srcId="{3276A31D-7526-0049-9A43-2EA90DB680B9}" destId="{54942768-171E-8844-AD03-5709F8068904}" srcOrd="0" destOrd="0" presId="urn:microsoft.com/office/officeart/2009/3/layout/HorizontalOrganizationChart"/>
    <dgm:cxn modelId="{AD9D5490-C09D-FA40-8BE1-F5A6A45CB1BF}" type="presParOf" srcId="{3276A31D-7526-0049-9A43-2EA90DB680B9}" destId="{62D07DC4-D68C-CD4F-928C-1E96FF330725}" srcOrd="1" destOrd="0" presId="urn:microsoft.com/office/officeart/2009/3/layout/HorizontalOrganizationChart"/>
    <dgm:cxn modelId="{3438B2FD-C3C0-AC42-8F02-0687B29F133E}" type="presParOf" srcId="{62D07DC4-D68C-CD4F-928C-1E96FF330725}" destId="{AE6C3387-C6B4-F743-AA4F-80A98A33201B}" srcOrd="0" destOrd="0" presId="urn:microsoft.com/office/officeart/2009/3/layout/HorizontalOrganizationChart"/>
    <dgm:cxn modelId="{95870C65-4423-044B-ACA9-EE0D0F83ECCF}" type="presParOf" srcId="{AE6C3387-C6B4-F743-AA4F-80A98A33201B}" destId="{43240F75-3A99-6B4D-BD8A-4F2116DF0A89}" srcOrd="0" destOrd="0" presId="urn:microsoft.com/office/officeart/2009/3/layout/HorizontalOrganizationChart"/>
    <dgm:cxn modelId="{70B0DE05-5B11-0149-959B-7301FEBBE30D}" type="presParOf" srcId="{AE6C3387-C6B4-F743-AA4F-80A98A33201B}" destId="{ABD79C95-0DEF-3748-AA20-5BD9A29C22B3}" srcOrd="1" destOrd="0" presId="urn:microsoft.com/office/officeart/2009/3/layout/HorizontalOrganizationChart"/>
    <dgm:cxn modelId="{A01E3682-F551-F54F-8F0A-1565A1A5DF79}" type="presParOf" srcId="{62D07DC4-D68C-CD4F-928C-1E96FF330725}" destId="{97F7F80C-5483-D242-97D4-3092828577D2}" srcOrd="1" destOrd="0" presId="urn:microsoft.com/office/officeart/2009/3/layout/HorizontalOrganizationChart"/>
    <dgm:cxn modelId="{A8E5128B-3B1D-FC4D-8941-0B7BA076DF0E}" type="presParOf" srcId="{62D07DC4-D68C-CD4F-928C-1E96FF330725}" destId="{CCE66CF1-8944-1241-BEF9-44C6346E0CA0}" srcOrd="2" destOrd="0" presId="urn:microsoft.com/office/officeart/2009/3/layout/HorizontalOrganizationChart"/>
    <dgm:cxn modelId="{583C8937-236C-A34E-8CFB-D203F11802FC}" type="presParOf" srcId="{3276A31D-7526-0049-9A43-2EA90DB680B9}" destId="{F52C53C6-0167-7D42-9E89-76466BDB1063}" srcOrd="2" destOrd="0" presId="urn:microsoft.com/office/officeart/2009/3/layout/HorizontalOrganizationChart"/>
    <dgm:cxn modelId="{52495292-A05C-8648-8C69-3C20EC44BF3A}" type="presParOf" srcId="{3276A31D-7526-0049-9A43-2EA90DB680B9}" destId="{4C392219-0C30-294C-B603-AE4C8C1612F7}" srcOrd="3" destOrd="0" presId="urn:microsoft.com/office/officeart/2009/3/layout/HorizontalOrganizationChart"/>
    <dgm:cxn modelId="{98BDC9AD-210A-AE4E-967D-4D8E36ED8BE1}" type="presParOf" srcId="{4C392219-0C30-294C-B603-AE4C8C1612F7}" destId="{217700D3-FC2D-BC47-9691-53813CF1DC6B}" srcOrd="0" destOrd="0" presId="urn:microsoft.com/office/officeart/2009/3/layout/HorizontalOrganizationChart"/>
    <dgm:cxn modelId="{1DD55955-0914-424C-B941-B6ACE6C8B223}" type="presParOf" srcId="{217700D3-FC2D-BC47-9691-53813CF1DC6B}" destId="{2794C876-B0D1-C94B-9DB9-224F2006D96B}" srcOrd="0" destOrd="0" presId="urn:microsoft.com/office/officeart/2009/3/layout/HorizontalOrganizationChart"/>
    <dgm:cxn modelId="{2C5ECC76-3DEA-5341-8642-DFFC5B66CCDB}" type="presParOf" srcId="{217700D3-FC2D-BC47-9691-53813CF1DC6B}" destId="{938822B0-68F6-CC4B-A9E3-BFBB5BF8E016}" srcOrd="1" destOrd="0" presId="urn:microsoft.com/office/officeart/2009/3/layout/HorizontalOrganizationChart"/>
    <dgm:cxn modelId="{25287766-C394-AD49-80E4-50C45FD0958F}" type="presParOf" srcId="{4C392219-0C30-294C-B603-AE4C8C1612F7}" destId="{26A77F74-609C-114A-BD69-351B7731B71C}" srcOrd="1" destOrd="0" presId="urn:microsoft.com/office/officeart/2009/3/layout/HorizontalOrganizationChart"/>
    <dgm:cxn modelId="{E13C1CA8-6E49-4C4B-95DF-66CF968737EA}" type="presParOf" srcId="{4C392219-0C30-294C-B603-AE4C8C1612F7}" destId="{44E81556-04CA-9943-A124-9FF1C1D6B782}" srcOrd="2" destOrd="0" presId="urn:microsoft.com/office/officeart/2009/3/layout/HorizontalOrganizationChart"/>
    <dgm:cxn modelId="{5820B423-8AEA-024A-8F0D-93168BB1ACD5}" type="presParOf" srcId="{3276A31D-7526-0049-9A43-2EA90DB680B9}" destId="{5E7618DC-1EFE-BB47-AEFA-8A198840BD70}" srcOrd="4" destOrd="0" presId="urn:microsoft.com/office/officeart/2009/3/layout/HorizontalOrganizationChart"/>
    <dgm:cxn modelId="{FBE9B3DB-4F1D-804C-A5C0-A4B35690E465}" type="presParOf" srcId="{3276A31D-7526-0049-9A43-2EA90DB680B9}" destId="{3F2731D9-B27B-074E-9472-8C8D5589967D}" srcOrd="5" destOrd="0" presId="urn:microsoft.com/office/officeart/2009/3/layout/HorizontalOrganizationChart"/>
    <dgm:cxn modelId="{F445E448-8D98-A54B-BA39-47188E496541}" type="presParOf" srcId="{3F2731D9-B27B-074E-9472-8C8D5589967D}" destId="{04538ADE-ABB8-674B-981A-866353CB42BF}" srcOrd="0" destOrd="0" presId="urn:microsoft.com/office/officeart/2009/3/layout/HorizontalOrganizationChart"/>
    <dgm:cxn modelId="{3DE4CF43-15BB-614C-B48A-FA6F5A26B8CA}" type="presParOf" srcId="{04538ADE-ABB8-674B-981A-866353CB42BF}" destId="{15D45AA5-2EA7-4149-A187-07A1D38B6154}" srcOrd="0" destOrd="0" presId="urn:microsoft.com/office/officeart/2009/3/layout/HorizontalOrganizationChart"/>
    <dgm:cxn modelId="{539E1E56-E146-754D-9D1F-F492C79C92B1}" type="presParOf" srcId="{04538ADE-ABB8-674B-981A-866353CB42BF}" destId="{8643191F-DFC4-4D4C-9066-5DB41FAED47B}" srcOrd="1" destOrd="0" presId="urn:microsoft.com/office/officeart/2009/3/layout/HorizontalOrganizationChart"/>
    <dgm:cxn modelId="{FF3EA909-921C-6849-A6EF-35BE25DE6CF1}" type="presParOf" srcId="{3F2731D9-B27B-074E-9472-8C8D5589967D}" destId="{559079F9-3E71-9048-8EC0-874CFD089AA9}" srcOrd="1" destOrd="0" presId="urn:microsoft.com/office/officeart/2009/3/layout/HorizontalOrganizationChart"/>
    <dgm:cxn modelId="{B23482ED-A6AE-A94D-81C2-65C0831B1BAE}" type="presParOf" srcId="{3F2731D9-B27B-074E-9472-8C8D5589967D}" destId="{44D70FCA-A8B7-5F4F-86FC-13351CE80214}" srcOrd="2" destOrd="0" presId="urn:microsoft.com/office/officeart/2009/3/layout/HorizontalOrganizationChart"/>
    <dgm:cxn modelId="{162DA144-C041-BE45-A0C1-6E4A2FE8E2A4}" type="presParOf" srcId="{E924F423-3547-0042-A9CC-4465C6CD50BF}" destId="{711384A3-26FA-F541-BE14-3F8DC5F70A1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618DC-1EFE-BB47-AEFA-8A198840BD70}">
      <dsp:nvSpPr>
        <dsp:cNvPr id="0" name=""/>
        <dsp:cNvSpPr/>
      </dsp:nvSpPr>
      <dsp:spPr>
        <a:xfrm>
          <a:off x="2390142" y="2164705"/>
          <a:ext cx="477515" cy="1026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8757" y="0"/>
              </a:lnTo>
              <a:lnTo>
                <a:pt x="238757" y="1026657"/>
              </a:lnTo>
              <a:lnTo>
                <a:pt x="477515" y="102665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C53C6-0167-7D42-9E89-76466BDB1063}">
      <dsp:nvSpPr>
        <dsp:cNvPr id="0" name=""/>
        <dsp:cNvSpPr/>
      </dsp:nvSpPr>
      <dsp:spPr>
        <a:xfrm>
          <a:off x="2390142" y="2118985"/>
          <a:ext cx="4775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515" y="4572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42768-171E-8844-AD03-5709F8068904}">
      <dsp:nvSpPr>
        <dsp:cNvPr id="0" name=""/>
        <dsp:cNvSpPr/>
      </dsp:nvSpPr>
      <dsp:spPr>
        <a:xfrm>
          <a:off x="2390142" y="1138048"/>
          <a:ext cx="477515" cy="1026657"/>
        </a:xfrm>
        <a:custGeom>
          <a:avLst/>
          <a:gdLst/>
          <a:ahLst/>
          <a:cxnLst/>
          <a:rect l="0" t="0" r="0" b="0"/>
          <a:pathLst>
            <a:path>
              <a:moveTo>
                <a:pt x="0" y="1026657"/>
              </a:moveTo>
              <a:lnTo>
                <a:pt x="238757" y="1026657"/>
              </a:lnTo>
              <a:lnTo>
                <a:pt x="238757" y="0"/>
              </a:lnTo>
              <a:lnTo>
                <a:pt x="477515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95C85-639F-3343-A54A-3643EB303D03}">
      <dsp:nvSpPr>
        <dsp:cNvPr id="0" name=""/>
        <dsp:cNvSpPr/>
      </dsp:nvSpPr>
      <dsp:spPr>
        <a:xfrm>
          <a:off x="2567" y="1800600"/>
          <a:ext cx="2387575" cy="728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400" kern="1200"/>
            <a:t>RPI</a:t>
          </a:r>
          <a:endParaRPr kumimoji="1" lang="ja-JP" altLang="en-US" sz="3400" kern="1200"/>
        </a:p>
      </dsp:txBody>
      <dsp:txXfrm>
        <a:off x="2567" y="1800600"/>
        <a:ext cx="2387575" cy="728210"/>
      </dsp:txXfrm>
    </dsp:sp>
    <dsp:sp modelId="{43240F75-3A99-6B4D-BD8A-4F2116DF0A89}">
      <dsp:nvSpPr>
        <dsp:cNvPr id="0" name=""/>
        <dsp:cNvSpPr/>
      </dsp:nvSpPr>
      <dsp:spPr>
        <a:xfrm>
          <a:off x="2867657" y="773942"/>
          <a:ext cx="2387575" cy="728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400" kern="1200" dirty="0"/>
            <a:t>.</a:t>
          </a:r>
          <a:r>
            <a:rPr kumimoji="1" lang="en-US" altLang="ja-JP" sz="3400" kern="1200" dirty="0" err="1"/>
            <a:t>py</a:t>
          </a:r>
          <a:endParaRPr kumimoji="1" lang="ja-JP" altLang="en-US" sz="3400" kern="1200"/>
        </a:p>
      </dsp:txBody>
      <dsp:txXfrm>
        <a:off x="2867657" y="773942"/>
        <a:ext cx="2387575" cy="728210"/>
      </dsp:txXfrm>
    </dsp:sp>
    <dsp:sp modelId="{2794C876-B0D1-C94B-9DB9-224F2006D96B}">
      <dsp:nvSpPr>
        <dsp:cNvPr id="0" name=""/>
        <dsp:cNvSpPr/>
      </dsp:nvSpPr>
      <dsp:spPr>
        <a:xfrm>
          <a:off x="2867657" y="1800600"/>
          <a:ext cx="2387575" cy="728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400" kern="1200" dirty="0"/>
            <a:t>.c</a:t>
          </a:r>
          <a:endParaRPr kumimoji="1" lang="ja-JP" altLang="en-US" sz="3400" kern="1200"/>
        </a:p>
      </dsp:txBody>
      <dsp:txXfrm>
        <a:off x="2867657" y="1800600"/>
        <a:ext cx="2387575" cy="728210"/>
      </dsp:txXfrm>
    </dsp:sp>
    <dsp:sp modelId="{15D45AA5-2EA7-4149-A187-07A1D38B6154}">
      <dsp:nvSpPr>
        <dsp:cNvPr id="0" name=""/>
        <dsp:cNvSpPr/>
      </dsp:nvSpPr>
      <dsp:spPr>
        <a:xfrm>
          <a:off x="2867657" y="2827257"/>
          <a:ext cx="2387575" cy="728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400" kern="1200" dirty="0"/>
            <a:t>.c</a:t>
          </a:r>
          <a:endParaRPr kumimoji="1" lang="ja-JP" altLang="en-US" sz="3400" kern="1200"/>
        </a:p>
      </dsp:txBody>
      <dsp:txXfrm>
        <a:off x="2867657" y="2827257"/>
        <a:ext cx="2387575" cy="728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618DC-1EFE-BB47-AEFA-8A198840BD70}">
      <dsp:nvSpPr>
        <dsp:cNvPr id="0" name=""/>
        <dsp:cNvSpPr/>
      </dsp:nvSpPr>
      <dsp:spPr>
        <a:xfrm>
          <a:off x="2390142" y="2164705"/>
          <a:ext cx="477515" cy="1026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8757" y="0"/>
              </a:lnTo>
              <a:lnTo>
                <a:pt x="238757" y="1026657"/>
              </a:lnTo>
              <a:lnTo>
                <a:pt x="477515" y="102665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C53C6-0167-7D42-9E89-76466BDB1063}">
      <dsp:nvSpPr>
        <dsp:cNvPr id="0" name=""/>
        <dsp:cNvSpPr/>
      </dsp:nvSpPr>
      <dsp:spPr>
        <a:xfrm>
          <a:off x="2390142" y="2118985"/>
          <a:ext cx="4775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515" y="4572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42768-171E-8844-AD03-5709F8068904}">
      <dsp:nvSpPr>
        <dsp:cNvPr id="0" name=""/>
        <dsp:cNvSpPr/>
      </dsp:nvSpPr>
      <dsp:spPr>
        <a:xfrm>
          <a:off x="2390142" y="1138048"/>
          <a:ext cx="477515" cy="1026657"/>
        </a:xfrm>
        <a:custGeom>
          <a:avLst/>
          <a:gdLst/>
          <a:ahLst/>
          <a:cxnLst/>
          <a:rect l="0" t="0" r="0" b="0"/>
          <a:pathLst>
            <a:path>
              <a:moveTo>
                <a:pt x="0" y="1026657"/>
              </a:moveTo>
              <a:lnTo>
                <a:pt x="238757" y="1026657"/>
              </a:lnTo>
              <a:lnTo>
                <a:pt x="238757" y="0"/>
              </a:lnTo>
              <a:lnTo>
                <a:pt x="477515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95C85-639F-3343-A54A-3643EB303D03}">
      <dsp:nvSpPr>
        <dsp:cNvPr id="0" name=""/>
        <dsp:cNvSpPr/>
      </dsp:nvSpPr>
      <dsp:spPr>
        <a:xfrm>
          <a:off x="2567" y="1800600"/>
          <a:ext cx="2387575" cy="728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400" kern="1200"/>
            <a:t>RPI</a:t>
          </a:r>
          <a:endParaRPr kumimoji="1" lang="ja-JP" altLang="en-US" sz="3400" kern="1200"/>
        </a:p>
      </dsp:txBody>
      <dsp:txXfrm>
        <a:off x="2567" y="1800600"/>
        <a:ext cx="2387575" cy="728210"/>
      </dsp:txXfrm>
    </dsp:sp>
    <dsp:sp modelId="{43240F75-3A99-6B4D-BD8A-4F2116DF0A89}">
      <dsp:nvSpPr>
        <dsp:cNvPr id="0" name=""/>
        <dsp:cNvSpPr/>
      </dsp:nvSpPr>
      <dsp:spPr>
        <a:xfrm>
          <a:off x="2867657" y="773942"/>
          <a:ext cx="2387575" cy="728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400" kern="1200" dirty="0"/>
            <a:t>.</a:t>
          </a:r>
          <a:r>
            <a:rPr kumimoji="1" lang="en-US" altLang="ja-JP" sz="3400" kern="1200" dirty="0" err="1"/>
            <a:t>py</a:t>
          </a:r>
          <a:endParaRPr kumimoji="1" lang="ja-JP" altLang="en-US" sz="3400" kern="1200"/>
        </a:p>
      </dsp:txBody>
      <dsp:txXfrm>
        <a:off x="2867657" y="773942"/>
        <a:ext cx="2387575" cy="728210"/>
      </dsp:txXfrm>
    </dsp:sp>
    <dsp:sp modelId="{2794C876-B0D1-C94B-9DB9-224F2006D96B}">
      <dsp:nvSpPr>
        <dsp:cNvPr id="0" name=""/>
        <dsp:cNvSpPr/>
      </dsp:nvSpPr>
      <dsp:spPr>
        <a:xfrm>
          <a:off x="2867657" y="1800600"/>
          <a:ext cx="2387575" cy="728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400" kern="1200" dirty="0"/>
            <a:t>.</a:t>
          </a:r>
          <a:r>
            <a:rPr kumimoji="1" lang="en-US" altLang="ja-JP" sz="3400" kern="1200" dirty="0" err="1"/>
            <a:t>py</a:t>
          </a:r>
          <a:endParaRPr kumimoji="1" lang="ja-JP" altLang="en-US" sz="3400" kern="1200"/>
        </a:p>
      </dsp:txBody>
      <dsp:txXfrm>
        <a:off x="2867657" y="1800600"/>
        <a:ext cx="2387575" cy="728210"/>
      </dsp:txXfrm>
    </dsp:sp>
    <dsp:sp modelId="{15D45AA5-2EA7-4149-A187-07A1D38B6154}">
      <dsp:nvSpPr>
        <dsp:cNvPr id="0" name=""/>
        <dsp:cNvSpPr/>
      </dsp:nvSpPr>
      <dsp:spPr>
        <a:xfrm>
          <a:off x="2867657" y="2827257"/>
          <a:ext cx="2387575" cy="728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400" kern="1200" dirty="0"/>
            <a:t>.</a:t>
          </a:r>
          <a:r>
            <a:rPr kumimoji="1" lang="en-US" altLang="ja-JP" sz="3400" kern="1200" dirty="0" err="1"/>
            <a:t>py</a:t>
          </a:r>
          <a:endParaRPr kumimoji="1" lang="ja-JP" altLang="en-US" sz="3400" kern="1200"/>
        </a:p>
      </dsp:txBody>
      <dsp:txXfrm>
        <a:off x="2867657" y="2827257"/>
        <a:ext cx="2387575" cy="728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1324D-9FCB-034C-8FD2-EFEC8FF5DA65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2FB4-FBE8-3B4A-ACD4-A17CA5700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0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2633CC-0587-E314-450F-96A0C48A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433B-93DC-CA45-A56A-01F77006F041}" type="datetime1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701D6B-4820-4AC5-5BFA-EA075511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D820D0-CE32-2ECA-2D61-0B34B967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F3A6-CA44-BF45-824A-2A424642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0DE61C2-D506-DC4E-0FA7-0D9B8D714C64}"/>
              </a:ext>
            </a:extLst>
          </p:cNvPr>
          <p:cNvSpPr/>
          <p:nvPr userDrawn="1"/>
        </p:nvSpPr>
        <p:spPr>
          <a:xfrm>
            <a:off x="1524000" y="1122363"/>
            <a:ext cx="9144000" cy="2387600"/>
          </a:xfrm>
          <a:custGeom>
            <a:avLst/>
            <a:gdLst>
              <a:gd name="connsiteX0" fmla="*/ 0 w 9144000"/>
              <a:gd name="connsiteY0" fmla="*/ 397941 h 2387600"/>
              <a:gd name="connsiteX1" fmla="*/ 397941 w 9144000"/>
              <a:gd name="connsiteY1" fmla="*/ 0 h 2387600"/>
              <a:gd name="connsiteX2" fmla="*/ 1161198 w 9144000"/>
              <a:gd name="connsiteY2" fmla="*/ 0 h 2387600"/>
              <a:gd name="connsiteX3" fmla="*/ 1674010 w 9144000"/>
              <a:gd name="connsiteY3" fmla="*/ 0 h 2387600"/>
              <a:gd name="connsiteX4" fmla="*/ 2103342 w 9144000"/>
              <a:gd name="connsiteY4" fmla="*/ 0 h 2387600"/>
              <a:gd name="connsiteX5" fmla="*/ 2783118 w 9144000"/>
              <a:gd name="connsiteY5" fmla="*/ 0 h 2387600"/>
              <a:gd name="connsiteX6" fmla="*/ 3295931 w 9144000"/>
              <a:gd name="connsiteY6" fmla="*/ 0 h 2387600"/>
              <a:gd name="connsiteX7" fmla="*/ 4059187 w 9144000"/>
              <a:gd name="connsiteY7" fmla="*/ 0 h 2387600"/>
              <a:gd name="connsiteX8" fmla="*/ 4488519 w 9144000"/>
              <a:gd name="connsiteY8" fmla="*/ 0 h 2387600"/>
              <a:gd name="connsiteX9" fmla="*/ 5251775 w 9144000"/>
              <a:gd name="connsiteY9" fmla="*/ 0 h 2387600"/>
              <a:gd name="connsiteX10" fmla="*/ 5597626 w 9144000"/>
              <a:gd name="connsiteY10" fmla="*/ 0 h 2387600"/>
              <a:gd name="connsiteX11" fmla="*/ 6193920 w 9144000"/>
              <a:gd name="connsiteY11" fmla="*/ 0 h 2387600"/>
              <a:gd name="connsiteX12" fmla="*/ 6790214 w 9144000"/>
              <a:gd name="connsiteY12" fmla="*/ 0 h 2387600"/>
              <a:gd name="connsiteX13" fmla="*/ 7303027 w 9144000"/>
              <a:gd name="connsiteY13" fmla="*/ 0 h 2387600"/>
              <a:gd name="connsiteX14" fmla="*/ 8066284 w 9144000"/>
              <a:gd name="connsiteY14" fmla="*/ 0 h 2387600"/>
              <a:gd name="connsiteX15" fmla="*/ 8746059 w 9144000"/>
              <a:gd name="connsiteY15" fmla="*/ 0 h 2387600"/>
              <a:gd name="connsiteX16" fmla="*/ 9144000 w 9144000"/>
              <a:gd name="connsiteY16" fmla="*/ 397941 h 2387600"/>
              <a:gd name="connsiteX17" fmla="*/ 9144000 w 9144000"/>
              <a:gd name="connsiteY17" fmla="*/ 944431 h 2387600"/>
              <a:gd name="connsiteX18" fmla="*/ 9144000 w 9144000"/>
              <a:gd name="connsiteY18" fmla="*/ 1475004 h 2387600"/>
              <a:gd name="connsiteX19" fmla="*/ 9144000 w 9144000"/>
              <a:gd name="connsiteY19" fmla="*/ 1989659 h 2387600"/>
              <a:gd name="connsiteX20" fmla="*/ 8746059 w 9144000"/>
              <a:gd name="connsiteY20" fmla="*/ 2387600 h 2387600"/>
              <a:gd name="connsiteX21" fmla="*/ 8066284 w 9144000"/>
              <a:gd name="connsiteY21" fmla="*/ 2387600 h 2387600"/>
              <a:gd name="connsiteX22" fmla="*/ 7636952 w 9144000"/>
              <a:gd name="connsiteY22" fmla="*/ 2387600 h 2387600"/>
              <a:gd name="connsiteX23" fmla="*/ 7040658 w 9144000"/>
              <a:gd name="connsiteY23" fmla="*/ 2387600 h 2387600"/>
              <a:gd name="connsiteX24" fmla="*/ 6694807 w 9144000"/>
              <a:gd name="connsiteY24" fmla="*/ 2387600 h 2387600"/>
              <a:gd name="connsiteX25" fmla="*/ 6348957 w 9144000"/>
              <a:gd name="connsiteY25" fmla="*/ 2387600 h 2387600"/>
              <a:gd name="connsiteX26" fmla="*/ 5752662 w 9144000"/>
              <a:gd name="connsiteY26" fmla="*/ 2387600 h 2387600"/>
              <a:gd name="connsiteX27" fmla="*/ 5323331 w 9144000"/>
              <a:gd name="connsiteY27" fmla="*/ 2387600 h 2387600"/>
              <a:gd name="connsiteX28" fmla="*/ 4643555 w 9144000"/>
              <a:gd name="connsiteY28" fmla="*/ 2387600 h 2387600"/>
              <a:gd name="connsiteX29" fmla="*/ 4214224 w 9144000"/>
              <a:gd name="connsiteY29" fmla="*/ 2387600 h 2387600"/>
              <a:gd name="connsiteX30" fmla="*/ 3534448 w 9144000"/>
              <a:gd name="connsiteY30" fmla="*/ 2387600 h 2387600"/>
              <a:gd name="connsiteX31" fmla="*/ 3188598 w 9144000"/>
              <a:gd name="connsiteY31" fmla="*/ 2387600 h 2387600"/>
              <a:gd name="connsiteX32" fmla="*/ 2508822 w 9144000"/>
              <a:gd name="connsiteY32" fmla="*/ 2387600 h 2387600"/>
              <a:gd name="connsiteX33" fmla="*/ 2079490 w 9144000"/>
              <a:gd name="connsiteY33" fmla="*/ 2387600 h 2387600"/>
              <a:gd name="connsiteX34" fmla="*/ 1733640 w 9144000"/>
              <a:gd name="connsiteY34" fmla="*/ 2387600 h 2387600"/>
              <a:gd name="connsiteX35" fmla="*/ 1304308 w 9144000"/>
              <a:gd name="connsiteY35" fmla="*/ 2387600 h 2387600"/>
              <a:gd name="connsiteX36" fmla="*/ 397941 w 9144000"/>
              <a:gd name="connsiteY36" fmla="*/ 2387600 h 2387600"/>
              <a:gd name="connsiteX37" fmla="*/ 0 w 9144000"/>
              <a:gd name="connsiteY37" fmla="*/ 1989659 h 2387600"/>
              <a:gd name="connsiteX38" fmla="*/ 0 w 9144000"/>
              <a:gd name="connsiteY38" fmla="*/ 1490921 h 2387600"/>
              <a:gd name="connsiteX39" fmla="*/ 0 w 9144000"/>
              <a:gd name="connsiteY39" fmla="*/ 976265 h 2387600"/>
              <a:gd name="connsiteX40" fmla="*/ 0 w 9144000"/>
              <a:gd name="connsiteY40" fmla="*/ 397941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144000" h="2387600" extrusionOk="0">
                <a:moveTo>
                  <a:pt x="0" y="397941"/>
                </a:moveTo>
                <a:cubicBezTo>
                  <a:pt x="-42194" y="152138"/>
                  <a:pt x="130977" y="17710"/>
                  <a:pt x="397941" y="0"/>
                </a:cubicBezTo>
                <a:cubicBezTo>
                  <a:pt x="627441" y="-53133"/>
                  <a:pt x="883551" y="60027"/>
                  <a:pt x="1161198" y="0"/>
                </a:cubicBezTo>
                <a:cubicBezTo>
                  <a:pt x="1438845" y="-60027"/>
                  <a:pt x="1489237" y="26725"/>
                  <a:pt x="1674010" y="0"/>
                </a:cubicBezTo>
                <a:cubicBezTo>
                  <a:pt x="1858783" y="-26725"/>
                  <a:pt x="2016840" y="37599"/>
                  <a:pt x="2103342" y="0"/>
                </a:cubicBezTo>
                <a:cubicBezTo>
                  <a:pt x="2189844" y="-37599"/>
                  <a:pt x="2540492" y="33015"/>
                  <a:pt x="2783118" y="0"/>
                </a:cubicBezTo>
                <a:cubicBezTo>
                  <a:pt x="3025744" y="-33015"/>
                  <a:pt x="3080113" y="41861"/>
                  <a:pt x="3295931" y="0"/>
                </a:cubicBezTo>
                <a:cubicBezTo>
                  <a:pt x="3511749" y="-41861"/>
                  <a:pt x="3889693" y="21959"/>
                  <a:pt x="4059187" y="0"/>
                </a:cubicBezTo>
                <a:cubicBezTo>
                  <a:pt x="4228681" y="-21959"/>
                  <a:pt x="4328711" y="45516"/>
                  <a:pt x="4488519" y="0"/>
                </a:cubicBezTo>
                <a:cubicBezTo>
                  <a:pt x="4648327" y="-45516"/>
                  <a:pt x="5013169" y="84221"/>
                  <a:pt x="5251775" y="0"/>
                </a:cubicBezTo>
                <a:cubicBezTo>
                  <a:pt x="5490381" y="-84221"/>
                  <a:pt x="5501855" y="33058"/>
                  <a:pt x="5597626" y="0"/>
                </a:cubicBezTo>
                <a:cubicBezTo>
                  <a:pt x="5693397" y="-33058"/>
                  <a:pt x="5921064" y="20789"/>
                  <a:pt x="6193920" y="0"/>
                </a:cubicBezTo>
                <a:cubicBezTo>
                  <a:pt x="6466776" y="-20789"/>
                  <a:pt x="6493152" y="64085"/>
                  <a:pt x="6790214" y="0"/>
                </a:cubicBezTo>
                <a:cubicBezTo>
                  <a:pt x="7087276" y="-64085"/>
                  <a:pt x="7155079" y="7434"/>
                  <a:pt x="7303027" y="0"/>
                </a:cubicBezTo>
                <a:cubicBezTo>
                  <a:pt x="7450975" y="-7434"/>
                  <a:pt x="7841248" y="14819"/>
                  <a:pt x="8066284" y="0"/>
                </a:cubicBezTo>
                <a:cubicBezTo>
                  <a:pt x="8291320" y="-14819"/>
                  <a:pt x="8563274" y="44810"/>
                  <a:pt x="8746059" y="0"/>
                </a:cubicBezTo>
                <a:cubicBezTo>
                  <a:pt x="8930514" y="5800"/>
                  <a:pt x="9119161" y="161026"/>
                  <a:pt x="9144000" y="397941"/>
                </a:cubicBezTo>
                <a:cubicBezTo>
                  <a:pt x="9145652" y="649406"/>
                  <a:pt x="9098384" y="799682"/>
                  <a:pt x="9144000" y="944431"/>
                </a:cubicBezTo>
                <a:cubicBezTo>
                  <a:pt x="9189616" y="1089180"/>
                  <a:pt x="9092989" y="1227356"/>
                  <a:pt x="9144000" y="1475004"/>
                </a:cubicBezTo>
                <a:cubicBezTo>
                  <a:pt x="9195011" y="1722652"/>
                  <a:pt x="9136652" y="1856693"/>
                  <a:pt x="9144000" y="1989659"/>
                </a:cubicBezTo>
                <a:cubicBezTo>
                  <a:pt x="9105594" y="2211017"/>
                  <a:pt x="8969264" y="2381420"/>
                  <a:pt x="8746059" y="2387600"/>
                </a:cubicBezTo>
                <a:cubicBezTo>
                  <a:pt x="8472208" y="2456606"/>
                  <a:pt x="8370492" y="2363319"/>
                  <a:pt x="8066284" y="2387600"/>
                </a:cubicBezTo>
                <a:cubicBezTo>
                  <a:pt x="7762076" y="2411881"/>
                  <a:pt x="7802019" y="2357931"/>
                  <a:pt x="7636952" y="2387600"/>
                </a:cubicBezTo>
                <a:cubicBezTo>
                  <a:pt x="7471885" y="2417269"/>
                  <a:pt x="7326393" y="2330203"/>
                  <a:pt x="7040658" y="2387600"/>
                </a:cubicBezTo>
                <a:cubicBezTo>
                  <a:pt x="6754923" y="2444997"/>
                  <a:pt x="6810688" y="2380467"/>
                  <a:pt x="6694807" y="2387600"/>
                </a:cubicBezTo>
                <a:cubicBezTo>
                  <a:pt x="6578926" y="2394733"/>
                  <a:pt x="6442049" y="2349524"/>
                  <a:pt x="6348957" y="2387600"/>
                </a:cubicBezTo>
                <a:cubicBezTo>
                  <a:pt x="6255865" y="2425676"/>
                  <a:pt x="6040393" y="2318477"/>
                  <a:pt x="5752662" y="2387600"/>
                </a:cubicBezTo>
                <a:cubicBezTo>
                  <a:pt x="5464932" y="2456723"/>
                  <a:pt x="5496714" y="2365359"/>
                  <a:pt x="5323331" y="2387600"/>
                </a:cubicBezTo>
                <a:cubicBezTo>
                  <a:pt x="5149948" y="2409841"/>
                  <a:pt x="4842152" y="2343598"/>
                  <a:pt x="4643555" y="2387600"/>
                </a:cubicBezTo>
                <a:cubicBezTo>
                  <a:pt x="4444958" y="2431602"/>
                  <a:pt x="4331344" y="2359225"/>
                  <a:pt x="4214224" y="2387600"/>
                </a:cubicBezTo>
                <a:cubicBezTo>
                  <a:pt x="4097104" y="2415975"/>
                  <a:pt x="3842984" y="2360575"/>
                  <a:pt x="3534448" y="2387600"/>
                </a:cubicBezTo>
                <a:cubicBezTo>
                  <a:pt x="3225912" y="2414625"/>
                  <a:pt x="3286126" y="2357068"/>
                  <a:pt x="3188598" y="2387600"/>
                </a:cubicBezTo>
                <a:cubicBezTo>
                  <a:pt x="3091070" y="2418132"/>
                  <a:pt x="2829804" y="2370426"/>
                  <a:pt x="2508822" y="2387600"/>
                </a:cubicBezTo>
                <a:cubicBezTo>
                  <a:pt x="2187840" y="2404774"/>
                  <a:pt x="2171150" y="2375665"/>
                  <a:pt x="2079490" y="2387600"/>
                </a:cubicBezTo>
                <a:cubicBezTo>
                  <a:pt x="1987830" y="2399535"/>
                  <a:pt x="1826308" y="2385975"/>
                  <a:pt x="1733640" y="2387600"/>
                </a:cubicBezTo>
                <a:cubicBezTo>
                  <a:pt x="1640972" y="2389225"/>
                  <a:pt x="1413829" y="2360044"/>
                  <a:pt x="1304308" y="2387600"/>
                </a:cubicBezTo>
                <a:cubicBezTo>
                  <a:pt x="1194787" y="2415156"/>
                  <a:pt x="739697" y="2354454"/>
                  <a:pt x="397941" y="2387600"/>
                </a:cubicBezTo>
                <a:cubicBezTo>
                  <a:pt x="232648" y="2373179"/>
                  <a:pt x="-8779" y="2270250"/>
                  <a:pt x="0" y="1989659"/>
                </a:cubicBezTo>
                <a:cubicBezTo>
                  <a:pt x="-14223" y="1759775"/>
                  <a:pt x="3653" y="1676428"/>
                  <a:pt x="0" y="1490921"/>
                </a:cubicBezTo>
                <a:cubicBezTo>
                  <a:pt x="-3653" y="1305414"/>
                  <a:pt x="22090" y="1193830"/>
                  <a:pt x="0" y="976265"/>
                </a:cubicBezTo>
                <a:cubicBezTo>
                  <a:pt x="-22090" y="758700"/>
                  <a:pt x="40237" y="523521"/>
                  <a:pt x="0" y="397941"/>
                </a:cubicBezTo>
                <a:close/>
              </a:path>
            </a:pathLst>
          </a:custGeom>
          <a:noFill/>
          <a:ln w="76200">
            <a:solidFill>
              <a:schemeClr val="accent2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2C23E09-23AD-E3F7-33BD-3D917BC69F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030288"/>
            <a:ext cx="9144000" cy="1966913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9B0B24-AC94-5319-5F15-D2A37E67FF88}"/>
              </a:ext>
            </a:extLst>
          </p:cNvPr>
          <p:cNvSpPr txBox="1"/>
          <p:nvPr userDrawn="1"/>
        </p:nvSpPr>
        <p:spPr>
          <a:xfrm>
            <a:off x="5344884" y="4333369"/>
            <a:ext cx="4887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ja-JP" altLang="ja-JP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Member: 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ja-JP" altLang="ja-JP" sz="18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​</a:t>
            </a:r>
            <a:r>
              <a:rPr lang="ja-JP" altLang="ja-JP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KURIKI IKURU</a:t>
            </a:r>
            <a:r>
              <a:rPr lang="en-US" altLang="ja-JP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​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	</a:t>
            </a:r>
          </a:p>
          <a:p>
            <a:pPr algn="l" rtl="0" fontAlgn="base"/>
            <a:r>
              <a:rPr lang="ja-JP" altLang="ja-JP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KOMAKI MASARU</a:t>
            </a:r>
            <a:r>
              <a:rPr lang="en-US" altLang="ja-JP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​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	</a:t>
            </a:r>
            <a:r>
              <a:rPr lang="ja-JP" altLang="ja-JP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SHIKADA HITORO</a:t>
            </a:r>
            <a:r>
              <a:rPr lang="en-US" altLang="ja-JP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​</a:t>
            </a:r>
            <a:endParaRPr lang="en-US" altLang="ja-JP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algn="l" rtl="0" fontAlgn="base"/>
            <a:r>
              <a:rPr lang="ja-JP" altLang="ja-JP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SUGITANI TOMONARI</a:t>
            </a:r>
            <a:r>
              <a:rPr lang="en-US" altLang="ja-JP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​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	</a:t>
            </a:r>
            <a:r>
              <a:rPr lang="ja-JP" altLang="ja-JP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TANAKA DAISE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endParaRPr lang="ja-JP" altLang="ja-JP" b="0" i="0">
              <a:solidFill>
                <a:srgbClr val="000000"/>
              </a:solidFill>
              <a:effectLst/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C54CEA-B8C4-AD09-B65C-5C464174777B}"/>
              </a:ext>
            </a:extLst>
          </p:cNvPr>
          <p:cNvSpPr txBox="1"/>
          <p:nvPr userDrawn="1"/>
        </p:nvSpPr>
        <p:spPr>
          <a:xfrm>
            <a:off x="2147208" y="4114426"/>
            <a:ext cx="30452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Team 2</a:t>
            </a:r>
          </a:p>
          <a:p>
            <a:pPr algn="ctr"/>
            <a:r>
              <a:rPr kumimoji="1" lang="en-US" altLang="ja-JP" sz="6000" dirty="0">
                <a:latin typeface="Engravers MT" panose="02090707080505020304" pitchFamily="18" charset="0"/>
                <a:ea typeface="HGSoeiKakugothicUB" panose="020B0909000000000000" pitchFamily="49" charset="-128"/>
                <a:cs typeface="Arial" panose="020B0604020202020204" pitchFamily="34" charset="0"/>
              </a:rPr>
              <a:t>TATA</a:t>
            </a:r>
            <a:endParaRPr kumimoji="1" lang="ja-JP" altLang="en-US" sz="6000">
              <a:latin typeface="Engravers MT" panose="02090707080505020304" pitchFamily="18" charset="0"/>
              <a:ea typeface="HGSoeiKakugothicUB" panose="020B0909000000000000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2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4D594-5F14-7691-ED71-1E3F166771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1148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Agenda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6C4FC4-3F25-F19B-93D0-13F74E03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2D22-B577-3148-AB80-E5AC48145AE9}" type="datetime1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44383B-D55A-F026-9594-64CA27C6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E81E17-874E-C20F-523C-2997006E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F3A6-CA44-BF45-824A-2A424642729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6" name="グラフィックス 5" descr="飛行機 単色塗りつぶし">
            <a:extLst>
              <a:ext uri="{FF2B5EF4-FFF2-40B4-BE49-F238E27FC236}">
                <a16:creationId xmlns:a16="http://schemas.microsoft.com/office/drawing/2014/main" id="{ECC18C13-0B7A-0686-A7B9-52DFE344E7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76123">
            <a:off x="2713312" y="956360"/>
            <a:ext cx="492391" cy="492391"/>
          </a:xfrm>
          <a:prstGeom prst="rect">
            <a:avLst/>
          </a:prstGeom>
        </p:spPr>
      </p:pic>
      <p:sp>
        <p:nvSpPr>
          <p:cNvPr id="7" name="円弧 6">
            <a:extLst>
              <a:ext uri="{FF2B5EF4-FFF2-40B4-BE49-F238E27FC236}">
                <a16:creationId xmlns:a16="http://schemas.microsoft.com/office/drawing/2014/main" id="{4E83A812-3CC1-65FD-B256-899535C2C977}"/>
              </a:ext>
            </a:extLst>
          </p:cNvPr>
          <p:cNvSpPr/>
          <p:nvPr userDrawn="1"/>
        </p:nvSpPr>
        <p:spPr>
          <a:xfrm rot="10800000">
            <a:off x="838200" y="993284"/>
            <a:ext cx="2121309" cy="289560"/>
          </a:xfrm>
          <a:custGeom>
            <a:avLst/>
            <a:gdLst>
              <a:gd name="connsiteX0" fmla="*/ 365060 w 2121309"/>
              <a:gd name="connsiteY0" fmla="*/ 35483 h 289560"/>
              <a:gd name="connsiteX1" fmla="*/ 1071959 w 2121309"/>
              <a:gd name="connsiteY1" fmla="*/ 9 h 289560"/>
              <a:gd name="connsiteX2" fmla="*/ 2121309 w 2121309"/>
              <a:gd name="connsiteY2" fmla="*/ 144781 h 289560"/>
              <a:gd name="connsiteX3" fmla="*/ 1569769 w 2121309"/>
              <a:gd name="connsiteY3" fmla="*/ 144780 h 289560"/>
              <a:gd name="connsiteX4" fmla="*/ 1060655 w 2121309"/>
              <a:gd name="connsiteY4" fmla="*/ 144780 h 289560"/>
              <a:gd name="connsiteX5" fmla="*/ 726769 w 2121309"/>
              <a:gd name="connsiteY5" fmla="*/ 92317 h 289560"/>
              <a:gd name="connsiteX6" fmla="*/ 365060 w 2121309"/>
              <a:gd name="connsiteY6" fmla="*/ 35483 h 289560"/>
              <a:gd name="connsiteX0" fmla="*/ 365060 w 2121309"/>
              <a:gd name="connsiteY0" fmla="*/ 35483 h 289560"/>
              <a:gd name="connsiteX1" fmla="*/ 1071959 w 2121309"/>
              <a:gd name="connsiteY1" fmla="*/ 9 h 289560"/>
              <a:gd name="connsiteX2" fmla="*/ 2121309 w 2121309"/>
              <a:gd name="connsiteY2" fmla="*/ 144781 h 28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1309" h="289560" stroke="0" extrusionOk="0">
                <a:moveTo>
                  <a:pt x="365060" y="35483"/>
                </a:moveTo>
                <a:cubicBezTo>
                  <a:pt x="498979" y="-25983"/>
                  <a:pt x="805138" y="2382"/>
                  <a:pt x="1071959" y="9"/>
                </a:cubicBezTo>
                <a:cubicBezTo>
                  <a:pt x="1657828" y="1808"/>
                  <a:pt x="2098595" y="66145"/>
                  <a:pt x="2121309" y="144781"/>
                </a:cubicBezTo>
                <a:cubicBezTo>
                  <a:pt x="1993814" y="199861"/>
                  <a:pt x="1716250" y="142461"/>
                  <a:pt x="1569769" y="144780"/>
                </a:cubicBezTo>
                <a:cubicBezTo>
                  <a:pt x="1423288" y="147099"/>
                  <a:pt x="1244118" y="131402"/>
                  <a:pt x="1060655" y="144780"/>
                </a:cubicBezTo>
                <a:cubicBezTo>
                  <a:pt x="965333" y="153884"/>
                  <a:pt x="843185" y="76989"/>
                  <a:pt x="726769" y="92317"/>
                </a:cubicBezTo>
                <a:cubicBezTo>
                  <a:pt x="610353" y="107646"/>
                  <a:pt x="539659" y="34278"/>
                  <a:pt x="365060" y="35483"/>
                </a:cubicBezTo>
                <a:close/>
              </a:path>
              <a:path w="2121309" h="289560" fill="none" extrusionOk="0">
                <a:moveTo>
                  <a:pt x="365060" y="35483"/>
                </a:moveTo>
                <a:cubicBezTo>
                  <a:pt x="509657" y="3953"/>
                  <a:pt x="852550" y="32411"/>
                  <a:pt x="1071959" y="9"/>
                </a:cubicBezTo>
                <a:cubicBezTo>
                  <a:pt x="1666161" y="19999"/>
                  <a:pt x="2123211" y="85124"/>
                  <a:pt x="2121309" y="144781"/>
                </a:cubicBezTo>
              </a:path>
              <a:path w="2121309" h="289560" fill="none" stroke="0" extrusionOk="0">
                <a:moveTo>
                  <a:pt x="365060" y="35483"/>
                </a:moveTo>
                <a:cubicBezTo>
                  <a:pt x="558764" y="-8747"/>
                  <a:pt x="772303" y="55449"/>
                  <a:pt x="1071959" y="9"/>
                </a:cubicBezTo>
                <a:cubicBezTo>
                  <a:pt x="1671523" y="11057"/>
                  <a:pt x="2138394" y="69531"/>
                  <a:pt x="2121309" y="144781"/>
                </a:cubicBezTo>
              </a:path>
            </a:pathLst>
          </a:custGeom>
          <a:ln w="19050">
            <a:solidFill>
              <a:schemeClr val="accent2"/>
            </a:solidFill>
            <a:prstDash val="lgDashDotDot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1335786"/>
                      <a:gd name="adj2" fmla="val 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414AA0DC-0587-C1A5-36DD-805F3374F83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1" y="1911004"/>
            <a:ext cx="6388510" cy="4012705"/>
          </a:xfrm>
          <a:prstGeom prst="rect">
            <a:avLst/>
          </a:prstGeom>
        </p:spPr>
        <p:txBody>
          <a:bodyPr/>
          <a:lstStyle>
            <a:lvl1pPr marL="571500" indent="-571500">
              <a:buFont typeface="+mj-lt"/>
              <a:buAutoNum type="romanU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Content 1</a:t>
            </a:r>
          </a:p>
          <a:p>
            <a:pPr lvl="0"/>
            <a:r>
              <a:rPr kumimoji="1" lang="en-US" altLang="ja-JP" dirty="0"/>
              <a:t>Content 2</a:t>
            </a:r>
          </a:p>
          <a:p>
            <a:pPr lvl="0"/>
            <a:r>
              <a:rPr kumimoji="1" lang="en-US" altLang="ja-JP" dirty="0"/>
              <a:t>Content 3</a:t>
            </a:r>
            <a:endParaRPr kumimoji="1" lang="ja-JP" altLang="en-US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C68FD49B-A49C-A032-E891-5773B7E19C24}"/>
              </a:ext>
            </a:extLst>
          </p:cNvPr>
          <p:cNvSpPr/>
          <p:nvPr userDrawn="1"/>
        </p:nvSpPr>
        <p:spPr>
          <a:xfrm>
            <a:off x="838200" y="1911004"/>
            <a:ext cx="6388511" cy="4037503"/>
          </a:xfrm>
          <a:custGeom>
            <a:avLst/>
            <a:gdLst>
              <a:gd name="connsiteX0" fmla="*/ 0 w 6388511"/>
              <a:gd name="connsiteY0" fmla="*/ 171755 h 4037503"/>
              <a:gd name="connsiteX1" fmla="*/ 171755 w 6388511"/>
              <a:gd name="connsiteY1" fmla="*/ 0 h 4037503"/>
              <a:gd name="connsiteX2" fmla="*/ 6216756 w 6388511"/>
              <a:gd name="connsiteY2" fmla="*/ 0 h 4037503"/>
              <a:gd name="connsiteX3" fmla="*/ 6388511 w 6388511"/>
              <a:gd name="connsiteY3" fmla="*/ 171755 h 4037503"/>
              <a:gd name="connsiteX4" fmla="*/ 6388511 w 6388511"/>
              <a:gd name="connsiteY4" fmla="*/ 3865748 h 4037503"/>
              <a:gd name="connsiteX5" fmla="*/ 6216756 w 6388511"/>
              <a:gd name="connsiteY5" fmla="*/ 4037503 h 4037503"/>
              <a:gd name="connsiteX6" fmla="*/ 171755 w 6388511"/>
              <a:gd name="connsiteY6" fmla="*/ 4037503 h 4037503"/>
              <a:gd name="connsiteX7" fmla="*/ 0 w 6388511"/>
              <a:gd name="connsiteY7" fmla="*/ 3865748 h 4037503"/>
              <a:gd name="connsiteX8" fmla="*/ 0 w 6388511"/>
              <a:gd name="connsiteY8" fmla="*/ 171755 h 403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8511" h="4037503" extrusionOk="0">
                <a:moveTo>
                  <a:pt x="0" y="171755"/>
                </a:moveTo>
                <a:cubicBezTo>
                  <a:pt x="-14532" y="67933"/>
                  <a:pt x="75670" y="460"/>
                  <a:pt x="171755" y="0"/>
                </a:cubicBezTo>
                <a:cubicBezTo>
                  <a:pt x="3012219" y="132882"/>
                  <a:pt x="5041946" y="-84951"/>
                  <a:pt x="6216756" y="0"/>
                </a:cubicBezTo>
                <a:cubicBezTo>
                  <a:pt x="6302809" y="8598"/>
                  <a:pt x="6385478" y="93662"/>
                  <a:pt x="6388511" y="171755"/>
                </a:cubicBezTo>
                <a:cubicBezTo>
                  <a:pt x="6408698" y="1476303"/>
                  <a:pt x="6540991" y="2624364"/>
                  <a:pt x="6388511" y="3865748"/>
                </a:cubicBezTo>
                <a:cubicBezTo>
                  <a:pt x="6402219" y="3962232"/>
                  <a:pt x="6312925" y="4034806"/>
                  <a:pt x="6216756" y="4037503"/>
                </a:cubicBezTo>
                <a:cubicBezTo>
                  <a:pt x="3552054" y="4125142"/>
                  <a:pt x="910116" y="3964824"/>
                  <a:pt x="171755" y="4037503"/>
                </a:cubicBezTo>
                <a:cubicBezTo>
                  <a:pt x="75231" y="4021613"/>
                  <a:pt x="-9922" y="3974395"/>
                  <a:pt x="0" y="3865748"/>
                </a:cubicBezTo>
                <a:cubicBezTo>
                  <a:pt x="-38581" y="3200333"/>
                  <a:pt x="63341" y="1356999"/>
                  <a:pt x="0" y="171755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4254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1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69A4D-D67A-A228-A87C-79643E56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98A4F-D5D8-583A-B75D-6ABA13B763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06D41-860D-CD44-9024-5FB24A17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EA2A-24BA-0A44-ABA2-CE01E8AEE497}" type="datetime1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8533B9-9918-F7A8-99AF-2AC2A7F3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18C03F-30BB-D092-3F05-B02841BD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F3A6-CA44-BF45-824A-2A424642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グラフィックス 9" descr="飛行機 単色塗りつぶし">
            <a:extLst>
              <a:ext uri="{FF2B5EF4-FFF2-40B4-BE49-F238E27FC236}">
                <a16:creationId xmlns:a16="http://schemas.microsoft.com/office/drawing/2014/main" id="{364EC426-AD8C-0717-C107-9BBB23BEBF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766406">
            <a:off x="11359855" y="1036649"/>
            <a:ext cx="492391" cy="492391"/>
          </a:xfrm>
          <a:prstGeom prst="rect">
            <a:avLst/>
          </a:prstGeom>
        </p:spPr>
      </p:pic>
      <p:sp>
        <p:nvSpPr>
          <p:cNvPr id="11" name="円弧 10">
            <a:extLst>
              <a:ext uri="{FF2B5EF4-FFF2-40B4-BE49-F238E27FC236}">
                <a16:creationId xmlns:a16="http://schemas.microsoft.com/office/drawing/2014/main" id="{10E59695-F133-F05D-EC63-E1ADCD26D950}"/>
              </a:ext>
            </a:extLst>
          </p:cNvPr>
          <p:cNvSpPr/>
          <p:nvPr userDrawn="1"/>
        </p:nvSpPr>
        <p:spPr>
          <a:xfrm rot="10800000">
            <a:off x="838201" y="1060351"/>
            <a:ext cx="11038840" cy="289560"/>
          </a:xfrm>
          <a:custGeom>
            <a:avLst/>
            <a:gdLst>
              <a:gd name="connsiteX0" fmla="*/ 615384 w 11038840"/>
              <a:gd name="connsiteY0" fmla="*/ 78345 h 289560"/>
              <a:gd name="connsiteX1" fmla="*/ 5520401 w 11038840"/>
              <a:gd name="connsiteY1" fmla="*/ 0 h 289560"/>
              <a:gd name="connsiteX2" fmla="*/ 11038840 w 11038840"/>
              <a:gd name="connsiteY2" fmla="*/ 144780 h 289560"/>
              <a:gd name="connsiteX3" fmla="*/ 10376510 w 11038840"/>
              <a:gd name="connsiteY3" fmla="*/ 144780 h 289560"/>
              <a:gd name="connsiteX4" fmla="*/ 9824568 w 11038840"/>
              <a:gd name="connsiteY4" fmla="*/ 144780 h 289560"/>
              <a:gd name="connsiteX5" fmla="*/ 9383014 w 11038840"/>
              <a:gd name="connsiteY5" fmla="*/ 144780 h 289560"/>
              <a:gd name="connsiteX6" fmla="*/ 8941460 w 11038840"/>
              <a:gd name="connsiteY6" fmla="*/ 144780 h 289560"/>
              <a:gd name="connsiteX7" fmla="*/ 8389518 w 11038840"/>
              <a:gd name="connsiteY7" fmla="*/ 144780 h 289560"/>
              <a:gd name="connsiteX8" fmla="*/ 7837576 w 11038840"/>
              <a:gd name="connsiteY8" fmla="*/ 144780 h 289560"/>
              <a:gd name="connsiteX9" fmla="*/ 7396023 w 11038840"/>
              <a:gd name="connsiteY9" fmla="*/ 144780 h 289560"/>
              <a:gd name="connsiteX10" fmla="*/ 6954469 w 11038840"/>
              <a:gd name="connsiteY10" fmla="*/ 144780 h 289560"/>
              <a:gd name="connsiteX11" fmla="*/ 6402527 w 11038840"/>
              <a:gd name="connsiteY11" fmla="*/ 144780 h 289560"/>
              <a:gd name="connsiteX12" fmla="*/ 5519420 w 11038840"/>
              <a:gd name="connsiteY12" fmla="*/ 144780 h 289560"/>
              <a:gd name="connsiteX13" fmla="*/ 5121648 w 11038840"/>
              <a:gd name="connsiteY13" fmla="*/ 139391 h 289560"/>
              <a:gd name="connsiteX14" fmla="*/ 4478675 w 11038840"/>
              <a:gd name="connsiteY14" fmla="*/ 130681 h 289560"/>
              <a:gd name="connsiteX15" fmla="*/ 4031862 w 11038840"/>
              <a:gd name="connsiteY15" fmla="*/ 124628 h 289560"/>
              <a:gd name="connsiteX16" fmla="*/ 3486970 w 11038840"/>
              <a:gd name="connsiteY16" fmla="*/ 117246 h 289560"/>
              <a:gd name="connsiteX17" fmla="*/ 2843996 w 11038840"/>
              <a:gd name="connsiteY17" fmla="*/ 108536 h 289560"/>
              <a:gd name="connsiteX18" fmla="*/ 2299103 w 11038840"/>
              <a:gd name="connsiteY18" fmla="*/ 101154 h 289560"/>
              <a:gd name="connsiteX19" fmla="*/ 1901331 w 11038840"/>
              <a:gd name="connsiteY19" fmla="*/ 95766 h 289560"/>
              <a:gd name="connsiteX20" fmla="*/ 1454519 w 11038840"/>
              <a:gd name="connsiteY20" fmla="*/ 89713 h 289560"/>
              <a:gd name="connsiteX21" fmla="*/ 615384 w 11038840"/>
              <a:gd name="connsiteY21" fmla="*/ 78345 h 289560"/>
              <a:gd name="connsiteX0" fmla="*/ 615384 w 11038840"/>
              <a:gd name="connsiteY0" fmla="*/ 78345 h 289560"/>
              <a:gd name="connsiteX1" fmla="*/ 5520401 w 11038840"/>
              <a:gd name="connsiteY1" fmla="*/ 0 h 289560"/>
              <a:gd name="connsiteX2" fmla="*/ 11038840 w 11038840"/>
              <a:gd name="connsiteY2" fmla="*/ 144780 h 28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8840" h="289560" stroke="0" extrusionOk="0">
                <a:moveTo>
                  <a:pt x="615384" y="78345"/>
                </a:moveTo>
                <a:cubicBezTo>
                  <a:pt x="1271317" y="-149661"/>
                  <a:pt x="3157823" y="111679"/>
                  <a:pt x="5520401" y="0"/>
                </a:cubicBezTo>
                <a:cubicBezTo>
                  <a:pt x="8576926" y="1828"/>
                  <a:pt x="11024492" y="65286"/>
                  <a:pt x="11038840" y="144780"/>
                </a:cubicBezTo>
                <a:cubicBezTo>
                  <a:pt x="10777074" y="155473"/>
                  <a:pt x="10537379" y="101794"/>
                  <a:pt x="10376510" y="144780"/>
                </a:cubicBezTo>
                <a:cubicBezTo>
                  <a:pt x="10215641" y="187766"/>
                  <a:pt x="10025917" y="80737"/>
                  <a:pt x="9824568" y="144780"/>
                </a:cubicBezTo>
                <a:cubicBezTo>
                  <a:pt x="9623219" y="208823"/>
                  <a:pt x="9546806" y="111908"/>
                  <a:pt x="9383014" y="144780"/>
                </a:cubicBezTo>
                <a:cubicBezTo>
                  <a:pt x="9219222" y="177652"/>
                  <a:pt x="9109712" y="125914"/>
                  <a:pt x="8941460" y="144780"/>
                </a:cubicBezTo>
                <a:cubicBezTo>
                  <a:pt x="8773208" y="163646"/>
                  <a:pt x="8523067" y="79692"/>
                  <a:pt x="8389518" y="144780"/>
                </a:cubicBezTo>
                <a:cubicBezTo>
                  <a:pt x="8255969" y="209868"/>
                  <a:pt x="8066681" y="119875"/>
                  <a:pt x="7837576" y="144780"/>
                </a:cubicBezTo>
                <a:cubicBezTo>
                  <a:pt x="7608471" y="169685"/>
                  <a:pt x="7488783" y="102213"/>
                  <a:pt x="7396023" y="144780"/>
                </a:cubicBezTo>
                <a:cubicBezTo>
                  <a:pt x="7303263" y="187347"/>
                  <a:pt x="7123958" y="137636"/>
                  <a:pt x="6954469" y="144780"/>
                </a:cubicBezTo>
                <a:cubicBezTo>
                  <a:pt x="6784980" y="151924"/>
                  <a:pt x="6539592" y="106718"/>
                  <a:pt x="6402527" y="144780"/>
                </a:cubicBezTo>
                <a:cubicBezTo>
                  <a:pt x="6265462" y="182842"/>
                  <a:pt x="5877915" y="45362"/>
                  <a:pt x="5519420" y="144780"/>
                </a:cubicBezTo>
                <a:cubicBezTo>
                  <a:pt x="5329800" y="182158"/>
                  <a:pt x="5207278" y="132495"/>
                  <a:pt x="5121648" y="139391"/>
                </a:cubicBezTo>
                <a:cubicBezTo>
                  <a:pt x="5036018" y="146287"/>
                  <a:pt x="4688044" y="81314"/>
                  <a:pt x="4478675" y="130681"/>
                </a:cubicBezTo>
                <a:cubicBezTo>
                  <a:pt x="4269306" y="180048"/>
                  <a:pt x="4172481" y="112170"/>
                  <a:pt x="4031862" y="124628"/>
                </a:cubicBezTo>
                <a:cubicBezTo>
                  <a:pt x="3891243" y="137086"/>
                  <a:pt x="3625291" y="69969"/>
                  <a:pt x="3486970" y="117246"/>
                </a:cubicBezTo>
                <a:cubicBezTo>
                  <a:pt x="3348649" y="164524"/>
                  <a:pt x="3119739" y="97326"/>
                  <a:pt x="2843996" y="108536"/>
                </a:cubicBezTo>
                <a:cubicBezTo>
                  <a:pt x="2568253" y="119746"/>
                  <a:pt x="2411670" y="60522"/>
                  <a:pt x="2299103" y="101154"/>
                </a:cubicBezTo>
                <a:cubicBezTo>
                  <a:pt x="2186536" y="141786"/>
                  <a:pt x="2079072" y="71563"/>
                  <a:pt x="1901331" y="95766"/>
                </a:cubicBezTo>
                <a:cubicBezTo>
                  <a:pt x="1723590" y="119968"/>
                  <a:pt x="1559888" y="39187"/>
                  <a:pt x="1454519" y="89713"/>
                </a:cubicBezTo>
                <a:cubicBezTo>
                  <a:pt x="1349150" y="140239"/>
                  <a:pt x="929498" y="70565"/>
                  <a:pt x="615384" y="78345"/>
                </a:cubicBezTo>
                <a:close/>
              </a:path>
              <a:path w="11038840" h="289560" fill="none" extrusionOk="0">
                <a:moveTo>
                  <a:pt x="615384" y="78345"/>
                </a:moveTo>
                <a:cubicBezTo>
                  <a:pt x="2108746" y="144029"/>
                  <a:pt x="3260496" y="242924"/>
                  <a:pt x="5520401" y="0"/>
                </a:cubicBezTo>
                <a:cubicBezTo>
                  <a:pt x="8571747" y="-10559"/>
                  <a:pt x="11050331" y="77254"/>
                  <a:pt x="11038840" y="144780"/>
                </a:cubicBezTo>
              </a:path>
              <a:path w="11038840" h="289560" fill="none" stroke="0" extrusionOk="0">
                <a:moveTo>
                  <a:pt x="615384" y="78345"/>
                </a:moveTo>
                <a:cubicBezTo>
                  <a:pt x="1878504" y="-36556"/>
                  <a:pt x="3464254" y="83970"/>
                  <a:pt x="5520401" y="0"/>
                </a:cubicBezTo>
                <a:cubicBezTo>
                  <a:pt x="8584118" y="-5303"/>
                  <a:pt x="11038593" y="58170"/>
                  <a:pt x="11038840" y="144780"/>
                </a:cubicBezTo>
              </a:path>
            </a:pathLst>
          </a:custGeom>
          <a:ln w="19050">
            <a:solidFill>
              <a:schemeClr val="accent2"/>
            </a:solidFill>
            <a:prstDash val="lgDashDotDot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846568"/>
                      <a:gd name="adj2" fmla="val 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37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A54BD-8F14-D1E3-493F-EBD1BC969D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103E0F6-8CE7-4DE0-640B-9CFC9D8D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D240-AED4-3B4E-81AB-2D34D164EFE6}" type="datetime1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08DC41-CFDC-AD5E-2761-3CE4BEA3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ACFC74-580F-F924-F9D6-91152912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F3A6-CA44-BF45-824A-2A424642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グラフィックス 8" descr="飛行機 単色塗りつぶし">
            <a:extLst>
              <a:ext uri="{FF2B5EF4-FFF2-40B4-BE49-F238E27FC236}">
                <a16:creationId xmlns:a16="http://schemas.microsoft.com/office/drawing/2014/main" id="{9266A549-9D71-97DC-585F-8A1644E736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766406">
            <a:off x="11359855" y="1036649"/>
            <a:ext cx="492391" cy="492391"/>
          </a:xfrm>
          <a:prstGeom prst="rect">
            <a:avLst/>
          </a:prstGeom>
        </p:spPr>
      </p:pic>
      <p:sp>
        <p:nvSpPr>
          <p:cNvPr id="10" name="円弧 9">
            <a:extLst>
              <a:ext uri="{FF2B5EF4-FFF2-40B4-BE49-F238E27FC236}">
                <a16:creationId xmlns:a16="http://schemas.microsoft.com/office/drawing/2014/main" id="{447EDD43-38DE-11D5-8F6A-228B5A4B6BC9}"/>
              </a:ext>
            </a:extLst>
          </p:cNvPr>
          <p:cNvSpPr/>
          <p:nvPr userDrawn="1"/>
        </p:nvSpPr>
        <p:spPr>
          <a:xfrm rot="10800000">
            <a:off x="838201" y="1060351"/>
            <a:ext cx="11038840" cy="289560"/>
          </a:xfrm>
          <a:custGeom>
            <a:avLst/>
            <a:gdLst>
              <a:gd name="connsiteX0" fmla="*/ 615384 w 11038840"/>
              <a:gd name="connsiteY0" fmla="*/ 78345 h 289560"/>
              <a:gd name="connsiteX1" fmla="*/ 5520401 w 11038840"/>
              <a:gd name="connsiteY1" fmla="*/ 0 h 289560"/>
              <a:gd name="connsiteX2" fmla="*/ 11038840 w 11038840"/>
              <a:gd name="connsiteY2" fmla="*/ 144780 h 289560"/>
              <a:gd name="connsiteX3" fmla="*/ 10376510 w 11038840"/>
              <a:gd name="connsiteY3" fmla="*/ 144780 h 289560"/>
              <a:gd name="connsiteX4" fmla="*/ 9824568 w 11038840"/>
              <a:gd name="connsiteY4" fmla="*/ 144780 h 289560"/>
              <a:gd name="connsiteX5" fmla="*/ 9383014 w 11038840"/>
              <a:gd name="connsiteY5" fmla="*/ 144780 h 289560"/>
              <a:gd name="connsiteX6" fmla="*/ 8941460 w 11038840"/>
              <a:gd name="connsiteY6" fmla="*/ 144780 h 289560"/>
              <a:gd name="connsiteX7" fmla="*/ 8389518 w 11038840"/>
              <a:gd name="connsiteY7" fmla="*/ 144780 h 289560"/>
              <a:gd name="connsiteX8" fmla="*/ 7837576 w 11038840"/>
              <a:gd name="connsiteY8" fmla="*/ 144780 h 289560"/>
              <a:gd name="connsiteX9" fmla="*/ 7396023 w 11038840"/>
              <a:gd name="connsiteY9" fmla="*/ 144780 h 289560"/>
              <a:gd name="connsiteX10" fmla="*/ 6954469 w 11038840"/>
              <a:gd name="connsiteY10" fmla="*/ 144780 h 289560"/>
              <a:gd name="connsiteX11" fmla="*/ 6402527 w 11038840"/>
              <a:gd name="connsiteY11" fmla="*/ 144780 h 289560"/>
              <a:gd name="connsiteX12" fmla="*/ 5519420 w 11038840"/>
              <a:gd name="connsiteY12" fmla="*/ 144780 h 289560"/>
              <a:gd name="connsiteX13" fmla="*/ 5121648 w 11038840"/>
              <a:gd name="connsiteY13" fmla="*/ 139391 h 289560"/>
              <a:gd name="connsiteX14" fmla="*/ 4478675 w 11038840"/>
              <a:gd name="connsiteY14" fmla="*/ 130681 h 289560"/>
              <a:gd name="connsiteX15" fmla="*/ 4031862 w 11038840"/>
              <a:gd name="connsiteY15" fmla="*/ 124628 h 289560"/>
              <a:gd name="connsiteX16" fmla="*/ 3486970 w 11038840"/>
              <a:gd name="connsiteY16" fmla="*/ 117246 h 289560"/>
              <a:gd name="connsiteX17" fmla="*/ 2843996 w 11038840"/>
              <a:gd name="connsiteY17" fmla="*/ 108536 h 289560"/>
              <a:gd name="connsiteX18" fmla="*/ 2299103 w 11038840"/>
              <a:gd name="connsiteY18" fmla="*/ 101154 h 289560"/>
              <a:gd name="connsiteX19" fmla="*/ 1901331 w 11038840"/>
              <a:gd name="connsiteY19" fmla="*/ 95766 h 289560"/>
              <a:gd name="connsiteX20" fmla="*/ 1454519 w 11038840"/>
              <a:gd name="connsiteY20" fmla="*/ 89713 h 289560"/>
              <a:gd name="connsiteX21" fmla="*/ 615384 w 11038840"/>
              <a:gd name="connsiteY21" fmla="*/ 78345 h 289560"/>
              <a:gd name="connsiteX0" fmla="*/ 615384 w 11038840"/>
              <a:gd name="connsiteY0" fmla="*/ 78345 h 289560"/>
              <a:gd name="connsiteX1" fmla="*/ 5520401 w 11038840"/>
              <a:gd name="connsiteY1" fmla="*/ 0 h 289560"/>
              <a:gd name="connsiteX2" fmla="*/ 11038840 w 11038840"/>
              <a:gd name="connsiteY2" fmla="*/ 144780 h 28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8840" h="289560" stroke="0" extrusionOk="0">
                <a:moveTo>
                  <a:pt x="615384" y="78345"/>
                </a:moveTo>
                <a:cubicBezTo>
                  <a:pt x="1271317" y="-149661"/>
                  <a:pt x="3157823" y="111679"/>
                  <a:pt x="5520401" y="0"/>
                </a:cubicBezTo>
                <a:cubicBezTo>
                  <a:pt x="8576926" y="1828"/>
                  <a:pt x="11024492" y="65286"/>
                  <a:pt x="11038840" y="144780"/>
                </a:cubicBezTo>
                <a:cubicBezTo>
                  <a:pt x="10777074" y="155473"/>
                  <a:pt x="10537379" y="101794"/>
                  <a:pt x="10376510" y="144780"/>
                </a:cubicBezTo>
                <a:cubicBezTo>
                  <a:pt x="10215641" y="187766"/>
                  <a:pt x="10025917" y="80737"/>
                  <a:pt x="9824568" y="144780"/>
                </a:cubicBezTo>
                <a:cubicBezTo>
                  <a:pt x="9623219" y="208823"/>
                  <a:pt x="9546806" y="111908"/>
                  <a:pt x="9383014" y="144780"/>
                </a:cubicBezTo>
                <a:cubicBezTo>
                  <a:pt x="9219222" y="177652"/>
                  <a:pt x="9109712" y="125914"/>
                  <a:pt x="8941460" y="144780"/>
                </a:cubicBezTo>
                <a:cubicBezTo>
                  <a:pt x="8773208" y="163646"/>
                  <a:pt x="8523067" y="79692"/>
                  <a:pt x="8389518" y="144780"/>
                </a:cubicBezTo>
                <a:cubicBezTo>
                  <a:pt x="8255969" y="209868"/>
                  <a:pt x="8066681" y="119875"/>
                  <a:pt x="7837576" y="144780"/>
                </a:cubicBezTo>
                <a:cubicBezTo>
                  <a:pt x="7608471" y="169685"/>
                  <a:pt x="7488783" y="102213"/>
                  <a:pt x="7396023" y="144780"/>
                </a:cubicBezTo>
                <a:cubicBezTo>
                  <a:pt x="7303263" y="187347"/>
                  <a:pt x="7123958" y="137636"/>
                  <a:pt x="6954469" y="144780"/>
                </a:cubicBezTo>
                <a:cubicBezTo>
                  <a:pt x="6784980" y="151924"/>
                  <a:pt x="6539592" y="106718"/>
                  <a:pt x="6402527" y="144780"/>
                </a:cubicBezTo>
                <a:cubicBezTo>
                  <a:pt x="6265462" y="182842"/>
                  <a:pt x="5877915" y="45362"/>
                  <a:pt x="5519420" y="144780"/>
                </a:cubicBezTo>
                <a:cubicBezTo>
                  <a:pt x="5329800" y="182158"/>
                  <a:pt x="5207278" y="132495"/>
                  <a:pt x="5121648" y="139391"/>
                </a:cubicBezTo>
                <a:cubicBezTo>
                  <a:pt x="5036018" y="146287"/>
                  <a:pt x="4688044" y="81314"/>
                  <a:pt x="4478675" y="130681"/>
                </a:cubicBezTo>
                <a:cubicBezTo>
                  <a:pt x="4269306" y="180048"/>
                  <a:pt x="4172481" y="112170"/>
                  <a:pt x="4031862" y="124628"/>
                </a:cubicBezTo>
                <a:cubicBezTo>
                  <a:pt x="3891243" y="137086"/>
                  <a:pt x="3625291" y="69969"/>
                  <a:pt x="3486970" y="117246"/>
                </a:cubicBezTo>
                <a:cubicBezTo>
                  <a:pt x="3348649" y="164524"/>
                  <a:pt x="3119739" y="97326"/>
                  <a:pt x="2843996" y="108536"/>
                </a:cubicBezTo>
                <a:cubicBezTo>
                  <a:pt x="2568253" y="119746"/>
                  <a:pt x="2411670" y="60522"/>
                  <a:pt x="2299103" y="101154"/>
                </a:cubicBezTo>
                <a:cubicBezTo>
                  <a:pt x="2186536" y="141786"/>
                  <a:pt x="2079072" y="71563"/>
                  <a:pt x="1901331" y="95766"/>
                </a:cubicBezTo>
                <a:cubicBezTo>
                  <a:pt x="1723590" y="119968"/>
                  <a:pt x="1559888" y="39187"/>
                  <a:pt x="1454519" y="89713"/>
                </a:cubicBezTo>
                <a:cubicBezTo>
                  <a:pt x="1349150" y="140239"/>
                  <a:pt x="929498" y="70565"/>
                  <a:pt x="615384" y="78345"/>
                </a:cubicBezTo>
                <a:close/>
              </a:path>
              <a:path w="11038840" h="289560" fill="none" extrusionOk="0">
                <a:moveTo>
                  <a:pt x="615384" y="78345"/>
                </a:moveTo>
                <a:cubicBezTo>
                  <a:pt x="2108746" y="144029"/>
                  <a:pt x="3260496" y="242924"/>
                  <a:pt x="5520401" y="0"/>
                </a:cubicBezTo>
                <a:cubicBezTo>
                  <a:pt x="8571747" y="-10559"/>
                  <a:pt x="11050331" y="77254"/>
                  <a:pt x="11038840" y="144780"/>
                </a:cubicBezTo>
              </a:path>
              <a:path w="11038840" h="289560" fill="none" stroke="0" extrusionOk="0">
                <a:moveTo>
                  <a:pt x="615384" y="78345"/>
                </a:moveTo>
                <a:cubicBezTo>
                  <a:pt x="1878504" y="-36556"/>
                  <a:pt x="3464254" y="83970"/>
                  <a:pt x="5520401" y="0"/>
                </a:cubicBezTo>
                <a:cubicBezTo>
                  <a:pt x="8584118" y="-5303"/>
                  <a:pt x="11038593" y="58170"/>
                  <a:pt x="11038840" y="144780"/>
                </a:cubicBezTo>
              </a:path>
            </a:pathLst>
          </a:custGeom>
          <a:ln w="19050">
            <a:solidFill>
              <a:schemeClr val="accent2"/>
            </a:solidFill>
            <a:prstDash val="lgDashDotDot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846568"/>
                      <a:gd name="adj2" fmla="val 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92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弧 5">
            <a:extLst>
              <a:ext uri="{FF2B5EF4-FFF2-40B4-BE49-F238E27FC236}">
                <a16:creationId xmlns:a16="http://schemas.microsoft.com/office/drawing/2014/main" id="{E88BDF70-01EC-F20A-08EC-6E6606F37A86}"/>
              </a:ext>
            </a:extLst>
          </p:cNvPr>
          <p:cNvSpPr/>
          <p:nvPr userDrawn="1"/>
        </p:nvSpPr>
        <p:spPr>
          <a:xfrm rot="10800000">
            <a:off x="671052" y="136525"/>
            <a:ext cx="11038840" cy="289560"/>
          </a:xfrm>
          <a:custGeom>
            <a:avLst/>
            <a:gdLst>
              <a:gd name="connsiteX0" fmla="*/ 615384 w 11038840"/>
              <a:gd name="connsiteY0" fmla="*/ 78345 h 289560"/>
              <a:gd name="connsiteX1" fmla="*/ 5520401 w 11038840"/>
              <a:gd name="connsiteY1" fmla="*/ 0 h 289560"/>
              <a:gd name="connsiteX2" fmla="*/ 11038840 w 11038840"/>
              <a:gd name="connsiteY2" fmla="*/ 144780 h 289560"/>
              <a:gd name="connsiteX3" fmla="*/ 10376510 w 11038840"/>
              <a:gd name="connsiteY3" fmla="*/ 144780 h 289560"/>
              <a:gd name="connsiteX4" fmla="*/ 9824568 w 11038840"/>
              <a:gd name="connsiteY4" fmla="*/ 144780 h 289560"/>
              <a:gd name="connsiteX5" fmla="*/ 9383014 w 11038840"/>
              <a:gd name="connsiteY5" fmla="*/ 144780 h 289560"/>
              <a:gd name="connsiteX6" fmla="*/ 8941460 w 11038840"/>
              <a:gd name="connsiteY6" fmla="*/ 144780 h 289560"/>
              <a:gd name="connsiteX7" fmla="*/ 8389518 w 11038840"/>
              <a:gd name="connsiteY7" fmla="*/ 144780 h 289560"/>
              <a:gd name="connsiteX8" fmla="*/ 7837576 w 11038840"/>
              <a:gd name="connsiteY8" fmla="*/ 144780 h 289560"/>
              <a:gd name="connsiteX9" fmla="*/ 7396023 w 11038840"/>
              <a:gd name="connsiteY9" fmla="*/ 144780 h 289560"/>
              <a:gd name="connsiteX10" fmla="*/ 6954469 w 11038840"/>
              <a:gd name="connsiteY10" fmla="*/ 144780 h 289560"/>
              <a:gd name="connsiteX11" fmla="*/ 6402527 w 11038840"/>
              <a:gd name="connsiteY11" fmla="*/ 144780 h 289560"/>
              <a:gd name="connsiteX12" fmla="*/ 5519420 w 11038840"/>
              <a:gd name="connsiteY12" fmla="*/ 144780 h 289560"/>
              <a:gd name="connsiteX13" fmla="*/ 5121648 w 11038840"/>
              <a:gd name="connsiteY13" fmla="*/ 139391 h 289560"/>
              <a:gd name="connsiteX14" fmla="*/ 4478675 w 11038840"/>
              <a:gd name="connsiteY14" fmla="*/ 130681 h 289560"/>
              <a:gd name="connsiteX15" fmla="*/ 4031862 w 11038840"/>
              <a:gd name="connsiteY15" fmla="*/ 124628 h 289560"/>
              <a:gd name="connsiteX16" fmla="*/ 3486970 w 11038840"/>
              <a:gd name="connsiteY16" fmla="*/ 117246 h 289560"/>
              <a:gd name="connsiteX17" fmla="*/ 2843996 w 11038840"/>
              <a:gd name="connsiteY17" fmla="*/ 108536 h 289560"/>
              <a:gd name="connsiteX18" fmla="*/ 2299103 w 11038840"/>
              <a:gd name="connsiteY18" fmla="*/ 101154 h 289560"/>
              <a:gd name="connsiteX19" fmla="*/ 1901331 w 11038840"/>
              <a:gd name="connsiteY19" fmla="*/ 95766 h 289560"/>
              <a:gd name="connsiteX20" fmla="*/ 1454519 w 11038840"/>
              <a:gd name="connsiteY20" fmla="*/ 89713 h 289560"/>
              <a:gd name="connsiteX21" fmla="*/ 615384 w 11038840"/>
              <a:gd name="connsiteY21" fmla="*/ 78345 h 289560"/>
              <a:gd name="connsiteX0" fmla="*/ 615384 w 11038840"/>
              <a:gd name="connsiteY0" fmla="*/ 78345 h 289560"/>
              <a:gd name="connsiteX1" fmla="*/ 5520401 w 11038840"/>
              <a:gd name="connsiteY1" fmla="*/ 0 h 289560"/>
              <a:gd name="connsiteX2" fmla="*/ 11038840 w 11038840"/>
              <a:gd name="connsiteY2" fmla="*/ 144780 h 28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8840" h="289560" stroke="0" extrusionOk="0">
                <a:moveTo>
                  <a:pt x="615384" y="78345"/>
                </a:moveTo>
                <a:cubicBezTo>
                  <a:pt x="1271317" y="-149661"/>
                  <a:pt x="3157823" y="111679"/>
                  <a:pt x="5520401" y="0"/>
                </a:cubicBezTo>
                <a:cubicBezTo>
                  <a:pt x="8576926" y="1828"/>
                  <a:pt x="11024492" y="65286"/>
                  <a:pt x="11038840" y="144780"/>
                </a:cubicBezTo>
                <a:cubicBezTo>
                  <a:pt x="10777074" y="155473"/>
                  <a:pt x="10537379" y="101794"/>
                  <a:pt x="10376510" y="144780"/>
                </a:cubicBezTo>
                <a:cubicBezTo>
                  <a:pt x="10215641" y="187766"/>
                  <a:pt x="10025917" y="80737"/>
                  <a:pt x="9824568" y="144780"/>
                </a:cubicBezTo>
                <a:cubicBezTo>
                  <a:pt x="9623219" y="208823"/>
                  <a:pt x="9546806" y="111908"/>
                  <a:pt x="9383014" y="144780"/>
                </a:cubicBezTo>
                <a:cubicBezTo>
                  <a:pt x="9219222" y="177652"/>
                  <a:pt x="9109712" y="125914"/>
                  <a:pt x="8941460" y="144780"/>
                </a:cubicBezTo>
                <a:cubicBezTo>
                  <a:pt x="8773208" y="163646"/>
                  <a:pt x="8523067" y="79692"/>
                  <a:pt x="8389518" y="144780"/>
                </a:cubicBezTo>
                <a:cubicBezTo>
                  <a:pt x="8255969" y="209868"/>
                  <a:pt x="8066681" y="119875"/>
                  <a:pt x="7837576" y="144780"/>
                </a:cubicBezTo>
                <a:cubicBezTo>
                  <a:pt x="7608471" y="169685"/>
                  <a:pt x="7488783" y="102213"/>
                  <a:pt x="7396023" y="144780"/>
                </a:cubicBezTo>
                <a:cubicBezTo>
                  <a:pt x="7303263" y="187347"/>
                  <a:pt x="7123958" y="137636"/>
                  <a:pt x="6954469" y="144780"/>
                </a:cubicBezTo>
                <a:cubicBezTo>
                  <a:pt x="6784980" y="151924"/>
                  <a:pt x="6539592" y="106718"/>
                  <a:pt x="6402527" y="144780"/>
                </a:cubicBezTo>
                <a:cubicBezTo>
                  <a:pt x="6265462" y="182842"/>
                  <a:pt x="5877915" y="45362"/>
                  <a:pt x="5519420" y="144780"/>
                </a:cubicBezTo>
                <a:cubicBezTo>
                  <a:pt x="5329800" y="182158"/>
                  <a:pt x="5207278" y="132495"/>
                  <a:pt x="5121648" y="139391"/>
                </a:cubicBezTo>
                <a:cubicBezTo>
                  <a:pt x="5036018" y="146287"/>
                  <a:pt x="4688044" y="81314"/>
                  <a:pt x="4478675" y="130681"/>
                </a:cubicBezTo>
                <a:cubicBezTo>
                  <a:pt x="4269306" y="180048"/>
                  <a:pt x="4172481" y="112170"/>
                  <a:pt x="4031862" y="124628"/>
                </a:cubicBezTo>
                <a:cubicBezTo>
                  <a:pt x="3891243" y="137086"/>
                  <a:pt x="3625291" y="69969"/>
                  <a:pt x="3486970" y="117246"/>
                </a:cubicBezTo>
                <a:cubicBezTo>
                  <a:pt x="3348649" y="164524"/>
                  <a:pt x="3119739" y="97326"/>
                  <a:pt x="2843996" y="108536"/>
                </a:cubicBezTo>
                <a:cubicBezTo>
                  <a:pt x="2568253" y="119746"/>
                  <a:pt x="2411670" y="60522"/>
                  <a:pt x="2299103" y="101154"/>
                </a:cubicBezTo>
                <a:cubicBezTo>
                  <a:pt x="2186536" y="141786"/>
                  <a:pt x="2079072" y="71563"/>
                  <a:pt x="1901331" y="95766"/>
                </a:cubicBezTo>
                <a:cubicBezTo>
                  <a:pt x="1723590" y="119968"/>
                  <a:pt x="1559888" y="39187"/>
                  <a:pt x="1454519" y="89713"/>
                </a:cubicBezTo>
                <a:cubicBezTo>
                  <a:pt x="1349150" y="140239"/>
                  <a:pt x="929498" y="70565"/>
                  <a:pt x="615384" y="78345"/>
                </a:cubicBezTo>
                <a:close/>
              </a:path>
              <a:path w="11038840" h="289560" fill="none" extrusionOk="0">
                <a:moveTo>
                  <a:pt x="615384" y="78345"/>
                </a:moveTo>
                <a:cubicBezTo>
                  <a:pt x="2108746" y="144029"/>
                  <a:pt x="3260496" y="242924"/>
                  <a:pt x="5520401" y="0"/>
                </a:cubicBezTo>
                <a:cubicBezTo>
                  <a:pt x="8571747" y="-10559"/>
                  <a:pt x="11050331" y="77254"/>
                  <a:pt x="11038840" y="144780"/>
                </a:cubicBezTo>
              </a:path>
              <a:path w="11038840" h="289560" fill="none" stroke="0" extrusionOk="0">
                <a:moveTo>
                  <a:pt x="615384" y="78345"/>
                </a:moveTo>
                <a:cubicBezTo>
                  <a:pt x="1878504" y="-36556"/>
                  <a:pt x="3464254" y="83970"/>
                  <a:pt x="5520401" y="0"/>
                </a:cubicBezTo>
                <a:cubicBezTo>
                  <a:pt x="8584118" y="-5303"/>
                  <a:pt x="11038593" y="58170"/>
                  <a:pt x="11038840" y="144780"/>
                </a:cubicBezTo>
              </a:path>
            </a:pathLst>
          </a:custGeom>
          <a:ln w="19050">
            <a:solidFill>
              <a:schemeClr val="accent2"/>
            </a:solidFill>
            <a:prstDash val="lgDashDotDot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846568"/>
                      <a:gd name="adj2" fmla="val 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飛行機 単色塗りつぶし">
            <a:extLst>
              <a:ext uri="{FF2B5EF4-FFF2-40B4-BE49-F238E27FC236}">
                <a16:creationId xmlns:a16="http://schemas.microsoft.com/office/drawing/2014/main" id="{0DCD0663-F551-EDCF-B12C-4AF4D8BF6C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766406">
            <a:off x="11192706" y="112823"/>
            <a:ext cx="492391" cy="492391"/>
          </a:xfrm>
          <a:prstGeom prst="rect">
            <a:avLst/>
          </a:prstGeom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306D7C60-8885-A834-4E66-6BDB294E48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7491"/>
            <a:ext cx="10515600" cy="2469458"/>
          </a:xfrm>
          <a:prstGeom prst="rect">
            <a:avLst/>
          </a:prstGeom>
        </p:spPr>
        <p:txBody>
          <a:bodyPr/>
          <a:lstStyle>
            <a:lvl1pPr algn="ctr">
              <a:defRPr sz="9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Tanks / Q&amp;A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9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862AE5-AA38-B75A-A693-DE5BCDB1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CF75-03AE-7044-9E38-2B01702E1419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52FA67-EF38-0CC4-275B-8C59411B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14A9BB-A508-4F9A-2E9A-301F7A2B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9E3F-8E58-774D-902C-3D8DB5622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433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A39442-A82F-84EA-CA4D-15A2A01CA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2D22-B577-3148-AB80-E5AC48145AE9}" type="datetime1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FA6999-D073-106A-66D8-38D00BA04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17847E-487E-C4F6-1155-55B236D28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8001" y="60801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822F3A6-CA44-BF45-824A-2A424642729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EBE94C6-8A80-AA2E-F862-FA584F5B5966}"/>
              </a:ext>
            </a:extLst>
          </p:cNvPr>
          <p:cNvSpPr/>
          <p:nvPr userDrawn="1"/>
        </p:nvSpPr>
        <p:spPr>
          <a:xfrm>
            <a:off x="0" y="6726802"/>
            <a:ext cx="12192000" cy="1311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395CECC-0635-AA9E-13DA-D496D09A4E65}"/>
              </a:ext>
            </a:extLst>
          </p:cNvPr>
          <p:cNvSpPr/>
          <p:nvPr userDrawn="1"/>
        </p:nvSpPr>
        <p:spPr>
          <a:xfrm>
            <a:off x="3492002" y="6499647"/>
            <a:ext cx="636997" cy="233927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88FC8271-4863-0EA3-37D3-DC9EF7632B06}"/>
              </a:ext>
            </a:extLst>
          </p:cNvPr>
          <p:cNvSpPr/>
          <p:nvPr userDrawn="1"/>
        </p:nvSpPr>
        <p:spPr>
          <a:xfrm>
            <a:off x="6341293" y="6497956"/>
            <a:ext cx="636997" cy="224594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0A3ED9D-3BA8-898D-635E-09327EEE209D}"/>
              </a:ext>
            </a:extLst>
          </p:cNvPr>
          <p:cNvSpPr/>
          <p:nvPr userDrawn="1"/>
        </p:nvSpPr>
        <p:spPr>
          <a:xfrm>
            <a:off x="4123553" y="6504036"/>
            <a:ext cx="288758" cy="2364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0BB830E-293F-FAFB-127C-C70736770F5D}"/>
              </a:ext>
            </a:extLst>
          </p:cNvPr>
          <p:cNvSpPr/>
          <p:nvPr userDrawn="1"/>
        </p:nvSpPr>
        <p:spPr>
          <a:xfrm>
            <a:off x="4755826" y="6496646"/>
            <a:ext cx="1582434" cy="233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91B76E8-9513-B0F2-4FD4-F6F54CB3C820}"/>
              </a:ext>
            </a:extLst>
          </p:cNvPr>
          <p:cNvSpPr/>
          <p:nvPr userDrawn="1"/>
        </p:nvSpPr>
        <p:spPr>
          <a:xfrm>
            <a:off x="2165583" y="6693747"/>
            <a:ext cx="156313" cy="67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1182A9-A953-A10F-A64B-4ABF8AB5DE3C}"/>
              </a:ext>
            </a:extLst>
          </p:cNvPr>
          <p:cNvSpPr/>
          <p:nvPr userDrawn="1"/>
        </p:nvSpPr>
        <p:spPr>
          <a:xfrm>
            <a:off x="2324524" y="6616920"/>
            <a:ext cx="156313" cy="172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CBA52B1-3FA0-37F6-4944-4D17F0DC813F}"/>
              </a:ext>
            </a:extLst>
          </p:cNvPr>
          <p:cNvSpPr/>
          <p:nvPr userDrawn="1"/>
        </p:nvSpPr>
        <p:spPr>
          <a:xfrm>
            <a:off x="2006237" y="6637404"/>
            <a:ext cx="156313" cy="1311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D08C430-3965-1DF1-863C-D88AB15C4062}"/>
              </a:ext>
            </a:extLst>
          </p:cNvPr>
          <p:cNvSpPr/>
          <p:nvPr userDrawn="1"/>
        </p:nvSpPr>
        <p:spPr>
          <a:xfrm>
            <a:off x="2467393" y="6651228"/>
            <a:ext cx="156313" cy="172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2B265AD-5E6D-64A1-DA0A-B40940F1DB3D}"/>
              </a:ext>
            </a:extLst>
          </p:cNvPr>
          <p:cNvSpPr/>
          <p:nvPr userDrawn="1"/>
        </p:nvSpPr>
        <p:spPr>
          <a:xfrm>
            <a:off x="1878180" y="6706722"/>
            <a:ext cx="15631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グラフィックス 16" descr="QR コード 単色塗りつぶし">
            <a:extLst>
              <a:ext uri="{FF2B5EF4-FFF2-40B4-BE49-F238E27FC236}">
                <a16:creationId xmlns:a16="http://schemas.microsoft.com/office/drawing/2014/main" id="{3B436810-3F0E-D9F0-3B28-44C62B4CFBC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6468" y="6135163"/>
            <a:ext cx="240706" cy="240706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4A0221-EA12-704D-E08B-31D559EE2842}"/>
              </a:ext>
            </a:extLst>
          </p:cNvPr>
          <p:cNvSpPr/>
          <p:nvPr userDrawn="1"/>
        </p:nvSpPr>
        <p:spPr>
          <a:xfrm>
            <a:off x="5016468" y="6134067"/>
            <a:ext cx="240706" cy="2418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391098F-4420-8BA8-A98B-7233A591739E}"/>
              </a:ext>
            </a:extLst>
          </p:cNvPr>
          <p:cNvCxnSpPr>
            <a:stCxn id="18" idx="2"/>
          </p:cNvCxnSpPr>
          <p:nvPr userDrawn="1"/>
        </p:nvCxnSpPr>
        <p:spPr>
          <a:xfrm>
            <a:off x="5136821" y="6375868"/>
            <a:ext cx="7978" cy="47957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パイ 19">
            <a:extLst>
              <a:ext uri="{FF2B5EF4-FFF2-40B4-BE49-F238E27FC236}">
                <a16:creationId xmlns:a16="http://schemas.microsoft.com/office/drawing/2014/main" id="{41903EE0-2BDA-F0F1-922F-7DD48112C583}"/>
              </a:ext>
            </a:extLst>
          </p:cNvPr>
          <p:cNvSpPr/>
          <p:nvPr userDrawn="1"/>
        </p:nvSpPr>
        <p:spPr>
          <a:xfrm>
            <a:off x="5594852" y="6380584"/>
            <a:ext cx="288000" cy="216000"/>
          </a:xfrm>
          <a:prstGeom prst="pie">
            <a:avLst>
              <a:gd name="adj1" fmla="val 10800000"/>
              <a:gd name="adj2" fmla="val 119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7EE1731-3CD4-2ECF-230F-855581031D4D}"/>
              </a:ext>
            </a:extLst>
          </p:cNvPr>
          <p:cNvGrpSpPr/>
          <p:nvPr userDrawn="1"/>
        </p:nvGrpSpPr>
        <p:grpSpPr>
          <a:xfrm>
            <a:off x="8684318" y="6328733"/>
            <a:ext cx="1416350" cy="394413"/>
            <a:chOff x="9515629" y="3020674"/>
            <a:chExt cx="1800000" cy="533318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E671BFD-46E4-ECEC-6C16-37C4379C3107}"/>
                </a:ext>
              </a:extLst>
            </p:cNvPr>
            <p:cNvSpPr/>
            <p:nvPr/>
          </p:nvSpPr>
          <p:spPr>
            <a:xfrm>
              <a:off x="9515629" y="3457797"/>
              <a:ext cx="1800000" cy="9619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93F4CE7B-0685-2F3D-8E47-E74489B64EC9}"/>
                </a:ext>
              </a:extLst>
            </p:cNvPr>
            <p:cNvSpPr/>
            <p:nvPr/>
          </p:nvSpPr>
          <p:spPr>
            <a:xfrm>
              <a:off x="9695629" y="3348186"/>
              <a:ext cx="1440000" cy="9619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EAB078C-715F-D0FF-06C5-B399ED3ABD07}"/>
                </a:ext>
              </a:extLst>
            </p:cNvPr>
            <p:cNvSpPr/>
            <p:nvPr/>
          </p:nvSpPr>
          <p:spPr>
            <a:xfrm>
              <a:off x="9875629" y="3238575"/>
              <a:ext cx="1080000" cy="9619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3125E6-F734-BC59-62AC-D64CF2240FDB}"/>
                </a:ext>
              </a:extLst>
            </p:cNvPr>
            <p:cNvSpPr/>
            <p:nvPr/>
          </p:nvSpPr>
          <p:spPr>
            <a:xfrm>
              <a:off x="10055629" y="3130285"/>
              <a:ext cx="720000" cy="9619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9C59EEE-F62F-F59C-63BF-C00938103352}"/>
                </a:ext>
              </a:extLst>
            </p:cNvPr>
            <p:cNvSpPr/>
            <p:nvPr/>
          </p:nvSpPr>
          <p:spPr>
            <a:xfrm>
              <a:off x="10235629" y="3020674"/>
              <a:ext cx="360000" cy="9619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86F347D-7A57-CE47-66F0-76AEDF171CD3}"/>
              </a:ext>
            </a:extLst>
          </p:cNvPr>
          <p:cNvGrpSpPr/>
          <p:nvPr userDrawn="1"/>
        </p:nvGrpSpPr>
        <p:grpSpPr>
          <a:xfrm>
            <a:off x="10781177" y="6346235"/>
            <a:ext cx="270633" cy="386070"/>
            <a:chOff x="10156371" y="6343529"/>
            <a:chExt cx="270633" cy="38607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BB31970-EF6E-BA9C-13AF-6F82479AD1BA}"/>
                </a:ext>
              </a:extLst>
            </p:cNvPr>
            <p:cNvSpPr/>
            <p:nvPr/>
          </p:nvSpPr>
          <p:spPr>
            <a:xfrm>
              <a:off x="10156371" y="6479402"/>
              <a:ext cx="270633" cy="25019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アーチ 28">
              <a:extLst>
                <a:ext uri="{FF2B5EF4-FFF2-40B4-BE49-F238E27FC236}">
                  <a16:creationId xmlns:a16="http://schemas.microsoft.com/office/drawing/2014/main" id="{62C1CD0A-FCE3-307E-1205-D532FAEB707D}"/>
                </a:ext>
              </a:extLst>
            </p:cNvPr>
            <p:cNvSpPr/>
            <p:nvPr/>
          </p:nvSpPr>
          <p:spPr>
            <a:xfrm>
              <a:off x="10156371" y="6343529"/>
              <a:ext cx="270633" cy="320513"/>
            </a:xfrm>
            <a:prstGeom prst="blockArc">
              <a:avLst>
                <a:gd name="adj1" fmla="val 10800000"/>
                <a:gd name="adj2" fmla="val 0"/>
                <a:gd name="adj3" fmla="val 9848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0" name="グラフィックス 29" descr="閉じたドア 単色塗りつぶし">
            <a:extLst>
              <a:ext uri="{FF2B5EF4-FFF2-40B4-BE49-F238E27FC236}">
                <a16:creationId xmlns:a16="http://schemas.microsoft.com/office/drawing/2014/main" id="{5BEAC510-6845-1187-3FBB-4091A52CA4F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553" y="6242959"/>
            <a:ext cx="530472" cy="530472"/>
          </a:xfrm>
          <a:prstGeom prst="rect">
            <a:avLst/>
          </a:prstGeom>
        </p:spPr>
      </p:pic>
      <p:pic>
        <p:nvPicPr>
          <p:cNvPr id="31" name="グラフィックス 30" descr="フラグ 1 単色塗りつぶし">
            <a:extLst>
              <a:ext uri="{FF2B5EF4-FFF2-40B4-BE49-F238E27FC236}">
                <a16:creationId xmlns:a16="http://schemas.microsoft.com/office/drawing/2014/main" id="{3F161A8A-326F-159C-131D-9B512C0D820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11432901" y="5957157"/>
            <a:ext cx="921749" cy="976416"/>
          </a:xfrm>
          <a:prstGeom prst="rect">
            <a:avLst/>
          </a:prstGeom>
        </p:spPr>
      </p:pic>
      <p:pic>
        <p:nvPicPr>
          <p:cNvPr id="32" name="グラフィックス 31" descr="フラグ 1 枠線">
            <a:extLst>
              <a:ext uri="{FF2B5EF4-FFF2-40B4-BE49-F238E27FC236}">
                <a16:creationId xmlns:a16="http://schemas.microsoft.com/office/drawing/2014/main" id="{844B85F5-3C9A-4B11-F833-9682FF452BF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76200" y="6254136"/>
            <a:ext cx="538264" cy="5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5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4" r:id="rId4"/>
    <p:sldLayoutId id="214748366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88FB3C-18C2-3C87-D1C1-914F74D8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5EF820-2259-0F66-38DC-608B97140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A2824-3277-F79C-1286-FB8607678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2CF75-03AE-7044-9E38-2B01702E1419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77374C-FB6F-489C-FDFC-CB1D4322D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210251-9F56-F629-6A65-707AEC56A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89E3F-8E58-774D-902C-3D8DB5622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17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sv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歯車 1 つ 単色塗りつぶし">
            <a:extLst>
              <a:ext uri="{FF2B5EF4-FFF2-40B4-BE49-F238E27FC236}">
                <a16:creationId xmlns:a16="http://schemas.microsoft.com/office/drawing/2014/main" id="{D1E4F949-424E-9AC6-5230-57080FEA2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84C0BA35-ACDA-DCB4-1DB3-AEBC46E0ED7C}"/>
              </a:ext>
            </a:extLst>
          </p:cNvPr>
          <p:cNvGrpSpPr/>
          <p:nvPr/>
        </p:nvGrpSpPr>
        <p:grpSpPr>
          <a:xfrm>
            <a:off x="-1" y="5951157"/>
            <a:ext cx="24549718" cy="976416"/>
            <a:chOff x="-1" y="5951157"/>
            <a:chExt cx="24549718" cy="976416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07D4423D-CDDE-7EB9-6B05-47995E75A814}"/>
                </a:ext>
              </a:extLst>
            </p:cNvPr>
            <p:cNvGrpSpPr/>
            <p:nvPr/>
          </p:nvGrpSpPr>
          <p:grpSpPr>
            <a:xfrm>
              <a:off x="12118867" y="5951157"/>
              <a:ext cx="12430850" cy="976416"/>
              <a:chOff x="-76200" y="5957157"/>
              <a:chExt cx="12430850" cy="976416"/>
            </a:xfrm>
          </p:grpSpPr>
          <p:sp>
            <p:nvSpPr>
              <p:cNvPr id="60" name="スライド番号プレースホルダー 5">
                <a:extLst>
                  <a:ext uri="{FF2B5EF4-FFF2-40B4-BE49-F238E27FC236}">
                    <a16:creationId xmlns:a16="http://schemas.microsoft.com/office/drawing/2014/main" id="{AA0AEF3B-BEF7-2A3F-C114-2E584F5457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8001" y="6080105"/>
                <a:ext cx="27432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ja-JP"/>
                </a:defPPr>
                <a:lvl1pPr marL="0" algn="r" defTabSz="914400" rtl="0" eaLnBrk="1" latinLnBrk="0" hangingPunct="1">
                  <a:defRPr kumimoji="1" sz="1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fld id="{E822F3A6-CA44-BF45-824A-2A424642729B}" type="slidenum">
                  <a:rPr lang="ja-JP" altLang="en-US" smtClean="0"/>
                  <a:pPr/>
                  <a:t>0</a:t>
                </a:fld>
                <a:endParaRPr lang="ja-JP" altLang="en-US"/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D6D7EF65-1A6E-7F64-2972-51346B5A6434}"/>
                  </a:ext>
                </a:extLst>
              </p:cNvPr>
              <p:cNvSpPr/>
              <p:nvPr/>
            </p:nvSpPr>
            <p:spPr>
              <a:xfrm>
                <a:off x="0" y="6726802"/>
                <a:ext cx="12192000" cy="1311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三角形 61">
                <a:extLst>
                  <a:ext uri="{FF2B5EF4-FFF2-40B4-BE49-F238E27FC236}">
                    <a16:creationId xmlns:a16="http://schemas.microsoft.com/office/drawing/2014/main" id="{7A4ADD3C-B0D2-ACFE-D7B2-C71CCE551D9D}"/>
                  </a:ext>
                </a:extLst>
              </p:cNvPr>
              <p:cNvSpPr/>
              <p:nvPr/>
            </p:nvSpPr>
            <p:spPr>
              <a:xfrm>
                <a:off x="3492002" y="6499647"/>
                <a:ext cx="636997" cy="233927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三角形 62">
                <a:extLst>
                  <a:ext uri="{FF2B5EF4-FFF2-40B4-BE49-F238E27FC236}">
                    <a16:creationId xmlns:a16="http://schemas.microsoft.com/office/drawing/2014/main" id="{B6FC0D06-5E9C-2A4B-8539-5A081592DB9E}"/>
                  </a:ext>
                </a:extLst>
              </p:cNvPr>
              <p:cNvSpPr/>
              <p:nvPr/>
            </p:nvSpPr>
            <p:spPr>
              <a:xfrm>
                <a:off x="6341293" y="6497956"/>
                <a:ext cx="636997" cy="224594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6A684510-D89E-2C40-E399-0604A6D1CD19}"/>
                  </a:ext>
                </a:extLst>
              </p:cNvPr>
              <p:cNvSpPr/>
              <p:nvPr/>
            </p:nvSpPr>
            <p:spPr>
              <a:xfrm>
                <a:off x="4123553" y="6504036"/>
                <a:ext cx="288758" cy="23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93A307C3-0DAE-D8CA-A8A1-DF2AE631D450}"/>
                  </a:ext>
                </a:extLst>
              </p:cNvPr>
              <p:cNvSpPr/>
              <p:nvPr/>
            </p:nvSpPr>
            <p:spPr>
              <a:xfrm>
                <a:off x="4755826" y="6496646"/>
                <a:ext cx="1582434" cy="23392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D41D01AE-7690-CD78-2B1D-7119503D94C3}"/>
                  </a:ext>
                </a:extLst>
              </p:cNvPr>
              <p:cNvSpPr/>
              <p:nvPr/>
            </p:nvSpPr>
            <p:spPr>
              <a:xfrm>
                <a:off x="2165583" y="6693747"/>
                <a:ext cx="156313" cy="675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4871440C-B005-114E-C042-391F69C4134C}"/>
                  </a:ext>
                </a:extLst>
              </p:cNvPr>
              <p:cNvSpPr/>
              <p:nvPr/>
            </p:nvSpPr>
            <p:spPr>
              <a:xfrm>
                <a:off x="2324524" y="6616920"/>
                <a:ext cx="156313" cy="1721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EA5D322B-B7BE-F6DB-01E7-EDAD62D94495}"/>
                  </a:ext>
                </a:extLst>
              </p:cNvPr>
              <p:cNvSpPr/>
              <p:nvPr/>
            </p:nvSpPr>
            <p:spPr>
              <a:xfrm>
                <a:off x="2006237" y="6637404"/>
                <a:ext cx="156313" cy="1311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F6E6E3CC-D414-573D-4FE7-7F5053EF3729}"/>
                  </a:ext>
                </a:extLst>
              </p:cNvPr>
              <p:cNvSpPr/>
              <p:nvPr/>
            </p:nvSpPr>
            <p:spPr>
              <a:xfrm>
                <a:off x="2467393" y="6651228"/>
                <a:ext cx="156313" cy="1721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3908F439-D1E2-2CFE-1B50-D1C6B47E0CA5}"/>
                  </a:ext>
                </a:extLst>
              </p:cNvPr>
              <p:cNvSpPr/>
              <p:nvPr/>
            </p:nvSpPr>
            <p:spPr>
              <a:xfrm>
                <a:off x="1878180" y="6706722"/>
                <a:ext cx="156313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71" name="グラフィックス 70" descr="QR コード 単色塗りつぶし">
                <a:extLst>
                  <a:ext uri="{FF2B5EF4-FFF2-40B4-BE49-F238E27FC236}">
                    <a16:creationId xmlns:a16="http://schemas.microsoft.com/office/drawing/2014/main" id="{D9EB917F-2EE6-1F9B-D261-2F617BD62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16468" y="6135163"/>
                <a:ext cx="240706" cy="240706"/>
              </a:xfrm>
              <a:prstGeom prst="rect">
                <a:avLst/>
              </a:prstGeom>
            </p:spPr>
          </p:pic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99A43FED-16E4-5A72-CD20-31B5CA949A58}"/>
                  </a:ext>
                </a:extLst>
              </p:cNvPr>
              <p:cNvSpPr/>
              <p:nvPr/>
            </p:nvSpPr>
            <p:spPr>
              <a:xfrm>
                <a:off x="5016468" y="6134067"/>
                <a:ext cx="240706" cy="24180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35C42F1F-6F0B-7151-A63B-77A9E63807DE}"/>
                  </a:ext>
                </a:extLst>
              </p:cNvPr>
              <p:cNvCxnSpPr>
                <a:stCxn id="72" idx="2"/>
              </p:cNvCxnSpPr>
              <p:nvPr/>
            </p:nvCxnSpPr>
            <p:spPr>
              <a:xfrm>
                <a:off x="5136821" y="6375868"/>
                <a:ext cx="7978" cy="47957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パイ 73">
                <a:extLst>
                  <a:ext uri="{FF2B5EF4-FFF2-40B4-BE49-F238E27FC236}">
                    <a16:creationId xmlns:a16="http://schemas.microsoft.com/office/drawing/2014/main" id="{3D303A1E-0D29-AE97-A5C5-D5EE6981FBAB}"/>
                  </a:ext>
                </a:extLst>
              </p:cNvPr>
              <p:cNvSpPr/>
              <p:nvPr/>
            </p:nvSpPr>
            <p:spPr>
              <a:xfrm>
                <a:off x="5594852" y="6380584"/>
                <a:ext cx="288000" cy="216000"/>
              </a:xfrm>
              <a:prstGeom prst="pie">
                <a:avLst>
                  <a:gd name="adj1" fmla="val 10800000"/>
                  <a:gd name="adj2" fmla="val 11950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グループ化 74">
                <a:extLst>
                  <a:ext uri="{FF2B5EF4-FFF2-40B4-BE49-F238E27FC236}">
                    <a16:creationId xmlns:a16="http://schemas.microsoft.com/office/drawing/2014/main" id="{1BB4B8B0-87F6-6D16-6ED1-209A3B36CF55}"/>
                  </a:ext>
                </a:extLst>
              </p:cNvPr>
              <p:cNvGrpSpPr/>
              <p:nvPr/>
            </p:nvGrpSpPr>
            <p:grpSpPr>
              <a:xfrm>
                <a:off x="8684318" y="6328733"/>
                <a:ext cx="1416350" cy="394413"/>
                <a:chOff x="9515629" y="3020674"/>
                <a:chExt cx="1800000" cy="533318"/>
              </a:xfrm>
            </p:grpSpPr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DAFD9C28-CFDD-1013-2F42-C007C7553DDA}"/>
                    </a:ext>
                  </a:extLst>
                </p:cNvPr>
                <p:cNvSpPr/>
                <p:nvPr/>
              </p:nvSpPr>
              <p:spPr>
                <a:xfrm>
                  <a:off x="9515629" y="3457797"/>
                  <a:ext cx="1800000" cy="9619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83857239-3866-09F7-F32F-523BD5429E07}"/>
                    </a:ext>
                  </a:extLst>
                </p:cNvPr>
                <p:cNvSpPr/>
                <p:nvPr/>
              </p:nvSpPr>
              <p:spPr>
                <a:xfrm>
                  <a:off x="9695629" y="3348186"/>
                  <a:ext cx="1440000" cy="9619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FEA2C8A9-96BD-218C-A7F3-C2274BDAC489}"/>
                    </a:ext>
                  </a:extLst>
                </p:cNvPr>
                <p:cNvSpPr/>
                <p:nvPr/>
              </p:nvSpPr>
              <p:spPr>
                <a:xfrm>
                  <a:off x="9875629" y="3238575"/>
                  <a:ext cx="1080000" cy="9619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1E9DF145-1809-5FA5-9E79-B388A13BD2CB}"/>
                    </a:ext>
                  </a:extLst>
                </p:cNvPr>
                <p:cNvSpPr/>
                <p:nvPr/>
              </p:nvSpPr>
              <p:spPr>
                <a:xfrm>
                  <a:off x="10055629" y="3130285"/>
                  <a:ext cx="720000" cy="9619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52BB1F8E-E816-5864-E20A-C263694150D5}"/>
                    </a:ext>
                  </a:extLst>
                </p:cNvPr>
                <p:cNvSpPr/>
                <p:nvPr/>
              </p:nvSpPr>
              <p:spPr>
                <a:xfrm>
                  <a:off x="10235629" y="3020674"/>
                  <a:ext cx="360000" cy="9619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FBFB471B-3124-6143-F909-B254663245ED}"/>
                  </a:ext>
                </a:extLst>
              </p:cNvPr>
              <p:cNvGrpSpPr/>
              <p:nvPr/>
            </p:nvGrpSpPr>
            <p:grpSpPr>
              <a:xfrm>
                <a:off x="10781177" y="6346235"/>
                <a:ext cx="270633" cy="386070"/>
                <a:chOff x="10156371" y="6343529"/>
                <a:chExt cx="270633" cy="386070"/>
              </a:xfrm>
            </p:grpSpPr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0D4A46FF-34C7-19DC-8ACD-1730977AFE4C}"/>
                    </a:ext>
                  </a:extLst>
                </p:cNvPr>
                <p:cNvSpPr/>
                <p:nvPr/>
              </p:nvSpPr>
              <p:spPr>
                <a:xfrm>
                  <a:off x="10156371" y="6479402"/>
                  <a:ext cx="270633" cy="25019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1" name="アーチ 80">
                  <a:extLst>
                    <a:ext uri="{FF2B5EF4-FFF2-40B4-BE49-F238E27FC236}">
                      <a16:creationId xmlns:a16="http://schemas.microsoft.com/office/drawing/2014/main" id="{98159242-2EE4-2ED5-28C4-9FB50B4DA60E}"/>
                    </a:ext>
                  </a:extLst>
                </p:cNvPr>
                <p:cNvSpPr/>
                <p:nvPr/>
              </p:nvSpPr>
              <p:spPr>
                <a:xfrm>
                  <a:off x="10156371" y="6343529"/>
                  <a:ext cx="270633" cy="320513"/>
                </a:xfrm>
                <a:prstGeom prst="blockArc">
                  <a:avLst>
                    <a:gd name="adj1" fmla="val 10800000"/>
                    <a:gd name="adj2" fmla="val 0"/>
                    <a:gd name="adj3" fmla="val 9848"/>
                  </a:avLst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77" name="グラフィックス 76" descr="閉じたドア 単色塗りつぶし">
                <a:extLst>
                  <a:ext uri="{FF2B5EF4-FFF2-40B4-BE49-F238E27FC236}">
                    <a16:creationId xmlns:a16="http://schemas.microsoft.com/office/drawing/2014/main" id="{2544821E-CDD0-211F-C986-C33F999740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4553" y="6242959"/>
                <a:ext cx="530472" cy="530472"/>
              </a:xfrm>
              <a:prstGeom prst="rect">
                <a:avLst/>
              </a:prstGeom>
            </p:spPr>
          </p:pic>
          <p:pic>
            <p:nvPicPr>
              <p:cNvPr id="78" name="グラフィックス 77" descr="フラグ 1 単色塗りつぶし">
                <a:extLst>
                  <a:ext uri="{FF2B5EF4-FFF2-40B4-BE49-F238E27FC236}">
                    <a16:creationId xmlns:a16="http://schemas.microsoft.com/office/drawing/2014/main" id="{FB36B22B-DCF7-F283-14DE-14CDE8ABC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H="1">
                <a:off x="11432901" y="5957157"/>
                <a:ext cx="921749" cy="976416"/>
              </a:xfrm>
              <a:prstGeom prst="rect">
                <a:avLst/>
              </a:prstGeom>
            </p:spPr>
          </p:pic>
          <p:pic>
            <p:nvPicPr>
              <p:cNvPr id="79" name="グラフィックス 78" descr="フラグ 1 枠線">
                <a:extLst>
                  <a:ext uri="{FF2B5EF4-FFF2-40B4-BE49-F238E27FC236}">
                    <a16:creationId xmlns:a16="http://schemas.microsoft.com/office/drawing/2014/main" id="{385B98E2-DD78-8442-2B90-4B58ACA955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76200" y="6254136"/>
                <a:ext cx="538264" cy="538264"/>
              </a:xfrm>
              <a:prstGeom prst="rect">
                <a:avLst/>
              </a:prstGeom>
            </p:spPr>
          </p:pic>
        </p:grp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E99C1126-A99F-8F43-17A7-F01702373918}"/>
                </a:ext>
              </a:extLst>
            </p:cNvPr>
            <p:cNvSpPr/>
            <p:nvPr/>
          </p:nvSpPr>
          <p:spPr>
            <a:xfrm>
              <a:off x="-1" y="6724574"/>
              <a:ext cx="12573401" cy="1334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C0D5B0F8-2228-0AD4-762B-4A553B289692}"/>
              </a:ext>
            </a:extLst>
          </p:cNvPr>
          <p:cNvSpPr/>
          <p:nvPr/>
        </p:nvSpPr>
        <p:spPr>
          <a:xfrm>
            <a:off x="-1" y="6734489"/>
            <a:ext cx="12319687" cy="193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3" name="グラフィックス 92" descr="月 単色塗りつぶし">
            <a:extLst>
              <a:ext uri="{FF2B5EF4-FFF2-40B4-BE49-F238E27FC236}">
                <a16:creationId xmlns:a16="http://schemas.microsoft.com/office/drawing/2014/main" id="{68F3DC01-9F0C-5978-C47A-DDE09D385E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0043" y="186266"/>
            <a:ext cx="914400" cy="914400"/>
          </a:xfrm>
          <a:prstGeom prst="rect">
            <a:avLst/>
          </a:prstGeom>
        </p:spPr>
      </p:pic>
      <p:pic>
        <p:nvPicPr>
          <p:cNvPr id="95" name="グラフィックス 94" descr="暗くする (中くらいの太陽) 単色塗りつぶし">
            <a:extLst>
              <a:ext uri="{FF2B5EF4-FFF2-40B4-BE49-F238E27FC236}">
                <a16:creationId xmlns:a16="http://schemas.microsoft.com/office/drawing/2014/main" id="{241BC90C-19D8-75BE-0502-DD05785EE1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199931" y="952385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雲 単色塗りつぶし">
            <a:extLst>
              <a:ext uri="{FF2B5EF4-FFF2-40B4-BE49-F238E27FC236}">
                <a16:creationId xmlns:a16="http://schemas.microsoft.com/office/drawing/2014/main" id="{F9FED67C-2095-7DDE-05AC-EBB8F2E8A8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7542" y="221053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雲 単色塗りつぶし">
            <a:extLst>
              <a:ext uri="{FF2B5EF4-FFF2-40B4-BE49-F238E27FC236}">
                <a16:creationId xmlns:a16="http://schemas.microsoft.com/office/drawing/2014/main" id="{C5C154D3-A6EA-2585-0143-7C68CF9EB7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0043" y="384386"/>
            <a:ext cx="914400" cy="914400"/>
          </a:xfrm>
          <a:prstGeom prst="rect">
            <a:avLst/>
          </a:prstGeom>
        </p:spPr>
      </p:pic>
      <p:pic>
        <p:nvPicPr>
          <p:cNvPr id="6" name="グラフィックス 5" descr="雲 単色塗りつぶし">
            <a:extLst>
              <a:ext uri="{FF2B5EF4-FFF2-40B4-BE49-F238E27FC236}">
                <a16:creationId xmlns:a16="http://schemas.microsoft.com/office/drawing/2014/main" id="{B81825F4-00F8-BF2A-0AD1-26D91176EA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662" y="-22789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421935-D2AD-30A2-5858-29F80034EACC}"/>
              </a:ext>
            </a:extLst>
          </p:cNvPr>
          <p:cNvSpPr txBox="1"/>
          <p:nvPr/>
        </p:nvSpPr>
        <p:spPr>
          <a:xfrm>
            <a:off x="2082800" y="670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0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24 0.4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69" y="20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0.08763 -0.0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25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12851 -0.005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9" y="-2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0.10833 4.0740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924 0.40625 L -0.59635 0.41111 " pathEditMode="relative" rAng="0" ptsTypes="AA">
                                      <p:cBhvr>
                                        <p:cTn id="21" dur="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62" y="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1 -0.00509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-25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" presetClass="exit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854D8-B8CD-9465-1A6F-022964D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Arm (cad / image)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9DA82-8018-A046-D512-8FE891EE7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2AFC96-926C-C601-A1EB-F5653430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F3A6-CA44-BF45-824A-2A424642729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75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7E1-185C-8E0F-24BD-CB170661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Software </a:t>
            </a:r>
            <a:endParaRPr kumimoji="1" lang="ja-JP" altLang="en-US"/>
          </a:p>
        </p:txBody>
      </p:sp>
      <p:pic>
        <p:nvPicPr>
          <p:cNvPr id="4" name="コンテンツ プレースホルダー 5" descr="歯車 1 つ 単色塗りつぶし">
            <a:extLst>
              <a:ext uri="{FF2B5EF4-FFF2-40B4-BE49-F238E27FC236}">
                <a16:creationId xmlns:a16="http://schemas.microsoft.com/office/drawing/2014/main" id="{B4841C64-B121-8454-6EAA-0A5AED16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3311" y="62626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1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854D8-B8CD-9465-1A6F-022964D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System structure (code)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2AFC96-926C-C601-A1EB-F5653430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F3A6-CA44-BF45-824A-2A424642729B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65101CA9-D71D-2593-2150-5410D4A75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815106"/>
              </p:ext>
            </p:extLst>
          </p:nvPr>
        </p:nvGraphicFramePr>
        <p:xfrm>
          <a:off x="778566" y="1720691"/>
          <a:ext cx="5257800" cy="43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1AB55242-8160-092A-9039-491D82314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655055"/>
              </p:ext>
            </p:extLst>
          </p:nvPr>
        </p:nvGraphicFramePr>
        <p:xfrm>
          <a:off x="6155634" y="1725225"/>
          <a:ext cx="5257800" cy="43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0599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7E014-F8C9-CD36-7B69-CEE02362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structure (communication)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6CA4-25DD-7180-4269-4ADB1A71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F3A6-CA44-BF45-824A-2A424642729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64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3FD78-1AD2-09D1-5C9B-9F532F10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Controller manual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48998-02E6-E928-B4E7-E365AD9F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470" y="1825625"/>
            <a:ext cx="5062330" cy="4351338"/>
          </a:xfrm>
        </p:spPr>
        <p:txBody>
          <a:bodyPr/>
          <a:lstStyle/>
          <a:p>
            <a:r>
              <a:rPr lang="en-US" altLang="ja-JP" dirty="0"/>
              <a:t>A: </a:t>
            </a:r>
            <a:r>
              <a:rPr lang="ja-JP" altLang="en-US"/>
              <a:t>←</a:t>
            </a:r>
            <a:endParaRPr lang="en-US" altLang="ja-JP" dirty="0"/>
          </a:p>
          <a:p>
            <a:r>
              <a:rPr kumimoji="1" lang="en-US" altLang="ja-JP" dirty="0"/>
              <a:t>S: </a:t>
            </a:r>
            <a:r>
              <a:rPr kumimoji="1" lang="ja-JP" altLang="en-US"/>
              <a:t>↓</a:t>
            </a:r>
            <a:endParaRPr kumimoji="1" lang="en-US" altLang="ja-JP" dirty="0"/>
          </a:p>
          <a:p>
            <a:r>
              <a:rPr lang="en-US" altLang="ja-JP" dirty="0"/>
              <a:t>D: </a:t>
            </a:r>
            <a:r>
              <a:rPr lang="ja-JP" altLang="en-US"/>
              <a:t>→</a:t>
            </a:r>
            <a:endParaRPr lang="en-US" altLang="ja-JP" dirty="0"/>
          </a:p>
          <a:p>
            <a:r>
              <a:rPr kumimoji="1" lang="en-US" altLang="ja-JP" dirty="0"/>
              <a:t>W: </a:t>
            </a:r>
            <a:r>
              <a:rPr kumimoji="1" lang="ja-JP" altLang="en-US"/>
              <a:t>↑</a:t>
            </a:r>
            <a:endParaRPr kumimoji="1" lang="en-US" altLang="ja-JP" dirty="0"/>
          </a:p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DF0D8A-3F2F-8C4D-3380-5250E623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F3A6-CA44-BF45-824A-2A424642729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CFDF603-EE85-9E80-6173-9294B60326B3}"/>
              </a:ext>
            </a:extLst>
          </p:cNvPr>
          <p:cNvSpPr/>
          <p:nvPr/>
        </p:nvSpPr>
        <p:spPr>
          <a:xfrm>
            <a:off x="1192696" y="1918252"/>
            <a:ext cx="3756992" cy="344887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Add an image here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7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7E1-185C-8E0F-24BD-CB170661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</a:t>
            </a:r>
            <a:br>
              <a:rPr kumimoji="1" lang="en-US" altLang="ja-JP" dirty="0"/>
            </a:br>
            <a:r>
              <a:rPr kumimoji="1" lang="en-US" altLang="ja-JP" dirty="0"/>
              <a:t>for 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11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7E1-185C-8E0F-24BD-CB170661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 &amp; 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831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24047-A042-7F4B-58E8-53BA5FEC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 list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CE43A6-28C2-2D03-3362-7A78B5AB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Q1. </a:t>
            </a:r>
          </a:p>
          <a:p>
            <a:r>
              <a:rPr lang="en-US" altLang="ja-JP" dirty="0"/>
              <a:t>Q2. </a:t>
            </a:r>
          </a:p>
          <a:p>
            <a:r>
              <a:rPr kumimoji="1" lang="en-US" altLang="ja-JP" dirty="0"/>
              <a:t>Q3. 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127D7F-52CD-F2A1-3D17-59693476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F3A6-CA44-BF45-824A-2A424642729B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5" name="グラフィックス 4" descr="暗くする (中くらいの太陽) 単色塗りつぶし">
            <a:extLst>
              <a:ext uri="{FF2B5EF4-FFF2-40B4-BE49-F238E27FC236}">
                <a16:creationId xmlns:a16="http://schemas.microsoft.com/office/drawing/2014/main" id="{25DCAC4D-2F87-2BEF-037A-23485107C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5631" y="979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56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7E1-185C-8E0F-24BD-CB170661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Start s</a:t>
            </a:r>
            <a:r>
              <a:rPr lang="en-US" altLang="ja-JP" dirty="0"/>
              <a:t>tage 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09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9166A-8A0A-8EE1-C4FE-5914A68A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Player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648188D-4621-4848-D4B6-7F7FDBA6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F3A6-CA44-BF45-824A-2A424642729B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316EC524-0495-7C0B-9D40-ED9EF4BE23DB}"/>
              </a:ext>
            </a:extLst>
          </p:cNvPr>
          <p:cNvSpPr/>
          <p:nvPr/>
        </p:nvSpPr>
        <p:spPr>
          <a:xfrm>
            <a:off x="1192696" y="1918252"/>
            <a:ext cx="3756992" cy="344887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Add an image here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0A9B35B-86B2-1531-9815-E490CBB7B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24529"/>
              </p:ext>
            </p:extLst>
          </p:nvPr>
        </p:nvGraphicFramePr>
        <p:xfrm>
          <a:off x="6096000" y="2715591"/>
          <a:ext cx="57735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071">
                  <a:extLst>
                    <a:ext uri="{9D8B030D-6E8A-4147-A177-3AD203B41FA5}">
                      <a16:colId xmlns:a16="http://schemas.microsoft.com/office/drawing/2014/main" val="233828457"/>
                    </a:ext>
                  </a:extLst>
                </a:gridCol>
                <a:gridCol w="3063460">
                  <a:extLst>
                    <a:ext uri="{9D8B030D-6E8A-4147-A177-3AD203B41FA5}">
                      <a16:colId xmlns:a16="http://schemas.microsoft.com/office/drawing/2014/main" val="1217358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75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04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12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2711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27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90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8485C0-C8E8-4E45-449A-4EA6D6FF9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</a:t>
            </a:r>
            <a:r>
              <a:rPr lang="en-US" altLang="ja-JP" dirty="0"/>
              <a:t>id presentation</a:t>
            </a:r>
            <a:endParaRPr kumimoji="1" lang="ja-JP" altLang="en-US"/>
          </a:p>
        </p:txBody>
      </p:sp>
      <p:pic>
        <p:nvPicPr>
          <p:cNvPr id="9" name="グラフィックス 8" descr="月 単色塗りつぶし">
            <a:extLst>
              <a:ext uri="{FF2B5EF4-FFF2-40B4-BE49-F238E27FC236}">
                <a16:creationId xmlns:a16="http://schemas.microsoft.com/office/drawing/2014/main" id="{1684720E-52CC-E51A-ECAE-04587DEAE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24257" y="845834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暗くする (中くらいの太陽) 単色塗りつぶし">
            <a:extLst>
              <a:ext uri="{FF2B5EF4-FFF2-40B4-BE49-F238E27FC236}">
                <a16:creationId xmlns:a16="http://schemas.microsoft.com/office/drawing/2014/main" id="{7165C66B-3FDE-9F2F-4A74-A83644A17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5631" y="979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22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5D5CB-AF86-3843-7ECB-05B2D34D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4B6CE4-7325-7468-CC21-E20E25FD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F3A6-CA44-BF45-824A-2A424642729B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9" name="グラフィックス 8" descr="暗くする (中くらいの太陽) 単色塗りつぶし">
            <a:extLst>
              <a:ext uri="{FF2B5EF4-FFF2-40B4-BE49-F238E27FC236}">
                <a16:creationId xmlns:a16="http://schemas.microsoft.com/office/drawing/2014/main" id="{C0429413-543E-8211-C965-82E625528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5631" y="97949"/>
            <a:ext cx="914400" cy="914400"/>
          </a:xfrm>
          <a:prstGeom prst="rect">
            <a:avLst/>
          </a:prstGeom>
        </p:spPr>
      </p:pic>
      <p:sp>
        <p:nvSpPr>
          <p:cNvPr id="15" name="コンテンツ プレースホルダー 14">
            <a:extLst>
              <a:ext uri="{FF2B5EF4-FFF2-40B4-BE49-F238E27FC236}">
                <a16:creationId xmlns:a16="http://schemas.microsoft.com/office/drawing/2014/main" id="{F07A8C2D-A6BB-9AA5-1FAB-A1FED57E7F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888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7E1-185C-8E0F-24BD-CB170661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Hardware</a:t>
            </a:r>
            <a:r>
              <a:rPr kumimoji="1" lang="en-US" altLang="ja-JP" dirty="0"/>
              <a:t> </a:t>
            </a:r>
            <a:endParaRPr kumimoji="1" lang="ja-JP" altLang="en-US"/>
          </a:p>
        </p:txBody>
      </p:sp>
      <p:pic>
        <p:nvPicPr>
          <p:cNvPr id="4" name="コンテンツ プレースホルダー 5" descr="歯車 1 つ 単色塗りつぶし">
            <a:extLst>
              <a:ext uri="{FF2B5EF4-FFF2-40B4-BE49-F238E27FC236}">
                <a16:creationId xmlns:a16="http://schemas.microsoft.com/office/drawing/2014/main" id="{B4841C64-B121-8454-6EAA-0A5AED16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3311" y="62626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C6884-771A-69AE-2370-1E830F3A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Robot design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9FFCC5-3E6E-674E-38B9-EC6A89A0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F3A6-CA44-BF45-824A-2A424642729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09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B1EEA8-A2A3-F51D-2CE9-A0F79070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Par</a:t>
            </a:r>
            <a:r>
              <a:rPr lang="en-US" altLang="ja-JP" dirty="0"/>
              <a:t>ts list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A63E4DF-211F-FB94-E582-6EF26415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F3A6-CA44-BF45-824A-2A424642729B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グラフィックス 5" descr="暗くする (中くらいの太陽) 単色塗りつぶし">
            <a:extLst>
              <a:ext uri="{FF2B5EF4-FFF2-40B4-BE49-F238E27FC236}">
                <a16:creationId xmlns:a16="http://schemas.microsoft.com/office/drawing/2014/main" id="{B10DFFD3-8388-7A1E-520D-7F14CBF79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5631" y="97949"/>
            <a:ext cx="914400" cy="914400"/>
          </a:xfrm>
          <a:prstGeom prst="rect">
            <a:avLst/>
          </a:prstGeom>
        </p:spPr>
      </p:pic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4C129738-EC0B-B61B-2648-907FBE8D0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711710"/>
              </p:ext>
            </p:extLst>
          </p:nvPr>
        </p:nvGraphicFramePr>
        <p:xfrm>
          <a:off x="838200" y="2310756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3470">
                  <a:extLst>
                    <a:ext uri="{9D8B030D-6E8A-4147-A177-3AD203B41FA5}">
                      <a16:colId xmlns:a16="http://schemas.microsoft.com/office/drawing/2014/main" val="3404912681"/>
                    </a:ext>
                  </a:extLst>
                </a:gridCol>
                <a:gridCol w="1676873">
                  <a:extLst>
                    <a:ext uri="{9D8B030D-6E8A-4147-A177-3AD203B41FA5}">
                      <a16:colId xmlns:a16="http://schemas.microsoft.com/office/drawing/2014/main" val="2594641049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395153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Parts name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Yen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48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00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40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7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27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46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81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32010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54B5AC-D686-5FEB-11AE-FF86900F28E2}"/>
              </a:ext>
            </a:extLst>
          </p:cNvPr>
          <p:cNvSpPr/>
          <p:nvPr/>
        </p:nvSpPr>
        <p:spPr>
          <a:xfrm>
            <a:off x="606288" y="1957864"/>
            <a:ext cx="10942982" cy="3747197"/>
          </a:xfrm>
          <a:custGeom>
            <a:avLst/>
            <a:gdLst>
              <a:gd name="connsiteX0" fmla="*/ 0 w 10942982"/>
              <a:gd name="connsiteY0" fmla="*/ 0 h 3747197"/>
              <a:gd name="connsiteX1" fmla="*/ 355647 w 10942982"/>
              <a:gd name="connsiteY1" fmla="*/ 0 h 3747197"/>
              <a:gd name="connsiteX2" fmla="*/ 711294 w 10942982"/>
              <a:gd name="connsiteY2" fmla="*/ 0 h 3747197"/>
              <a:gd name="connsiteX3" fmla="*/ 1285800 w 10942982"/>
              <a:gd name="connsiteY3" fmla="*/ 0 h 3747197"/>
              <a:gd name="connsiteX4" fmla="*/ 1750877 w 10942982"/>
              <a:gd name="connsiteY4" fmla="*/ 0 h 3747197"/>
              <a:gd name="connsiteX5" fmla="*/ 2544243 w 10942982"/>
              <a:gd name="connsiteY5" fmla="*/ 0 h 3747197"/>
              <a:gd name="connsiteX6" fmla="*/ 2899890 w 10942982"/>
              <a:gd name="connsiteY6" fmla="*/ 0 h 3747197"/>
              <a:gd name="connsiteX7" fmla="*/ 3474397 w 10942982"/>
              <a:gd name="connsiteY7" fmla="*/ 0 h 3747197"/>
              <a:gd name="connsiteX8" fmla="*/ 4377193 w 10942982"/>
              <a:gd name="connsiteY8" fmla="*/ 0 h 3747197"/>
              <a:gd name="connsiteX9" fmla="*/ 4842270 w 10942982"/>
              <a:gd name="connsiteY9" fmla="*/ 0 h 3747197"/>
              <a:gd name="connsiteX10" fmla="*/ 5635636 w 10942982"/>
              <a:gd name="connsiteY10" fmla="*/ 0 h 3747197"/>
              <a:gd name="connsiteX11" fmla="*/ 6319572 w 10942982"/>
              <a:gd name="connsiteY11" fmla="*/ 0 h 3747197"/>
              <a:gd name="connsiteX12" fmla="*/ 6675219 w 10942982"/>
              <a:gd name="connsiteY12" fmla="*/ 0 h 3747197"/>
              <a:gd name="connsiteX13" fmla="*/ 7468585 w 10942982"/>
              <a:gd name="connsiteY13" fmla="*/ 0 h 3747197"/>
              <a:gd name="connsiteX14" fmla="*/ 7933662 w 10942982"/>
              <a:gd name="connsiteY14" fmla="*/ 0 h 3747197"/>
              <a:gd name="connsiteX15" fmla="*/ 8727028 w 10942982"/>
              <a:gd name="connsiteY15" fmla="*/ 0 h 3747197"/>
              <a:gd name="connsiteX16" fmla="*/ 9192105 w 10942982"/>
              <a:gd name="connsiteY16" fmla="*/ 0 h 3747197"/>
              <a:gd name="connsiteX17" fmla="*/ 9766611 w 10942982"/>
              <a:gd name="connsiteY17" fmla="*/ 0 h 3747197"/>
              <a:gd name="connsiteX18" fmla="*/ 10341118 w 10942982"/>
              <a:gd name="connsiteY18" fmla="*/ 0 h 3747197"/>
              <a:gd name="connsiteX19" fmla="*/ 10942982 w 10942982"/>
              <a:gd name="connsiteY19" fmla="*/ 0 h 3747197"/>
              <a:gd name="connsiteX20" fmla="*/ 10942982 w 10942982"/>
              <a:gd name="connsiteY20" fmla="*/ 512117 h 3747197"/>
              <a:gd name="connsiteX21" fmla="*/ 10942982 w 10942982"/>
              <a:gd name="connsiteY21" fmla="*/ 1099178 h 3747197"/>
              <a:gd name="connsiteX22" fmla="*/ 10942982 w 10942982"/>
              <a:gd name="connsiteY22" fmla="*/ 1723711 h 3747197"/>
              <a:gd name="connsiteX23" fmla="*/ 10942982 w 10942982"/>
              <a:gd name="connsiteY23" fmla="*/ 2348243 h 3747197"/>
              <a:gd name="connsiteX24" fmla="*/ 10942982 w 10942982"/>
              <a:gd name="connsiteY24" fmla="*/ 2897832 h 3747197"/>
              <a:gd name="connsiteX25" fmla="*/ 10942982 w 10942982"/>
              <a:gd name="connsiteY25" fmla="*/ 3747197 h 3747197"/>
              <a:gd name="connsiteX26" fmla="*/ 10587335 w 10942982"/>
              <a:gd name="connsiteY26" fmla="*/ 3747197 h 3747197"/>
              <a:gd name="connsiteX27" fmla="*/ 9793969 w 10942982"/>
              <a:gd name="connsiteY27" fmla="*/ 3747197 h 3747197"/>
              <a:gd name="connsiteX28" fmla="*/ 9438322 w 10942982"/>
              <a:gd name="connsiteY28" fmla="*/ 3747197 h 3747197"/>
              <a:gd name="connsiteX29" fmla="*/ 8535526 w 10942982"/>
              <a:gd name="connsiteY29" fmla="*/ 3747197 h 3747197"/>
              <a:gd name="connsiteX30" fmla="*/ 7851590 w 10942982"/>
              <a:gd name="connsiteY30" fmla="*/ 3747197 h 3747197"/>
              <a:gd name="connsiteX31" fmla="*/ 7277083 w 10942982"/>
              <a:gd name="connsiteY31" fmla="*/ 3747197 h 3747197"/>
              <a:gd name="connsiteX32" fmla="*/ 6921436 w 10942982"/>
              <a:gd name="connsiteY32" fmla="*/ 3747197 h 3747197"/>
              <a:gd name="connsiteX33" fmla="*/ 6565789 w 10942982"/>
              <a:gd name="connsiteY33" fmla="*/ 3747197 h 3747197"/>
              <a:gd name="connsiteX34" fmla="*/ 5991283 w 10942982"/>
              <a:gd name="connsiteY34" fmla="*/ 3747197 h 3747197"/>
              <a:gd name="connsiteX35" fmla="*/ 5526206 w 10942982"/>
              <a:gd name="connsiteY35" fmla="*/ 3747197 h 3747197"/>
              <a:gd name="connsiteX36" fmla="*/ 4951699 w 10942982"/>
              <a:gd name="connsiteY36" fmla="*/ 3747197 h 3747197"/>
              <a:gd name="connsiteX37" fmla="*/ 4486623 w 10942982"/>
              <a:gd name="connsiteY37" fmla="*/ 3747197 h 3747197"/>
              <a:gd name="connsiteX38" fmla="*/ 3802686 w 10942982"/>
              <a:gd name="connsiteY38" fmla="*/ 3747197 h 3747197"/>
              <a:gd name="connsiteX39" fmla="*/ 2899890 w 10942982"/>
              <a:gd name="connsiteY39" fmla="*/ 3747197 h 3747197"/>
              <a:gd name="connsiteX40" fmla="*/ 2434813 w 10942982"/>
              <a:gd name="connsiteY40" fmla="*/ 3747197 h 3747197"/>
              <a:gd name="connsiteX41" fmla="*/ 1641447 w 10942982"/>
              <a:gd name="connsiteY41" fmla="*/ 3747197 h 3747197"/>
              <a:gd name="connsiteX42" fmla="*/ 957511 w 10942982"/>
              <a:gd name="connsiteY42" fmla="*/ 3747197 h 3747197"/>
              <a:gd name="connsiteX43" fmla="*/ 0 w 10942982"/>
              <a:gd name="connsiteY43" fmla="*/ 3747197 h 3747197"/>
              <a:gd name="connsiteX44" fmla="*/ 0 w 10942982"/>
              <a:gd name="connsiteY44" fmla="*/ 3085192 h 3747197"/>
              <a:gd name="connsiteX45" fmla="*/ 0 w 10942982"/>
              <a:gd name="connsiteY45" fmla="*/ 2573075 h 3747197"/>
              <a:gd name="connsiteX46" fmla="*/ 0 w 10942982"/>
              <a:gd name="connsiteY46" fmla="*/ 1948542 h 3747197"/>
              <a:gd name="connsiteX47" fmla="*/ 0 w 10942982"/>
              <a:gd name="connsiteY47" fmla="*/ 1249066 h 3747197"/>
              <a:gd name="connsiteX48" fmla="*/ 0 w 10942982"/>
              <a:gd name="connsiteY48" fmla="*/ 549589 h 3747197"/>
              <a:gd name="connsiteX49" fmla="*/ 0 w 10942982"/>
              <a:gd name="connsiteY49" fmla="*/ 0 h 374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942982" h="3747197" extrusionOk="0">
                <a:moveTo>
                  <a:pt x="0" y="0"/>
                </a:moveTo>
                <a:cubicBezTo>
                  <a:pt x="77412" y="-12039"/>
                  <a:pt x="201992" y="9677"/>
                  <a:pt x="355647" y="0"/>
                </a:cubicBezTo>
                <a:cubicBezTo>
                  <a:pt x="509302" y="-9677"/>
                  <a:pt x="556700" y="-6926"/>
                  <a:pt x="711294" y="0"/>
                </a:cubicBezTo>
                <a:cubicBezTo>
                  <a:pt x="865888" y="6926"/>
                  <a:pt x="1142149" y="20863"/>
                  <a:pt x="1285800" y="0"/>
                </a:cubicBezTo>
                <a:cubicBezTo>
                  <a:pt x="1429451" y="-20863"/>
                  <a:pt x="1556360" y="-12881"/>
                  <a:pt x="1750877" y="0"/>
                </a:cubicBezTo>
                <a:cubicBezTo>
                  <a:pt x="1945394" y="12881"/>
                  <a:pt x="2329447" y="-3659"/>
                  <a:pt x="2544243" y="0"/>
                </a:cubicBezTo>
                <a:cubicBezTo>
                  <a:pt x="2759039" y="3659"/>
                  <a:pt x="2797129" y="-16059"/>
                  <a:pt x="2899890" y="0"/>
                </a:cubicBezTo>
                <a:cubicBezTo>
                  <a:pt x="3002651" y="16059"/>
                  <a:pt x="3325435" y="1045"/>
                  <a:pt x="3474397" y="0"/>
                </a:cubicBezTo>
                <a:cubicBezTo>
                  <a:pt x="3623359" y="-1045"/>
                  <a:pt x="4021052" y="-23797"/>
                  <a:pt x="4377193" y="0"/>
                </a:cubicBezTo>
                <a:cubicBezTo>
                  <a:pt x="4733334" y="23797"/>
                  <a:pt x="4636504" y="12595"/>
                  <a:pt x="4842270" y="0"/>
                </a:cubicBezTo>
                <a:cubicBezTo>
                  <a:pt x="5048036" y="-12595"/>
                  <a:pt x="5475662" y="15633"/>
                  <a:pt x="5635636" y="0"/>
                </a:cubicBezTo>
                <a:cubicBezTo>
                  <a:pt x="5795610" y="-15633"/>
                  <a:pt x="6090271" y="18992"/>
                  <a:pt x="6319572" y="0"/>
                </a:cubicBezTo>
                <a:cubicBezTo>
                  <a:pt x="6548873" y="-18992"/>
                  <a:pt x="6568455" y="-9661"/>
                  <a:pt x="6675219" y="0"/>
                </a:cubicBezTo>
                <a:cubicBezTo>
                  <a:pt x="6781983" y="9661"/>
                  <a:pt x="7118023" y="20460"/>
                  <a:pt x="7468585" y="0"/>
                </a:cubicBezTo>
                <a:cubicBezTo>
                  <a:pt x="7819147" y="-20460"/>
                  <a:pt x="7826093" y="17627"/>
                  <a:pt x="7933662" y="0"/>
                </a:cubicBezTo>
                <a:cubicBezTo>
                  <a:pt x="8041231" y="-17627"/>
                  <a:pt x="8518871" y="5446"/>
                  <a:pt x="8727028" y="0"/>
                </a:cubicBezTo>
                <a:cubicBezTo>
                  <a:pt x="8935185" y="-5446"/>
                  <a:pt x="9073433" y="16276"/>
                  <a:pt x="9192105" y="0"/>
                </a:cubicBezTo>
                <a:cubicBezTo>
                  <a:pt x="9310777" y="-16276"/>
                  <a:pt x="9502492" y="-19373"/>
                  <a:pt x="9766611" y="0"/>
                </a:cubicBezTo>
                <a:cubicBezTo>
                  <a:pt x="10030730" y="19373"/>
                  <a:pt x="10093592" y="-9185"/>
                  <a:pt x="10341118" y="0"/>
                </a:cubicBezTo>
                <a:cubicBezTo>
                  <a:pt x="10588644" y="9185"/>
                  <a:pt x="10780614" y="6884"/>
                  <a:pt x="10942982" y="0"/>
                </a:cubicBezTo>
                <a:cubicBezTo>
                  <a:pt x="10965123" y="195979"/>
                  <a:pt x="10920157" y="316795"/>
                  <a:pt x="10942982" y="512117"/>
                </a:cubicBezTo>
                <a:cubicBezTo>
                  <a:pt x="10965807" y="707439"/>
                  <a:pt x="10917868" y="886574"/>
                  <a:pt x="10942982" y="1099178"/>
                </a:cubicBezTo>
                <a:cubicBezTo>
                  <a:pt x="10968096" y="1311782"/>
                  <a:pt x="10930833" y="1465523"/>
                  <a:pt x="10942982" y="1723711"/>
                </a:cubicBezTo>
                <a:cubicBezTo>
                  <a:pt x="10955131" y="1981899"/>
                  <a:pt x="10935030" y="2103937"/>
                  <a:pt x="10942982" y="2348243"/>
                </a:cubicBezTo>
                <a:cubicBezTo>
                  <a:pt x="10950934" y="2592549"/>
                  <a:pt x="10937143" y="2654671"/>
                  <a:pt x="10942982" y="2897832"/>
                </a:cubicBezTo>
                <a:cubicBezTo>
                  <a:pt x="10948821" y="3140993"/>
                  <a:pt x="10943297" y="3323625"/>
                  <a:pt x="10942982" y="3747197"/>
                </a:cubicBezTo>
                <a:cubicBezTo>
                  <a:pt x="10865709" y="3750072"/>
                  <a:pt x="10670653" y="3752336"/>
                  <a:pt x="10587335" y="3747197"/>
                </a:cubicBezTo>
                <a:cubicBezTo>
                  <a:pt x="10504017" y="3742058"/>
                  <a:pt x="10053397" y="3764584"/>
                  <a:pt x="9793969" y="3747197"/>
                </a:cubicBezTo>
                <a:cubicBezTo>
                  <a:pt x="9534541" y="3729810"/>
                  <a:pt x="9589748" y="3731683"/>
                  <a:pt x="9438322" y="3747197"/>
                </a:cubicBezTo>
                <a:cubicBezTo>
                  <a:pt x="9286896" y="3762711"/>
                  <a:pt x="8975237" y="3717506"/>
                  <a:pt x="8535526" y="3747197"/>
                </a:cubicBezTo>
                <a:cubicBezTo>
                  <a:pt x="8095815" y="3776888"/>
                  <a:pt x="8003311" y="3733061"/>
                  <a:pt x="7851590" y="3747197"/>
                </a:cubicBezTo>
                <a:cubicBezTo>
                  <a:pt x="7699869" y="3761333"/>
                  <a:pt x="7483802" y="3773860"/>
                  <a:pt x="7277083" y="3747197"/>
                </a:cubicBezTo>
                <a:cubicBezTo>
                  <a:pt x="7070364" y="3720534"/>
                  <a:pt x="7054938" y="3744124"/>
                  <a:pt x="6921436" y="3747197"/>
                </a:cubicBezTo>
                <a:cubicBezTo>
                  <a:pt x="6787934" y="3750270"/>
                  <a:pt x="6700187" y="3762776"/>
                  <a:pt x="6565789" y="3747197"/>
                </a:cubicBezTo>
                <a:cubicBezTo>
                  <a:pt x="6431391" y="3731618"/>
                  <a:pt x="6106611" y="3756365"/>
                  <a:pt x="5991283" y="3747197"/>
                </a:cubicBezTo>
                <a:cubicBezTo>
                  <a:pt x="5875955" y="3738029"/>
                  <a:pt x="5722954" y="3725883"/>
                  <a:pt x="5526206" y="3747197"/>
                </a:cubicBezTo>
                <a:cubicBezTo>
                  <a:pt x="5329458" y="3768511"/>
                  <a:pt x="5124443" y="3770689"/>
                  <a:pt x="4951699" y="3747197"/>
                </a:cubicBezTo>
                <a:cubicBezTo>
                  <a:pt x="4778955" y="3723705"/>
                  <a:pt x="4614911" y="3755059"/>
                  <a:pt x="4486623" y="3747197"/>
                </a:cubicBezTo>
                <a:cubicBezTo>
                  <a:pt x="4358335" y="3739335"/>
                  <a:pt x="3953078" y="3732825"/>
                  <a:pt x="3802686" y="3747197"/>
                </a:cubicBezTo>
                <a:cubicBezTo>
                  <a:pt x="3652294" y="3761569"/>
                  <a:pt x="3201998" y="3723888"/>
                  <a:pt x="2899890" y="3747197"/>
                </a:cubicBezTo>
                <a:cubicBezTo>
                  <a:pt x="2597782" y="3770506"/>
                  <a:pt x="2529027" y="3739343"/>
                  <a:pt x="2434813" y="3747197"/>
                </a:cubicBezTo>
                <a:cubicBezTo>
                  <a:pt x="2340599" y="3755051"/>
                  <a:pt x="1928916" y="3728425"/>
                  <a:pt x="1641447" y="3747197"/>
                </a:cubicBezTo>
                <a:cubicBezTo>
                  <a:pt x="1353978" y="3765969"/>
                  <a:pt x="1230589" y="3754288"/>
                  <a:pt x="957511" y="3747197"/>
                </a:cubicBezTo>
                <a:cubicBezTo>
                  <a:pt x="684433" y="3740106"/>
                  <a:pt x="216162" y="3766638"/>
                  <a:pt x="0" y="3747197"/>
                </a:cubicBezTo>
                <a:cubicBezTo>
                  <a:pt x="21866" y="3558035"/>
                  <a:pt x="-22405" y="3390518"/>
                  <a:pt x="0" y="3085192"/>
                </a:cubicBezTo>
                <a:cubicBezTo>
                  <a:pt x="22405" y="2779866"/>
                  <a:pt x="-2435" y="2817347"/>
                  <a:pt x="0" y="2573075"/>
                </a:cubicBezTo>
                <a:cubicBezTo>
                  <a:pt x="2435" y="2328803"/>
                  <a:pt x="-5537" y="2128409"/>
                  <a:pt x="0" y="1948542"/>
                </a:cubicBezTo>
                <a:cubicBezTo>
                  <a:pt x="5537" y="1768675"/>
                  <a:pt x="12347" y="1589106"/>
                  <a:pt x="0" y="1249066"/>
                </a:cubicBezTo>
                <a:cubicBezTo>
                  <a:pt x="-12347" y="909026"/>
                  <a:pt x="-31724" y="863491"/>
                  <a:pt x="0" y="549589"/>
                </a:cubicBezTo>
                <a:cubicBezTo>
                  <a:pt x="31724" y="235687"/>
                  <a:pt x="11452" y="20569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54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24047-A042-7F4B-58E8-53BA5FEC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Circuit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127D7F-52CD-F2A1-3D17-59693476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F3A6-CA44-BF45-824A-2A424642729B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7" name="グラフィックス 6" descr="暗くする (中くらいの太陽) 単色塗りつぶし">
            <a:extLst>
              <a:ext uri="{FF2B5EF4-FFF2-40B4-BE49-F238E27FC236}">
                <a16:creationId xmlns:a16="http://schemas.microsoft.com/office/drawing/2014/main" id="{F5ED0C11-7FE3-11AB-812F-3A3569FCD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5631" y="979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B3340-C984-00BB-00F7-DE8BBD9B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Body (cad / image)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D7A419-2CC2-303C-3BF8-7EE5D37CB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5465AA-C85E-ABE6-382F-87167848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F3A6-CA44-BF45-824A-2A424642729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20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87B57-020D-7719-7411-5528A0B3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Wheel (cad / image)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7E796E-887F-2EC6-B581-82A13FD3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86DFCC-EE99-BCE4-81F1-D567B6C7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F3A6-CA44-BF45-824A-2A424642729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45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114</Words>
  <Application>Microsoft Macintosh PowerPoint</Application>
  <PresentationFormat>ワイド画面</PresentationFormat>
  <Paragraphs>53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游ゴシック</vt:lpstr>
      <vt:lpstr>游ゴシック Light</vt:lpstr>
      <vt:lpstr>Arial</vt:lpstr>
      <vt:lpstr>Engravers MT</vt:lpstr>
      <vt:lpstr>Office テーマ</vt:lpstr>
      <vt:lpstr>デザインの設定</vt:lpstr>
      <vt:lpstr>PowerPoint プレゼンテーション</vt:lpstr>
      <vt:lpstr>Mid presentation</vt:lpstr>
      <vt:lpstr>Outline</vt:lpstr>
      <vt:lpstr>Hardware </vt:lpstr>
      <vt:lpstr>Robot design </vt:lpstr>
      <vt:lpstr>Parts list</vt:lpstr>
      <vt:lpstr>Circuit</vt:lpstr>
      <vt:lpstr>Body (cad / image)</vt:lpstr>
      <vt:lpstr>Wheel (cad / image)</vt:lpstr>
      <vt:lpstr>Arm (cad / image)</vt:lpstr>
      <vt:lpstr>Software </vt:lpstr>
      <vt:lpstr>System structure (code)</vt:lpstr>
      <vt:lpstr>System structure (communication)</vt:lpstr>
      <vt:lpstr>Controller manual</vt:lpstr>
      <vt:lpstr>Thank you for …</vt:lpstr>
      <vt:lpstr>Q &amp; A</vt:lpstr>
      <vt:lpstr>Q list</vt:lpstr>
      <vt:lpstr>Start stage Ⅰ</vt:lpstr>
      <vt:lpstr>Player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SHIKADA Hiroto (鹿田 大澄)</dc:creator>
  <cp:lastModifiedBy>SHIKADA Hiroto (鹿田 大澄)</cp:lastModifiedBy>
  <cp:revision>8</cp:revision>
  <dcterms:created xsi:type="dcterms:W3CDTF">2023-06-01T06:57:11Z</dcterms:created>
  <dcterms:modified xsi:type="dcterms:W3CDTF">2023-06-01T16:55:04Z</dcterms:modified>
</cp:coreProperties>
</file>