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E04D520-BEDC-4C4D-9026-10036A670690}" type="datetimeFigureOut">
              <a:rPr lang="en-US" smtClean="0"/>
              <a:t>12/20/2020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AF04A72-391E-4D5B-B583-7F8816B793B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E04D520-BEDC-4C4D-9026-10036A670690}" type="datetimeFigureOut">
              <a:rPr lang="en-US" smtClean="0"/>
              <a:t>12/20/2020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F04A72-391E-4D5B-B583-7F8816B793B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E04D520-BEDC-4C4D-9026-10036A670690}" type="datetimeFigureOut">
              <a:rPr lang="en-US" smtClean="0"/>
              <a:t>12/20/2020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F04A72-391E-4D5B-B583-7F8816B793B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E04D520-BEDC-4C4D-9026-10036A670690}" type="datetimeFigureOut">
              <a:rPr lang="en-US" smtClean="0"/>
              <a:t>12/20/2020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F04A72-391E-4D5B-B583-7F8816B793B0}"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E04D520-BEDC-4C4D-9026-10036A670690}" type="datetimeFigureOut">
              <a:rPr lang="en-US" smtClean="0"/>
              <a:t>12/20/2020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F04A72-391E-4D5B-B583-7F8816B793B0}"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E04D520-BEDC-4C4D-9026-10036A670690}" type="datetimeFigureOut">
              <a:rPr lang="en-US" smtClean="0"/>
              <a:t>12/20/2020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AF04A72-391E-4D5B-B583-7F8816B793B0}"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E04D520-BEDC-4C4D-9026-10036A670690}" type="datetimeFigureOut">
              <a:rPr lang="en-US" smtClean="0"/>
              <a:t>12/20/2020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AF04A72-391E-4D5B-B583-7F8816B793B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E04D520-BEDC-4C4D-9026-10036A670690}" type="datetimeFigureOut">
              <a:rPr lang="en-US" smtClean="0"/>
              <a:t>12/20/2020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AF04A72-391E-4D5B-B583-7F8816B793B0}"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E04D520-BEDC-4C4D-9026-10036A670690}" type="datetimeFigureOut">
              <a:rPr lang="en-US" smtClean="0"/>
              <a:t>12/20/2020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AF04A72-391E-4D5B-B583-7F8816B793B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E04D520-BEDC-4C4D-9026-10036A670690}" type="datetimeFigureOut">
              <a:rPr lang="en-US" smtClean="0"/>
              <a:t>12/20/2020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AF04A72-391E-4D5B-B583-7F8816B793B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E04D520-BEDC-4C4D-9026-10036A670690}" type="datetimeFigureOut">
              <a:rPr lang="en-US" smtClean="0"/>
              <a:t>12/20/2020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AF04A72-391E-4D5B-B583-7F8816B793B0}"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E04D520-BEDC-4C4D-9026-10036A670690}" type="datetimeFigureOut">
              <a:rPr lang="en-US" smtClean="0"/>
              <a:t>12/20/2020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AF04A72-391E-4D5B-B583-7F8816B793B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List_of_neighbourhoods_in_Toronto" TargetMode="External"/><Relationship Id="rId2" Type="http://schemas.openxmlformats.org/officeDocument/2006/relationships/hyperlink" Target="https://en.wikipedia.org/wiki/Neighborhoods_in_New_York_City" TargetMode="External"/><Relationship Id="rId1" Type="http://schemas.openxmlformats.org/officeDocument/2006/relationships/slideLayout" Target="../slideLayouts/slideLayout2.xml"/><Relationship Id="rId4" Type="http://schemas.openxmlformats.org/officeDocument/2006/relationships/hyperlink" Target="https://foursquare.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52600"/>
            <a:ext cx="8305800" cy="1753561"/>
          </a:xfrm>
        </p:spPr>
        <p:txBody>
          <a:bodyPr>
            <a:normAutofit/>
          </a:bodyPr>
          <a:lstStyle/>
          <a:p>
            <a:r>
              <a:rPr lang="en-US" sz="1800" dirty="0">
                <a:solidFill>
                  <a:schemeClr val="tx1">
                    <a:lumMod val="95000"/>
                    <a:lumOff val="5000"/>
                  </a:schemeClr>
                </a:solidFill>
                <a:effectLst/>
              </a:rPr>
              <a:t>Predicting the best Neighborhood and Perfect location for a Restaurant</a:t>
            </a:r>
            <a:r>
              <a:rPr lang="en-US" dirty="0">
                <a:effectLst/>
              </a:rPr>
              <a:t/>
            </a:r>
            <a:br>
              <a:rPr lang="en-US" dirty="0">
                <a:effectLst/>
              </a:rPr>
            </a:br>
            <a:endParaRPr lang="en-US" dirty="0"/>
          </a:p>
        </p:txBody>
      </p:sp>
      <p:sp>
        <p:nvSpPr>
          <p:cNvPr id="3" name="Subtitle 2"/>
          <p:cNvSpPr>
            <a:spLocks noGrp="1"/>
          </p:cNvSpPr>
          <p:nvPr>
            <p:ph type="subTitle" idx="1"/>
          </p:nvPr>
        </p:nvSpPr>
        <p:spPr/>
        <p:txBody>
          <a:bodyPr/>
          <a:lstStyle/>
          <a:p>
            <a:pPr algn="ctr"/>
            <a:r>
              <a:rPr lang="en-US" dirty="0"/>
              <a:t>Akande Adebambo</a:t>
            </a:r>
          </a:p>
          <a:p>
            <a:pPr algn="ctr"/>
            <a:r>
              <a:rPr lang="en-US" dirty="0"/>
              <a:t>December 18, 2020</a:t>
            </a:r>
          </a:p>
          <a:p>
            <a:endParaRPr lang="en-US" dirty="0"/>
          </a:p>
        </p:txBody>
      </p:sp>
    </p:spTree>
    <p:extLst>
      <p:ext uri="{BB962C8B-B14F-4D97-AF65-F5344CB8AC3E}">
        <p14:creationId xmlns:p14="http://schemas.microsoft.com/office/powerpoint/2010/main" val="1042839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rmAutofit/>
          </a:bodyPr>
          <a:lstStyle/>
          <a:p>
            <a:pPr algn="just"/>
            <a:r>
              <a:rPr lang="en-US" sz="1600" dirty="0">
                <a:solidFill>
                  <a:schemeClr val="tx1">
                    <a:lumMod val="95000"/>
                    <a:lumOff val="5000"/>
                  </a:schemeClr>
                </a:solidFill>
              </a:rPr>
              <a:t>To choose the restaurant, we will need to access data of Neighborhoods in </a:t>
            </a:r>
            <a:r>
              <a:rPr lang="en-US" sz="1600" dirty="0">
                <a:solidFill>
                  <a:schemeClr val="tx1">
                    <a:lumMod val="95000"/>
                    <a:lumOff val="5000"/>
                  </a:schemeClr>
                </a:solidFill>
                <a:hlinkClick r:id="rId2"/>
              </a:rPr>
              <a:t>New York</a:t>
            </a:r>
            <a:r>
              <a:rPr lang="en-US" sz="1600" dirty="0">
                <a:solidFill>
                  <a:schemeClr val="tx1">
                    <a:lumMod val="95000"/>
                    <a:lumOff val="5000"/>
                  </a:schemeClr>
                </a:solidFill>
              </a:rPr>
              <a:t> (Brooklyn) And </a:t>
            </a:r>
            <a:r>
              <a:rPr lang="en-US" sz="1600" dirty="0">
                <a:solidFill>
                  <a:schemeClr val="tx1">
                    <a:lumMod val="95000"/>
                    <a:lumOff val="5000"/>
                  </a:schemeClr>
                </a:solidFill>
                <a:hlinkClick r:id="rId3"/>
              </a:rPr>
              <a:t>Toronto</a:t>
            </a:r>
            <a:r>
              <a:rPr lang="en-US" sz="1600" dirty="0">
                <a:solidFill>
                  <a:schemeClr val="tx1">
                    <a:lumMod val="95000"/>
                    <a:lumOff val="5000"/>
                  </a:schemeClr>
                </a:solidFill>
              </a:rPr>
              <a:t> to build our analysis. We will also access coordinates latitude and longitude of the Localities of these two cities from Foursquare APIs and also identify our venues locations with maps. From Foursquare we will need different restaurant information. We will then leverage the data in order to determine which neighborhood is the most appropriate for the restaurant</a:t>
            </a:r>
            <a:endParaRPr lang="en-US" sz="1600" dirty="0">
              <a:solidFill>
                <a:schemeClr val="tx1">
                  <a:lumMod val="95000"/>
                  <a:lumOff val="5000"/>
                </a:schemeClr>
              </a:solidFill>
            </a:endParaRPr>
          </a:p>
        </p:txBody>
      </p:sp>
      <p:sp>
        <p:nvSpPr>
          <p:cNvPr id="3" name="Title 2"/>
          <p:cNvSpPr>
            <a:spLocks noGrp="1"/>
          </p:cNvSpPr>
          <p:nvPr>
            <p:ph type="title"/>
          </p:nvPr>
        </p:nvSpPr>
        <p:spPr>
          <a:xfrm>
            <a:off x="457200" y="0"/>
            <a:ext cx="8229600" cy="1143000"/>
          </a:xfrm>
        </p:spPr>
        <p:txBody>
          <a:bodyPr>
            <a:normAutofit/>
          </a:bodyPr>
          <a:lstStyle/>
          <a:p>
            <a:r>
              <a:rPr lang="en-US" sz="2400" dirty="0" smtClean="0"/>
              <a:t>Introduction</a:t>
            </a:r>
            <a:endParaRPr lang="en-US" sz="2400" dirty="0"/>
          </a:p>
        </p:txBody>
      </p:sp>
      <p:sp>
        <p:nvSpPr>
          <p:cNvPr id="4" name="Rectangle 3"/>
          <p:cNvSpPr/>
          <p:nvPr/>
        </p:nvSpPr>
        <p:spPr>
          <a:xfrm>
            <a:off x="762000" y="3065384"/>
            <a:ext cx="7239000" cy="1354217"/>
          </a:xfrm>
          <a:prstGeom prst="rect">
            <a:avLst/>
          </a:prstGeom>
        </p:spPr>
        <p:txBody>
          <a:bodyPr wrap="square">
            <a:spAutoFit/>
          </a:bodyPr>
          <a:lstStyle/>
          <a:p>
            <a:pPr lvl="0" fontAlgn="base"/>
            <a:r>
              <a:rPr lang="en-US" dirty="0" smtClean="0"/>
              <a:t>Data Source</a:t>
            </a:r>
          </a:p>
          <a:p>
            <a:pPr lvl="0" fontAlgn="base"/>
            <a:r>
              <a:rPr lang="en-US" sz="1600" dirty="0" smtClean="0"/>
              <a:t>Demographics </a:t>
            </a:r>
            <a:r>
              <a:rPr lang="en-US" sz="1600" dirty="0"/>
              <a:t>of New York City from U.S. Census of 2000. Demographics of New York City from Wikipedia </a:t>
            </a:r>
          </a:p>
          <a:p>
            <a:pPr lvl="0" fontAlgn="base"/>
            <a:r>
              <a:rPr lang="en-US" sz="1600" dirty="0"/>
              <a:t>Demographics of Toronto Neighborhoods from Wikipedia 2006</a:t>
            </a:r>
          </a:p>
          <a:p>
            <a:pPr lvl="0" fontAlgn="base"/>
            <a:r>
              <a:rPr lang="en-US" sz="1600" dirty="0"/>
              <a:t>Foursquare API </a:t>
            </a:r>
            <a:r>
              <a:rPr lang="en-US" sz="1600" dirty="0" err="1"/>
              <a:t>Geolocation</a:t>
            </a:r>
            <a:r>
              <a:rPr lang="en-US" sz="1600" dirty="0"/>
              <a:t> data </a:t>
            </a:r>
            <a:r>
              <a:rPr lang="en-US" sz="1600" dirty="0">
                <a:hlinkClick r:id="rId4"/>
              </a:rPr>
              <a:t>Foursquare-Developer-API</a:t>
            </a:r>
            <a:endParaRPr lang="en-US" sz="1600" dirty="0"/>
          </a:p>
        </p:txBody>
      </p:sp>
    </p:spTree>
    <p:extLst>
      <p:ext uri="{BB962C8B-B14F-4D97-AF65-F5344CB8AC3E}">
        <p14:creationId xmlns:p14="http://schemas.microsoft.com/office/powerpoint/2010/main" val="312304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just"/>
            <a:r>
              <a:rPr lang="en-US" sz="1600" dirty="0"/>
              <a:t>The two neighborhoods in the Brooklyn of the New York City and the Downtown Toronto of the Toronto City are similar in having banks, grocery, market, farmers market, waterfall, college, transport station and buildings but dissimilar in other venues </a:t>
            </a:r>
          </a:p>
          <a:p>
            <a:endParaRPr lang="en-US" dirty="0"/>
          </a:p>
        </p:txBody>
      </p:sp>
      <p:sp>
        <p:nvSpPr>
          <p:cNvPr id="3" name="Title 2"/>
          <p:cNvSpPr>
            <a:spLocks noGrp="1"/>
          </p:cNvSpPr>
          <p:nvPr>
            <p:ph type="title"/>
          </p:nvPr>
        </p:nvSpPr>
        <p:spPr/>
        <p:txBody>
          <a:bodyPr/>
          <a:lstStyle/>
          <a:p>
            <a:pPr algn="ctr"/>
            <a:r>
              <a:rPr lang="en-US" dirty="0">
                <a:effectLst/>
              </a:rPr>
              <a:t>Discussion</a:t>
            </a:r>
            <a:endParaRPr lang="en-US" dirty="0"/>
          </a:p>
        </p:txBody>
      </p:sp>
      <p:pic>
        <p:nvPicPr>
          <p:cNvPr id="1026" name="Picture 2" descr="C:\Users\AKANDE\Desktop\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3733800" cy="2971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5818863"/>
            <a:ext cx="4572000" cy="276999"/>
          </a:xfrm>
          <a:prstGeom prst="rect">
            <a:avLst/>
          </a:prstGeom>
        </p:spPr>
        <p:txBody>
          <a:bodyPr>
            <a:spAutoFit/>
          </a:bodyPr>
          <a:lstStyle/>
          <a:p>
            <a:pPr fontAlgn="base"/>
            <a:r>
              <a:rPr lang="en-US" sz="1200" dirty="0"/>
              <a:t>Map of Brooklyn using latitude and </a:t>
            </a:r>
            <a:r>
              <a:rPr lang="en-US" sz="1200" dirty="0" err="1"/>
              <a:t>longitudm</a:t>
            </a:r>
            <a:r>
              <a:rPr lang="en-US" sz="1200" dirty="0"/>
              <a:t> values</a:t>
            </a:r>
          </a:p>
        </p:txBody>
      </p:sp>
      <p:pic>
        <p:nvPicPr>
          <p:cNvPr id="1028" name="Picture 4" descr="C:\Users\AKANDE\Desktop\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757055"/>
            <a:ext cx="3429000" cy="28495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15951" y="5703516"/>
            <a:ext cx="1760418" cy="276999"/>
          </a:xfrm>
          <a:prstGeom prst="rect">
            <a:avLst/>
          </a:prstGeom>
        </p:spPr>
        <p:txBody>
          <a:bodyPr wrap="none">
            <a:spAutoFit/>
          </a:bodyPr>
          <a:lstStyle/>
          <a:p>
            <a:pPr fontAlgn="base"/>
            <a:r>
              <a:rPr lang="en-US" sz="1200" dirty="0"/>
              <a:t>Brooklyn map cluster</a:t>
            </a:r>
          </a:p>
        </p:txBody>
      </p:sp>
    </p:spTree>
    <p:extLst>
      <p:ext uri="{BB962C8B-B14F-4D97-AF65-F5344CB8AC3E}">
        <p14:creationId xmlns:p14="http://schemas.microsoft.com/office/powerpoint/2010/main" val="2013984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07121"/>
            <a:ext cx="8229600" cy="4525963"/>
          </a:xfrm>
        </p:spPr>
        <p:txBody>
          <a:bodyPr/>
          <a:lstStyle/>
          <a:p>
            <a:endParaRPr lang="en-US" dirty="0"/>
          </a:p>
        </p:txBody>
      </p:sp>
      <p:pic>
        <p:nvPicPr>
          <p:cNvPr id="2051" name="Picture 3" descr="C:\Users\AKANDE\Deskto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33400"/>
            <a:ext cx="3810000" cy="43624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AKANDE\Desktop\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33400"/>
            <a:ext cx="4038600" cy="43719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86400" y="5001491"/>
            <a:ext cx="2186817" cy="307777"/>
          </a:xfrm>
          <a:prstGeom prst="rect">
            <a:avLst/>
          </a:prstGeom>
        </p:spPr>
        <p:txBody>
          <a:bodyPr wrap="none">
            <a:spAutoFit/>
          </a:bodyPr>
          <a:lstStyle/>
          <a:p>
            <a:pPr fontAlgn="base"/>
            <a:r>
              <a:rPr lang="en-US" sz="1400" dirty="0"/>
              <a:t>Downtown map cluster</a:t>
            </a:r>
          </a:p>
        </p:txBody>
      </p:sp>
      <p:sp>
        <p:nvSpPr>
          <p:cNvPr id="5" name="Rectangle 4"/>
          <p:cNvSpPr/>
          <p:nvPr/>
        </p:nvSpPr>
        <p:spPr>
          <a:xfrm>
            <a:off x="152400" y="5017762"/>
            <a:ext cx="4572000" cy="461665"/>
          </a:xfrm>
          <a:prstGeom prst="rect">
            <a:avLst/>
          </a:prstGeom>
        </p:spPr>
        <p:txBody>
          <a:bodyPr>
            <a:spAutoFit/>
          </a:bodyPr>
          <a:lstStyle/>
          <a:p>
            <a:pPr fontAlgn="base"/>
            <a:r>
              <a:rPr lang="en-US" sz="1200" dirty="0"/>
              <a:t>Map of Downtown Toronto using latitude and longitude values</a:t>
            </a:r>
          </a:p>
        </p:txBody>
      </p:sp>
    </p:spTree>
    <p:extLst>
      <p:ext uri="{BB962C8B-B14F-4D97-AF65-F5344CB8AC3E}">
        <p14:creationId xmlns:p14="http://schemas.microsoft.com/office/powerpoint/2010/main" val="2235835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fontAlgn="base"/>
            <a:r>
              <a:rPr lang="en-US" sz="2000" dirty="0"/>
              <a:t>T</a:t>
            </a:r>
            <a:r>
              <a:rPr lang="en-US" sz="2000" dirty="0" smtClean="0"/>
              <a:t>he </a:t>
            </a:r>
            <a:r>
              <a:rPr lang="en-US" sz="2000" dirty="0"/>
              <a:t>Brooklyn neighborhoods are better than the Downtown neighborhoods in siting a restaurant business based on the available data. The two neighborhoods are similar in factor that influences the location of restaurant business yet they are glaringly dissimilar in the population densities and hence the market shares of a potential restaurant business.</a:t>
            </a:r>
          </a:p>
          <a:p>
            <a:pPr lvl="0" algn="just" fontAlgn="base"/>
            <a:r>
              <a:rPr lang="en-US" sz="2000" dirty="0"/>
              <a:t>Any potential restaurant businesses sited in the Brooklyn will have large market share because of the population or population density of the area than if it is to be sited in the Downtown.</a:t>
            </a:r>
          </a:p>
          <a:p>
            <a:endParaRPr lang="en-US" sz="2000" dirty="0"/>
          </a:p>
        </p:txBody>
      </p:sp>
      <p:sp>
        <p:nvSpPr>
          <p:cNvPr id="3" name="Title 2"/>
          <p:cNvSpPr>
            <a:spLocks noGrp="1"/>
          </p:cNvSpPr>
          <p:nvPr>
            <p:ph type="title"/>
          </p:nvPr>
        </p:nvSpPr>
        <p:spPr/>
        <p:txBody>
          <a:bodyPr>
            <a:normAutofit fontScale="90000"/>
          </a:bodyPr>
          <a:lstStyle/>
          <a:p>
            <a:pPr algn="ctr"/>
            <a:r>
              <a:rPr lang="en-US" dirty="0">
                <a:effectLst/>
              </a:rPr>
              <a:t>Conclusion</a:t>
            </a:r>
            <a:br>
              <a:rPr lang="en-US" dirty="0">
                <a:effectLst/>
              </a:rPr>
            </a:br>
            <a:endParaRPr lang="en-US" dirty="0"/>
          </a:p>
        </p:txBody>
      </p:sp>
    </p:spTree>
    <p:extLst>
      <p:ext uri="{BB962C8B-B14F-4D97-AF65-F5344CB8AC3E}">
        <p14:creationId xmlns:p14="http://schemas.microsoft.com/office/powerpoint/2010/main" val="3725439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TotalTime>
  <Words>221</Words>
  <Application>Microsoft Office PowerPoint</Application>
  <PresentationFormat>On-screen Show (4:3)</PresentationFormat>
  <Paragraphs>18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Concourse</vt:lpstr>
      <vt:lpstr>Predicting the best Neighborhood and Perfect location for a Restaurant </vt:lpstr>
      <vt:lpstr>Introduction</vt:lpstr>
      <vt:lpstr>Discussion</vt:lpstr>
      <vt:lpstr>PowerPoint Presentation</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best Neighborhood and Perfect location for a Restaurant</dc:title>
  <dc:creator>AKANDE</dc:creator>
  <cp:lastModifiedBy>AKANDE</cp:lastModifiedBy>
  <cp:revision>8</cp:revision>
  <dcterms:created xsi:type="dcterms:W3CDTF">2020-12-20T17:26:38Z</dcterms:created>
  <dcterms:modified xsi:type="dcterms:W3CDTF">2020-12-20T17:46:42Z</dcterms:modified>
</cp:coreProperties>
</file>