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notesSlides/notesSlide3.xml" ContentType="application/vnd.openxmlformats-officedocument.presentationml.notesSlide+xml"/>
  <Override PartName="/ppt/ink/ink51.xml" ContentType="application/inkml+xml"/>
  <Override PartName="/ppt/notesSlides/notesSlide4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5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notesSlides/notesSlide10.xml" ContentType="application/vnd.openxmlformats-officedocument.presentationml.notesSlide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11.xml" ContentType="application/vnd.openxmlformats-officedocument.presentationml.notesSlide+xml"/>
  <Override PartName="/ppt/ink/ink88.xml" ContentType="application/inkml+xml"/>
  <Override PartName="/ppt/ink/ink89.xml" ContentType="application/inkml+xml"/>
  <Override PartName="/ppt/notesSlides/notesSlide12.xml" ContentType="application/vnd.openxmlformats-officedocument.presentationml.notesSlide+xml"/>
  <Override PartName="/ppt/ink/ink90.xml" ContentType="application/inkml+xml"/>
  <Override PartName="/ppt/notesSlides/notesSlide13.xml" ContentType="application/vnd.openxmlformats-officedocument.presentationml.notesSlide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notesSlides/notesSlide14.xml" ContentType="application/vnd.openxmlformats-officedocument.presentationml.notesSlide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notesSlides/notesSlide15.xml" ContentType="application/vnd.openxmlformats-officedocument.presentationml.notesSlide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notesSlides/notesSlide16.xml" ContentType="application/vnd.openxmlformats-officedocument.presentationml.notesSlide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notesSlides/notesSlide17.xml" ContentType="application/vnd.openxmlformats-officedocument.presentationml.notesSlide+xml"/>
  <Override PartName="/ppt/ink/ink120.xml" ContentType="application/inkml+xml"/>
  <Override PartName="/ppt/ink/ink121.xml" ContentType="application/inkml+xml"/>
  <Override PartName="/ppt/ink/ink122.xml" ContentType="application/inkml+xml"/>
  <Override PartName="/ppt/notesSlides/notesSlide18.xml" ContentType="application/vnd.openxmlformats-officedocument.presentationml.notesSlide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64" r:id="rId3"/>
    <p:sldId id="365" r:id="rId4"/>
    <p:sldId id="343" r:id="rId5"/>
    <p:sldId id="344" r:id="rId6"/>
    <p:sldId id="345" r:id="rId7"/>
    <p:sldId id="346" r:id="rId8"/>
    <p:sldId id="347" r:id="rId9"/>
    <p:sldId id="348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363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38" r:id="rId44"/>
    <p:sldId id="339" r:id="rId45"/>
    <p:sldId id="340" r:id="rId46"/>
    <p:sldId id="341" r:id="rId47"/>
    <p:sldId id="342" r:id="rId48"/>
    <p:sldId id="314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1" autoAdjust="0"/>
    <p:restoredTop sz="93333" autoAdjust="0"/>
  </p:normalViewPr>
  <p:slideViewPr>
    <p:cSldViewPr>
      <p:cViewPr varScale="1">
        <p:scale>
          <a:sx n="67" d="100"/>
          <a:sy n="67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2:40.8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1815 7 19,'-2'0'4,"2"-1"-1,-2 1 0,0-1-1,0 1 0,0-1 0,0 1 1,0 0-1,0-2-1,0 2 0,-1-1 0,1 1 0,0 0 1,0-1-1,0 1 0,0 0 0,0 0 0,2 0-1,-2 0 1,0 0 0,0 0-1,0 0 1,2 0-1,0 0 0,0 1 1,2 2-1,0-2 1,0 0 6,0 1-7,2 1 0,2-1 0,1 1 0,1 0 0,0 0 6,5 1-7,-1 0 0,5 0 0,1-1 7,1 0-1,1 0-7,3 0 7,0-1 5,4 0-14,0 0 0,2 0 8,0-1-1,2-1 0,0 0 6,2-1-14,2-1 7,0 0 0,0 0 0,0 0-7,3-1 13,-3 1-13,2-2 7,0 2-7,1 0 7,-1-1-7,-2 1 14,2 1-14,-2 1 0,3 0 7,-3 0 6,0 2-1,-2-1 0,2 2-8,-2 0-6,2 0 7,-1-1 0,-1 1 7,-2 1-7,2-1 6,-2 1-13,2-2 7,-2 2 6,2-1-7,-2-1 13,0 1-14,-2-1 6,0 0-7,0 0 7,0-2-1,-2 1 6,-2-1-7,0 0-13,-3-1 1,1-1 14,-2 1-6,-1 0-6,-1 0 13,-2 0-13,-1 0 13,-1-1 0,-3 1-1,2-1 0,-3 1-7,-1 0 0,-2-1 1,1 1-6,-3 0 19,-2 1-7,2-1-1,-2 1-6,-2-1 0,1 0 0,-1 1 1,-2-2 6,-2 2-13,-1-1 1,1 0 1,-2 0 0,-2 0 1,2-1 0,-2-1-1</inkml:trace>
  <inkml:trace contextRef="#ctx0" brushRef="#br0" timeOffset="1220">6852 36 20,'-4'0'4,"-2"-1"-1,4 1 0,-2-1-1,0 1 0,-3-1 0,3 1 0,-2 0 0,2 0 0,0 0-1,0 1 1,2 0-1,-3 0 0,5 0 0,-2-1 0,2 2 0,0-2 0,0 1 0,-2-1 0,2 1 0,0-1 0,2 1 0,-2 1 0,2 0-1,1-1 1,-1 0 6,0 0 5,2 1-8,0 1 6,4 0-1,-2-1-14,5 2 13,5-2-7,3-1 0,-9 1 12,5 0-8,1-1-6,3 1-7,4 0 1,-1 0 1,3 0 1,0-1 7,2 2 12,2-1-8,2 0-1,0 1 6,0 0-8,2 0 6,35 3-7,-6 0 6,-2 0-7,-33-4 0,4 2-1,0-1 7,2 0-1,1 0-1,-1 0-13,2 0 1,0 1 13,0-1-13,2 1 7,-1-2 6,1 1 0,-2 0-1,0 0-1,0-1-6,0 1 6,34 3 6,-9-2-20,-6 1 1,-3-2 20,-28-1-14,0-1 13,2 0-8,-1 0-12,3 0 1,-2 0 14,2 1-7,0-2 19,0 0-9,-2 1-1,1 0-7,-1 0 0,0 0 0,-2 0 0,2 1 6,-3-1 0,1 0-1,-2 0-7,0 0 7,-1 0-7,-1 0-6,0 1 7,-1-1-6,-1 0 7,-1 0 0,1 1 0,-3 0 6,1 0 6,-1-2-2,15 2 5,-4 1-14,-4-1 6,-3-2-1,-1 1-1,-5 0 0,1-1-7,-1 3 13,3-2-2,-5-2-13,2 1 6,-3 0 6,1 0-7,0 0-6,-6 0 7,3 0-1,-1 0 6,0 0 0,0-2-20,0 2 20,1-1-7,-1 1-6,0 0 7,0 0 0,0-1-7,1 1 7,-1-1 0,-2 1 6,0 0-13,-2-1 7,2 1 6,1 0-1,-3-1-13,2 1 7,-2-2 0,-2 2-6,2 0 7,-2 0 0,2 2 6,-2-2-1,0 0-13,0 0 7,0 0 6,0-2-13,0 2 7,-2 0 6,2 0-13,0 0-5,0 0 20,0 0-14,0 0 1,0 0-5,0 0 1,0 0-12,0-1-3,0 0 2,2-1 1</inkml:trace>
  <inkml:trace contextRef="#ctx0" brushRef="#br0" timeOffset="8526">1561 2236 17,'2'-2'3,"0"1"-1,0-2 0,2 2 0,2-1 0,0 0 0,3 0 0,-1 0-1,2 0 1,1 1-1,-1-2 0,2 1 0,3 0 0,-3 0 0,3 1 0,-1-1 0,3 1 0,-3 1 0,15-3 0,0 2-1,-2 1 0,0 0 0,-10 1 1,-1 1 0,1 0-1,1 0 1,-3 2-1,-3-1 0,-4 5 0,1-1 0,-3-1 0,-2 4 0,-2 0 0,-2 2 0,-6-1 1,2 4 0,-4 2 0,-1 1 0,-1 2-1,-2 1 1,-1 1-1,-3 1 0,5-11 0,1 2 1,0 2-1,-5 2 0,3 1 1,-3 1-1,-1 1 0,1 1 0,1 0 0,-1 3 0,1-1 0,1 0 0,3 2 1,2 1-1,-1 0 0,3-1 0,2 2 0,2 0 0,4 1 1,0 0-1,4-1 0,5 0 0,-1 0 0,4-1 1,1-1-1,20 23 0,0-8 0,0-10 0,1-4-1,-3-5 2,-19-14-1,5-1 0,-3 0 0,3-1 0,0 0 0,-1-3 0,-1 1 0,-1-2 0,-1 1 0,-3-2 0,1-1 0,-3 0 0,-4 0 0,0-1 0,1 1 0,-3-2 0,-2 1 0,-2-1 0,-4 1 7,0-2-8,-1 2 1,-3 0-1,0 1 1,2 0 0,-5 1 0,1 2-1,0 0 7,-1 1-7,-1 1 0,-11 7 0,2 1 1,1 0-1,5 1 0,1 1 7,1 0-7,-1 2 0,4 2 7,-3-2-7,1 2 0,3 1 6,-1-1-7,0 1 0,1 1 1,5-9 0,0 1-1,-2 0 7,2 4-7,0 0 7,0 2-7,-3 2 7,1 1-1,2 2 6,0 1-1,2-1-14,-2 1 13,0 1-1,1 1-7,-1 0 6,2-1-7,0 2 7,0-1-7,0 1 6,0 0-1,0 1 0,0 1-7,-2 2 13,2-1-8,-3 0 6,1 3-13,2 0 1,-2 1 6,0 0 0,0 1 6,-2 0 5,2 1-8,-1-1-13,-1 1 14,2-1-13,0 3 7,0-1 0,0 0 6,0 1 5,-3 1-20,3 2 14,-2 2-1,2 1 0,0 0-1,0 2 6,-1-1-7,1 1 0,0-1 12,2 1-2,-2 0-8,2 1 6,0 0-7,-2 2 5,2 0-1,-3 2-7,1 0 7,0 1-1,0-1-1,0 1 6,-2-1-21,-1 0 14,1-1 0,0 1-1,0-2 6,-2 2-20,1-1 8,-1 1 6,0 0-6,0 1 13,-3-1-2,3 0-1,0-1-7,-1-1 7,1 0-8,-2 0-6,1-1 14,1 0-14,0 0 14,0 0-1,-1 1-13,1 0 0,-2 0 8,-1 0 6,1-1-1,0 1 5,-1-1-20,1-2 14,0 0 5,1-1-13,-1 0 13,0-2-8,-1 0-6,-9 43-6,3-11-5,3-10 20,-1-6 0,5-5-1,0-6 0,3-6-1,1-2 0,0-4-7,0-3 7,0-3-7,1-2 1,-3-2 0,2-2 7,-2-3-1,-1-1 6,1-1-7,0-2 0,0-2-1,-1-2 0,5-7-6,-2 0 13,-2-1-7,1-1-13,-1 1 20,0-1-13,-2 0 0,1-1 7,1 0 6,0-2-19,-1 0 20,1 1-8,0-2 0,0 0-6,-1 0 19,-1 0-14,2-1-6,-3-1 13,1 0-1,0 0 6,-1 0 4,1-2-20,0 2 6,-1 0 0,1-1 6,-2 1 5,1-1-8,1 0 0,0 1-13,-1-1 13,1-1-7,-1 2 7,3-1-1,0 1 0,0-2-13,-1 2 7,1-1 7,2 1-1,0-2-13,0 2 7,1 1 1,1-1 6,0 0-7,2 1 7,0-1 5,0 1-7,0-2-1,0 2 0,0 0-6,2-1 0,-2 1 1,2 0 6,-2-1 0,2 1-1,0 0-6,0 0 0,0 0 1,0 0-6,0 0-18,0 0-2,0-1-3,0-1-3,2-1 3</inkml:trace>
  <inkml:trace contextRef="#ctx0" brushRef="#br0" timeOffset="26620">46 6213 20,'-2'0'4,"2"-1"-1,-2-2 0,0 2 0,0-1-1,0 0 0,0-1 0,-2 0 0,2 2 0,0-2-1,0 2 1,0-1 0,0 0-1,-1-1 7,3 2-1,-2 0-7,0 0-1,2 0 0,-2-1 1,2 0 6,-2 1 6,2-1-2,-2 0-1,0 0-1,0 1-14,2 0 7,-2 1 6,2 0-13,-2 0 13,2 0-7,0 0-6,0 0 7,0-1 0,0 1 0,0 0 0,0 0 6,0 0-7,0 0 6,0 0-1,0 0-13,0 1 13,0 1 0,2 0-1,0 1 0,0-1 5,4 2 6,3-1-2,1-1-2,4 1-8,5 0 0,4 0 0,4-1 6,4 1 5,39 2-21,2 1 20,-34-5-2,5 1-1,5-1 5,3 2-2,5-2-14,2 0 12,2 1-7,2 1-7,2-3 7,0 1-7,3 0 13,-1 0-14,-2 0 7,0 2-1,0-1-6,-2 0-6,-2 0 20,-2 1-7,-2 2-7,-2-2 1,-2 1 0,-3-1 13,-3 1-8,-1-1 0,-3 1-13,-3 0 20,-2 1-13,-4 1 13,-2-2-1,-2 1-20,-4 0 1,0-1 21,-6 0-8,-1-1 0,-3 2 6,-3-3-14,0 1 7,1-1-12,-5-1 14,0 0-1,1 0-6,-3 1 0,-2-1 13,0 0-7,0-1-7,-2 1 7,2 0-6,-1 0 0,-1 2 13,0-2-7,0-2 0,0 1-1,0 1 0,-2-1-12,2 0 20,0 1-8,0-1 0,-2 0-6,2-1-6,-2 1 20,0-1-7,0 1 0,2 0-1,-2 0 0,0 1-6,-2-2 7,2 1-13,0 0-5,0 0-11,0 0 4,0-1 2,0-1 2,-2 0 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5:32.8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1617 780 17,'0'0'3,"0"-2"0,0 2 0,0 0-1,0-1 0,0 1 0,2 0-1,-2 0 1,0-1-1,0 1 0,0 0 0,0 0 0,0 0 0,0 0 0,0 0 0,0 0 0,0 0-1,0 0 0,0 0 1,0 0-1,0 0 1,0 0-1,0 0 1,0-1-1,2-4 0,1 2 0,1-2 0,0 0 1,0-2-1,2 0 0,2-1 0,1-2-1,1-2 1,2-1-1,1-2 1,1-2 0,3-4-1,1-3 1,3-2 0,2-4 0,2-2 0,2-4 0,2-3 0,31-40 0,-5 10 0,-5 8 0,0 10 1,-28 29-1,1 1 0,0 1 0,-2 3 0,-3 0 0,1 2 0,-3 2 0,1 2 0,-3 0-1,-1 3 0,-3 0 0</inkml:trace>
  <inkml:trace contextRef="#ctx0" brushRef="#br0" timeOffset="714">1561 625 17,'0'0'3,"0"-5"-1,-4-1 0,0 0 0,0-1 0,0-2 0,0 1 0,0-3 0,0 1-1,-3-1 1,1-2-1,0-1-1,-2-2 1,1 0 0,-3-4 0,0-2 0,-1-3 0,1-3 0,-2 0-1,3-3 1,3 15-1,0-3 0,-2 0 0,2-2 0,-3 1 0,3 1 0,-2-1 1,2 0-1,-1 3 0,1-1 0,0 1 0,0 1 0,0 1 0,1 1 1,1 0-1,0 3-1,0-1 1,2 0 0,0 3-1,0 0 0</inkml:trace>
  <inkml:trace contextRef="#ctx0" brushRef="#br0" timeOffset="1230">1140 499 18,'-2'-3'4,"-3"1"-1,-1-3-1,-2 1 0,-2-2 0,-1 0 0,-1-1 0,-1-1 0,-3 0-1,-1-1 1,-1 0-1,-1 0 1,0 0-1,-1-2 0,-1-1 0,-2 3 0,1 0-1,1-1 1,0 0-1,-2 1 1,3-1-1,-1 0 1,0-1-1,1 2 0,-1 0 0,2-2 0,-1 1 0,1 1 0,3 1 0,-3-1-1,2 1 0,3 0 0,2-1 0,-1 2-1</inkml:trace>
  <inkml:trace contextRef="#ctx0" brushRef="#br0" timeOffset="2426">949 473 18,'-2'-1'3,"-2"0"0,-2-3-1,-2 1 0,-3-1 1,1-1-1,0 0-1,-3-2 1,-10-5-1,-1 3 0,11 4 0,1-1 0,-1 0-1,-1 1 1,-3-2 0,1 1 0,-1-1-1,-1 0 1,1 1-1,-4-1 1,1 0-1,-3-1 0,0 2 0,-2-1 0,1-2 1,-1 0 0,0 1-1,2-2 0,-2 0 1,3 0-1,1-1 0,0 3 1,3-1-1,-1 0 1,3 0-1,1 0 0,3 1 0,-1 0 0,3 0 0,0 0 0,3 1 0,1 0 0,0 1 0,0-1 0,2 1 0,-3 0 1,3 0 0,2 0-1,-2 2 0,0-2 0,-2 1 1,2 1-1,-3-1 0,3-1 0,-2 1 0,2 1 0,-2-1 0,2 0 0,-3 1 0,3-1 0,0 0 0,-2 1 0,2-1 0,0 0 0,-1 1 0,1-1-1,0 2 1,0-1 0,0 1 0,2-1 0,-2 1 0,2 0 0,-2 1 0,1 0 0,-1-1 0,0 0 0,-2 0 0,2 2 0,0-1 1,-3 0-1,1-1 0,2 2 0,-2 0 0,0 0 0,-3 0-1,3-1 1,0 1 1,0 0-1,0 1 0,-1-1 0,1 1 0,2 0 0,0 0 0,0 0 0,0-1 0,0 1 0,1 0 0,-1 0 0,0 0 0,2 0 0,0 0-1,2 0 1,0-1-1,0 1 0,0 0 0,-2 0 0,2 0-1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4:50.6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354 18 22,'-5'-1'4,"1"-1"-1,-2-1 0,0 1 1,-2 0-1,-3-1 0,-1 1 6,-3-1-8,1 3 6,-5 3 0,1 0 5,-1 2-8,2 3 12,-3 2-8,-3 2-1,2 2-1,0 3 6,3 0-8,-1 2 6,0 2-2,3 1-13,3 1 7,1 0 6,4 2-8,1 0 0,3 0 7,4 1 5,4-1-1,3 0-8,1-2 0,4 0-1,3-2 0,1-3-7,3-1 7,2-2 0,2-3 0,-1-4 0,1-3-19,-2-2 20,2-2 0,0-5 0,-3-2-7,-1-4 7,-3-1-13,-1-5 7,-1 0 1,-3-3-6,-5-1 13,0 1 0,-4-1-20,-2 0 15,-2 1 0,-4-1 6,-2 1-1,-3 3 0,1 0-7,-4 2 0,-1 0 0,1 2 0,-3 3 7,0 2-19,3 1 1,-1 1 1,3 3 1,-3 2 1,-7 1-1</inkml:trace>
  <inkml:trace contextRef="#ctx0" brushRef="#br0" timeOffset="410">546 225 23,'-2'-1'4,"2"1"0,0-1-1,-2-2 0,0 1 0,0 0-1,2 1-1,-2-2-1,2 2-1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4:51.2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137 10 22,'-2'-1'5,"0"0"-2,-2 0 1,-1-1-1,-1 1 0,0 1-1,0 1 0,-3 2 0,1 1 0,-3 2 0,1 1-1,0 2 0,-1 2 0,1 1-1,-1 2 1,3 0 0,2 2-1,-1 1 0,3 1 7,2-1-8,4 0 1,0-1 0,3 0 0,1 0-1,2 1 1,3-2 6,1-3-7,5 1 7,-1-3-7,1-2-1,2-1 1,0-2 0,2-3 0,-1-1 0,1-3 1,0-1-1,-2-3 0,0-2 0,-3-1 0,-1-3 1,-2-2 0,-1-1 0,-1-1 0,-3 0 0,-2-1 0,-2-1 0,-2 1 0,-2 0 6,-2 0-7,-2 0 7,-2 1-7,-2 3 6,-3 0-7,3 0 0,-3 2 1,1 0 0,-1 3-1,1 1 1,0 2-1,-1 0-1,1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4:51.9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177 44 18,'-2'0'4,"2"-1"0,0-1-1,0-1 0,0 1 0,0-1-1,0 0 0,2 1 0,-2 0 0,0-1-1,0 1 1,0 0 0,0-2-1,0 1 0,0 0 0,0 0 0,2 0 0,-2 2 0,0 0-1,0 0 1,0 1 0,0 1-1,-2-1 1,0 2-1,-2 4 1,0 4-1,-2 0 0,-2 5 0,-3 3 0,-1 2 0,0 2 0,-1 2 0,-1 3 0,-1 1 0,3 2 0,-1 0 0,1 2 7,2-2-1,1 2 5,3-1-14,0 2 13,2-1-13,2-2 0,2 0 0,2 0 1,0-5 6,2 1 0,4-1-1,5-4-6,-3-2 6,2-1-7,1-3 1,3-3 0,1-3 13,-1-2-1,1-2-14,-1-2 7,3-1-6,-2-4 0,-3-1 1,0-4 0,-1 0 7,-3-2-7,-2-2 7,-1 2-7,-3-2 0,-4 1 7,-2 0-7,-2 0 1,-3 0 0,-3 2 0,0 1 0,-3 0 7,-3 1-7,1 2 6,-1 0-6,1 1 6,1 0-7,2 2 0,-1 1 1,5 0-1,-2 0 0,1 0 0</inkml:trace>
  <inkml:trace contextRef="#ctx0" brushRef="#br0" timeOffset="528">452 338 22,'0'-1'4,"0"-1"-1,0 1 0,2-3-1,0-1 0,0 0 0,2 1 0,1-2 0,1 1-1,0 0 0,0 1 0,2-1 0,1 0 0,-1 2 0,2-1 0,3 2 0,-3 0-1,4 0 1,-1 2-1,-1 0 0,3 3 1,-1 0-1,-2 2 0,-1 1 0,-1 1 1,-2 1-1,1 1 0,-5 2 0,-2-1 0,0 3 0,-2 0 0,-4 1 0,0 1 0,-3 1 0,-3-1 1,0 0 0,-3 1 0,1-2-1,0 2 1,-1-2-1,1-1 0,1-2 0,1 1 0,0-2 1,4 0-1,-1-1 0,3-1 0,2-2 0,2-1 0,2 0 0,2-3-1,7-2 0,11-1 0,5-4 0,2-3-2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4:52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0 166 20,'0'0'4,"0"0"-2,0 0 1,0 0-1,0 0 1,0 0-1,2 2 0,2 1 0,0 2 0,0 0-1,5 2 0,1 1 0,0 1 0,0 0 0,2 3 0,3-2 0,-1 2-1,0 1 0,0-1 1,1 1-1,-3 1 0,0 0 0,-2 0 0,1 1 0,-3 0 1,0 0-1,-2-1 0,-2 0 1,-2 1-1,-2-1 1,0 1 0,-2 0-1,-2-1 0,-2 0 0,0-1 0,0 0 0,-2-2 1,-1 0-1,1-1 0,-2 0 0,2-2 0,-2-1-1,1-2 0,1 0 0</inkml:trace>
  <inkml:trace contextRef="#ctx0" brushRef="#br0" timeOffset="302">71 22 22,'3'-2'4,"-3"1"-1,2-1 0,0 0 0,0-2 0,2 2 0,2-2-1,0 2 0,0 1 0,2-1-1,2 2 0,1 0-1,-1 0 0,0 2 0,0 0-2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4:53.4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2494 0 24,'0'0'4,"0"0"0,0 0 0,0 0-1,0 0-1,0 0 0,-2 1 0,-3 1 6,-1 3-7,0 1 6,-4 1 6,-1 1-15,1 1 7,0 2-7,-5-1 13,1 3-14,-1 0 0,1 1 7,-3-2-1,0 1 6,1 1-13,-1-1 13,1 0-14,1-1 7,1 0-7,-1 0 7,3-3-7,1 1 1,1-1 0,2-2 0,-1-2 0,3 0 0</inkml:trace>
  <inkml:trace contextRef="#ctx0" brushRef="#br0" timeOffset="236">2214 21 23,'-2'-2'4,"2"2"0,0 0 0,0 0-1,0 2 0,-2-2 6,2 0 5,0 2-14,2 0 12,0 1-1,0 1-2,4 2-14,0 2 14,1 0-8,1 2-6,0-1 13,3 3-13,1-2 13,-2 2-14,3-1 7,1 2 6,-1 0-13,1-1 7,1 0-7,-3 1 0,3 0 1,10 12 0,-5-4 0,3-2 0</inkml:trace>
  <inkml:trace contextRef="#ctx0" brushRef="#br0" timeOffset="564">2873 111 21,'0'-1'4,"0"-1"0,2 0 0,0-1-1,-2 0 0,2-1-1,2 1 0,0-2 0,0 2 0,3-2-1,1 1 1,2 2-1,-1 1 0,-1 0-1,2 0 1,1 3-1,-1 0 1,0 2 0,-1 0-1,-1 2 0,-2 1 0,0 3 0,-1-1 0,-1 1 0,-4 1 0,0 2 0,-2-2 0,-3 2 0,-1-1 0,0 0 0,-2 0 0,2 0 0,-3-2 0,1 1 0,2-1 0,-1-1 0,3-1 0,0 1 0,0-2 0,2-2 0,2 0 1,2 0-1,2-2 0,2 0 1,1-1-1,1-1 1,2 0-1,1 0 0,1-1-1,1-1 1,1 1 0,1-1 0,-1 1 1,-2 0-1,3 0 0,-3 0-1,-1 1 0,-1 0 0,11 3-1</inkml:trace>
  <inkml:trace contextRef="#ctx0" brushRef="#br0" timeOffset="3686">-1 822 19,'0'0'3,"-2"1"1,2-1-1,0 0 0,0 1-1,0-1 0,2 1 0,0 0 0,2 1 0,0-2 0,4 1-1,5-1 0,1-1 1,7 1-1,6-2 7,4 1-1,8-1-1,9 1 5,6-2 5,10 1-14,7 0 6,7 1-1,9-1 5,9 1-1,5 2-14,9 1 6,4-1 0,6 1 0,7 2 6,1 0-2,1 1 0,1 0-8,3 0 7,-5 0-1,1 1-7,-3 0 7,-4-1 5,-3 1-7,-6 0 6,-5 0-8,-4-1 6,-7 0-7,-8 0 7,-4-1-20,-8 0 14,-9 0 6,-3-2-7,-9 1-6,-5 0 7,-5-2 0,-7 0 6,-1 1-1,-7 0-7,-4-1-6,-3-1 7,-3 1 0,-2 0-6,-5-1 13,1 0-1,-5 1-7,1-1 0,-1 0 7,-4 0-1,2 0-7,-1 0-12,-3 0 20,0 0-7,0 0 7,0 0-20,0-1 8,-2 1 13,1 0-7,-1 0-6,0 0 13,0 0-13,0-1 7,-2 1-13,2 0-5,-2-1 2,0 0 1,-2-2 0</inkml:trace>
  <inkml:trace contextRef="#ctx0" brushRef="#br0" timeOffset="6924">577 1142 19,'-2'-3'3,"0"1"0,0-2 0,-2 2 0,1-3-1,1 1 0,2 1 0,-2-1 0,0 1 0,0 3 0,-2-3 0,0 0-1,2 0 0,2 2 0,-4 0-1,-1 1 1,1 3 0,0 1-1,-2 3 1,-4 2-1,1 3 1,-1 2 0,-2 2 0,1 0-1,3 3 1,-2 2-1,1 1 0,-1-1 0,4-1 0,-1-2 0,3 1 0,2-1 1,2-1-1,0-2 1,2 0-1,2-1 1,3-3 6,1 1-7,4-3 0,3-2 0,-7-4 0,3-1-1,1-1 0,2 0 0,3-1 1,0-1 0,-1-1 0,3-2-1,-3 1 1,1-2 0,0-2 0,-1 0 0,-3-1 0,-1-2 0,-2-1 0,1-2 0,-5 1 0,0-3 0,-2-2 0,-4 1 0,0-1 0,-2-2 0,-2 0 0,-2 1 0,0 0-1,-3 2 1,1 0 0,-2 2 0,-3 0 0,3 2 0,-2 2-1,-1 0 0,3 3 1,-3 0 0,3 3-1,0 1 1,1 1-1,-7 2 0,5 0-1</inkml:trace>
  <inkml:trace contextRef="#ctx0" brushRef="#br0" timeOffset="7542">1130 1399 23,'0'1'4,"-2"-1"0,2 0 6,0 0 5,2 0-2,0 0 5,-2 0 4,0 2-28,2-1 7,-2-1 12,0 0-1,2 1 5,0-1-21,-2 0 19,0 0-2,-2 2-8,0-1 6,0-1-14,4 0 0,-4 0 7,-2 0-1,6 1 6,0-1-1,0 0-1,-2 0-1,0 1 0,-4-1-1,4 1-1,-2-1-7,2 0 1,-2 0 0,0 1 13,6-1-8,-4 0 0,-2 0-26,0 0 3,2 1 3,0-1 1,-2 2 2,2-1 0,2 0 1</inkml:trace>
  <inkml:trace contextRef="#ctx0" brushRef="#br0" timeOffset="10472">2970 1246 20,'-2'0'4,"2"0"0,0 0 0,0 0-1,0-1 0,-2-1-1,0 1 0,0-1-1,0 1 1,2 0 0,-2 1-1,2 0 0,-2 0 0,2 0 0,-2 0 0,0 1 0,-1 2-1,-1-1 1,2 0 0,-2 3 0,0 1-1,0-1 0,0 2 0,0 2 0,-1-1 7,-1 1-1,2 2-8,-2 0 1,2 1 7,2-1-7,-3 2 6,3 0-1,0 1-6,0-1 0,2 0 0,2-1 0,2 1 1,1 0 6,1 0-7,0-2 7,0 0 5,5-1-13,-1 1 6,0-3-7,3 0 14,1-2-8,1 0 0,-1-2 0,1 0 6,-1-2-8,-1-1-6,-1-1 0,1 0 14,-1-1-1,-2-1-13,-1-2 7,-1 0-7,0-2 7,-2-2 0,1 0-6,-1-3 0,0 1 7,-2-3 6,0 0-13,-2 0 13,-2-2-7,-2 1-7,0 0 14,-2 0-8,-2 0-6,0 0 7,-3 2 6,1-1-13,0 2 7,-2 1-7,-1 1 7,1-1 7,-1 2-14,1 1 1,0 0 0,1 1 1,-1 3 0,0-2 0,-1 3 0,3 0 0,-2 0 0</inkml:trace>
  <inkml:trace contextRef="#ctx0" brushRef="#br0" timeOffset="12988">2338 1319 18,'0'-2'4,"0"1"-1,0-3 1,0 1-1,0 0-1,0-1 1,0 1-1,-2-1 0,2 1 0,0 0 0,0 1-1,0 1 1,0-2-1,0 2 1,0 0-2,0 1 1,0-1 0,0 2 0,0 0 0,0 3-1,0-1 1,0 1-1,-2 2 0,2-1 1,0 1-1,-2 1 0,2 1 1,2-1-1,0 1 0,2 1 0,0 0 0,3-2 0,1 1 0,0 1 0,3-1 0,1 2 0,0-3 0,20 9 0,-6-2 0,1-2 7,-4-1-7,0 1 0,-6-2-1,-1 1 1,-5-1-1,1-1 1,-4 2 0,-2-2 0,-1 1-1,-5 1 7,0 0-7,0-1 0,-2 1 7,-5-1-7,-3-1 0,2 3 0,1-3 6,-3 1 0,0-1-1,-5-2 6,3-1-8,-1-1-6,-1 1 7,8-5-1,-1 2-7,1-3 1,0 1 1,0 0 0,0-1 0,-1 0 0,1-1 0,0-1-1,0-2 0</inkml:trace>
  <inkml:trace contextRef="#ctx0" brushRef="#br0" timeOffset="13414">2402 1196 21,'3'-1'4,"-1"-1"-1,0-2 0,0 0 0,2-1 0,0-2-1,2 1 0,0-1 0,1 0 0,9-7-1,3 0 0,-5 1 0,1 4-1,-1 0-1,3 2 1,-5 2-2</inkml:trace>
  <inkml:trace contextRef="#ctx0" brushRef="#br0" timeOffset="15102">1837 1329 18,'0'0'3,"0"0"0,-2 0 0,2 0 0,0 0 0,-2-1-1,0-1 1,-1 0-1,1 0 0,0-1-1,2 2 1,-2 0-1,2-1 0,0-2 0,0 2 0,0-1 1,2 0-2,0 0 1,0-1 0,1 1 0,-1 0 0,2 0-1,2 1 1,0 0 6,0 1-7,3 1 0,-1 1-1,2 1 7,1 1-7,-1 1 7,2 3-7,-7-3-1,-1 1 7,2 2-7,0 0 0,-2 2 7,0 0-8,1 3 2,-1 0-1,0 0 1,-4 1 0,2 1-1,-4 0 1,-2 0 0,0 0 7,-7 15-8,-1-4 1,-3-7 0,-1 1-1,-1-3 2,3-3-1,-1-2 0,5-1 0,-1-2 7,1-2 0,4-2-7,2 1 0,0-3 6,4-1-1,0 1 0,0-1-7,2-1 13,2 0-7,4-1-7,5-3 7,-1 2 6,2-2-14,3 1 13,-9 1-7,5-1-7,-1 0 7,1 0-6,-1 1 13,3-1-7,-1 0 0,1 2 6,-1-1-1,1 1-1,-3-2-13,0 3 14,-1-1-7,-1 1-7,-2 0 2,1 0 0,-3 0 0,0 1 1,-2-1 0,-2 1 0,0-1 0,-4 2 0</inkml:trace>
  <inkml:trace contextRef="#ctx0" brushRef="#br0" timeOffset="15682">1433 1283 20,'0'0'4,"0"-1"-1,0 0 0,0 0 0,0-1-1,0 0 1,0 0-1,0 0 0,2 1 0,0-2 0,-2 1-1,2 0 1,0 0-1,-2 0 0,2 1 0,-2 1 0,0-1 0,2 1 0,-2-1-1,0 1 1,0-1 0,0 2 0,0-2 6,0 2-7,0-1 0,0 1-1,0-1 0,0 0 7,0 1-7,2 0 0,-2 3 7,0-1-1,2 3-7,-2 0 0,0 1 7,2 1-8,-2 1 1,0 2 13,0 0-8,2 1-7,-2 1 14,0-1-2,0 2-7,0-1 13,0 1-2,0 0-14,0 0-6,0 0 1,-2 0 1,2 0 13,-2-1 5,2 0-14,-2 0 1,2 0-7,-2-1 14,2 0-7,0-1 0,0 1 0,-2-2 0,2 1 13,-2-3-8,2 0-7,0 0 1,0-1-7,0-1 1,0 0 0,0-2 1,2-1-1</inkml:trace>
  <inkml:trace contextRef="#ctx0" brushRef="#br0" timeOffset="18292">540 2687 23,'-5'-1'4,"-1"0"0,2-2-1,0 2 0,2 0 0,-2 0 0,0 1-1,-1 1 0,1 1 0,-2 1 0,2 1-1,-4 1 0,-1 1 0,3 2 0,0 1 0,-4 2 0,1-1-1,3 2 1,0-1-1,0 2 7,-1 0-7,3 0 0,0-1 6,4 1-7,0 1 6,0 0 0,0 0-1,4-1-7,2 0 1,5 1 0,1-3 0,1 0 0,1-2 13,-6-5-1,3-1-8,1 1 6,1-1-13,3-2 0,1 0 13,2-2-7,-1 0 0,3-1-7,0-2 8,-1 0 6,-1-1-14,2-1 1,-3-2 13,-1 0-13,2-1 6,-3-1 0,-1-1 6,-1-1-7,-1-2 0,-3 0 0,-2-1-6,1 0 7,-5 0 0,0-2-7,-2 1 8,-2 0-7,-2 1 1,-2 1 6,-3 1-6,-1 0 13,0 2-7,0-1-7,-3 3 1,1 1 6,-3 1-6,3 1 0,0 1 1,-1 0 0,3 3 0,-2 1 0,1 1 0,3 1-1,0 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5:12.83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 3 37,'-2'0'3,"2"-3"6,0 3 5,0 0-14,0 0 0,0 0 6,0 0-1,0 0 6,0 0-8,0 0 0,0 0-7,0 0 0,0 0 0,0 0 0,0 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5:31.08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 1285 17,'0'0'2,"0"0"0,-2 0 0,2 0 1,-2 0 0,0-2-1,0 2-1,0 0 0,-2 0 1,1 0-2,1 0 2,2 2-1,-2-1 0,2-1 0,-2 1 0,2-1 0,0 1 0,0-1-1,-2 0 1,2 0 0,0 0-1,0 1 0,0-1 0,0 1 1,0-1 0,0 2 0,0-1 0,0 0-1,0 0 1,0 0-1,0 2 0,0-2 0,2 1 1,0 0 0,-2 1 0,2-1-1,3 0 0,-1 1 1,0 0-1,0-1 0,4 2 1,0-2-1,3 3 0,1-2 0,1 1 0,1-1 1,3 2-1,3-2 7,3 2-7,0-1-1,4 0 1,2 1 0,2-1 6,4 1-7,0 0 0,2 1 7,3-2-8,3 1 1,1-1-1,3 1 8,3 0-8,2-2 0,4 1 0,1-1 8,1 1-1,2-2-8,2 0 8,1 1-1,-1-2 6,0 1-8,-2 0 6,0 0-13,0 0 13,0-1-7,-2 1-7,-2 1 13,-3-2-13,1 1 13,-2-1-7,-2 2 6,1-1-7,1 0 1,-2 2 6,1-2-7,-1 2-6,2-1 7,0 1 0,1-1 12,1-1-1,0 2-8,0-1 0,0 1 6,-1-2 5,3 2-27,-2-2 20,-2 1 0,-1 0-1,1 0-1,-2-1-1,-3 0 0,1 0-1,0-1-6,-5 1 13,1 1-8,-3-2-6,0 1 6,-1-1 6,-1 1-7,-2-1 6,2 0-19,-1 0 14,-3 0-7,2 0 13,-2 0-7,-2-1-6,1 2 13,-1-2-8,-4 0 0,0 1 0,0-1-6,-3 0 7,-1 0 6,-2 0 6,0-1-2,0 1-8,-3 0 6,-1-2-7,2 1 0,-5 1 6,3-1-14,-5 0 7,3 0 6,-3-1-1,-1 0 0,1 0-1,1 1-7,-3-1 7,1 0 5,-1 1-14,0 0 7,-1 0-6,-1 1 6,-2-1-6,1 0 6,-3-1-6,2 1 0,-2 1 7,-2-1-7,3 1 0,-3 0 7,-2 0-7,2 0 7,-2 0-13,0-1 13,0 1 0,-2 1-7,2-1 0,0 0-5,-2 0 7,2 0 12,-2 0-13,0 0 12,0 0-7,0-1-1,0 1-6,0 0-6,0 0 14,0 0-1,0 0-6,0 0 0,0 0 7,0 0-13,0 0 13,0 0-13,0 0 20,0 0-14,0 0 7,0 0 0,0 0-13,0 0 19,0 1-1,0-1-7,0 0 0,2-1-1,-2 1 0,0 0 6,0 0-1,0 0-7,-2 0 1,2 0 12,0 0-8,0 0 6,0 0-14,0 0 7,0 0-7,-2 0 7,2 0 6,-2 1-20,2-1 14,0 0 6,0 0-7,2 0 6,-2 0-14,0 0 13,0 0-19,-2-1 7,2 1 1,0 0 1,0 0 12,0 0-13,0 0 7,0 0 5,0 0-13,0 0 7,0 0-13,0 0 8,0 0 13,0 0-8,0 0 0,0 0 0,0 0-7,0 0 13,0 0-1,0 0-1,0 0 0,0 0-7,0 0 6,0 0-7,0 0 7,0 0-7,0 0 0,0 0 6,0 0-6,0 0-6,0 0 7,0 0-6,0 0 13,0 0-7,0 0-6,0 0 1,0 0-18,0 0-10,0 0 4,-2 0 3,0 0 3</inkml:trace>
  <inkml:trace contextRef="#ctx0" brushRef="#br0" timeOffset="1686">2956 34 18,'0'-1'3,"0"1"0,0-1-1,0-1 1,-4-2-1,0 1 0,2 0 0,-2 2 0,2 0-1,-3 0 1,-1 0-1,2 0 0,0 1 0,0-1 0,0 1 0,0-2 0,-3 2 0,3-1 0,-2 1 0,0-1 0,0 0-1,-1 1 0,-1-1 0,0 1 1,0-1 0,-1-1-1,-1 2 1,2-1 0,-3 0-1,3 0 0,-2 1 1,1-1-1,-1 1 0,0-1 0,-1 1 0,1 0 0,0 0 0,-1 0 1,1 1-1,0-1 1,1 1-1,-1 0 0,0 1 0,1 1 1,-1-1-1,2 0 0,-3 1 0,3 0 0,-2-1 0,-1 2 0,1 1 0,0-2-1,-1 2 1,1-1 0,0 2 1,-1-1-1,1 1 0,0-1 0,1 1 0,-1 0 0,2 0 7,-3 1-8,1 0 7,0 0-7,1 0 0,-1 0 0,0 1 7,-1-1-7,3 1 6,-2 0 6,1 0-8,1 0 0,0 1-1,-2 1 6,1-1-13,-1 1 13,2 1-7,-1 0 6,-1 1-1,2 1-7,0-2-6,-1 2 7,3 0 0,0 1-6,0-1 13,-1 1-7,1-1 0,2 1 0,0 0 12,-2 0-1,2 0-8,-1 1 6,1 0-1,0-1-14,2 0-5,-2 1 20,2-1-7,0 1 6,2-1-1,-2 1 5,0 0-14,0-1 0,2 1 7,0-1-13,0 0 19,2 0-14,-2 0 1,2 0 6,0 0-6,0 0 12,0 0-20,0-1 14,2 1-7,0 0-6,0-1 20,1 1-20,1-1 20,0 1-1,0-2-8,0 2 6,3 0-1,-3-1-1,0 1 0,2 0-14,1 0 8,-1 0 0,0 0 6,3-2-7,-1 2 0,0-1 0,1 0 6,-1-2 6,0 1-8,1 1 0,1-2 12,-2 2-14,3-1 6,-3-1 5,5 1-14,-3-1 7,0 1-1,3-1-19,-1-1 27,1 0-14,-1 1 6,1-2 0,1 2 6,-1-2-8,1-1-13,1 1 20,0-1-1,1 0-7,-1 1-6,1-2 0,-1 1 7,2-1 0,-1-2-7,1 1 7,-1 0 0,1 0 6,-2-3-20,1 2 14,3-2 6,-2 0 6,-1 0-8,1 0-1,-1-1-1,3 0 6,0 0-20,0 0 14,-1 0 5,1-2-13,0 1 13,-1-1-8,-1-1 7,2 1-14,-3-1 13,3-2-7,-2 2-6,-1-1 13,1-1-7,-1-1 6,-1-1-7,2 2 7,-3-2-1,3-1-7,-3 1 0,1-2 13,-1-1-1,1 1-14,-3-3 0,3 0-5,-3-1 1,-1 1 13,1 0 0,-1-2-1,-3-1-7,3 1 7,-1-2-7,-2-1-6,-1 1 20,1-1-14,-2-1 1,1 0 0,-3 0 6,2 0 0,-2-1-1,0 0 6,-1-1-7,1 0-7,-4 0 1,0-1 1,0-1-6,-2 1 7,2-1 7,-2-1-1,0 0 6,0 0-8,-2-1-6,0 0 0,-2 0 13,2 1-1,-2 0-7,-1-1 0,1 1-7,0 1-5,-2-1 7,2 1 1,-2 0 7,-1 2 5,1-2-7,0 1-7,0 1 1,0-1-6,-1 2 14,-1 0 0,0-1-7,0 1 0,-1 1 13,-1-1-1,2 1-1,-3 1-8,-1 0-6,1 1 1,-1 0-6,2 0 20,-3 1-7,-1 1 0,-1-1-7,1 1 1,-1 1 13,1 0-1,-3 1-1,1-1-20,-1 2 8,-1 1 7,-1 0 0,0 0-7,1 1 1,-3 1 0,2 0 7,-1 0-13,-1 1 1,2-1 14,1 2-7,-3 0 13,0 0-14,1 1 7,-1-1-13,0 1 7,1 0 13,-1 1-2,0-1-7,1 0-6,-1 1 0,0 0 1,3 1 6,-3 1 0,0-2-7,0 2 7,1 0-7,-1 2 1,0-2 13,1 1-8,-3-1 0,2 1 0,1 1-1,-1-1-12,0 2 20,3-2-7,-3 1 6,2-1-8,1 2 0,-1 0-6,0-1 7,3 2 6,-1-2-13,3 2 1,-1-2-6,1 1-11,1 1 3,1 1-17,2-1 4,-1 1 4,3 0 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5:44.3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153 15 18,'0'1'3,"0"-2"0,0 1 0,0 0 0,-2 0 0,2 0 0,0 0-1,0 0 0,-2 0 0,2 0 0,0 0-1,0 0 0,0-1 1,0-2 0,-2 0-1,0 4 0,-3-2 6,3-1-7,0-1 0,2 3 7,0 0-8,0 0 0,0 0 0,-2 0 7,0 0-7,-2 0 0,2 0 0,-2-1 0,-2 0 1,-3 1 6,3 0-7,0-1 0,-4 2 13,1 0-8,1 0-1,-2 0 0,1-1-7,3 2 13,0-1-7,0 0 6,-2 0-1,3 1-1,-1 0-1,2-1-7,2-1 1,0 0 6,0 1-7,2-1-6,-2 1 14,2-1-1,0-1 6,2 1 4,0 1-8,2-1-13,2 4 1,7-3 13,3 0 11,3 1-8,-7-2 5,5 1-2,1-1-8,3 0 5,2 0-1,0 0-2,4 0-7,-1 0 6,1 0 6,2 2-14,-2-2-7,0 0 1,0 0 20,0 0-2,0 0-1,-2 0-1,-3 0-8,1 0-6,0 0 13,-5 1-1,1-1 6,0 1-21,-3 0 14,1-1-7,-3 0-6,-1 0 13,-1 0-1,-2 0-13,1 1 7,-5-1 7,2 1 5,-1 0-20,-3 1 7,0-2 13,0 1-20,-2 0 7,2 0 13,0-1-1,-2 0-20,0 0 20,0 1-1,3-1-8,-5 0-6,2 0 0,0 0-5,0 0 1,0 0 14,-2 0-13,2 0 7,0 0 12,-2 0-20,0 0 20,0 1-20,2-1 1,-2 0 14,0 0-7,0 0 6,0 2-1,0-4-6,2 2 0,-2-1 13,0 2-20,0-1 13,0-1-13,0 2 8,0-1 6,-2 0-7,2 0 13,0 0-8,0 0-13,0 0 14,2 0 6,-2 2-8,0-4 6,0 2-7,0 0 0,0-1 6,0 1-13,0-1 7,0 1 0,0-1-7,0-1-18,0 2-3,-2-2-3,2 2 3,-2-1 2</inkml:trace>
  <inkml:trace contextRef="#ctx0" brushRef="#br0" timeOffset="2121">1162 121 19,'0'0'3,"0"0"1,0 0-1,0 0-1,0 0 0,0 0 0,0 0 1,0 0-1,0 0-1,0 0 0,0 0 1,0 0 0,0 0-1,0 0 0,0 0 0,0 0 0,0 0 0,0 0 0,0 0 0,0 0 6,0 0-1,0 0-7,0 0 0,0 0 7,0 0-7,0 0 0,0 0 0,0 0 13,0 0-2,0 0-1,0 0-14,0 0 7,0 0 6,0 0-14,0 1 8,0 0-7,0-1 20,0 1-15,0 0 7,0-1 5,3 2-2,1-2-7,4 0 0,2 1-7,3-1 0,5 0 7,24-1 0,5-2 12,5 2-14,-27 1 6,6 0 5,4-1-14,2 1 0,3 0 1,3 0 6,1-1-13,3 2 13,1-1 6,49 1-8,-6 0 0,-8 0 6,-13 1-14,-37-1 13,2 0-1,1 0-7,-1 0 0,0 0-12,0 0 7,-2 1 14,-2-2-2,0 1-7,-2 0 0,-2-1 7,0 1-8,-2-1 7,-2 1-7,-3 0 0,1-1 0,-5 2 6,1-1 0,-2 0-1,-1 0 6,-2 0-8,1 0 0,-3 1 0,1-2 0,-1 1-1,-2 0-6,2 1-6,-1 1 2,-1-2 13,0 0 0,-1 0 6,1 0-2,-2 0-13,2 2 7,-2-2 6,1 0-1,-1 0-14,-2-1 14,0 1-14,0-1 14,0 2-7,1-2 6,-3 1-7,0-1 6,-2 1 6,2-1-8,-2 0-6,2 0 6,0 1 0,-2-1-7,2 0 13,-2 0-1,-2 0-7,2 0 0,2 0 0,-2 0-7,0 0 1,0 0 1,0 1 0,0-1 1,0 0 13,0 1-14,0-1 0,0 0 1,0 0 0,0 0 13,0 0-1,0 0 5,0 0-8,0-1 5,0 1-7,0 0-13,0 0 7,0 0 13,0 0-1,0 0-14,0 0 0,0 0-18,0 0-10,0 0 4,0 0 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5:50.5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841 66 17,'-2'0'3,"0"-1"0,0-1 0,-2 0 0,0-1-1,0 0 0,-3 0 0,3-1-1,-2 0 1,0 0-1,0-1 0,0 1 0,-1 0 0,1 2 0,0-1 0,0-1 0,-3 2-1,3-2 1,-2 2 0,2 0 0,-3-1-1,1 1 1,-2 1-1,2 0 0,-3 1 1,1 0-1,-1-2 0,1 2 0,-2 2 0,-1-2 1,1 1-1,-1 0 0,-1 1 0,2 1 1,-3-1 0,1 1-1,-3 1 0,3-1 1,-1 2-1,-1 0 0,-1-1 1,2 1-1,1 0 0,0-1 0,-1 2 0,1-1 0,-1 1 0,1-1 0,-1 2 0,1 0 1,-1 0-1,1 2 0,-1-1 0,1 0 0,1 0 0,1 0 1,-3 1-1,3 1 1,-1-1-2,1 0 2,0 2-1,-1-1 0,3 1 0,0-1 0,-1 2 0,1-2 0,2 1 0,-1-1 0,1 2 0,0 0 0,2-1 0,-1 2 0,1 0 0,0 0 0,0 1 0,-1 0 0,1 0 0,0 0 0,2 0 0,0 1 0,-2 0 0,1 0 0,-1 1 0,2-1 0,0 2 0,0-1 0,2 0 7,-2 1-1,2 0-1,-3 1-1,3-2 0,0 1-1,2 1-6,-2 0 13,0 2-14,2-1 13,-2-1-7,2 2-7,0-1 7,2-1-7,0 2 14,0 0-8,0 0 6,0 0-7,0 1 0,3-2 6,-1 0-7,0 1 1,0-2 0,0 1 0,2 0 0,1-1 6,-1 1-7,0-3 6,2 2 0,1-1 5,-1 1-1,2-2-7,-2 1 12,3 0-21,-1-1 7,1 0 13,1 1-8,0-1-7,1 0 13,-1 0-8,1 0 6,1 0-1,3-1-7,-3 1 6,3-1-7,-1 1 0,3-1-6,-1 0 13,1-1-7,0 0 6,1-1 5,1-1-7,0 1-7,0 0 7,1-1 5,-1 0-19,2 1 20,-3-2-8,3-1 6,-2 1-13,0-1 13,-1 1-1,1-2-7,0 0 12,-1 1-8,-1-1-13,2-1 14,-1 1 6,-1 0-8,2-2-13,-3 0 14,3 0-1,-2-2-6,1 2 0,-1-2 0,2 0 13,-3-2-1,1 1-1,2-1-1,-1-1-1,1 0-7,0-1 0,-3-1-6,3-1 1,-2-1 13,1 0-1,-1-1 0,2-1-7,-1-1 0,1 1 6,0-2-1,-1-1-6,-1 0-6,0-2 7,-1-1 6,-1 0 0,-1-2-7,1 1 0,-3-2 0,3-1-6,-3-1 14,1 0-13,-1-3 0,1 1 14,-3-1-7,1 0 6,-1-1-1,1 1 0,-1 0-1,-2 0-1,1 1 0,-1-1 0,0 0-1,3 0 0,-3 0 0,1 0 0,-1 0-1,0-1 6,1 0-7,-1 1 0,-2-1-6,3-1 7,-1 1 0,-2-1 0,3-1-13,-3-1 14,0 0 0,-2-2-13,3 0 14,-3-1 0,0 0-1,0-2-12,-2 1 7,0 2 7,-1-2-7,-3 1 0,2 0 1,-2 0 0,0 0-6,-2 2-5,-3 0 1,1-1 21,-2 2-2,0 0 6,0 1-21,-1 0 8,-1 0-7,-2 1 14,-1 1-1,1-1-1,0 1 0,-3-2-1,1 1-7,-1 0 7,-1 1-19,2-1 20,-3 0-7,1 2 7,-3-2-7,3 0 6,-3 0 0,0 2-7,1 0 1,-1 1-6,1 2 7,-1-2 6,-1 2-7,-1 1 7,-2 1-13,1 1 1,-3-1 13,-2 1-19,0 2 20,0 0-13,1 2 7,-1 0-7,0 1 7,0 1 0,2 0 0,3 1-6,-1 1 6,0 1 7,3 0 5,-1 2-8,0 1-13,3 0 7,-1 2 0,1 1 0,1-1 0,-1 2-6,1 0-5,-1 1 14,-1 1-13,0 1 20,-1 0-1,1 2-1,-1-1-1,1 3-7,-2 0 7,3 1-1,-3 1-1,1-2 0,-1 2 6,0 1-8,3 0 0,-3 0 0,3 0-1,1 0 0,1 0-6,-1 0 7,3-1-1,-3 1 0,3-1-12,-1 1 14,1-2-1,0 1 0,1 1 0,-1-1-13,2 1 14,-1 0-1,3-1 6,-2 0-26,-1-1 28,1 0-27,2 0 3,-3-2 14,3 1-6,-2-2 0,1 0 1,-1-1 1,2 0 0,-1 1 1,1-2 0,2 0 0,-2 0 1,1 0 19,1-3-9,0 1-1,0 0 0,2-1-1,-3 1-1,3-2 6,0 1-8,2-1 0,-2 0-1,2-1 0,-2 0 0,2-1-7,0 1 1,0 0-6,2-1-5,-3 0 14,1-1-18,2 0 8,-2 0 2,2 0 1,-2 0-18,2 0 3,0 0 3,0 0 2,0 0 2,0-1 1,2 0 2,0 0 0</inkml:trace>
  <inkml:trace contextRef="#ctx0" brushRef="#br0" timeOffset="2374">3083 1413 19,'-5'-3'3,"-1"2"0,-2 0-1,0-1 0,-3 1 0,-1-1 0,-3 0 0,3 0 0,-3-1 0,1 1 0,-3 0 0,1 1-1,1 1 1,-1-2-1,1 2 0,-1-1 1,1 1 6,1-1-8,-1 1 7,3 1-1,0-1-1,-1 0-7,5 0 0,0 1 13,-1-1-1,3 2-8,2-2 6,0 0-7,0 0 0,-1 0 0,3 0 12,2 1-1,2-1-8,3 1 6,3-1-2,2 0-7,7 1 6,1-2-1,5 0 0,4 0-1,6-1 12,2 1-2,5-2-15,3 0 0,5 0 6,1-1 6,5 0-8,4-1 0,0 1-1,4-1 6,0-1-1,5 1-1,-1 1-1,2-2-13,-2 0 13,3 1 6,-1 1-8,-2-1-1,-2 2-12,0-1 1,-2-1 19,-2 2-1,0-1-7,-4 1 5,-2 1-7,-2-1 0,-2 1-6,-5 0 13,-1-1-14,-5 1 14,-2 1-14,-4-1-5,-2-1 26,-2 1-14,-4 1 6,-2 0-1,-2-2-1,-1 2 6,-3-1 5,-1 1-9,-3-1-7,-1 1 13,1 0-8,-5 1 5,2-1 5,-2 0-20,-1 1 7,-1-1 6,-2 1-8,2 0 7,-2-2-7,1 2 0,-3 0 0,0-1 0,2 1 6,-2 0-7,0 0 6,0-1 0,0 1-1,-2 0-1,2-1-6,-2 1 6,2 1-19,-2-1 21,2 1-1,-2-1 0,0 0-19,2 0 20,-2 0 0,0 0-7,2 0 6,-2 0-6,0 0 6,2 0-7,-2 0 13,0 0-14,0 0 7,0 0-6,0-1 12,0 1-13,0 0 7,3 0-7,-3 0 7,0 0-7,2 0 13,0 0-20,0 0 14,0 0 0,2 0-7,-2 0 7,2 0-7,-2 0 1,2 0-6,-2 0 7,3 0 0,-3 0 13,2 0-1,-2 0-1,0-1-2,0 1-19,0 0 20,0 0-7,-2 0 6,2 0-1,-2 0-13,2-1 13,-2 1-1,2 0-19,-2 0 14,0 0 0,0 0 7,0 0-8,2 0-6,-2 0 14,3 0-14,-3 0 7,2 0 7,-2 0-1,0 0-7,2 0-13,-2-1 21,0 1-1,0 0-13,2 0-6,-2 0 21,0 0 5,0 0-20,0 0 1,0 0-6,0 0 20,0 0-7,0 0 0,0 0 6,0 0-20,0-2-4,0 2-17,-2 2-8,0-2 5,-3 3 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5:55.50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365 0 20,'0'0'3,"0"0"1,0 0 0,0 0-1,0 0-1,-2 0 0,2 0 0,0 0 0,0 0-1,0 0 1,0 0 0,0 0-1,0 1 0,0 5 0,0 5 0,-3 8 0,-1 2 0,0 3 0,0 7 0,0 4 0,0 3 0,0 5 6,-1 3-7,1 1-1,0 2 0,0 1 1,0 1 6,0 0-1,2 0 0,0 2-7,0-2 6,2 0 0,0-1-7,0-1 1,2-2 6,0-3 0,2-1-1,0-3 0,2-2 6,0-3-2,1-2-7,-3-4 0,4-2-6,-2-4 7,0-2-6,-1-4 0,-1-1 0,2-4 0,-2-2 1,0-4-1</inkml:trace>
  <inkml:trace contextRef="#ctx0" brushRef="#br0" timeOffset="338">145 754 18,'-2'-2'3,"0"0"0,0 0 1,0-1-1,0 1-1,0 1 1,0-1 0,0 0-1,2 2 0,0 0-1,0 0 1,0 0-1,0 2 0,0 2-1,2 1 1,2 2 0,0 1 0,0 1-1,0 3 0,0 3 0,3 1 0,-1 3 1,2 2 0,0 1-1,1 0 0,-1 3 1,0-1 0,3 1-1,-1 0 0,0 0 1,1-1-1,-1 0 0,2 0 1,-1-1 0,1 0-1,1-2 0,-1-2 0,0 0-1,1-3 1,1-2 0,1-1-1,1-2-1,1-3 1,-1-4-1,3 0 0</inkml:trace>
  <inkml:trace contextRef="#ctx0" brushRef="#br0" timeOffset="636">739 857 20,'0'0'4,"-2"0"-1,2 0 0,0 0 0,0 0 0,0 1 0,-2 2-1,-2 1 0,-2 2 0,-1 2-1,1 3 0,-2 2 0,0 2 1,-1 1-1,1 4 0,0 1-1,0 1 1,-1 1 0,1 2-1,0-2 0,2 2 0,-1-2 1,1 0 0,2 1 0,2-1-1,0-1 0,0 0 0,2-2 0,-2-1 1,2-1-1,-2 0 0,2-2 0,2-2 0,-2 0-1,2-1 1,-2-2 0,2-1 1,-2-2-1,0 0 0,0-1 0,0-1 0,0 0 0,0-3 0,0 1 0,-2-1 0,2 1 0,-2-2 0,0-1 0,0 0 0,0 1 0,-1-1 0,1-1 7,0 0-8,0 0 1,2-1-1,-2 1 1,0-2 0,0 1-1,0 0 1,0 1 0,-2-1 0,2-1-1,2 0 0,-2 0 1,0 1 0,-1 0 0,3-2-1,-2 2 1,0-1-1,0 1 0,2 0 1,-2-1-1,2 2 0,-2-1 1,2 1 0,-2-1-1,2 1 1,0-1 0,-2 1-1,2 0 1,0 0 0,0 0 0,0 0 0,0 0 0,0 0 1,0 0-1,0 0 0,0 0 1,0 0 0,0 0 0,0 0-1,0 0 1,0 0-1,0 0 0,0 0 0,0 0 0,0 0 7,0 0-7,0 0 0,0 0 0,0 0 0,0 0 0,0 0 6,0 0-1,0 0-1,0 0 0,0 0-1,0 0-6,-2 0 0,2 0 13,0 0-7,0 0 5,-2 0-13,-2 0 13,0 1-1,-3-1-1,1 0-1,2 0 0,-2 1-13,2-1 19,-3 1-7,3-1-1,0 0-6,0 2 6,0-2 6,0 1-13,0-1 13,-1 1-2,1-1-7,0 0-12,2 0 8,-2 0 6,0 0 0,2 0-6,-2 0 0,2 1 1,-3-1 0,3 0 7,-2 0-1,2-1 0,-2 0-1,2 0 0,-2-1 0,0 0 6,0-1-14,-1-1 7,1-2 0,0 0 0,0 1 6,0-4-7,0 0 6,-3-1-7,1-2 7,0-1-1,0 0 6,0-1-27,-3-1 8,1 0 8,0-1 6,0-2-1,-3 2 0,3-2-7,-2 3 0,-1 0 6,3 0 0,-2 1-7,-1 1 1,1 0 6,0 2 0,-1-1-20,1 2 21,-3-1-13,3 3 7,-2 0 0,1 0 7,1 1-7,2 0 0,-1 0 0,1-1 0,2 1 0,0 1 0,0 0 0,-1 0 7,3 0-7,-2-1 6,2 1-7,2-1 7,-2 2-7,2-1 0,-1 1 0,1-1 7,0 2-13,0-1 7,0 0 0,0 1-6,0-1 7,2 0 0,-2 2 0,2 1 0,0-2 0,0 2 0,0-2 0,-2 2-6,2 1 13,0 0-13,0-2 7,0 2 0,-2 0-7,2 0 7,0 0-12,0 1 14,0-2-7,-2 1 0,2 1 7,2-1-6,-2 0 12,0 0-1,0 0-13,0-1-6,2 1 8,-2-1 0,2 0 1,-2-2-7,2 2 2,-2-1 0,2 0 1,0-2 0,0 1 1,-2-1 1,2 0 0,0-1 0,0 1 1,1-1 0,-3-1 1,0 0 0,0 0 0,0-1 0,0 1 1,0-1-1,0-1 1,-3 2 0,1 0 0,-2 0 0,2 0 0,-2 0 0,0 2 0,0-1 1,0 1 0,2 0 0,-3 1 0,3 0 0,2 2 0,-2 0 0,2-1 0,-2 2 0,2 1 0,0 0 0,0 2-1,2 2 2,2 2-1,3 2 0,1 2 1,0 1-1,0 2 0,3 1 0,-1 1 1,3 3-1,-1 1 0,2 2 1,1 0-1,-1 2 0,1 1 1,-1 0 0,1 2-1,1-1 0,-1 1 0,2 0 0,-1-2 0,1 1 0,-1-1 0,1-1 0,1 0 0,-1-2 0,2-2 0,-3-1 0,3-1 0,-3-2 0,3-1 0,0-1 0,-1-2-1,1-1 0,-3-2-1,1-2-1</inkml:trace>
  <inkml:trace contextRef="#ctx0" brushRef="#br0" timeOffset="2294">745 729 19,'0'0'4,"0"0"0,0 0-1,0 0 0,0 0-1,0 0 0,0 0-1,0 0 1,0 4 0,2-1-1,-2 1 0,0 0 0,3 1 0,-3 0 0,2 0 0,-2 1 0,-2 1-1,2 1 1,-3 1 0,-1 0 0,2 1 0,-2 3 0,-2 1 0,0 0 0,-1 2 0,-1 2 0,-2 1 6,2 0-1,-5 2-1,3 0-7,-3 0 7,3 0-1,0 1 0,-3 1-1,3-1 0,2 0-1,-3-1 0,3 0 6,2-1-13,-2-2 6,1 1 7,1-2-8,2 1-6,0-2 0,0-1 2,0 0 6,-1-1 6,3-2-7,0 0-7,0-1 8,-2 0 6,2-2-14,2 0 1,-2 0 7,0-2 0,2 0 6,-2-2-1,2 2-14,-2-1 7,0-1 0,2-2-6,-2 1 1,2-1 13,-2 1-7,2-2 0,-3 1-7,3-2 7,0 0 6,-2 1-13,2-1 7,0 1-7,0-1 8,0 0-1,0-1-6,0 1 1,0-1 0,0 1 1,0-1 12,-2 0-7,2 0 0,0 0 0,0 0-1,0 0 6,0 1-13,0-1 7,0-1 6,0 2-7,0-1 0,0 0 0,0 0 0,0 0 6,0 0-13,0 2 1,0-2 1,0 1 0,0-1 7,0 0 0,0 0-7,0 1 14,0-1-2,0 1-7,0-1 7,0 0-1,0 0-1,0 0-7,0 0 0,0 1 1,0-1 12,-2 0-14,2 0 19,-2 0-20,2 0 13,-2 0-8,2 0 6,0 0 6,-2 0-14,2 0 12,0 0-7,0 0 5,0 0-13,0 0 7,0 0-1,0 0 6,0 0-7,0 0 0,0 0 6,0 0-1,0 0-7,0 0 6,0 0-6,0 0-7,0 0 8,0 0 0,0 0 6,0 0-13,0 0 13,0 0-7,0 0 0,0 0-6,0 0 13,-2 0 0,0-1-14,-2 1 8,0-1 6,-1-1 5,3-1-13,-2 1 6,-2 0-7,2-3 1,-2 0 0,0-1 13,-3-2-14,1-1 0,0-2 13,-3-1-20,-1-4 8,-1 0 6,-1-2 0,-3-3-1,3-2-7,-3 1 7,-1-2 0,1 0-1,-1 0 0,-1 0-6,0 0-6,1 1 14,-1 1-1,3 2-6,-1 0 6,0 2 0,1 1-7,1 2 1,3 0 6,-3 1 0,5 1 0,0 3-1,-1-1-6,3 2-6,0 1 14,2 1-13,-1 1-5,3 0 20,0 0-19,0 0 14,0 2-7,2 0 14,0 1-14,0-1-5,2 1 13,-2 0 6,0 1-7,2 0 6,-3 1-7,3-2-12,-2 2 14,2 0-1,0 0-6,0 0 7,0 1-13,0-2 8,0 2 0,-2-1 13,2 0-1,0 1-20,0 0 1,0 0 8,0 0 0,0 0 0,0 0-12,0 0 8,0 0 1,0 0 0,0 0 14,0 0-8,0 0 0,0 0-13,0 0 2,0 0 7,0 0 1,0 0 13,0 0-8,0 0-7,0 0 1,0 0 13,0 0-8,0 0 6,0 0-1,0 0-13,0 0 7,0 0-7,0 0 1,0 0 13,0 0-1,0 0-7,0 0 0,0 0-6,0 0-6,0 0 21,0 0-8,0 0 0,0 0 0,0 0-13,0 0 14,0 0-6,0 0 7,0 0-7,0 0 13,0 0-14,2 0 7,0 1 0,1-1 6,1 1-13,0 1 13,0-1-8,0 2-12,2 1 20,1 0-1,-1 2-1,2 0-7,-2 1 0,2 1-6,3 2 1,-3 0 7,2 2-6,3-1 0,-1 2 14,1 0-8,-1 0-12,3 1 7,-1 1 1,1-1 6,-1 0 0,3 2-7,-3-1 13,1 0-1,-1 1-7,1-1 6,-1 0-7,1-1 6,-3 0-7,0 0-6,1-1 1,-1-2 1,1 1 0,-3-2-5,0 1 13,-1-2 0,-1 1-7,2-1 1,-1-1 0,-1-1 1,-2 0 12,2 0-1,-1-1-1,-1-1-1,0 0-1,0 0-7,0 0 7,1-1-1,-3 0-13,2 1 13,-4-2 0,2 2-7,0-2-6,2 1 13,-3-1 0,1-1-1,0 2-1,0 1 0,0-2-19,0-1 8,0 2 1,0-2 14,-1 1-1,-1 0-14,0-1 1,2 2 1,-2-2 1,2 1 13,0 0-7,-2-1 0,2 2 0,-2-2 0,3 1-1,-3-1 7,0-1-7,0 1 6,2 1-1,-2-1-7,-2-1 7,0 0-7,0 1 6,0-1-6,0 0 6,2-1-7,-2 1 1,0-1 0,0 1 0,2-1 7,-2 1-7,2-1 6,-2 0 0,2 0-19,-2 0 20,2 0-13,-2 0 14,2 0-14,-2 0 1,0 0 7,0 0 7,0-2-1,0 0-1,3-1-7,-3-1 7,2-1-1,0-2 6,4-1-20,-2-1 1,2-3 1,2-2 7,-1-2 7,3-3-1,-2-2-1,3-2 0,1-1-7,-2-1 1,3-1-13,-3-1 21,1-1-7,-1 0 0,-2 3-6,0-1 13,-1 3-7,1 2 0,-2 0 1,-2 2 0,3 2 6,-3 1-13,0 0 0,-2 4-5,2-1 8,-2 0-6,2 2 14,-2 1-1,0-1 0,0 2-7,0 1-5,1 0 7,-3 1-6,2 0 7,0 0 0,0 1 7,0 0-1,0 2-1,0-1-6,-2 0-6,2 2 13,-2-1 6,2 2-2,-2-2-1,0 2-7,0 1 0,0 0-7,0 0 14,0-1-1,0 1-1,2 0-7,-2 1 0,-2-1-6,2 0 1,-2 1-6,2-1 14,-2 1 6,2-2-1,0 2-1,0 0-7,0 0 0,0 0-6,-2 0 7,2 0-6,0 0 1,0 0 1,0 0-6,-2 0 7,-2 0 7,2-1-1,-3 1 0,1 0-7,0 1-5,2 1 13,-2 1-6,0 1 0,-2 1-6,-3 4 13,3 0 6,-2 3-1,-2 2-2,-1 2-13,1 2 13,-1 3-1,-3 4-1,0 1-1,-3 0 0,2 2-13,1 0 13,-1 0 6,1 1-20,0 0 7,1-1 6,1-1-6,1-1 0,1-2 13,0 1-14,1-3 6,1 0-19,2-2 15,-2-1 6,1-2-13,3-1 7,0-2 13,0-1-20,2-1 7,0-2 6,0-2-13,0 1 14,0-2-1,0-3-1,-1 2-13,3-1 8,0-2 6,-2 0-13,2-1 7,0-1 0,0-1-6,0-1-6,0-1 9,0-1-6,-2 1 1,2-2 0,0 0 1,0-1 0,0-1 1</inkml:trace>
  <inkml:trace contextRef="#ctx0" brushRef="#br0" timeOffset="5772">1563 1653 16,'0'0'3,"0"0"0,0 0 0,0 0-1,0 0 0,0 0 0,0 0 0,0 0 0,0 0 0,0 0-1,0 0 0,0-1 0,0-3 0,0 2 0,0 0 0,0-1-1,2 2 1,-2-1-1,0 2 0,0-1 1,0 1 0,0-1-1,0-1 0,0 2 1,0-1 0,2 1 0,-2 1-1,0-1 0,2-1 0,-2 1 1,0 1-1,2-1 1,-2-1-1,2 0 1,2 0-1,1 0 1,-1-2-1,0 0 0,2-1 0,2 1 1,-2-1 0,3 1-1,1-2 0,0 1 0,1-1 0,-1 0 0,5 1 0,-3-2 0,3 1 0,-1 1 0,3-1 1,-1-1 0,1 0 6,1 0-7,3 2 0,0-2-1,-1 0 1,3 0 0,0 0 0,2-1 0,2 2-1,0-1 1,0 0 6,-1 0-1,1 0 6,0 0-1,2 2-14,-2-1 0,2 1 1,0-1 13,0-1-1,-2 1-14,2 0 7,-2-1-7,2 1 13,0-1-1,0-1-7,2 1-6,0 1 7,0-2 0,2 0 6,0 1-1,2-1-7,-2 0-6,1 1 13,-1-1 0,0 1 5,0-1-1,-2 1 5,2-1-15,-2 2 7,0-2 5,0 1-1,-2 0-21,0 1 14,-2-1 6,2 2-1,-2-1-14,0 0 13,0 1-20,0-1 14,-1 0 0,1 1-6,2-1 13,0 0-14,2 1 19,0-1-14,0 0-6,3 0 13,-1 0-1,0-1 6,0 1-8,0 1 6,2-2-14,-2 0-6,3 0 14,-3 2-7,2-2 7,0 1 6,0-1-2,2 2-1,-1-2 0,1 1-1,0-1-7,0 2 6,3 0-13,-3 0 7,0 0 0,-2 2 0,3-2 1,-3 0-7,0 0 1,-2 2 7,2-2 6,-2 1-13,-2 0 7,3 1 6,-3-1-1,-2 0-7,0 2 7,0 0-1,0 0-7,-3 1 0,-1 0 7,2-1-1,-2 2 0,0 0-1,0-1 0,0 1-7,-1-1 13,1 1-14,-2 0 1,2 2 7,-2-2-13,-1 1 7,1 1-5,0-1 13,-2 1-13,1 2 7,-1 1 7,-2-1-7,1 0 6,1 1-1,-2 0 0,-1 0-7,1 1 7,0 0-1,-1 0-6,1 0 6,-1 0-6,1 1 6,0 0-6,1-1-13,-1 1 9,0 0 7,-1 1-13,1 0 21,-3-1-1,3 1-20,-2 0 20,-3 0 0,3-1-8,-1 3 7,-1-2-7,1 1 6,-3 0-19,1 0 8,1 1 7,-3 0-7,0 1 1,1 0 7,1-1 0,-1 2 6,1-1-1,-1 1-1,-3-1-13,2 0 7,1 1 0,-1 0 6,1-1-1,-3 2-13,0 0 14,3-1-1,-3 0-1,1 1-13,-1-1 8,0 0 6,-1-1-7,1 1 7,-2 0-1,2 0-7,-1 0 13,-3-2-1,2 1-14,-2 0 7,1 1-19,-1-3 15,0 0 6,0 1-6,1-1 6,-3 1-19,2-1 14,-2 1 7,0-2-7,0 1 6,0-1-19,1-1 20,-1 1-19,0 0 7,0 0 1,0-1 13,0-1-1,0 1-1,-2 0-7,3-1 7,-3 0-13,2 0 7,-2-1 6,0 0-1,2 0-13,-2-2 14,0 1-1,-2 0-13,2-2 7,-2 0 6,2-1 0,-2 0-13,2 1 13,-2-2-7,0 0 7,0 0 5,0-1-7,0 1-1,2-1 6,-2-1-13,0 0-12,0 0-11,0 0 4,0-3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5:47.9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11471 1063 20,'0'0'3,"-4"0"0,4-1 0,-2 0 0,0-1 0,-2-1 0,-1 2-1,-1-1 0,2 2-1,-2-1 1,0 1 0,2 0-1,-1 1 0,3-2 0,0 1 0,4 0 0,-2 0 0,-2 0 6,0 0-1,2 0 0,0 0-1,0 0 6,0 0-15,0 0 7,0 0 0,0 0 6,-2 0-7,2 0 12,0 0-14,0 0 0,0 0 6,-2 0-1,0 0-7,4 0 7,-2 0 5,0 0-1,0 0-1,0 0-7,0 0 6,0 0-14,2 0 8,4 0 12,5 0-14,3-2 6,3 0-19,8 1 14,-13 0-6,2 0 7,7 1-7,2-2 7,2 2 7,4-1-14,2 2 13,2-1-7,0 2 6,4-1-13,-2 1 20,3-1-8,34 4-1,-6 1 0,-6 1-7,-4-1 13,-31-3-8,2 0 0,2 1-6,-3-1 6,3 0-12,0 1 13,2 0 6,0-1-13,-2 1 6,2-1-6,0 1 7,0-1 6,0 1-8,1-2 0,-1 2 6,0-2-13,-2 2 7,35 0 0,-11 2 0,-1-1-7,-2-1 13,-27-3-13,-1 2 7,1-1 0,2 0 6,0 0-1,-3-1-13,3 0 13,-2 0-13,0 1-5,-3 0 14,3-2-1,-2 1-6,0 0 7,-3 0-7,1 0 14,-1-1-14,-1 1 13,-1 1-7,1-1 6,-2 0-1,-1-1-1,0 0-7,-1 1 1,1-1-6,1 1 0,-1 0 8,1-1-7,-1 2 13,1-2-7,-1 0 0,1 0-6,-1 1 7,-1-1 6,1 0-13,-2 0 13,15 0-1,-2 2-7,-6-1 0,-3 0 0,-1 0-12,-5-1 8,3 2 13,-7 0-1,2-2-7,-2-1 6,-2 2-1,3-1 0,-3 1-7,4-1 13,-2 0-20,0 0 13,3-1 0,-7 2-1,4-1 0,0 1 6,-2-2-8,0 1 0,5-1-12,-3 1 13,2-1-6,-2 0 7,3 1-1,-3-2 0,2 1 6,0 0-1,1 0-20,-1 1 21,0-1-7,1 0 6,-1 0-14,-2-2 7,2 2 13,1 0-14,-1-1 12,0 0-7,0 1-1,-1 0 6,-1 0-7,0 0 0,-2 0-7,0-1 7,0 1 0,1 0-7,-1 0 7,0 1 0,0-1 6,-2 1-1,2-1-1,-2 1-1,0-2-7,0 2 1,0-1 0,0 0 0,-2 1-6,0-1-25,0 0 4</inkml:trace>
  <inkml:trace contextRef="#ctx0" brushRef="#br0" timeOffset="3654">11442 73 18,'2'-2'3,"-4"-1"0,2-2 0,0-2 0,-2 0 0,2 0-1,0 0 0,0 0 0,-2-1-1,2 2 0,4 2 1,-4 0-1,2 1 1,-2 3-1,0-2 0,-2 1-1,2 0 1,0 1-1,0 0 1,0 0 0,0 2 0,-2 1 0,4 1 0,-4 0-1,0 2 0,0 2 0,-2 1 0,0 4 0,2 2 1,-5 4-1,1 0 0,4-8 1,-4 2 6,0 2-7,-1 1 0,-1 3 6,0 2-7,0 1 13,-3 2-2,1 1-7,0 0 6,-3 3-14,3 0 1,-1 1 13,1 0-8,0 1 0,2 2 0,-3 0 0,3 0 0,0 0-7,1-1 1,1 0 13,0-1-1,2-2-1,0 0 0,0-4 5,2 1-1,-3-2-20,3-3 20,0-2-8,0-1 6,0-2-1,0-2-7,0-2 0,0 0 6,2-3 6,-2-1-14,0-1 0,2 0 13,-2-3-20,2-2 7,-2-1 0,0-1-12,0-2 0,-1-2 1,1-2 1</inkml:trace>
  <inkml:trace contextRef="#ctx0" brushRef="#br0" timeOffset="4376">11566 89 18,'2'0'4,"-2"-2"-2,0 2 1,2-1-1,-2 0 0,4-1 0,-1-1 0,-1 1-1,0 0 0,0 2 1,0-1 0,0-1 0,0 4-1,0-4 0,0 0 0,0 0 0,0 2 0,0-1 0,0 0 0,2-1-1,-1 0 1,1 1 0,-2-1 0,2 0-1,0 1 0,0 0 0,2 0 1,-1 0 0,1 0-1,0-1 1,2 1 0,-2 1 0,5-1-1,-1 1 0,0 0 0,3 0 0,-1 0 0,3 1 0,1-1 0,1 1 0,-1 1 0,1-2 0,2 1 0,1 1 0,-1-1 0,1 0 0,3 2 7,-2-2 5,2 0-8,-1 0 6,24 2-7,-7-1-7,-2 0 0,-20-1 1,0 0 7,-1 1 5,3-1-1,-1 0-1,1 1-7,2-2 6,-1 3 0,1-2-1,0 1-1,-1-1 0,1 0-1,2 1-6,0 0 0,-1 0 0,1 2 7,0-2-7,0 2 13,-1-2-20,3 1 1,-2 0 14,0 0-1,-1 1 0,3-1-1,0 1-6,0-1 13,0 1-8,-1-1 6,1 1-1,0-1-7,0-1-6,2 1 0,0-1 7,-2 0 7,-1 1-20,1-2 8,-2 0 0,2 0 13,-2 0-1,-1 1-7,3-1 0,-2 0-7,2 1 13,-3-1-7,1 1 0,0-1 0,0-1-6,-1 1 1,-1 0 13,2 1-14,-2-2 14,-1 1-8,1 1 7,0-1-7,-1-1 6,1 1-13,-2-1 13,1 0-1,-1 0 0,-1 0-7,1 0 6,0 0 6,-1 0-8,-1-1 0,-1 1 0,1 0 0,0 0-1,-1 0 0,-1 0-6,-1 0 1,0-1 0,1 1 1,-3 0 0,1 0-6,-1 0 1,1 0 1,-1 0 1,0 0 1,1 0 0,-3 0 1,1 0 7,1 0-1,-2 0 0,3-2-6,-3 2 0,0-1 1,1 1 6,1-1-6,-2 0 6,-1 1 0,1-1-7,-2 1 7,1-1 6,1 0-14,-2 1 13,1-2-7,-3 1-6,2-1 7,-2 1 12,0-2-21,1 2 1,-1 0 7,0-1 6,0-1-7,-2 1-6,3 1 20,-3-1-2,0 0-8,0 0 6,0 0-8,-2 1-12,2-1 13,-2 1-6,0 0-6,1 1 20,-1 0-14,0-1 13,-2 1-2,2-1-7,-2 1 0,2-1-13,-2 1 14,0 0 6,2-2-7,-2 4 6,0-1-1,0 1-7,0-1 7,0 2-20,0 0 15,0 1 6,0-1-1,-2 2-20,2-1 21,0 2-14,0 0 8,-2 1-13,2 1 8,-2 0 6,2 2 0,-2-1-6,0 0 6,-1 2 6,-1-1-7,2 2 0,-2 1-13,0-2 21,0 2-20,0 0 14,-3 1-13,3 0 20,-2 0-8,-2 0 6,2 0-19,-1-1 13,1 3-6,0-2 7,0 1-7,0-1 13,2 1-14,-3 0 7,3 0 0,0 1 0,0 1 0,0-1 6,0-1-8,-1 1-12,1 2 20,0-2-7,2 0 6,0 1-1,0-1-1,0-1 6,0 0-14,0 0 7,0 0-7,0-1-6,2 0 1,-2-1 7,2 0-6,-2-2-5,2 1 14,0 0 0,-3-2-13,3 1 20,-2-1 5,2-1-20,-2 2 13,2-2-7,-2 0 6,2 1-1,-2-1-7,2 0 13,-2 0-14,2-1-12,-2 0 8,2 0 7,-2-1 0,2 0-12,-2 0 20,2 0-1,-2-1-19,2-1 26,-2 1-8,2 0-7,-2 0 0,2 0 0,-2 0 7,2-2-1,-2 2-7,2 0 0,-2 0 1,2-1-7,0 0 8,0 0 6,0 1-20,0-2 15,0 1 6,-3 0-1,3-2-1,0 2 6,-2-2-8,2 1 6,-2-1-1,2-1-1,0 2-7,0-2 6,0 1-1,-2-1 0,2 0-7,0 1 6,0-2 0,0 1-1,-2-1 0,2 0-7,0 1 1,0-1 6,0 0-6,-2 0 6,2 0 0,-2-1 0,2 1-1,-2-1 6,0 0-1,0 0 6,-2 0-8,-3-1-13,1-1 1,-4 0 19,-5-2-7,-1-1-1,-5 0-1,-2-2 13,-1 0-9,-7-1-7,0-1-6,-5 0-12,-1 0-16,-2-2 2,0 2 2</inkml:trace>
  <inkml:trace contextRef="#ctx0" brushRef="#br0" timeOffset="13259">385 5001 18,'-2'-1'4,"2"1"-1,-2-1 0,0 1-1,2 0 1,-3 0-1,3-1 0,-2 1 0,2 0 0,0 0 0,0 0-1,0 0 1,0 0-1,0 0 0,0 0 0,0 0 7,0 0-8,0 0 1,0 0 6,0 0-1,0 0-8,0 0 7,0 0 0,0 0 5,2 0-14,-2 0 7,3 0 6,-3 0-7,0 0 6,0 1-7,2-1 6,-2 1-7,0-1 6,0 1-7,0-1-6,0 0 0,0 1 8,0 1-7,0-2 14,0 1 5,0-1-8,0 0-13,0 1 7,0-1 0,0 0 0,0 0 13,0 0-8,0-1 0,0 1 5,2 0-1,-2 1-13,0-1 0,0 0 1,0-1 13,0 1 5,0 0-14,2 1 0,-2-1-6,0 0 7,0 0 0,2 0 12,0-1-14,0 1 0,0 0 6,2 0 6,-2-1-8,2 1 12,3-2-14,-1 1 0,0 1 0,2-1 6,3 0-1,-3 0-13,4 0 7,-1-1 6,1 1-1,2 0 0,1 1-7,-1 0-6,3 0 13,2 0 6,-3 0-14,3 0 7,-1 0-7,3 1 0,0-1 1,-3 1-6,5-1 13,-2 0 0,-3 0-1,1 0-7,0 0 1,-3 0-6,1 0 13,-3 0-13,-1 0 14,-1 0-1,0 0-1,-1 0-7,-1 0-5,0 2 1,-1-2 7,-3 1-13,0-1 21,0 1-8,-2-1 0,1 1-6,-1-1 7,0 0-6,-2 0-6,-2 0 20,2 0-7,0 0 0,0 0 6,-2 0-1,2 0-1,-2 0-7,2 0 6,-2 0-1,2 0 0,-2 0-1,0 0 0,0 0-7,-2-1-5,0 1 13,2 0-13,0 0-5,0 0-5,0 0 2,0 0 0</inkml:trace>
  <inkml:trace contextRef="#ctx0" brushRef="#br0" timeOffset="14672">598 5069 19,'0'1'3,"-2"-1"0,2 0 0,0 0 0,0 0-1,0 0-1,0 0 1,0 0 0,0-1 0,0 1 0,2 1 0,-2-1-1,0 0 0,0 0 0,0 0 0,0 0 0,0 0 0,0 0-1,0 0 0,0 0 1,0 0-1,0 0 1,0 0-1,0 0 1,0 0-1,0 0 1,0 0-1,0 0 0,0 0 1,0 0-1,0 0 0,0 0 0,0 0 1,0 0-1,0 0 1,0 0 0,0 0-1,0 0 0,0 0 0,0 0 0,0 0 0,0 0 0,0 0 0,0 0-1,0 0 1,0 0 7,0 0-7,0 0-1,0 0 7,0 0-7,0 0 0,0 0 7,0 0-8,0 0 1,0 0 0,0 0 6,0 0 0,0 0-7,0 0 0,0 0 0,0 0 7,0 0-7,0 0 0,0 0 0,0 0 1,0 0 0,0 0 6,-2 0-7,2 0 7,0 0-7,0 0 6,0 0-6,0 0 6,0 0-7,0 0 7,0 0-7,0 0 7,0 0-7,0 0 7,0 0-7,0 0 0,0 0 0,0 0 0,0 0 0,0 0-1,0 0 0</inkml:trace>
  <inkml:trace contextRef="#ctx0" brushRef="#br0" timeOffset="31292">0 3667 17,'0'0'4,"0"0"-1,0 0-1,0 0 1,0 0-1,0 0 1,0 0-1,0 0-1,0 0 0,0 0 1,0 0-1,0 0 0,0 0 0,0 0-1,0 0 1,0 0 0,0 0-1,0 0 1,0 1 0,2 2 0,-2-2 0,2-1 0,-2 1-1,0 0 0,2-1 1,-2 1 0,2-1 0,-2 0 0,2-1 0,0 0 0,3 0 0,-1-3 6,2 1 5,2-1-1,0 0-8,1-1 6,1 0-14,0 0 1,3-1 0,-1 0 1,1 0 0,-1 0 13,3-1-1,-3 0-7,2 0-7,1 0 13,-1 0-7,1 0 0,-1 1 6,1-1-13,-3 0 0,3 0 7,-3 0 0,3 0 6,-3 0-1,2 0-7,1 0 13,-1 0-8,1-1 0,1-1-7,3 1 13,-2 0-8,1-1 0,1 1-6,2-2 6,-3 0 6,3 1-1,-3-1-7,3 0 7,0-2-1,-1 1-1,3-1-1,-2 1 6,2 0-14,-3-1 7,3-1 0,2 2-1,0-1-6,0 1 0,-1 0 1,3 1 0,0-1 7,0 1-1,2-1 0,-2 1 0,2-1-7,-2 1 7,2-1-13,-2 1 7,2-1 1,-3 1-13,3-1 15,-2 1-6,0-2 0,0 2 20,0-1-8,-2 1-20,0 0 15,-3 0-1,1 0 7,0 0-14,-2 1 14,-1 0-7,3 0 0,0-1 12,2 0-1,-1 0-21,1 0 20,2-2-1,2 2-1,2-2-20,0 1 14,0-1 6,2-1-7,2 0 0,1 1-6,-1-2 0,0 0-5,0 0 7,0-1 7,0 1-1,3 0-6,-3 0 6,0 0 6,4 0-7,-2 0-13,1 0 14,1 0-7,-2 1 1,2 0 13,1 1-2,1-2-13,-2 1 13,3-1-14,-1 1 14,3-1-20,-3 0 20,4 0-7,1 0-13,-1 0 14,3 0 6,0 0-7,-3 2 0,3-1 0,-3 0 0,3 0 6,-3 2-1,1-2-1,-1 1-7,1-1 1,-1 1 6,1 0-7,-1-1 7,1 2-1,-1-2-7,3 1 7,-3 0-7,1 1 0,1 0 13,-1 0-13,-1-1 6,-1 0 0,1 2-13,-1-2 1,1 1 1,-1 0 14,1 1-1,-1-1 6,1 1-2,1-1-7,-1 2-7,1 0 7,1 0-6,-1 0 7,-1 0 5,1 1-7,-1 1 6,1-1-1,-3 1-7,3 0 7,-3-1-1,3 1-7,-1 0 7,1-1-7,-1-1-6,3 3 7,1-1 6,1-2-13,0 2 14,1-1-1,1 1-1,0 0-6,0-1 6,-1-1 0,1 2-7,0 0 0,-1-1 1,1 0 0,2 1 6,0 0-6,1 0 12,-1 0-13,0 0 6,-2 0-6,2 1 6,-3 0 0,3 0 0,0 0-13,0 2 13,-1-1-6,3 1 6,0-2-6,0 1 6,2-1-6,0 2 13,0-2-8,0 1-13,-3-1 21,3 3-14,-2-2 0,2 1 13,-2-1-7,-2 0 6,-1 2-14,3-1 7,-2 1 7,0 0-8,0 1-12,-3-1 1,1 0 14,-2 1 0,1 0-1,1 0 0,-2 0 0,1 2 6,-1-1-7,2 0 0,-3 0 6,3 1-7,0 0-7,-3 1 7,3-1 0,-2 1-6,-3 0 13,1 0-7,0 0 0,-3 1 0,-2-1 0,1 0-6,-1-1 7,1 0-6,-3 0 0,3 0-5,40 0 20,-9 1-2,-40-1-7,0 0 6,0 0-7,0 1 6,3-1-7,-3 1 7,2-1-1,0 0-13,-1 0 7,-1 2-6,0-1 7,0 0 0,0-1 0,0 0-6,-2 1 1,3-1 7,-1 1-7,35 0-6,-8-1 14,-33 0 6,2-1-1,2 1-1,2 0-1,1 0-13,1 0 7,-2 0 6,2-1 6,-2 1-8,0-1 0,3 1-1,-3-1-7,0 1 1,0 0 7,0-1-1,0 1 0,38-2-7,-11 1-6,-35 0 8,4 1 6,2 0-13,0 0 14,2 0-1,2 0 0,3 0-7,1 0 0,0 0 1,3 0 0,-3 1 7,3 0-14,-1-1 14,44 2-13,-10-2 13,-11 1-6,-37-1 0,0 0 6,2 1-7,-2 0 0,0-1-12,0-1 21,-1 1-14,-1-1 1,2 0 7,-2-1 0,2 0 0,-2 1 6,2 0-1,-2 0-1,0-2-6,0 2 0,-2 0 6,1 0-1,-1-2 0,0 1-1,0 1 0,-2-1-7,-3-1 1,3 1 7,0 0 5,-3-2-20,20-2 14,-7 1 6,-6 1-7,-7-1-7,1 1 1,-4-1 13,-3 2-14,1-2 13,-5 2-13,2-3-6,-3 0 14,1 1 6,0 1-20,-6 0 8,3 2-6,-1-2 14,2 1-7,-2-1 12,3 0-7,-1 0-7,0 1-5,0-2 7,3 0 6,-3 1 0,0-2 6,3 1-8,-3-1 6,0 1-1,1 0-1,-1 0-13,-2 1-5,2-1 14,-2 2 6,-1-1-1,1 1-20,-2 0 14,-2 1-12,2 1 1,-2-2 14,2 2 5,-2 0-7,-2 0 0,2 0-7,-2 0 1,3-1-6,-3 1 8,2 0 0,-2 1-12,0-1 1,0 1 2,0-1-5,0 0-4,-2 1-4,2-2 3,-5 1 3,1 0 2,0 0 2,0-1 2,-2-2 1,-2-1 1,1 1 2,-1-2 1,-2 1 1,1 0 0,-7-8 1,-1 0 1,3 1 0,-1 3 1,5 0 0,0-1 7,-1 3-7,1 0 0,0 0 0,1 3 1,1-2 1,0 0-1,0 2 7,-1 1-7,1 0 1,2-1 0,2 3 0,-3 0 0,5 0 6,0 1-7,2 0 7,0 0-7,0 0 0,2 0 7,-2 0-7,2 3 0,3 0 7,1-1-1,0 1 6,2 2-14,3-1 13,-1 0-7,2 1-7,-1-1 1,1 1 7,-6-3-1,3 1 6,-1 0-7,0 2-6,3-2 0,-3 3 1,2-1 7,-2 0-7,1 0 7,-1 0-7,2 0 1,-1-1 6,-1 2 6,-2-1-14,0-1 1,0 1 0,-1 0 7,1-1 0,-2 1 6,0 1-8,-2-1 7,0 0-8,0 1 0,0 1 0,-2 0-6,-2 0 7,0 1-6,-2 0 13,0 0-1,-2 3-7,0-2 12,-3 2-8,1 0 0,-2 0-7,-1-1 7,-1 1-1,-13 10 0,-2-3-7,-2-1 13,2-5-13,3 1-6,-1-2 14,0-1-1,12-6 0,1 0-1,0 1 6,-1 0-7,1 0-6,-1 0 7,3 0-13,0-2 1,1 2 0,1-2-1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6:06.5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 24 24,'0'0'4,"-2"0"0,2 0-1,-4 0 0,0 0-1,0 0 1,0 0-1,0-1-1,-1 1 1,1 0 0,0 0 6,0 0 5,0 0 5,0 0-9,0 0 5,2 0-2,-1 1-7,-1-1 12,2 0-3,0 0-8,2 0 0,-2 0-7,2 0 6,-2 0 6,2 0-8,0 0 6,0 0-7,0 0 12,0 0-8,0 0 5,0 0-14,0 0 13,0 0-7,0 0-1,2 0 0,-2 0 0,2 0 12,-2 1-8,2 0-7,0-1 13,0 1-2,3 0 5,-1 0-2,0-1-1,2 2-2,2-2-13,3 0 0,1-2 13,5 0-14,-1 0 13,5 0-14,0-1 20,3 2-2,5-1-8,2 0-1,4-2 6,7 2-7,3-1-1,5 0 0,6 2 6,4 0-20,4 1 2,4-1 14,9 1-7,5-1 0,5 1 7,6 1 6,5 1-14,5 1 13,7 0-1,7 0-14,5 2 13,5-2-13,5 1 7,4 1-6,1 0 13,4 1-1,-1-1 5,5 1-14,4 1 7,-2 1-1,2 0 0,0-1-1,-3 1 0,1 0-7,-6 1 1,-5-1 0,-1 0 7,-3-1-1,-4 0-7,-3 0 7,-8-1-13,-5 1 2,-6-1 7,-7-1 6,-8-1-13,-4-1 7,-9 1 0,-7-1 1,-7 0-7,-6-2 7,-9 0 7,-3 0-7,-9-2-7,-6 1 14,-6-2-7,-4-1 6,-5 0-1,-3-1-19,-5 0 8,-4-1 19,-2 1-8,-2 0 6,-2 0-1,-2-1-2,0 1-13,0 2 7,-1-1-7,3 2 13,-2-1-1,2 0-19,0-1 1,0 3-5,0-1-10,2 2-3,-2 0-9,2 3 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7:18.29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230 95 19,'-2'-2'3,"0"0"0,0-2 0,-2 1 0,0-1 0,0 2-1,-1-1 0,1 1 0,-2 0-1,2-1 0,-2 2 0,1 0 0,-1 0 0,0 1 0,2 1 0,-2 1 0,-3 3 0,3 1 0,-2 2-1,-1 2 1,-1 3 0,0 4 0,-1 1-1,1 4 0,0 4 1,-1 0-1,1 3 0,1 3 1,-1 2 0,2 0-1,2 2 1,1 4-1,1-1 0,4 2 1,2 1 6,2-2-8,3 0 1,1-1 0,4-1-1,3-2 1,2-4-1,3-2 1,3-3 0,2-3-1,4-3 1,0-4 0,7-3-1,-1-5 1,2-4 0,3-3 0,-3-4 0,0-4 0,-1-4 0,-1-2 0,-2-5 0,-2-4 0,-1-2 0,-6-3 6,1-4-7,-4-1 0,-2-1 0,-3-2 0,-1-1 1,-5-1-1,-3 0 7,-3-1-7,-2-1 7,-4 0-7,-2 0 6,-5 1-7,-1 1 0,-5 0 1,-3 0-1,-3 1 1,-2 2 6,-2 2 6,-4 2-8,0 1 0,2 4 6,-4 2-7,2 3-7,-2 3 13,-1 2-1,1 5-7,2 2 6,-2 2-13,2 4 1,2 2 13,0 3-7,0 3 13,2 3-15,2 2-6,-2 3 8,3 2 0,1 3-7,-2 1 0,2 2 1,2 0 0,-1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7:00.2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662 114 16,'0'-2'2,"0"1"1,0 0 0,0-1-1,-2-1-1,4 1 1,-2 0 0,-2-1-1,2 0 0,-2 1 0,0-2 1,2 2-1,-3-2 0,1 2 0,0-2-1,-2 1 1,2-1 0,0 2 0,-2-1 0,2 0 0,-2 1 0,0 0-1,2-1 1,-3 1-2,1 0 1,-2-1 1,2 1 0,0 1 0,-2-1-2,1-1 2,-1 1-1,2 0 0,0-1 0,-2 1 0,2 0 1,-3 0 0,1 0-1,0 1 0,0-1 0,2 0 0,-3 1 0,1 0 0,0 0 1,-2 0-1,2 0 0,-3 1 0,3-1 0,0-1 0,-2 2 0,1-1 0,-1 1 0,0 0 0,0 1 0,-1-1 1,3 2-1,-2-1 0,0 0 0,-3 1 0,3 0 1,0 1-1,-3-1 0,3 0 0,-2 2 0,1-2 0,-1 2 0,2 0 0,-3 1 0,1 0 0,0-1 0,-1 1 0,1 1-1,0 1 2,-1-1-2,1 1 1,0 1 1,-1 0-1,-1 1 0,2 2 0,-1-1 0,1 2 1,0-1-1,-1 2 0,1 1 0,0 1 0,-1 0 0,1 0 1,0 2-1,-1 0 0,3 2 0,0-1 0,-1 1 0,1 0 0,0 2 0,0-2 0,1 1 0,1 1 0,0 0 0,2 0 1,-2 0-2,2 1 1,-1-1 0,1 1 0,2-1 0,-2 1 0,2-1 0,0 0 0,2 1 1,0-1-1,0 0 1,2 0-1,0 1 0,0 0 0,2-1 0,0 0 0,3 1 1,-1-1-1,0 1 0,2-1 0,3-3 7,-1 2-8,0 0 1,3 0-1,1-2 7,-1 1-7,1-1 0,1 1 0,1-3 0,-1 1 0,1-1 7,1-1 5,-1 0-7,1-1-7,1 0 7,3-1 5,-2-2-13,1 0 13,1-1-8,2 0-6,4-2 19,0-1-8,-1-1 0,1-2-14,2 0 20,2-1-14,-2-2-6,2 1 7,2-1 7,-2-1-7,2-1-6,-1-2 7,1 0 6,-2-1-7,0 1 0,0-2 13,0 1-2,-2-2-1,0-1-1,0 0-7,-3-3 6,1 0-7,0 0-7,0-1 1,0-2 1,-2-2 7,2 1 0,-5-2-7,1-2 7,0 0-6,-2-2 13,-1-1-2,-1-1 0,0-1-8,-3 1-6,-1-3 7,-3 1-6,-2-2-5,-1 1 7,-3-2 1,-2-1 13,0 0-8,-4-1-6,0-1-6,-4 0 14,0-1-1,-2 0-6,-3 0 6,-1-2 6,0 3-20,-3-2 8,1 2 6,-3 0 0,-1 1 0,-1 0-7,1 1 1,-1 1-6,1 2 20,-1-1-8,-2 2 6,3 1-8,-3 1 7,1 3-14,-1 0 13,0 2-13,-1 0-6,1 2 14,-2 1-6,1 0 13,-1 3-7,0-1-13,-1 3 7,-1-1 1,0 2 7,0 1-13,-1 1 13,-1 1-13,0 0 14,-2 2 5,0 0-1,0 1-7,0 0 0,3 2-1,-3 0-6,2 1-6,0 1 1,2 0 14,-1 2-13,-1-2 2,2 3 13,2-1-7,-1 1 0,1 1 6,2-1 0,1 0 5,-1 1-1,0 0-13,5 0 13,-1 0-8,1-1-12,2 1 13,-1 0-6,1 0 0,1 0-5,1 1 13,2-1-6,-1 1 6,1-2-13,0 2 14,2 1-7,-3-1 6,3 2 0,0-2 6,0 1-8,0 0-13,-1-1 8,3 1-7,0-1 2,0 1 0,0-1 1,2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7:23.5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 11 19,'0'0'4,"0"0"0,0 0-1,0 0 0,0 0 0,0 0-1,0 0 0,0 0 0,0-2 0,-5-1-1,3 1 1,2 0-1,0 0 0,5 2 0,-1 0-1,4 2 1,0 3 0,7 3 0,-1 4 0,5 3 0,1 5 6,5 3-7,0 3 6,3 4-1,1 3 0,2 2-1,0 3 0,2 2-1,-2 2-6,2 2 12,0 3-7,0 3 6,0-1-7,0 1 6,0 1-1,-2-1-13,0-1 13,0 0-13,-1-2 13,-3 0-7,0-3-6,0-1 14,-5-2-14,1-3 14,-2-1-1,-3-2-14,-3-2 8,-1-2 0,-2-2 6,-1-2-7,-3-2 0,0 0 0,-2-3-6,1-3 0,-3-2 1,0-1 0,-2-3 1,-2-2-1</inkml:trace>
  <inkml:trace contextRef="#ctx0" brushRef="#br0" timeOffset="426">357 988 23,'0'0'4,"0"0"0,0 0-1,0 0 0,0 0-1,0 0 0,0 0 1,2 0-1,0 2 0,4 3-1,2-1 7,3 3-1,-1 3-7,2 0 6,3 2-1,1 2-7,-1 0 7,1 2-1,3 0-7,-3 3 0,3 0 1,-3 0 0,1 1 1,-1 1 6,1 0-1,-3 1-6,3-1 0,-5 0 0,2 0 0,-1-1 0,1-1 1,-1-2 0,-3 0-1,2-1 0,-1-3 0,1-3-1,0-2 1,1-1-1</inkml:trace>
  <inkml:trace contextRef="#ctx0" brushRef="#br0" timeOffset="700">1088 989 22,'-2'-1'4,"0"-1"0,-2 2 0,0-2-1,0 1-1,0 0 0,2 0 1,-2 1-1,-1 2 0,1 1 0,-2 2-1,0 2 0,-2 1 0,0 3 0,-1 0-1,1 2 7,0 2-1,0 2-7,-3 0 0,1 2 7,0 1-1,-3-2-1,1 2 0,2 1-7,-1-1 7,1 1-1,-2-1 6,1 1-7,3-1 6,-2-1-7,2 0-1,1 0 7,-1-2 5,2-1-14,0-2-6,0 2 1,1-4 1,1 1 19,0-1-7,0-3-1,2-1-7,0 1 6,0-4 0,0 1-1,0-1-6,0-2 6,0 0 0,2 0 0,0 0-13,0-2 1,0 1 0,0-2 0,2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6:19.2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485 66 18,'0'0'3,"0"0"0,0 0-1,0 0 0,0-1-1,0-1 1,-2-1-1,2 1 1,2 0-1,-2 0 0,2-1 0,-2 1 0,0 0 0,0-1 0,0 1-1,0 1 1,3 0 0,-3-1 0,0 1-1,0-1 1,0 1-1,0-2 0,0 2 0,0 0 1,0-1 0,0 1-1,0-1 1,0 0 0,0 1-1,0 0 0,0 0 0,0 1 0,0 0 1,0 0-1,0 0 1,-3 3-1,-1 4 0,0 1 0,-2 5 0,-2 1 1,-1 3-1,-1 3 1,-2 2 0,-3 3-1,1 2 0,-1 2 0,-2 3 0,1 4 0,-3 3 1,3 0 0,-3 3-1,2 1 0,-1 0 1,1-1 0,-2 0 0,3 0-1,-3-2 0,3-2 0,-1-1 0,0-1 0,3-1 0,-3-1 0,5-4 0,-1 0 0,1 0 0,2-4 0,-1-1 0,1-2 0,2-2 0,-1-1 0,3-4 0,0-2 0,2 0 0,-1-3 0,1-2 0,0-1 0,2-3 0,2-1 0,0-3 0,2-2-1,0-2 0,4-5 0,1-3-1,1 0 0</inkml:trace>
  <inkml:trace contextRef="#ctx0" brushRef="#br0" timeOffset="550">384 221 17,'-2'-1'3,"2"-1"0,0-1 0,0 1-1,0-2 0,0 1 0,0-2 0,0 1-1,2-1 0,-2 0 1,2 1-1,-2-2 0,2 1-1,0-1 0,0 2 1,0-2 0,0 1 0,0 1-1,0-1 1,0 0 0,1 1-1,-1-1 0,0 2 0,0-1 1,0 1-1,0-1 0,0 1 0,0 0 0,-2 1 0,2 1 0,-2 0 0,2-1 1,-2 1-1,2 0 0,-2 0 0,0 0 0,0 1 0,0-1 0,0 1 0,0-2 0,2 2 0,-2 0 0,0 0 1,0-1-1,0 1 0,0-1 0,0 0 0,2-1 0,-2-2 1,2 2-1,1-2 0,-1 2 0,0-2 0,0 1 1,0-1-1,-2 2 0,2-1 0,0 0 0,-2 0 0,2 1 0,0-1 1,0 1-1,0 0 0,0-1 0,0 2 0,3-1 0,-1-2 0,-2 2 0,2 1 0,-2-3 0,2 2 0,-2 1 1,0-2-1,-2 3 0,2-1 1,-2 0-1,0 0 0,2 1 0,-2 0 0,0 0 0,0-1 0,0 1 0,0 0 1,0 0-1,-2 1 0,2-1 1,-4 3-1,-2 1 0,0 1 0,-2-1 0,-1 3 0,1 0 0,-2 1 0,-3 0 0,1 1 0,-1 0 0,1 0 0,-1 2 0,-1-2 0,1 2 0,-1-1 0,-1-1 0,3 2 0,-1-2 0,1 0 0,2 1 0,-1-2 0,3 0 0,-2 0 0,1 0 0,3-1 0,0-1 0,0 0 0,-1-1 0,3-1 0,2 1 0,-2-2 0,2 0 0,0-1 0,0 0 0,0 0 0,0-1 0,2 0 0,2-1 0,2-1 0,0 0-1,2-3 1,1 1-1,3-1 0,-2-1 0,3 0 1,1-2-1,-2 1 0,3-1 0,-1-1 1,-1 1 0,1-1-1,-2-1 1,3 2 0,-3-1 0,1-1 0,-1 1-1,0-2 1,-1 2 0,1 0 0,-2 0 0,1 0 0,-1 1 0,0-1 0,0 1 0,-1 1 0,1-1 0,0 0 0,-1 0 0,1 0 0,-2 1 1,0 0-1,0 1 0,1-1 0,-1 1 0,0 0 0,-2 0 0,3 1 0,-3 1 0,0-1 1,0 2-1,0-1-1,-2 1 1,2 1 0,0 0 0,-1 1 0,-1 0 1,0 0-1,0 1 0,0 0 0,0 1 0,0 1 0,0-1 0,2 2 0,-2 0 0,0 0 0,2 0 0,-1 1 1,1 1-1,-2 1 0,2 0 0,-2 1 0,2 0 1,-2 1 0,2 2 0,1 1-1,-1-1 0,0 1 0,2 1 1,-2-1-2,2 1 2,-1 0-1,1 0 0,2 0 0,-2-1 0,1 1 0,-1-1 0,0 0 0,0-1-1,0 1 1,1-2 0,-3 1 1,2-1-1,-2-2 0,2 1 0,-1-1 0,-3-2 0,0-1 0,0 0 0,0-2 0,0 1 0,0-1 1,0 0 6,-2-1-1,2 0-7,-2 1 0,2-2 1,-2-1-1,0 1 7,0-1-1,0-1-7,0 1 0,0-1 1,0 0 0,0 1 0,0-3 0,-2 2 0,2-1 7,0 1-7,0-1-1,0 1 1,-2-1 0,0 1 0,2-2 0,-2 2 1,2-1-1,0 1 0,-2-2 0,2 2-1,-2 0 0,2 0 0,0 0-1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6:36.3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425 1419 17,'-2'-1'2,"0"1"0,0-1 1,0 0-1,-3-1 0,3 1 0,-2 1-1,0-1 1,0 0-1,0 0 0,0 0 0,0-2 0,-1 2 0,1 0-1,0 0 0,0 0 1,0-1 0,0 2-1,-1-2 0,1 2 1,0 0-1,0-1 0,0 0 0,0 1 0,0-1 0,-1 1 1,3-1 0,0 1 0,-2-2 0,2 1-1,0 1 0,-2 0 1,2-1-1,0 0 0,-2 0 0,2 0 0,-3-1 1,3 1-1,-2 0 1,0 0-1,2 0 0,0-2 0,-2 3 1,2-1-1,-2-1 0,1 1 1,1 0-1,-2 0 0,2-1 1,0 2-1,2-1 0,-2 1 1,2-1-1,0 1 0,0 0 0,0 0 1,0 0-1,2 0 0,-2 0 0,4-1 0,2 1 0,3-1 0,1 1 0,0-1 0,3 1 0,1 0 0,3 0-1,0 1 2,3 0-1,3 0 0,0 0 0,4 0 0,2 1 0,0 0 0,2-1 0,0 1 0,2-1 0,2 1 0,1-2 0,1 1 0,2-1 0,3 1 0,-1 0 0,1-1 0,-1 1 0,-1-1 0,1 0 0,-2 0 0,1 0 0,-1 1 1,-2-1-1,3 0 0,-3 2 0,0-2 0,-1 1 0,1-1 0,-2 0 0,0 1 0,1-1 0,-1 0 0,0 0 0,-2 0 0,0 0 0,-2 0 0,-2 0 0,1 0 0,-4 0 0,1 0 0,-2 0 0,-2 0 1,0 0-1,0-1-1,-3 1 1,-1-1-1,0-1 0,-1 1 2,1 0-1,-2 0 0,-1 0 0,-1 1 0,1-1 0,-1 1 0,-1-2 0,-1 1-1,-1 1 1,1 0 1,-1-1-1,-2 1 0,-1 1 0,1-1 0,-2 0 0,1 0 1,-1 0-1,0 1 0,-2-1 0,1 0 0,1 0 0,-2 2-1,2-2 1,-1 0 0,1 0 0,0 0 0,0 0 0,3 0 0,-3 0 0,-2 0 0,3 1 0,-3-1 0,2 0 0,-2 0 0,1 0 0,-1-1 1,0 1-1,-2 0 0,0 0 0,0 0 0,-1 0 1,1 0-1,-2 0 0,0 0 0,-2 0 0,2 0 0,-2 0 0,2 0 0,0 0 0,-2 1 0,2-1 0,-2 0 0,0 0 0,0 0 0,0 0 0,0 0 0,0 0 0,-2 0 0,2 0 0,0 0 0,0 0 0,0 0 0,-2 0 0,0 0 0,0 0 0,0 1 0,0 0 0,0 1-2,0 0 0</inkml:trace>
  <inkml:trace contextRef="#ctx0" brushRef="#br0" timeOffset="12877">2439 827 16,'0'-1'3,"0"1"-1,0-1 1,-2 1-1,2 0 0,0 0 0,0 0 0,0 0 0,0 0 0,0 0 0,0 0-1,0 0 0,-2 0 0,2 1 1,0-1-1,0 1 0,-2-1 0,2 0 0,0 0 0,0 0 0,0 0 0,0 0-1,0-1 1,-2-2 0,0 0 0,2-2-1,-2 2 0,2-1 0,-2 1 0,2-1 0,0 0 1,-2-1-1,2 2 1,-2-3-1,2 1 0,0-1 0,0 1 0,0-1 0,0-1 0,-2-1 0,2 1 0,-2-1 0,2 1 0,0 0 0,0-1 0,0 0 0,0 0 0,0-1 0,-3 1 0,3 0 0,0-1 0,0 1 0,0-1 0,0 0 0,-2 0 0,0 0 0,0 0 0,0-1 1,0 0-1,0-1 0,-2 1 0,0 0 0,-3-2 0,3 0 0,2 1 0,-2-1 1,-2 1-1,0 0 0,-1 0 0,1-2 0,0 0 0,-2 2 1,2-1-1,-1 0 0,1 2 0,0 0 0,-2-2 7,1 2-7,1 0 0,0 0 6,0 1-1,0 0-7,-1 0 0,-1 1 0,2-1 1,0 1 0,-1 1 0,1-3 0,0 2 0,0 1 1,-1-1-1,1 1 0,-2 0 1,2 0 6,-3-1-7,3 1 0,-2 0 0,0 0 0,-1 2 1,1-1 6,0-1-7,0 0 0,-3 1 6,3 0 0,-3 2-7,3-2 0,-2 0 0,2 2 1,-3-1 0,1 0-1,-1 2 7,1-2 0,0 1-7,-1 0 0,1 1 0,0-1 1,-3-1 6,1 2 6,-1 0-14,1 0 0,-3 0 0,3-1 1,-3 1 0,1-1 0,-1 0 1,1 0 6,-1 0-1,1 0-6,-1-1 6,1 1 0,-1 0-7,-1 1 0,-1-2 1,3 2 12,-1-1-14,-1 1 1,1-1 0,-1 2 1,-1 0 13,0-1-15,3 1 14,-3 0-8,3-1 6,-1 1-7,1 0 0,-1-1 6,1 1-7,-1 1 0,1-1 6,1 1-13,-1-1 13,1 0-13,-1 1 13,-1 0-13,3 0 13,-3-1-7,3 2 7,-2-1-14,1 1 8,1-1 6,-1 1-13,-1 0 13,1-1-7,-1 1-6,1 0 13,1 0-7,-1 0 7,1 0-1,0 0 6,1 0-8,-1 0-7,-1 0 13,1 0-13,-1 1-6,3-1 14,-2 1-7,1-1-6,3 1 1,-2 1 20,-1-1-20,1-1 13,0 1 0,1-1-7,-1 1 6,0 0 0,-1 0-7,1 1 13,-3 0-8,3-1 0,-2 1 0,-1 1-7,1-1 7,-1 0 6,1 1-1,-3-1-19,3 0 7,-3 1 1,3 0 7,0 0 6,-3 0-8,3 0-6,1 1 13,-1-1-7,1 0-7,1 0 14,0-1-8,-1 1 7,3 0-1,-2 1-7,1-2 6,1 1-7,0 0 1,0-1-13,-1 0 14,1 1 7,2-1-7,-3 0-7,3 1 7,-2-1 7,2 0-7,-3 1 6,1-1-7,0 0-13,2 1 8,-3-1 14,1-1-1,0 1-1,-1-1-7,1 2 0,0 0-6,0 0 13,-1-1-1,1 0 0,0 1-1,-1 0-7,1-1 7,0 1-7,0 0 1,1-1 0,1 1 0,0-1 0,0 0 7,0 1-1,-1-1-19,1 0 21,0 1-7,0-1 6,1-1-1,-1 3-6,2-1-6,0-1 13,0 2-13,-2-2 14,1-1-1,-1 2-7,0-1 0,0 0 7,2 3-7,0-3 0,-1 2 0,-1-3-6,2 1 14,0 1-1,0 0-1,0-1 0,2 2-1,-3-1 0,3 1 0,-2-1-1,0 1 0,0-2-13,2 0 8,-2 2 0,0-1 1,-1 2 6,1-2 0,0 2-7,0-1 13,0-2-14,0 1 13,-1 2-7,3-2-13,-2 0 14,2-1-13,-2 0 7,0 0 7,0 0-7,2 0 13,0 2-7,0-2-1,-3 1 6,3 0-19,0 0 1,0 0 7,-2-1-5,0 0 13,2 1-1,-2-1 6,2 1-14,-3 0 7,3 0 0,0 1-7,0-2 13,0 0-7,0 2 0,0-2-1,0 0 0,0 1 0,0-1 0,0 0 0,0 1 0,2-1 0,-2 0-19,0-1 8,-1 1 1,3 0 8,0-1 6,-2 1-7,0-1 7,0 2-7,0-2 6,0 1 6,0-1-1,2 1-20,-2 0 1,2-1 8,-2 1 6,2 0-6,-2 0 6,2 0-7,-2 1 13,0-2-7,2 1-1,-2 0 6,2 1-7,-2-1 0,2 0 0,-3-1 6,1 2-1,2-1-7,-2-1 0,2 2 7,-2-2-7,0 1 6,2-1-7,-2 1-6,2 1 14,-2-1-14,2-1 8,-2 2-13,0-1 8,0 0 7,0 1 0,-2-1-13,2 1 8,-1 1 0,1-1 13,0 1-20,0-1 7,0 1 1,0 0 6,0 0 0,0-1 5,-2 2-19,2-2 7,-2 2 0,-1 0 1,1-1 6,0 1 0,0 1-7,0-2 7,2 2-1,-2-1 6,-1 1-14,1-2 7,2 2 0,-2 0 0,0 1 6,0-1-20,0 1 8,0-2 0,-1 2 13,1-1-7,0 0 0,2 0-7,-2-1 1,2 1 7,-2-1-1,2 0 0,0-1-7,-3 1 7,3-1 0,0 0 6,0-2-26,0 2 15,2-1 6,-2-1 0,0 0 6,2 0-1,-2-1-14,2 0 1,-2 0 7,2-1 6,0 0-14,0 2 7,0-2-12,0 0 7,-2 0 13,2-2-7,0 2 6,0-1-13,0 1 0,2-3 7,0-3 0,0 0 0,0-1-1,0-1 0,0 0 0,0-2-13,2-1 2,1 1 7,-1-2 1,0 1 6,0-2-6,0 1 6,0-1-13,0 1-5,1 0 20,-1 2-7,-2-2 1,2 1-7,0 0-5,0 1 14,-2-1-7,2 1 7,1 1 6,-3-1-7,2 1-13,0 1 8,-2 0 7,2 0 6,-2 1-20,2 1 8,-2-1 12,0 1-1,1 2-7,-1-1 0,0 0 6,0 1-20,0 1 21,-2 1-14,2-1 1,-2 0 7,0 2 0,0 0-13,0 0 8,0 1 6,0 0 0,0 2-1,0 0 0,0 2-6,-2 1 6,-2 1 0,0 1-13,-1 2 21,-1 1-14,0 0 13,0 2-1,-3 0-14,1 0 7,0 2 0,-2-1-6,1 1 0,-1 0 13,2 0-13,-3 0 1,1-1 0,2 1-6,-3-1 8,3 1 6,-2-1 0,1 0-7,3-2 0,-2 1 13,2-2-1,1 1-7,1-1-1,0-1 0,2-1 0,0-1 0,2 0 0,2-1 0,0 0 0,2-2 6,2 0-1,3-1 5,-1 1-20,0-2 1,3 1 8,1-2 0,1 0 6,1 0-1,1-1-13,-1-1 7,1 1 0,-1 0 1,1 0 6,-1 0-1,-1 0-1,-1-1 0,-2 1-1,1-1 0,-3 1 0,-2 0-7,0 0 7,-1 0-7,-1 0 1,0 1-6,0-1 7,-2 1-12,0-1 14,0 0-6,-2 0 7,2 0 0,0 0 6,-2 0-13,0-1 13,2 1-20,-2 0 2,-2 1 0,2 0 1,-2 0 1,0 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6:40.9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16,'0'0'3,"0"0"0,0 0-1,0 0 0,0 0 0,0 0 0,0 0-1,0 0 1,0 0-1,0 0-1,0 0 1,0 0 0,0 0 0,0 0 0,0 0-1,0 0 1,0 0 0,0 0-1,0 0 0,0 0 0,0 0 1,0 0-1,0 0 1,0 0-1,0 0 1,0 0-1,0 0 1,0 0-1,0 0 0,0 0 1,0 0-1,0 0 0,0 0 1,0 0-1,0 0 0,0 0 1,0 0 0,0 0-1,0 0 0,0 0 0,0 0 1,0 0-1,0 0 1,0 0-1,0 0 0,0 0 0,0 0 0,0 0 0,0 0 0,0 0 0,0 0 0,0 0 0,0 0 1,0 0 0,0 0 0,0 0-1,0 0 0,0 0 0,0 0 0,0 0 0,0 0 0,0 0 0,0 0 0,0 0 0,0 0 0,0 0 0,0 0 0,0 0 0,0 0 0,0 0 0,0 0 0,0 0 0,0 0 1,0 0-1,0 0 0,3 1 0,-1 0 0,2 0 0,0 1 0,0 0 0,0 0 0,2-1 1,1 0-1,1 0 0,0 2 0,0-2 0,5 1 0,1-1 0,3 1 0,1-1 0,3 0 0,2-1 0,2 1 1,4-1 0,-1 1 0,6 0-1,1 0 0,2 2 0,4-1 7,1 0-8,3 2 1,3 1-1,1-1 0,1 0 1,2 0 0,1 2 0,1 0 0,2 1 6,2 0-7,0-1 0,-1 2 7,1-1-1,2 0-1,2 1 6,-2 1-14,0-1 1,0 2 0,-2-2 7,2 1 6,-2 1-15,0-2 8,2 1-1,-2-1 6,-1 0-7,1 0 6,-4 1-14,2-3 8,-2 3 6,-3-2-14,3 0 8,-2 1-7,-3-1 1,1 0 13,0-2-1,-3 1-13,44 6 13,-10 0-1,-44-8 0,-2 1-7,0-2 6,0 1-13,0-1 7,1 2 6,-3-2-13,2 2 14,-2-1-13,2-1 0,-2 1 1,2-1 7,-2 1 6,0-1 0,0 1-14,-2-1 14,0-1-14,-2 2 14,0-2-8,-2-1 7,0 2-1,27-2-7,-11 0 0,-3 0 7,-7-1-7,-4 1 13,-17-2-8,2 1-13,1-1 20,-1 1-1,1-1-14,-1 0 14,3 1-2,-3-2-7,3 1-6,-3 0 1,3 0 13,-3 0-20,3 0 14,-3 0 0,3-1 0,-3 1-7,1 0 7,-1 1 0,3-2 0,-3 1-1,1-2 13,-3 2-21,3 0 7,-3 0 0,-2 1 7,1-1-1,-1 1-1,-2-2-7,-2 2 7,1-1-7,-1 1 12,-2-1-7,0 1-7,-2 0 13,0-1-1,0 1-7,0-1 0,-2 1-13,2 0 27,-2-1-8,3 1-8,-3-2 1,0 2 0,0-1 6,-3 1-20,1 0-5,0 0 3,-2 0 1,-2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7:15.0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426 41 20,'-2'-3'3,"0"0"1,0-2-1,0 1 0,0 0 0,0 1 0,0-2-1,0 1 0,0 1-1,2 0 1,0 0-1,-3 2 0,3 2 0,0 0 0,0 5 7,-2 5-1,-2 4-7,0 3 0,0 7 6,-2 3 5,-2 3-7,-3 5-1,3 3 6,-2 4-7,-3 4-1,3 3 0,-2 1-6,1 1 13,-1 1 5,2 1-8,0-1 0,-1 0 5,1-1-13,0-2 6,3-1 0,1-3-7,0-2 1,2-2 0,0-3 1,2 0 0,0-3 13,0-4-21,0-3 14,2-2-13,0-4 1,0-3 1,0-3 1,0-2 0,0-4 0,2-5 0</inkml:trace>
  <inkml:trace contextRef="#ctx0" brushRef="#br0" timeOffset="372">6 704 24,'-2'0'4,"0"-1"0,2-2-1,-2 2 0,2 1 6,0 0-7,0 1 0,0-1-1,0 5 13,2 2-15,0 2 13,0 4-8,2 1 6,-2 2-1,2 2-1,-2 1-1,2 2-7,3 1 0,-3 1 0,0 0 0,2 0 12,0 0-8,2 0-6,-1 2-6,-1-1 7,2-1 0,0 0 13,0-1-8,1 1-1,-1-3-13,2 2 14,1-2-7,-3-1 1,2-1-7,0-1 2,1-3 0,-1-3 1,2-2 0,-1 0 0,1-4 0</inkml:trace>
  <inkml:trace contextRef="#ctx0" brushRef="#br0" timeOffset="636">471 957 19,'0'-1'5,"2"-2"-1,-2 1 0,0 0-1,2-1 0,-2 1 0,0 1 6,0 1-8,0-1 7,0 1-8,0 2 0,0 0 0,-2 3 0,0 2 0,-2 1 7,0 1-8,0 3 7,0 2-1,-2 0-1,0 1-7,-1 2 7,-1 1 0,2 0-7,-2 3 13,2 0-1,-3 0-1,3 0-8,0 0 13,0 0-8,0 0-7,1-2 7,-1 1-1,2 0-7,0-3-6,0 1 8,0-2-6,0-1 19,0-1-1,1-1-2,-1-2-1,2 1-1,0-3-1,0 0 0,0-4-1,0 1-13,0-1 1,0-1 7,0 0 0,2-2 6,0-1-1,0 2 6,-2-2-8,2-1 0,-2 0-13,0 0 14,2-1-19,-2-2 20,0 2-13,0-1 14,-1 1-14,1 0 14,0-2-1,2 2-1,-2 0-13,2 0 2,-2 1 13,2 0-1,0 0 0,0 0-1,0 0-7,0 0 1,0 0 6,0 0 0,0 0-1,0 0 0,0 0-7,0 0-6,0 0-5,0 0 15,0 0 6,0 0-1,0 0 0,0 0-7,0 0 0,0 0 0,0 0 7,0 0-1,0 0-7,0 0 1,0 0 6,0 0 0,0 0-1,0 0 0,0 0-13,0 0 1,0 0 1,0 0 14,0 0-7,0 0-6,0 0 7,0 0 6,0 0-1,0 0-7,0 0 7,0 0 6,0 0-8,0 0-7,0 0 13,0 0 5,0 0-14,0 0 6,0 0-7,0 0 1,0 0-7,0 0 20,0 0-20,0-1 19,0-3-14,-2-1 0,2 2 1,-2-3 12,0 0-7,-2-1 5,2-1-7,-2 0-13,0-2 8,0-2-6,-1-1 7,-1-2 7,0-2-13,0-3-5,0-1 20,-3-2-7,1-1 6,0-3-1,-2 0 0,1-1-7,-1-1 6,0 0-6,0-1 6,-1-1-13,1-1-5,2 0 8,-3 0 1,3 2 7,-2-1-7,2 1 1,-1 2 6,1 2-6,0 2-6,0 1-5,-1 3 2,-1 1 1,2 1 1,0 2 2,1 0-1,-1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7:20.3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296 10 20,'0'-1'3,"2"-1"1,-2-1-1,0 2 0,2-1-1,-2 1 0,0 1 0,0 1-1,0 1 1,0 4 0,0 2-1,0 4 0,-2 3 1,0 3-1,0 5 0,0 2 0,-2 4 0,0 4 0,0 4 0,-3 3 0,-1 3-1,0 1 1,0 2-1,-1 1 0,3 1 0,-2 1 0,0-1 0,-1-1 0,1 0 1,2 0 0,0-3-1,-1 0 0,1-3 0,2-1 0,0-3 0,2-2 0,0-1-1,0-4 0,0-3 0,2-3 0</inkml:trace>
  <inkml:trace contextRef="#ctx0" brushRef="#br0" timeOffset="315">89 540 21,'-2'0'4,"2"0"0,-2 2-1,2 1 0,-2 0-1,2 4 0,-2 1 0,2 3 0,0 0-1,0 3 1,0 1-1,0 1 0,0 1-1,2 2 1,-2 1 0,0-1-1,2 1 1,-2 0-1,2 1 0,-2-1 1,2 0 0,0-1-1,1-1 0,1-2 0,-2-1-1,2-2 1,0-1-1,2-3 0,-2-1 0,3-3-1</inkml:trace>
  <inkml:trace contextRef="#ctx0" brushRef="#br0" timeOffset="527">383 652 19,'2'-1'4,"0"-2"0,2 1-1,0 1 0,1-2 0,-3 1-1,2 0 0,-2 2 0,2 0-1,-2 0 1,0 2-1,0 2 0,0 0 0,-2 3 0,0 3-1,0 0 1,-2 2-1,0 2 1,0 0 0,-2 2 0,0 0 0,2 3-1,-2 0 1,-3 2-1,1-1 1,0 4-1,-2-1 0,2 0 0,-3 1 1,3 0 0,-2-1-1,2 0 0,-1-1 0,3-3 0,-2 0 7,2-1-8,0-1 1,2-2 0,0-1 6,0-1-7,-3-1-1,3-3 1,0 0 0,2-2 1,-2-1 0,0-1 6,2-1-7,-2-1 6,0-1-7,0-2 0,0 0 7,0-1-7,0 0 7,0 0-8,0-3 0,0 2 1,-1-2 0,1 1 0,0-1 0,0 1 0,0-2 1,0 2-1,0-1 0,-2 1-1</inkml:trace>
  <inkml:trace contextRef="#ctx0" brushRef="#br0" timeOffset="1053">7 652 19,'-2'-1'3,"2"-1"1,-2 0-1,2 1 0,-3-1 0,3 0-1,0 1 0,0 1 0,0-1-1,3 1 0,-1 1-1,0 3 2,0 2-1,2 1 0,2 1 0,0 3-1,0 2 1,3 1 0,-3 2 0,2 2-1,0 1 0,3 0 0,-3 2 1,2 0-1,-1 1 0,1 1 1,-2-1-1,3 0 1,-1-1 0,0 0 0,1-1 0,-3-1 0,2 0-1,-1-2 0,1 0 0,0-1 0,1-2 0,-3 0 0,0-1-1,0-2 1,-1 0 0,1-1 0,-2 0 1,0-2-1,1-1 0,-3-1 0,2 0 0,-2-2 0,0 1 0,-2-2 0,0 1 7,0-2-1,-2 2-8,0-1 1,2 1 0,-2-2 0,0 1 0,0 0 7,-2 0-7,2 1 6,-2 0-7,2 1 1,-2-1 0,0-1 6,2 1-7,0-2 7,-2 1-1,2 1 0,-2-2-1,2 1-7,0-2 7,0 1 6,0-2-14,0 0 14,0 0-8,2-1 0,2-3 6,0 0-13,3-3 13,-1-1-7,2-2 6,0 0-1,3-2 0,-1-1-1,2-2 0,-1 0-1,1-2-6,1-1-6,-1 1 13,-2-2-6,1 0 6,-1 1-13,-2-1 7,1 0 7,-1 2-7,-2 2 0,0 0-6,0 2 8,1-1 0,-3 3-7,0 1 14,0 0-7,-2 0 6,0 2 5,0 1-14,0 1 1,0 0 0,-2 1 7,2 0-7,-2 0 0,-2 2-6,2-1 7,-2 1 0,2-1-6,-2 2 0,0 0 1,0-1 0,0 1 1,0 1-2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7:05.8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304 1303 17,'0'0'4,"0"0"-1,0 0 0,-2 0 0,0-2-1,0 0 0,-2 1-1,1-1 0,-1 0 0,2 0 0,-2 1 1,2 0-1,0 0 0,0 2-1,0-1 1,-2 1-1,2 0 1,-3 2 0,3-1 0,2 0-1,-2 1 1,2 0 0,0 1 0,0 0 0,2 1 0,-2 0 0,2 0-1,3 0 1,-1 1 0,0 0 0,2 0-1,2-2 0,3 2 1,9 6-1,3-3 0,-2 0 1,0-1-1,1 0 1,1-1-1,-2 2 0,-9-6 0,1 1 0,-1-1 7,4 2-8,1 1 0,2-2 7,1 2-7,1 0 0,2-2 0,-1 1 0,3 0 13,2 1-14,0-2 0,2 1 13,0 1-8,2-2 6,0 1-13,31 5 13,-4 0-8,-4-2 0,-5 0 0,-26-6 12,2 3-1,2-2-2,2 2-1,0 0-1,0-1-14,0 1 1,2 0 13,2-2-1,-2 1-13,0-1 13,2 1-1,0-1-7,0-1 7,2 2-1,-2-2-7,31 3 7,-4-2-1,-8-1 6,-4-1-8,-3 0-6,-24-1 13,2-1-1,-1 1-8,3 0-6,2-1 20,-2-1-8,2 1-1,-2 0 5,2-1-1,-1-2-7,1 1-7,0-1 1,2 0 7,-2 0-7,2-1 7,0 0-1,0-1-6,29-6 0,-4 2 7,-5-1-6,-3 2 12,1 1-13,-3 0 0,-5 0 1,-18 4 6,-1-1-12,5 1 13,0-1-7,2 1 1,0-2 6,2 0-6,0-1 0,0 0 0,0-1 7,-3-1-1,3 0-1,-2 0 0,29-11 0,-10 1-1,-5-2 6,-4 1-7,-2-1-6,-2-1 7,-1-1-7,-6 1 1,-3-3 0,0 2 7,-4 1 0,-1-1-7,-1-1 0,-1 0 1,-1 1 0,-3-2 7,-4 2-1,1-1 0,-3-1 0,-2 1-7,-2 0 1,2-2-6,-4-1 13,-4 0 6,0 0-7,0-2-7,-2-4 0,-3-1 1,1 2 7,0-4-1,-1-1-13,-3 2 14,-4 1-1,1 1-6,3 2 6,1 1-12,-5 1 7,1 2 0,-1 0 0,-3 4 1,3 0 6,-3 1 6,0 1-8,9 10 6,-2 1-7,-3-2-1,-1 1 0,-1-2 6,-4 0-1,1 0-13,-3 1 14,-2-1-8,-2 0 7,0 0-1,-2 0-1,0 2 0,-2-1-7,-29-12 7,0 4-7,9 4-6,3 2 1,25 8 8,-3 0 12,-1 0-8,-4 1 0,-2 0-7,-5 0 13,1 1-8,-2-1 0,-1 2 0,-1-1 6,-2 2-14,-3 1 14,1-1-1,-1 2-14,1-1 7,-3 1-6,3 1 1,-3 1 13,0 0-7,1 0 6,1 1 5,-1 0-7,1 1 5,1 0-20,-3 2 20,5 1-20,-3-1 1,3 2 8,-1 0 0,3 0 6,0 0 6,1 2-20,-1 0 13,2 0-6,2 1 0,-3 1 0,3-1 0,-2 1 13,2-1-20,-3 1-5,3 0 27,0-1-14,0 2 0,-1-1 0,3-1 0,0 2 6,0-1 0,0 1 5,2-1-20,0 2 20,1-1-7,1 1-1,0 1 0,5 0 0,-3 0 6,2 0-7,-2 0 6,2 3-7,2-2 0,0 2-7,0 0 1,3 2 14,-1 1-20,2 0 14,1 0-13,-1 1 8,0-1 6,3 1-13,-1-1 14,2 1 6,1 0-14,-1-1 7,3 1-13,-1 1 14,1 0-13,1-1 13,1 2 0,0 0-7,1-1 13,1 2-7,0-2 12,1 1-8,3 1-1,2-1-7,0 2-6,2-1 13,2 2-1,2 1 0,2 1-1,2-1 6,5 0-2,1 1-13,2-1 1,3-2 6,2 1-6,1-1-12,1-1-11,2-1 4,2-1-4,-1-2-3,30 21 3,-4-8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6:34.47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145 1452 17,'0'0'3,"0"-2"-1,0 0 0,0 1 1,2-1-1,-4 0 0,2 1 0,2 0 0,-2 0-1,0 0 0,0-2 1,2 1 0,-4 1 0,4 0-1,-2 0 0,0 1 0,-4-3-1,4 2 1,-2 0 0,-3 0-1,3 0 1,2 1 0,2-2 0,-4 1 0,2 0 0,0 0-1,0-1 0,-2-1 0,0 2 0,2-1 1,0 0-1,-2 0 1,0 1 0,2 0-1,0 0 1,-2-2-1,2 2 7,-2-1-7,2 1-1,0-2 7,0 1-1,0 1-7,0-2 7,2 1-7,-2 1 7,0 0 5,0 1-14,0-1 13,0-1-13,0 1 13,0 1-8,2 0 0,-4 0 6,2 0 0,0 0-1,0 0 5,0 0-7,0 0-13,0 0 13,0 0-13,0 0 14,0 0-1,0 1-13,0-1 8,-2 0 12,6 0-7,-4 0-1,-2 0 0,2 0-1,0 0 0,0 0 0,0 0 0,-2 2 6,4-2-14,-2-2 7,0 2 0,0 2 0,2-1 0,-2 0-7,-2 1 7,2 1 0,0-2 0,0 1 6,0 2-13,2-2 7,2 3 0,0-2-7,0 2 7,3-2 0,1 2-6,0 1 0,-4-4 7,1 1 0,-1 0 6,0 1-1,0-1-20,0 1 8,0 0 13,3 2-19,-3-1 14,2 0 5,0-1-1,0 2-7,-1-1 7,1 1-1,0-1-1,2 1-7,-2 1 0,1-1 7,1 0-1,-2 0-13,3 0 8,-1 0 6,2-2-19,-2 1 14,3 1 6,1-1-7,-1 0-6,1 0 13,-2-1-7,3 1 7,-1 1-1,1-1-1,-1 0-6,1-1 6,1 1-7,-1 1 7,1 0 6,-1 0-8,1 1 6,-1-1-7,1 1 0,3-3-7,-3 3 14,1-1-8,1 1 0,-1-1 0,16 7 0,-2-1 7,-2 1-1,-2-2-1,0-1-7,0-5-6,-5 4 7,3-2 7,-10-4-13,-1 1 0,3 0 1,-1 1 7,3 0 6,-1-1-7,3 0 7,2 1-20,0-1 27,-1 1-15,1 0 0,2 1 7,0-2 5,2 1-14,-3-2 1,3 2 13,-2 0-21,0 0 8,0-1 13,0 1-14,-1 0 13,24 3-20,-5-1 13,-5-1-6,-1-2 6,-4-1 6,0 0-13,0 0 13,-4-1-14,2-3 1,-16 1 6,1-1 0,1-1 6,1 1-7,1-1 6,2 0-13,-1-1 13,1 1-1,0 0-7,1-2 6,-1 0-6,2 1 6,0-3 6,1 1-14,1 1 13,-2-2-8,2-1 0,0 1 0,-1 0-13,1-1 14,0 0-7,21-6 13,-9 1-7,0 2-7,-4-3 7,0 4 6,-6-3-7,0 1 0,0 1 0,-2 1-1,-2-3-12,-1 0 20,1 0-13,-13 7 7,3-3-13,1 1 20,1-1-7,-3-1-1,2 0 0,3-1-6,-3 0-6,3-2 14,-1 0 0,1 0-7,0 1 13,-1-1-1,1-1-1,-1 0-13,1-1 0,-1 1 1,-1-1 7,1 1 6,-1-1-7,-1-1 6,-2 1-1,1-1-7,-1 0 0,0-1 13,-1 0-21,-1 1 14,2-1-7,-1 1 7,-3 1-1,2-1 6,1 0-8,-3-1 6,0 1-1,0 0-1,0-1 0,1-1-7,-3 0 0,2-1 6,-2-1 0,0 1-20,-2-2 21,0 1-1,1-1-1,-1 1 0,-2-1-7,-2 2-6,2-2 8,-3 0 0,-1 0-6,0 1 13,2-1-7,-2 1 6,-2 1 0,2-1-1,-3 0-7,3 3 1,-2-2 6,2 1 0,-2-1-7,-1 2-6,1-1 8,0 2 6,0-1-13,0-1 1,-1 2 13,-1 0-1,2-2 6,-3 2 5,1 0-8,0 0-1,0-2-7,-1 1 6,1 1-7,0-1 12,-1 1-7,1-1-1,2-1 0,-2 1 6,1 0-14,-1-1-5,2 2 7,-2-1 7,1-1-7,-1 2 13,2 0-8,-3 1 0,3 0 0,-2 1 6,0 0-14,-1 1 14,1 2-14,0-2 13,-1 1-7,-1 1-6,-2-1 7,-1 1-6,1-1 6,-3 2-6,3-1 13,-17-7-20,2 0 8,4 5 7,0 1 6,13 5-8,-3 1-6,3 0 7,0-1 6,-3 1-7,1-1-7,1 1 7,-1 1-6,-1-1 13,1 0-13,2 1 13,-3-1-20,1 0 20,-1 1-13,1-1 7,-1 1-7,1 0 13,-3-1-13,1 0 7,-1 2-7,1-1 7,-3 1-7,3-1 7,-1 2 6,1-2-7,-1 2 6,1 0-13,-1-1 7,1 2-7,-1-1 14,-1 1-14,1-2 13,0 3-13,1-1 7,-3 1 0,3-1 0,-1 1 0,1 0 0,-1 0-1,1 0-6,-1 1 13,1-1-19,-1 0 20,1 1-1,-1-1-7,-1 3-6,-1-2 0,2 1 14,-1 1-8,-1-1 7,1 1-7,-1 1-7,0 0 14,1-1-14,-1 1-5,1 0 20,-1 0-7,1-1 6,-1 1-7,2-1 0,-1 2-13,1-2 15,-1 1-7,1 0 7,1 0-7,-1 0 14,1-1-14,-1 2 1,1-2 13,-1 2-8,1-1-12,-1-1 20,0 1-14,1-1 13,-1 1-7,1-2 0,1 0 0,-1 2-13,2-1 14,-3 1-6,3-1 6,-1 1 6,-1-2-19,1 2 20,1 1-20,-1-2 14,3 2-7,-3-1 7,1 1-13,2 0 14,-3 1-7,1-1 7,-1 1-7,1-1-6,-1 1 20,1-1-14,-3-2 7,1 2-7,1-1-6,1 2 14,-3-1-1,3 0 6,-2-1-14,1 1 0,1-1 7,-1 0-13,3 0 20,-1-1-20,1 1 14,-2-1-7,1 1-6,3 1 14,-2-1 6,1 1-8,-1 0 0,2 0-1,-1-1 6,1 2-7,2-2-13,-3 2 14,1 0-6,0 0 7,0-1-1,-1-1-12,1 2 13,0 0-6,-1-1 6,1 1-13,-2 1 8,1-1 13,-1 1-14,0 0 13,-1 0-8,-1 0-13,2 0 21,-1 0-8,-1 0 6,1-1-7,1 1 0,0-1 6,-1-1-14,1 1 1,-1-1 7,1 1 0,2 0 6,-3 0-13,1 1 7,0-2 0,-1 1 6,1 0-7,2 0-6,-3 1 13,1 1-14,2-1 14,-3 0-7,1 0-7,2-1 14,-3 1-7,1 1 6,2-1-1,-3 2-13,3-2 7,-3 1 0,3 0 7,0 1-20,0 0 21,-3-1-14,3 0-5,-2 0 14,1 0 0,3 2-7,-2-2 7,2 1 0,-1 0-7,1 0-5,0 0 14,2 1-1,-3 0-7,3 0 13,-2-1-1,2 2-13,-2-1 7,-1 2-7,3-1-5,-2 0 13,0 2 0,2 0-13,2 0 20,-2 0-7,-1-1-7,3 1-6,-2 1 14,2-1 6,-2 0-20,2 0 7,0 0 13,0-1-14,0-1 1,0 1 6,-1 1 0,1 0 0,2 0-7,-2-2-6,2 2 14,0-1 0,2 0-7,-2 0 0,2-2 13,-2 2-1,3-2-8,-1 1 0,0-1 0,0 0 6,2-1-1,-2 1-7,4-1-6,-2-1 14,1 0-7,1 2-13,-2-1 8,2-1 1,-2 2 0,0-2 13,3 0-1,-3 0-14,0 0 14,2 1-8,0-1-6,1 0 1,-1 0 7,0 0-7,-2-1 1,2 2 7,1-1-1,1 0-6,-2-1-6,2 0 20,-1 0-1,-1 0-14,2 0 13,1 0-1,-3-1-13,2 1 1,-2-1-6,0 1 1,1-1 14,-1-1-13,0 0 1,-2 1 20,3 0-8,-1-1-6,-2-1 12,0 0-1,0 1-7,-2-1 6,0 1-14,2 0 1,-1-2-6,1 2 20,-2 0-1,0-2-7,2 3 0,-2 0-13,2-1 21,-2 0-2,2 0-7,1 1-6,-3-1 1,2-1 13,0 0-7,-2 2-19,2-2-10,0-1 3,0 0-16,1 0 4,-1-1 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8:47.43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247 975 42,'40'2'9,"-5"-12"-8,0-9 0,-2-1 0,-2 0 0,-2 0-1,-4-1 7,-5 1-7,-1-1 0,-5 0 0,-3 0 0,-3 1 6,-2-1-1,-6 1 6,-2 2-8,-2 0 6,-4 3 5,-3 1-8,-1 1 0,-3 3-1,1 1-1,-3 4 0,1 0-13,-1 3 1,1 2 20,1 1-14,1 0 6,2 2-13,-3 1 1,5 2 1,2 0 0,-1-1 0,3 2 1,2-1 0</inkml:trace>
  <inkml:trace contextRef="#ctx0" brushRef="#br0" timeOffset="418">724 71 20,'0'-1'4,"0"0"0,-2-1-1,2-2 0,-2 1 0,2-1-1,0-1 0,-2 1 0,2-1-1,2 0 1,-2 1 6,0 0-7,0 1-1,0-1 1,0 1-1,0 1 1,0 0-1,0 1 1,0 0 6,0 0-8,0 2 0,0 0 7,2 1-7,-2 3 0,2 3 0,0 1 7,0 4-1,1 1-1,-1 4-6,0 1 0,0 0 0,0 5 0,2 0 0,-2 2 1,2 1 12,0 0-13,0 1 6,3 0 0,-1 0-7,0-1 0,2-1 1,0-2 0,1 0 0,1-3 7,-2-2-7,3-1 0,-1-3 0,2-2 7,1-2-7,-1-3 0,3-4 7,-3 0-1,2-4-7,-1-4 0,-1-3 0,-1-2 8,1-4-7,-2-1 0,-2-5 0,-1 0 0,-1-4 0,-2 1 1,0 0 6,-2 1-7,0 0 0,0 3 7,-2 1-7,0 3 1,0 1 6,0 1-7,0 4 0,0 1 7,0 1-7,0 4 6,2 2-6,0 2 0,1 4 0,1 2 0,0 3 1,0 3-1,0 1 7,2 3-7,0 0 0,3 1 1,-3 2 0,2 0 0,-2 0 0,3 0 0,-1 0 0,-2 0 0,2 0 0,1 0-1,-1-1-1</inkml:trace>
  <inkml:trace contextRef="#ctx0" brushRef="#br0" timeOffset="1232">2 130 16,'-2'-2'3,"4"0"0,0-1-1,0 0 0,0 0 0,0-1 0,2 1-1,0 0 0,0 0-1</inkml:trace>
  <inkml:trace contextRef="#ctx0" brushRef="#br0" timeOffset="1460">390 79 20,'0'-1'4,"0"-1"0,0 0-1,0-3 0,0 0 0,-2 1-1,2-2 0,-2 1 0,0-1-1,0 1 1,0 1 0,2-2 0,-2 1-1,-1 1 7,1-1-1,-2 1-8,0 1 0,2-1 1,-2 2-1,0 2 0,-2 1 1,-3 2 0,1 2 6,-2 4 6,-3 2-15,-1 5 14,-1 1-14,-1 3 13,-1 4-15,1 5 14,1 2-1,-1 5 5,2 2-14,1 0 6,1 4-7,1-1 7,1 1-7,2 0 7,2 0-7,2-2 0,1-2 6,6-1 0,-1-2-13,2-1 14,2-2-7,2-3 0,2-2-6,3-4 7,3-2-6,1-1 13,1-5 0,1 0-7,2-4 6,-1-4-7,1-1 13,0-4-1,-1-2-8,-1-1-6,-3-3-6,1 0 20,-1-3-20,-1-2 7,-3 0-6,1-1 2,-1-2-1,-2 1 2,-1 0 0,-1 0 1,0 1 0,-4-1-1,2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9:00.3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18 380 21,'-2'-2'3,"0"1"1,0 0-1,0 0 0,0 0-1,0 0 0,-1-1 0,1 1-1,0 0 1,2 0-1,-2 0 1,2 0-1,-2 1 0,2 0 0,0 0 0,0 0 0,0 0 0,0 0-1,0 1 1,2 1-1,2 0 1,1 2-1,-1-2 1,0 2-1,0-1 0,2 1 0,0-1 1,3 1 0,1-1-1,0 1 13,5-2-14,1-1 13,5 1-2,4-2-7,2-2 5,4 0-1,6-2 6,7 0-14,5-2 0,5-1 12,4 0-13,2-2 12,6-1-7,3-2 6,3 1-8,5 0 13,6-2-2,-1 0-2,3 1-13,2-1 13,2 0-2,2 0-7,3 0-6,1 0 0,2 1 20,0 1-8,-1-1-1,-3 0-1,2 2-1,0-2-6,0 0-6,1 2 1,-3-1 13,-2 2-7,-6-2 6,-2 2-19,-3 1 20,-5 1 0,-3 1-7,-1-1 0,-5 2 0,-2 0-6,-4 1 13,-4 0-7,-4 2 0,-2 0 7,-5-1-7,-6 1 6,-1-1-7,-5 1-6,-4 0 7,0 1-6,-4-2 20,-1 2-8,-3 0-1,0 0-6,-3 0 0,1-2 6,-2 2 6,1-1-14,-1-1 1,-1 2 13,-1 0-8,1 0 6,-1 0-1,2-2-7,-1 3 6,-1-1-13,1 1 20,-1-1-14,1 1 6,1-1-7,-3 0 7,3 1-1,-1 0 6,-1 0-14,-1 0 13,3 0-7,-3 0-13,-1 0 14,-1 0-7,3 0 13,-3 0-13,3 1 6,-5-1 0,2 1-6,-1-1 0,-1 0 13,-2 0-7,1 1-13,-1-1 8,-2 0 0,-2 1 0,-2 1 1,0-1 0,1 1 0,-6 0-12,-1 3-5,-2-1-4,-2 0 3,-3 2 1,-1 0 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8:58.07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21 18,'0'-1'4,"0"-2"0,-4 2-1,0-1 0,0-1 0,2 1 0,0 1-1,2 0 0,-2 1 0,2 0 0,-2 0-1,2-1 1,0-2-1,-2 2 0,0 0 0,0 0 0,-1 0 0,3 1 0,0 0-1,-2 0 0,2 0 0,0 0 13,0 0-8,0 0 0,0 0 5,0 0-13,0 0 6,-2 0 0,2 0 0,0 0-1,0 1 6,2 0-7,0 0 0,-2-1-7,-2 1 7,2-1 13,0 1-8,2 1 12,3-2-3,-1 0 5,8 1-3,-4-1-2,3 0-14,3 1 12,5-1-14,3 0 6,3 1-13,6 0 20,2 0-8,6 1 0,3-1 12,50 4-2,-48-3-8,5 1-7,5 1 12,0 1-1,3-1-1,3 2-8,0 0 0,2 0 0,0 1 6,60 6-1,-15-3-7,-60-6 7,1 1-7,-1 0 6,1-2-13,-3 2 13,-3-2 6,-1 1-1,-2 0-8,-2-2 6,-4 0-1,0 1-7,-2 0-6,-4-2 13,-2 2 5,-3-1-7,-1 0-7,-2 1 0,-3-2 0,-1-1 1,-3 1 12,0 0-7,-3 0-1,-1-1 0,0 2-1,-2-2 0,1 2 0,-3-2 0,0 0 6,0 0-14,0 0 1,-2 0 7,2 0-1,-2 0 7,0 0-1,0 0-1,-2 0-1,2 0-7,-2 0 0,3 1 1,-3-1 0,2 0 0,-2-1 6,0 1 0,0 0-7,0 0 6,0 0-7,2-1 1,-2 2 13,0-1-14,0 0-6,0 0 20,0 0-20,0-1 19,0 2-7,0-1-7,2 0 13,-2 0-7,0 0-7,0 1-5,0-1 7,0 0 7,0 0-1,0 0-6,0 1 0,0-1 7,0 0 6,0 0-14,0 0 13,0 0-1,0 0-1,0-1-1,0 2-1,0-1-1,0-1-6,0 1 0,0 0 6,0 0-13,0 0 8,0 0 0,0 1-12,0-1 14,0 0 0,0 0-7,-2 1 7,2-1 0,0 0-6,0 0 13,0 2-7,0-2-1,0 1-6,0-1 7,0 0 6,0 0-1,0-1-13,-2 1 20,2 0-8,0 0-13,0 0 13,0 0 0,0 0 5,0 0-7,0 0-1,0 0 0,0 0 0,0 0 0,0 0-1,0 0 0,0 0 0,0 0-6,0 0 7,0 0-7,0 0 7,0 0-6,0 0-6,0 0 14,0 0-13,0 0 1,0 0-12,0 0-4,0 0-3,0 0-3,0 0-8,0 0 3,-2-3 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0:09.8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268 71 18,'-17'0'3,"5"0"0,4-1-1,-1-2 0,7-1 0,-2 1 1,2 0-1,2-1-1,0 0 1,2 0-1,-2 1 1,0-2 0,0 2-1,-2-1 0,2 0 0,0-2 0,-2 2 0,0 2 0,0-2 0,0 2-1,-2-1 1,2 1 0,-2 0 0,-5 2-1,1 0 1,2 1 0,0 2-1,-2-1 0,-3 3 0,1 0 0,-2 2 0,-1 2 0,-1 1 0,0 3 0,-1 1 0,3 2 0,-3 3 0,5 0 0,0 1 0,1 2 0,3 0 0,2 0 0,0 1 0,4-1 0,2 0 0,2 0 0,4-1 0,3-2 0,1 0 1,3-1-1,20 14 0,2-6 0,0-8 0,-2-3 0,4-4 0,-4-4-1,-2-4 1,-2-3 0,-5-2 0,-1-3 0,-4-2 0,-3-2 0,-3-3 0,-3 0 0,-2-5 0,-3-2 0,-5-2 0,-2-3 0,-2 0 0,-5-2 0,1 2 0,-2-2 0,-4 2 0,-1 1 0,-1 3 0,-3 0 0,1 3 0,-1 2 0,-1 2 0,1 2 0,3 2 0,0 3 0,-3 2 0,3 0 0,-1 3 0,3 1 0,2 2 0,-1-2-1,5 1 0,0 4-1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0:10.41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22,'0'0'4,"0"0"-1,0 0 0,0 0-1,0 0 0,0 0-1,0 0 0,0 0-1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0:10.6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454 66 20,'0'-3'4,"-4"-1"-1,2-1 0,-2 0-1,0 1 0,0-1 0,-3 1-1,1 0 1,-2 1 0,0 1-1,-1 4 0,-1-1 0,0 3 0,-3 2-1,5 0 0,-2 2 0,1 4 1,-3-2 0,4 4 0,-5 0 0,7 1 0,0 1-1,4 0 0,0 0 0,4 0 0,2-1 0,4 0 0,3-1 1,-1 0-1,4-1 0,5 0 0,0-4 1,1 0 0,5-2-1,0-2 0,2-2 0,0-1-1,-2 0 2,1-4-1,-13 1 0,1-2 0,1-1 0,-1 0 0,-1-2-1,1-1 1,-1-1 1,-1 0-2,-2-3 1,-1 0 0,-3-2 0,0 0 1,-2 0-1,-2-1 0,-2-1 0,-4 0 0,0-1 0,-4-1 0,-1 1 0,-1 0 0,-2 2 0,1 1 0,-1 1 0,-1 1 0,1 2 0,2 1 0,-3 1 0,-5-2 0,1 3-1,5 4-1</inkml:trace>
  <inkml:trace contextRef="#ctx0" brushRef="#br0" timeOffset="623">76 222 19,'0'0'3,"-2"-2"0,0 1 0,2-1 0,-5 0-1,1-1 0,0 2 0,0-1-1,0 1 1,0 0-1,-2-1 0,1 2 0,1 0-1,0 0 1,0 2 0,0-2-1,2 1 0,-2 0 1,2 0-1,-3 0 1,3 1-1,0 1 0,2-1 0,-2 0 0,2 0 0,0 0 1,0 0-1,2 0 0,0 1 0,0-2 0,1 1 0,-1-1 0,2-1 0,0-1 0,0 1 0,0 0 0,0-2 0,0 0 0,1-1 1,-1 1-1,-2 0 0,2-2 0,-2 1 0,0-1 0,0 0 0,-2 0 0,0 0 1,0 0 0,-2-1-1,0 2 1,0 1-1,-2-2 0,0 2 1,2 0-1,-3-1 0,3 1 0,-2 1 0,0 0 0,0 1 0,2-1 0,-2 2 0,2-1 0,0 1 0,0 0 0,-1 0 0,1 0 0,0 0 0,2 2 0,0-1 0,0 0 0,0 2 0,0-2 1,2-1-2,-2 2 1,2-1 0,1-1 0,-3-1 0,2 1 0,-2-1 1,0-1-2,2 0 1,-2 0 0,2 0 0,-2-1-1,0 0 1,0 1 0,0-1-1,0 1 1,-2-2-2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0:18.7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391 34 20,'2'-3'4,"1"1"-1,-1-3 0,2 0 0,2 2-1,0-1 0,-2-1-1,1 2 1,-3 1 0,-2 1-1,2 0 0,-2 2 0,0-1 0,0-1 0,0 1 0,-2 0-1,2 0 1,-2 2 0,-3 4 0,-3 0-1,0 2 1,-5 0-1,-1 1 0,-1 2 1,-3 0-1,-18 11 0,3-1 0,2-3 0,0 0 0,2-3 0,-2-1 1,6-2-1,0 1 1,0-2-1,7 0 0,1-2-1,0 0 0,7 1 0,2-2 0,2-1-1</inkml:trace>
  <inkml:trace contextRef="#ctx0" brushRef="#br0" timeOffset="306">85 85 19,'0'0'3,"0"3"0,0-2 0,0 2 0,-2 1-1,-1 2 0,6-1-1,1 1 1,2 1 0,0 1-1,2 1 1,3 2-1,1-1 0,1-1-1,-1 2 1,1-1-1,-1-1 1,2 1 0,1 0 0,-3-1-1,3 3 0,2-2-1,-5-1 0,0 2-1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6:51.5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164 279 21,'-2'-1'4,"2"-2"0,-3 2-1,-1-1-1,2 1 1,-4 0-1,2-2 0,-2 3 0,0 0 0,-9 4 0,-1 1-1,1 4 0,-2 1 0,5 4 0,0 1 0,-1 4 0,9-8 0,-2 2 0,2 5-1,-2 0 0,1 2 0,1 1 0,2 1 1,2 0-1,0 0 1,0 0-1,4 0 1,3-2-1,3 0 0,2 0 0,3-3 0,1-1 0,1-2 0,4-1 0,-1-2 0,1-2 0,2-2 7,-1-1-8,-1-4 0,0-1 1,-1-1 0,1-2 0,-4-3 0,-1-2-1,1-1 1,-5-4-1,1 0 1,-5-5 0,0 0 0,-2-2 0,-4 1 0,1-3-1,-6-1 7,1 1-7,-4 1 1,-2 0-1,0 2 0,-5 1 0,1 2 1,-3 0 0,1 2 6,-1 2 6,1 1-8,1 1-1,-1 1 6,4 2-7,-1 0-7,1 3 1,0 1 0,3 0 0,3 2 0,2 2 0,2-1 1,4 0-1,3 1 0,3-1 1</inkml:trace>
  <inkml:trace contextRef="#ctx0" brushRef="#br0" timeOffset="405">712 288 21,'-2'-2'4,"2"-2"1,-2 1-2,-1-1 1,1 2-2,-2 0 1,0 1-1,0-1 0,-2 2 6,-2 2-1,-3 0 6,3 1-15,-4 3 7,1 2-7,-1 2 13,-3 1-14,3 3 7,-1 1 5,3 3-14,0-1 14,2 2-1,-1 1-8,5-2 7,0 2-7,2 0 0,2-1-7,6 0 14,0-2-1,5 0-7,1-3 6,5 0 0,3-3-7,1 0 6,4-3 0,0-1-1,-1-1-6,3-4 0,0-1-6,0-2 1,-2-2 1,-2-3 7,-1-1-6,-1-3 0,-2-1 8,-3-3 0,-3-1-7,-1-2 7,-4-1-7,-1-1 1,-3-1 0,-4 2 1,-2 0 7,-3 1-1,-1 2 6,-4 0-7,0 2-1,-5 1 7,1 3-14,-3 0 13,-2 2-13,1 2 7,-1 0 12,1 4-1,-1 0-21,0 2 14,5 0-1,2 3 6,1-1-7,3 1-13,0 2 1,3-2 1,3 1 1,4 1 0,5 0 1,3-2 0,5 0 1,1-1 0,3 1 0,3-2 0,3-1 1,0-2 0,4 0 1,0 0 0,2-2 1,0-1 0,0-1 1,-2 1 0,0-2 1,0-1 0,-4 0 1,0 0 0,-5 0 0,-3 0 0,-1-1 6,-3 1-8,-1 1 1,-4 0 13,1 1-14,-5 1 0,0-1 12,-4 2-14,0 1 1,-4 1 13,0 2-8,-5 2 6,1 3-1,-2-1-8,-1 5 13,-1-1-14,2 3 6,-3 2 0,3 1-14,0 1 14,1 1 6,3 1-8,2 0 0,2 2-1,2-1-6,0 1 0,4-2 7,2 0-7,3-1-5,1-1 7,4 0 7,1-3-7,3 0 6,3-1-7,0-3 7,4-2-7,-1-1 7,1-3-7,2 0 1,-2-3 0,0-1 6,0-2-13,-3-1 8,1-3 0,-4-1-6,-1-2 1,-3-1 0,-1-3 7,-3-1 0,-1-2 0,-4 0 0,0-2 0,-4 1 6,-4-1-1,0 2-7,-4-1 0,-2 2 7,-3 1-7,-3 0 12,-3 2-7,1 1 5,-1 3-1,-1 0-7,-1 2 0,1 2-7,-1 0 1,0 2 7,1 2-13,-1 1 8,5 0-6,-1 1 0,3 1 2,1 3 0,3-1 1,4 1 0,0 0 1,4 2-1</inkml:trace>
  <inkml:trace contextRef="#ctx0" brushRef="#br0" timeOffset="1372">1864 307 18,'0'0'4,"0"0"-1,0 0-1,0 0 1,0-3 0,0 1-1,2 0-1,-2 1 0,0-2 1,0 1 0,2 0 0,-2 0-1,2 1 0,-2-1 0,0 0 0,0 0 0,2 1 0,-2 0-1,0 1 1,0-1 0,0 0 0,0-2 0,0 2 0,0 0-1,0 0 1,2-1-1,-2-1 1,0 2 0,0 0 0,2 0-1,-2-1 13,0 0-2,0 1-14,0 0 13,0 0-1,0 1-14,-2 0 14,2 0-2,0 0-7,-2 3 0,-4 3 0,0 1 7,-3 1-14,-1 2 14,2 1-8,-3 4 7,1 0-7,0 2-6,-1 0 13,1 2 6,0-1-14,1 2 12,3-1-1,0 1-7,0-2-13,2 1 8,2-2 12,2 1-7,0-3 0,4 0-7,-2-1 7,4-1 6,2-1-1,3-1-7,1-3 0,2 0-12,1-2 14,1-1-13,3-2 20,-2-1-7,1 0-13,1-2 7,-1-3 7,1 1-13,0-3 2,-5-2 13,1 0-7,-3-2 13,-2-1-8,1-1 0,-5-2 0,-2-1-1,-2-1-6,-2-1 13,-2-1-14,-2 0-6,-2 1 14,-5 0-13,1 1 14,-2-2 0,-1 3-7,-1 2-6,-3 0 7,3 1 1,-3 2 0,3 0-7,-1 2 1,3 0 0,-1 1 0</inkml:trace>
  <inkml:trace contextRef="#ctx0" brushRef="#br0" timeOffset="3683">2341 329 20,'0'-1'3,"-2"-1"1,0 0-1,0 0-1,0-2 1,-2 2 0,0-1 0,0-1-1,0 2 0,-1-1 0,-1 1 0,-2 1-1,2 1 7,-2 1-8,-3 4 7,3 1-7,-2 2-1,-1 2 0,1 3 0,0 2 7,1 1-1,3 2 0,0 2 5,2 0-13,2 1 6,0 0-6,2 0 6,4 0-6,2 0 13,2-1-14,3-2 13,1 1-8,4-4 7,1 0-8,4-2-6,-1-2 1,1-2 7,2-2-7,-2-1 1,-1-3 0,1-2 0,-3-2 8,-1-2-7,0-3 6,-5-1 0,0-4 0,-1 1-7,-3-4 0,-2-1 0,-2-1 1,-2-3 0,-2-1 8,-2-1-8,-2 2 0,-2-1 1,0 1 0,-2 1 1,-1 1 0,-1 3 6,2-1-6,-3 2 0,5 1 0,-2 1-1,2 3 0,-1 0 0,1 1 0,4 2-1</inkml:trace>
  <inkml:trace contextRef="#ctx0" brushRef="#br0" timeOffset="8368">325 171 18,'0'-1'4,"0"-1"-1,0 1 0,0-1 0,0 0 0,0-1 0,0 2-1,0-1 0,0 1 0,0-1 0,0 2-1,2 2 0,-2 0 0,0 4 0,0 1 0,0 3 0,0 3 0,-2 1-1,0 3 1,0 3 0,0 2 0,0 3-1,0 1 1,-3 2-1,3 0 0,-2 2 0,0 1 0,2-2 7,0-1-7,0 1 0,0-1-1,0-2 1,2 0 0,-2-3 0,2-1 0,2 0 0,-2-2 0,0-1 0,2-3 0,-2-1 0,2-1 0,0-1-1,-2-3 7,2 0 0,-2-2-7,2-1-1,0-1 1,-2-2-1,2-1 0,2-2 0,-2-2-1</inkml:trace>
  <inkml:trace contextRef="#ctx0" brushRef="#br0" timeOffset="8934">313 64 19,'-3'-3'4,"1"0"-1,2-2 0,-2-1 0,0 1-1,2-1 1,-2 0-1,2 0 0,0 0 0,0 2 0,0-1-1,0 2 0,-2-1 0,2 3 0,0 0 0,2 1 0,-2 1-1,2 2 0,0 3 1,0 2 0,3 3-1,-3 2 0,2 3 1,-2 1 0,2 2-1,0 3 1,-2 0-1,2 3 0,-2 0 0,2 1 1,-1 0-1,1 2 1,-2-1-1,0 1 0,0 0 0,0-1 0,0-2 0,0 0 0,2-3 0,-2-1 0,2-2 0,-1-1 0,1-3 0,2-2-1,-2-2 0,2-2-1,0-4-1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6:55.6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3 22,'-2'-2'4,"0"2"0,0-1-1,0 1 0,-1 0 0,1 0-1,-2 3 1,2 0-1,-2 3 0,0 1-1,0 2 0,2 2 0,0 1 0,-2 2 0,1 1 0,3 2 0,0 1 6,0 1-7,0 2 0,3 1 0,-1 0 0,0 1 0,2 1 0,0-1 0,0 0 0,2 0 0,0-1-1,-1-1 0,1-1 1,0-1-1,0-2-1,0-2 0,3-1 0,-3-2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6:55.9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2 20,'-2'0'4,"2"-1"-1,0 1 0,0-1 0,0 2 0,0-1 0,0 1-1,0 2-1,0 1 1,2 2 0,-2 1-1,0 2 0,0 2 1,2 0-1,0 3 0,0 2 6,0 0-7,0 0 7,0 2-8,1-1 7,-1 2-8,0 0 1,0 1 0,0-1 7,0 0-1,0 1-7,-2 0 0,2 0 7,-2-3-7,2 1 0,-2-2 0,2-1 7,-2-1-7,2-1 0,-2-2 0,2 0 0,-2-2-1,2 1 0,3-4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6:48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4573 224 17,'0'0'3,"0"0"0,0 0-1,0 0 0,0 0 0,0 0 0,0 0 0,0 0-1,0 0 0,0 0 0,-2 0 0,2 0-1,0 0 0,0 0 1,0 0-1,0 0 0,0 0 0,0 0 0,0 0 1,0 0 0,0 0 0,0 0 0,0 0 0,0 0-1,0 0 1,0 0-1,0 0 1,0 0-1,0 0 1,0 0 0,0 0-1,0 0 1,0 0 0,0 0 0,0 0-1,0 0 0,0 0 0,0 0 0,0 0 0,0 0 1,0 0-1,0-1 1,0 0-1,-2-2 0,0 1 1,0 0 0,0 1 0,-1-2-1,3 2 0,-2 1 0,2-1 7,0 0-7,-2 1 6,2-1-1,0-1-6,0 1 6,0 1-7,0 0 0,0 0 1,-2 0 0,2 0 6,0 0-7,0 0 7,0 0-7,0 0 0,0 0 7,0 0-1,0 0 6,0 1-14,0-1 13,0 0-1,0 2-7,0-2 6,0 0-7,0 0 6,0 0-7,0 1 0,0-1 0,0 1 0,0-1-6,0 1 13,0 0 0,0 2-7,0-1 6,0 1-1,0 3-13,2 0 14,-2 1-13,0 1 13,0 1 0,2 2-1,-2 1 6,0-1-8,0 2-6,0 1 0,0 1-5,0 0 1,0 0 20,0 1-8,2-1-7,-2 1 0,3 0 1,-3-2 0,2 3 13,0-2-8,0 0 6,0-1-7,0 0-1,-2-1 0,2-1 0,0 1 0,-2-1 6,2-2-1,-2 2 0,0 0-7,0-2 0,0 1 6,0-1-7,0-1 7,0 1 5,0-1-20,0-1 14,0-1 6,0 0-20,0 0 14,0 0-13,0-1 7,0 1 6,0-1-13,0-1 8,0 0 6,0 0 0,0-2 5,0 1-14,0-1 7,0 1-6,0-2 12,0 2-13,0-2 0,-2 1-5,2 0 7,0-1 13,0 0-14,-2 0 6,2-1 0,0 0-13,-2-1 8,2 0-13,0 0 2,0 0 1,0 0 0,0 0 1</inkml:trace>
  <inkml:trace contextRef="#ctx0" brushRef="#br0" timeOffset="934">4558 212 18,'0'0'4,"0"0"-1,0 0 0,0-1 0,0-2-1,0-2 0,-2 0 0,2 1 0,0-1 0,-2 0-1,2 1 0,-2-1 0,2 0 1,-2 1-1,2 0 0,-2 0-1,2 0 0,-2-1 1,2 2 0,-2 0-1,2-1 0,0 1 1,0-1 0,2 2 0,-2-2-1,2 1 0,-2 0 1,2 0-1,-2-1 1,2 2-1,-2 0 0,2 1 1,-2-2 0,0 2 0,0 0-1,2 0 0,-2 0 0,0 1 0,0 0 0,0 0 0,0 0 0,0 0 0,0 0 7,-2 0-1,2 0-7,0 0 0,0 0 0,0 0 0,0 0 0,0 0 0,0 2 0,-2 0 1,-2 2-1,2-1 1,-2 2-1,0 1 1,0 1 0,-3 0 0,3 1 6,-2 0-7,-2 1 0,1 2 0,-1 0 0,0 1 0,0-1 1,-1 0-1,3 1 1,-2-2 0,0 1-1,1-1 0,1 1 1,0-2 0,0-1 0,2 0 0,-1-2 0,1 0 6,2 0-7,-2-2 1,2 0-1,0-2 7,0 1-1,2-1-7,-2-1 1,2-1-1,0-1 1,0 0-1,0-2 1,2-1-1,0-1 1,2-1 0,0 1 0,0-2 0,3-2 0,-3 2 0,2-2 0,0 0 0,0-1 1,1 0-1,1 1 1,0-2 0,-2 2-1,3-2 1,-1 2 0,0-1-1,0 0 0,1 1 1,-1 0 0,0 0 0,-1 3 0,1-1-1,-2 0 1,0 1 0,-2 0 0,3 0 0,-3 1 0,0 2 0,0 1 0,-2-1 0,2 1 0,-2 0 0,2 0 0,-2 2 0,3 2 1,-1-1 0,2 1-1,-2-1 0,2 2 0,1-1 0,-1 0 1,0 1-1,-2 0 0,2 1 1,1 0-1,-1 1 0,0-2 0,0 2 0,0 0 1,1-1 0,-1 1 0,-2 0-1,2 0 0,0 1 0,-2-1 0,3 1 0,-3-2 0,0 1 0,0 0 0,-2-1 0,2 1 0,0-1-1,1 0 1,-3 0 0,2-1-1,-2 0 0,0-1 0,0 0 0,0 1-1</inkml:trace>
  <inkml:trace contextRef="#ctx0" brushRef="#br0" timeOffset="2286">3703 197 19,'-2'0'4,"2"0"0,0 0-1,0 0 0,0 0-1,0 0 1,0 0-1,0 0 0,0 0 0,0 0 0,0 0 0,0 0-1,0 0 0,0 0 0,0 0 0,0 0 0,0 0-1,0 3 1,0 1 0,0 2-1,0 1 1,0 1-1,0 1 0,2 2 0,-2 2 1,0 0 6,0 1-7,3 1 0,-1 1 0,0 0-1,-2 4 7,2 0-1,-2-2-7,2 2 13,-2 1-7,2-1-1,-2 0 0,0 1-7,0-1 7,0-1 6,0 1-14,0-1 1,0-1 0,-2 1 7,2-3 0,-2 1-7,2-1 13,-2-1-7,0-1-7,0-1 13,-1 0-1,1-2-1,2 0-13,-2-2 1,2-1 13,-2 0-1,2 1-13,0-4 1,0 1 7,0-1-7,0-2 0,0 0 1,2-1 1,-2-1 0,0 0 0,2-2 0,0-1 0,1-2 0,-3-1 0</inkml:trace>
  <inkml:trace contextRef="#ctx0" brushRef="#br0" timeOffset="2756">3743 175 17,'0'-1'3,"0"-1"0,0-2 0,0-1 0,-2 1-1,2-2 0,0-1 0,0 1-1,0-1 1,0 1-1,0-1 0,0 0 0,0 0 0,0 2 0,0-4 0,-2 4 0,2-2 0,-2 1-1,2-1 1,-2 1 0,2 0-1,-3 0 1,1 1-1,2-1 1,-2 1 0,2-1 0,-2 2 0,0-1-1,0 0 0,0 2 0,2 0 1,-2 0 0,2 2 0,-2 0 0,2-1 0,0 2-1,0 0 0,-2 2 0,2 0 0,-4 4 0,0 1 0,-1 0 0,-1 2 0,0 0 0,2 1 0,-2 1 7,-3 2-7,3 0 0,-2 1-1,2 0 1,-1 1 0,-1 0-1,2 0 0,0 0 1,0 2 0,-1-2 0,3 1 0,-2-1 0,2 2 0,-2-2 0,2-1 0,-1 0 0,1 0-1,0-3 1,0 1 0,2-2-1,-2 1 1,2-2 0,0-2 0,0 0 0,-1-1 0,3-3 0,-2 2 0,2-1 0,0-3 0,0 1 0,0-2 0,2-3 0,1-1 0,-3-2 0,2-1 0,2-2 0,-2-1 0,2-2 0,0-1-1,2-2 1,1-1 0,-1-1-1,0 2 1,2 0 0,-2-1-1,3 1 1,-1 1 0,-2 1 0,2 0 0,-1 0 0,1 2 0,-2 0-1,-2 2 1,3 2-1,-3 0 1,0 0 0,0 1 0,-2 1 0,0 2 0,2-1 0,-2 2 0,0 0 0,0-1 0,3 2 0,1 0 0,-2 0 0,2 1 0,0 0 0,1 0 0,1 2 0,0 1 0,0-1 0,1 1 0,-1 1 0,2-1 1,-1 2 0,-1-1-1,2 0 0,-2 2 0,1-1 1,-1 1-1,0 0 0,1 0 0,-1 1 0,-2 0 0,0-1 0,1 1 0,-1 0 0,0 0-1,0-1 2,0 1-1,-2-1 0,3 0 0,-3-2 0,0 1-1,0-2 2,0 1-2,-2-1 1,0 1-1,0-1 0,1 1 0,-3-2 0,0 0 0,0 0-1</inkml:trace>
  <inkml:trace contextRef="#ctx0" brushRef="#br0" timeOffset="14735">2933 218 16,'0'0'4,"0"0"-1,0 0 0,0 0-1,0 0 0,0 0 0,0 0-1,0 0 0,0 0 1,0 0-1,0 0 0,0 0 0,0 0 0,0 0 0,0 0 0,0 0 0,0 0 0,0 0 0,0 0 0,0 0 0,0 0 0,0 0-1,0 0 1,0 0-1,0 0 1,0 0 0,0 0 0,0 0 0,0 0-1,0 0 1,0 0-1,-2 0 1,2 0 0,0 0-1,0 0 0,0 0 0,0 0 1,0 0-1,0 0 1,0 0-1,0 0 0,0 0 0,0 0 0,0 0 7,0 0-1,0 0-8,0 0 7,0 0-7,0 0 1,0 0 6,0 0-1,0 0 6,0 0-14,0 0 7,0 0 6,0 0-1,0 0 5,0 0-14,0 0 0,0 0-6,0 0 13,0 0-13,-2-1 14,2 0-1,-4-1-1,0-2-1,0 1 6,-2 0-14,2 1 7,-1 0-7,1-1 1,0 2 7,0-1-1,-2-1 0,2 2-7,0-1 1,-1 1 0,3 0 13,-2-1-1,2 0-2,-2 1 6,0-1-2,-2-1-1,1 2-20,1-1 7,0 1 7,0-2-7,0 2 7,-2-1-1,2 1 0,-1-2 0,-1 2-1,2-1-13,-2 1 8,2-2 7,-2 1-1,-1 1-6,3-2 6,-2 2 6,0-1-14,0 1 1,-1 0 7,1 0-13,-2-2 7,2 2 7,-3 0 6,3 0-20,-2 0 1,2-1 14,-3 2 5,1-1-13,0 1 12,-3-1-1,3 0-13,0 1 7,-2 0-13,-1 0 1,1-1 14,-1 1-13,1 0 1,0 0 20,-1 0-2,1 1-7,-2-2 6,1 1-14,-1 1 13,2-1-19,-3 0 7,1-1 13,-1 1-1,1 1-7,-1-1 0,-1 0 0,-1 1-1,1 0 0,0 0 0,-3 1-6,0-1 7,1 0-6,1 0 7,-1 0-13,-1 0 14,3 1-7,-3-1 13,1-1-7,-1 0-7,0 0 7,1 0 6,-1 0-7,3 0-6,-3 0 13,3 0-8,-1 0 7,1 0-7,-3-1-7,3 1 14,1 0-1,-1 0-1,-1-2-7,1 2-6,-1 0 14,1-1-14,-1 1 14,3 0-1,-2 0-7,-1-1 13,3 1-14,-3 0 7,3 0-1,-3 1-13,1-1 14,-1 0 0,1-1-20,-1 1 21,1 0-7,-1 0-12,-1 0 21,1 0-14,-1 0 14,-3 0-1,0 1-7,1-1 0,-3 0 6,-2 1-13,3-1 14,-3 0-7,-2 0 6,2 2-7,-2-2 7,-1 0-7,1 0-6,-2 1 19,2 0-7,-2-1 6,0 1-8,0 0 6,2 0-13,1 0 19,1 2-21,0-2 14,0 0-7,5 1 0,-1 0 6,0-1-1,3 0 0,-1 0-1,3 0-7,-1 0 13,3 1-14,-3-1 7,3 0-7,-1 0-5,1 0 13,0 2-6,-1-2-6,-1-1 13,1 1-1,-1 0 0,-1-1-7,-1 1 1,1 0 12,-1 1-7,-1-1-1,1-1 0,-3 1-6,2-1 6,-1 0 0,-1 1 0,-2-1 0,-1 1-7,1 0 7,0 2 6,1-2-13,-1 1 0,0-1 7,0 2-13,1-2 20,-1 0-13,2 1 0,-1 0 7,1 0-7,0-1 7,1 1-6,-1 0-6,1 0 13,1-1-13,0 1 14,1 0-13,-1-1 20,3 1-21,-1-1 20,1 0-7,1 2-7,1-2 6,0 0 6,1 0-13,-1 0-6,2 0 20,1 1-1,1-1-14,0 0-6,-1 0 14,3 0 0,0-1 0,0 1 5,2-1-13,-3 0 1,3 0 6,0 2-12,0-2 20,0 0-2,2 1-13,-2-1 7,2 0-1,-3 0-6,1 0 13,0 1-1,0-1-13,0 0 1,0 1 6,0-1 0,-1 0-12,-1 1 14,0-1-1,2 1-6,-2-1 13,-1 2-1,1-2-14,0 1 13,0-1-13,-2 1-6,1-1 14,3 1 0,-2-1 0,0 0 6,0 1-14,1-1 1,-1 1 13,2-1-7,0 0-6,0 0 0,0 0 13,2 0-7,-3 0 6,1 0-1,2 0-7,0 0-12,-2 0 14,2 0-6,0 2 0,0-2 14,0 0-8,2 1 0,-2-1 6,2 0-7,-2 0 6,0 0-7,2 0-12,-2 0 14,2 0 0,-3 0-6,1 0 13,0 0-8,0 0-6,0 0 13,2 0-7,0 0 7,0 0-8,0 0 1,-2 0 6,2 0-7,-2 0 0,2 0-12,-2 0 14,2 0-7,-2 0 1,0 0 7,2 0 0,-2 0-7,0 0 1,0 0 13,0 0-8,-1 0 7,1 0-1,2 0-26,-2 0 21,0-1-13,2 1-11,0 0-4,0 0 3,0 0 2,2 0 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6:56.4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105 57 18,'0'0'4,"0"-1"-1,-2-2 0,2 1 0,0 0 0,-2 0-1,2 0 0,0 0 0,-2 0-1,2-1 0,0 2 0,0-1 0,-2 1 0,2 0 0,0-2 0,2 2 0,-2 0 1,0 0-1,-2 0 0,2-1-1,0 1 1,0-1-1,0 1 0,0 0 0,0-1 1,0 1 0,0 0-1,-2 0 1,2 1 0,-2-1 0,2 0-1,0-1 0,0 1 0,0 0 0,0 0 0,0 0 0,0 0 0,0 1 0,0-2 7,-3 1-1,3 0-8,0 0 7,0 0-7,-2 0 13,2 1-7,0 0-7,0 0 0,0 0 13,0 0-7,0 0 12,0 0-8,0 0-8,0 0 1,0 0 6,-2 0-1,2 1-7,-4 2 0,-2 3 1,0 1 6,0 2 6,-3 3-2,1 2-1,0 1 5,-3 3-7,5 2-7,0 1 6,0 2-1,2 0-13,0 2 8,1 0 0,3-2-6,5 1 1,-1-1 7,4-1 6,2-1-7,3-2 6,1 0-7,1-3 12,3-1-20,1-2 14,2-2-1,1-2 0,1-2-7,2-1-6,0-4 8,0-1-13,-1-3 8,-1-2 7,0-3-6,0-2-6,-3-4 8,-1-2-6,-3-2 0,-1-2 8,-3-3-6,-1-1 1,-3 0 7,-2-2 0,-2 1-6,-2-1 0,-2 3 1,-4 0 7,-2 2-1,-2 1 0,-5 0 0,-1 1 6,-1 3-14,-1 1 1,-3 2 1,-1 0 6,1 3 6,-2-1-13,3 2 1,-1 1 0,-2 1 0,3 2 0,1 0 0,1 2-1</inkml:trace>
  <inkml:trace contextRef="#ctx0" brushRef="#br0" timeOffset="847">736 66 22,'-2'-1'3,"4"-1"1,-2-2-1,0 1 0,2 0 0,-4 2 0,0-2-1,2 3 0,-2-1 6,0 0-8,-1 1 1,3 1 0,-4 1-1,2 0 1,-2 1-1,0 2 0,0 1 7,0 2-1,-5 1-7,3 2 6,0 3-7,2 0 0,-2 4 14,2 1-8,-1 0-1,1 2-7,2-1 7,0-1 6,2 1-1,2-1-13,0-1 7,4 0-1,3-2 0,1-1 6,3-1-1,1-1-7,3-1-6,1-3 14,3-2-1,0 0-1,1-3-1,1-1-13,0-3 2,-3-3 7,1 0-7,0-2 1,-5-3 1,1 0 0,-3-4 8,-1 1-1,-3-3 6,-2-2-13,-3-2 7,-1 1-1,-4-2-7,-2 2 8,-3-1-7,-1 1 7,-4-1-6,-2 3 7,-1 0 5,-1 1-7,-3 0 0,-2 3-6,3-1 7,-3 3-7,1 0 7,-1 2-7,0 2 0,1 0 0,1 2 0,-1 1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09.67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0 321 18,'0'-1'3,"4"-2"0,3 2 0,-1-2-1,2 0 0,2 0 0,1 2 0,1-2-1,-2 1 0,1 0 0,9-1 0,-1 2 1,-4 4-1,-3-1 0,-4 2 0,-6 2-1,0 2 1,0 3 0,-6-1 0,0-4 0,0 1 0,-2 1 0,0 2-1,-3-1 0,1 1 0,0 2 0,-3-2 1,1 2 0,0-1-1,2 1 0,-1 0 0,1 0 0,2-2 0,0 1 0,-1-1 1,3 0-1,2 0 0,0-3 0,4 1 1,0-2 0,2 0-1,3-2 0,1 0 0,2-1 0,1-1 0,3 0 0,0-1 0,5-1 0,0-1 1,-1-1 0,3 1-1,-2-1 0,1 1 0,-1-2 0,-3 2 1,3-1-1,-4 1 0,-1 0-1,-4-2 1,1 2 0,-3 1 0,0-1 0,-2 0 0,-1 0 0,-1 1 0,-2 0-1,0 0-1,-4 0 0</inkml:trace>
  <inkml:trace contextRef="#ctx0" brushRef="#br0" timeOffset="1785">588 22 22,'-2'-1'4,"-1"1"0,3-1 6,-2 1-8,0-2 0,2 1 6,0 1 6,-2-1-2,2 1-14,0 0 6,0 0 12,0 0-2,0 0-14,4-2 0,5-1 0,-1 2 0,2-1 6,1 0 0,3-1-1,-2 2-1,3 0-6,-3 0 6,3 0-14,-3 1 2,3 1 1,-3 0 0,1 1 0,-1 2 1</inkml:trace>
  <inkml:trace contextRef="#ctx0" brushRef="#br0" timeOffset="1997">641 264 20,'0'1'4,"-2"-1"0,2 1-1,0 0 0,0 0 0,0 1 0,0-1 0,0-1 6,2 0-8,2 0 6,1 0 6,3-1-8,0-2 5,5 1-14,-1 0 7,2-1 0,3 1 6,-3 0-7,3-1-1,-2 2-6,-1-1 0,0 1 1,-1 0-1,1-1 0,-1 2 1,-1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12.04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184 21 21,'-2'-2'4,"0"-1"0,0 1-1,-3 0 0,-1-1 0,2 1 0,-2 0-1,-2 0 0,1 0-1,-1 2 0,-2 0 0,2 1 1,-3 2-1,1 1 0,0 2 0,-3 1 6,3 2-7,-1 3 0,1 0 6,0 3-7,2 0 1,1 2 6,1 1-8,0 1 7,4 1-7,0-1 0,2-1 7,2 1-7,0-2 13,4 1-14,0-3 7,5 0-1,-1-1 0,2-3 0,3-2-7,1-1 7,3-2-7,2-3 1,-1 1 0,-1-4 0,0 0 7,-1-3-7,-1 0 1,-3-2 6,-1-3-7,-3-1 1,0-2 12,-3 0-13,-3-3 6,-2 0 6,-2 0-7,-2-1 0,-5 0-1,1 1 0,0 0-7,-4 2 14,-1-1-14,1 3 1,-2-1 7,-1 2-6,1 1 6,1 1-6,3 1 0,0 0 0,0 3 0,4 1 0,-1 0-1</inkml:trace>
  <inkml:trace contextRef="#ctx0" brushRef="#br0" timeOffset="382">527 228 23,'0'-1'4,"0"0"0,0-2 6,2 1-1,0 0 5,-2-2-8,2 1 5,0-2-7,0 0-1,1 1 6,-1-2-7,0 2 6,2 1-7,-2-1-7,2 0 0,0 0 0,2 0 1,1 1-1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12.6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14 23,'-2'-2'5,"2"-1"5,2 0-7,-2 0 6,0 2 5,0 0-8,0 0-1,0 1 6,-2 0-8,2 0 6,0 1-1,2 4-7,-2 1-7,0 1 14,0 2-8,0 1 0,0 1-6,0 2 13,2 1-7,2 2 6,-4 1 0,2 2-7,0 1-6,-2-1 13,2 2-7,0 0-6,0-1 0,0 21 1,0-5 0,2-7 0,3-4 1,-3-4-1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12.8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14 20,'2'-1'4,"-2"0"0,0 0 0,2 1 0,-2 0-1,0 0-1,0 0 0,2 2 0,-2 2 0,0 0-1,2 3 1,-2 3-1,2-1 0,-2 1 0,0 3-1,0 0 1,0 2 0,0 0-1,0 1 0,0 1-1,0 0 0,2 2 0,-2-2-1,4 1 0</inkml:trace>
  <inkml:trace contextRef="#ctx0" brushRef="#br0" timeOffset="226">510 52 23,'3'-3'4,"-1"1"0,0 0 6,-2 0 5,0 2-15,0 0 7,2 0-1,-2 2-1,-2-1-7,0 2 7,2 3 6,-5 0-14,3 1 13,-2 1-8,-6 13 6,-2 1-7,-1-1 0,-1-2-7,1 0 1,7-9 1,-2-1 0,-1 4 13,-1 0-13,2-1 0,-2 1 0,1 1 0,1 0 1,0-2-1,-1-1 0,1 0 0</inkml:trace>
  <inkml:trace contextRef="#ctx0" brushRef="#br0" timeOffset="461">306 100 22,'0'0'5,"0"0"-1,0 0-1,0 0 0,0 0 0,0 3-1,0 0 0,2 2 0,2 4 0,2 0 0,0 3-1,1 2 7,1 1-8,2 0 7,11 18-8,-3-3 1,-1-3-1,-3-4 7,-1-2-7,-3-2 0,1-2-1,-3-1 1,0-3-1,0-4 0,-3 0 0,1-4-1</inkml:trace>
  <inkml:trace contextRef="#ctx0" brushRef="#br0" timeOffset="2790">68 98 18,'0'-1'3,"-2"0"1,2 0-1,0-2 0,0 2-1,0-1 0,0-2 1,0 2-1,0-2 0,0 2 0,2-1 0,-2-1 0,2 2-1,-2-2 0,2 2 0,0-1 0,0-1 0,0 1 6,0-1-7,0 2 0,0-1 6,0 0 0,1-1-7,-1 2 12,-2-1-7,2 0 5,-2 0-7,0-1 0,0 2 0,0 0-1,0-1-6,-2 1 13,2 0-13,-2-1 13,2 2 5,-3 0-2,3 0-14,0 0 7,0 0 6,0-1-1,0 2-8,0-1 6,0 1-19,0 0 26,0 0-27,0 0 15,0 1-1,0 1 13,0 0-15,0 1 7,0 1-7,0 2 12,0-2-7,0 3-1,0 0 0,3 1-7,-3 1 7,2 0 6,-2 0-7,2 2 6,0 0-1,0 1-20,0 2 20,0 0-1,0 1 0,0 1-1,0-1 6,2 0-8,-2 2 0,0-2-7,1 0 0,-1-1 13,0 0-7,0 1-6,-2-1 0,2-1-6,-2-2 2,2 2-6,-2-1 21,2-2-7,-2 0 0,2-1-7,-2-1 1,2-1 14,-2 0-14,0 0 7,0-1 12,0 0-7,0-2 5,0 1-1,2-2-8,-2 1-6,0-1 6,0 1-12,0-1 1,2 1 1,-2-2-12,0-1 2,2 2 2,-2-2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13.7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0 708 19,'0'-1'4,"0"-2"0,2-1-1,0 1 0,0-2-1,1 0 0,-1 1 0,2-1 0,2 0 0,0 2 0,0-1-1,1 1 1,1-1-1,0 1-1,2 1 1,1 0-1,-3 1 1,0 1 0,1 3 0,-1 0-1,-2 2 1,-2 2 0,2 1-1,-1 2 0,-3 1 0,-2 0 0,-2 2 0,-3 1 0,1 1 0,0 2 0,-4-2 0,0 1 0,-1 0 0,1 1 0,0-1 0,-1-1 0,1 1 0,2-1 0,-2-1 0,2-1 0,1 0 1,1-4 0,2-1 0,0 0-1,2-1 0,2-1 7,2-1-1,3-2-1,1 0 6,2-1-8,0-1 0,5-2-1,-1 1 6,1 1-13,1-2 7,3 1-1,-2 0-6,-1-1 13,19 0-7,-6 2-6,-6 0 13,-2-1-14,-3 1 7,-5 0-6,-3 1 7,-4 0-1,-2 0 0,-2 0-6,1 0 1,-1 0 0,-2 1 0,0 0 0,-2-1 1,-5 0 0,-1 2-2</inkml:trace>
  <inkml:trace contextRef="#ctx0" brushRef="#br0" timeOffset="3968">261 56 19,'0'-1'4,"0"-3"0,2 0-1,0-1 0,0-1-1,2 0 1,-2 1-1,0-1 0,2 1 0,-1 0 0,-3 2-1,2-1 0,0 2 1,-2 0-2,2-1 1,-2 3-1,0 2 0,0-2 1,-2 4 0,-2 3 0,-1 1-1,-1 4 7,-2 1-1,0 3 0,-1 0-7,-1 3 0,2 1 0,2 1 6,-3 1-7,5-1 13,0 2-1,2 0-8,0 0 0,4-2-7,0 2 7,2-4 6,6 1-7,1-3 0,1 0 6,5-3-14,1-1 8,3-3 0,0-2-7,1-2 1,1 0 0,0-4 1,0-2 1,-1-3 0,-1-2 0,0-2 0,-3-2 1,-1-3 0,0-1 0,-5-1 0,0-1 1,-1 2 0,-3 1 1,0 0-1,-2 0 7,-1 2-7,-1 1 0,0 0 0,-2 4 0,0 0 0,0 1 1,-2 3 6,0 1 5,2 4-7,-2 2 5,0 2-1,0 2-1,0 1-13,0 1 7,2 4 0,-2 0 0,2 1 6,0 0-1,0 1-1,0 1-13,3-1 14,-1 2-14,0 0 0,0-1 1,0 0 1,0-1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00.8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4848 252 21,'0'-1'4,"-2"-1"-1,0 0 0,-1 0 0,1-1 0,0 1 0,0-1-1,0 0 0,2 1 0,0-2-1,0 2 0,0-1 0,2-1 0,2 1 0,1-1 0,1 1 0,2-1 0,0 0 0,3-1 0,-1 0 0,4 1-1,1-2 7,4 0-8,1 0 7,3-1-7,4-1 6,2 0 0,6-1 5,2-1-7,5 1 6,1 0-14,5-2 13,3 2 6,1 0-8,4-1-1,2 2-1,4 0 0,2 2-7,2 0 7,-2 1-1,2-1-13,1 1 14,-3 2-1,2-1-6,-2 1 6,0 0 0,2 0 0,2 0-1,3 1 0,1 1 6,-1 0-1,1 0-13,0 0 13,3 1-13,-3 1 13,3 0-14,-1 0 14,3 0 5,-3 1-8,0 1-6,1-1 12,-3 2-13,1-1 13,-3 1-8,0 0-6,-3 2 6,-1-1-6,0-1 13,-4 2-8,0-1 7,-2 1-8,-4-1-12,0 1 20,-1-1-7,-3 0 6,0 0-7,-2 0 0,-5 1-13,1 0 21,-1-2-14,-4 2 13,1 0 0,-3-1-1,0 0-7,-1 0-6,-1 1 13,-2-1-13,0 0 13,-2 0-7,0 1 6,0-2-13,-2 1 8,0 0-7,0-1 7,0 1-6,1-1 13,-1 0-7,0 0 7,-2-1-8,-1 1-12,1-1 20,0 1-7,-2-1-6,0-1 7,-2 2 6,0-2-7,0 1 0,-3 0-12,1-1 26,0 2-20,0-2 19,-1 1-8,1 0-7,0 1 7,0-2-7,-3 0 0,3 1-12,0-1 8,0 0 7,-3 0 0,3 1 0,-2-1 0,-3 0 6,3 1-20,-2 0 14,-1 0 0,-1-1-6,1 1 7,-3 1-1,1-1-12,-1 2 7,-3-1 13,1 0-1,-1 0-7,-2 0-13,1 0 21,-3 0-14,0 2-6,1-1 20,-3 0-7,0-1-6,-2 1 0,2 1 13,-2-2-1,-1 2-14,1 1 7,-2 0 0,-2 0 0,2 1 0,-2 0 6,0 2-7,-2 0 0,0 2-6,0 1 13,-3 2-1,1 0-19,0 2 20,0 1-7,-2 0 12,2 2-1,-3-1-8,3 0 0,-2 2 0,2 1-1,0-1 6,0 1-13,0-1 13,-1 0-7,3 0 6,-2 0-14,2-1-5,0 0 14,0-1 0,0 0 6,0 0-1,2-2-14,-2-1 7,2 0 7,-2-1-20,2-1 14,0-2 6,-2 0-1,2 0-13,0-2 1,0-1 13,-2 0-7,2-1 0,-2-1-6,0-2 13,-1 1-7,1-1 6,-2 0-7,0-1 0,0 0 13,-2-2-8,-3 2 0,-1-2-1,0 0 0,-3-1 6,-1-1-1,-1 0-1,-3 0-1,-1 0-1,-1 0-1,-1-1 6,-6 0-26,0-1 14,-2-1 7,-2 1-7,0 0-6,-4-1 1,-2 0 7,-1-1 13,1 1-8,-2-1 5,0 1-7,-1 1-7,1-1 7,0 1 6,2-1-14,-3 0 1,-1 1 13,0-2-1,-5 2-7,1-1-7,-1-1 20,1 1-2,-1 0-8,-2 0 0,3 0-7,-3 0 0,1-1 1,-1 1 12,1-1-13,-5 1 13,0 0-2,1-1-7,-1 1 0,-2-2 0,0 1 6,1 0-1,-1 0-1,0 0 6,0-1-8,2 0-6,-1 2 6,1-1 0,-2 1-13,5-1 20,-3 1-14,2 1 7,3-2-7,-1 1 7,1-1 6,1 2-1,3-2-1,-1 2-7,1 0-13,-1-2 21,3 2-20,0-1 20,-3 1-13,3 0 13,-1-1-14,1 1 7,0 0 0,1-2 6,-1 2-1,2 0-13,2-1 14,-1 0-1,1 1-7,2-2 6,0 2-7,0-1-6,4 1 14,0 0-7,0-1-6,2 1-6,2 1 2,-2-1 14,4 0-13,0 1 14,0 1-1,0-1-7,1 0 13,1 0-13,0 0 13,2 1-8,-1 0 0,1 0-6,-2 0 13,3 0-1,-1 0-7,-2 0 0,-2 0-13,3-2 27,-1 2-8,-2 2-1,2-2-7,-2 0 1,3 0 0,-1 0-6,0 0-6,0 1 14,3-1 0,-3 0 6,2 1-13,1-1 1,-1 1 7,2 0-1,1 0-6,-1 1-6,1-1 14,-1-1 0,0 1-7,1 0 13,1 1-7,-1 0-7,1-1 1,0 1 13,1 0-7,-1 0-7,1 0-5,1-1 13,-1 1 0,-1 0 6,1 0-8,-1-1 0,1 1-6,1 0 7,-1 0 6,-1 0-7,3 1-1,-3-2 7,-2 1-1,3-1-7,-1 1 0,1 0 6,-1-1-7,3 0 1,-1 0 0,1 0 6,-1 0-7,1 1-6,-1-1 14,3-1-1,-3 1-7,3 0 0,-2 0 7,1 0-1,1 2-13,-1-2 20,1 0-14,0 1 1,-1 0 6,1-1-7,-1 1 1,1-1-12,-1 2 20,1-2-7,0 1-12,1-1 20,-1 2-20,2-2 21,-1 1 5,1 0-14,0 0-6,-1-1 7,3 1 0,0-1-6,-1 0 13,1 0-7,2 1-6,0 0 7,-3-1-7,3 1 13,-2 0-7,2-1-6,-3 0 13,3 0-7,0 0-12,-2 0 1,2-1 20,-1 2-1,1-2-7,2 1 0,0-1-13,-2 1 20,2-1-13,2 0-6,-3 0 20,1 0-13,2 1-6,-2-1 14,0 0-7,2 0-6,-2 0 20,2 0-8,0 0 0,-1 0 6,1 0-1,2 0-7,-2 0-13,2 0 26,-2 0-8,2 0-7,0 0-12,0 0 2,0 0 7,0 0 13,0 0-26,0 0 15,0 0-12,0 0-11,0 0-3,0 0-3,-2 0-4,2 0 3</inkml:trace>
  <inkml:trace contextRef="#ctx0" brushRef="#br0" timeOffset="20480">5745 2318 17,'-2'0'4,"-4"-1"-1,0 0 0,-2-2 0,-1 1-1,-1 1 0,0-2 0,-1 1 0,-1 0 0,1 0-1,1-2 1,0 2 0,-1-1-1,3 1 1,-2 1-1,2-1-1,-1 0 1,1 0 0,2 1 0,-2 0-1,1 1 1,1 0 0,0 0-1,0 1 0,2 0 1,2 0-1,-1 2 1,3-1 0,3 1-1,3 2 1,4-1-1,5 0 0,5 2 0,3 0 0,8-2 7,4 2-1,7-1-1,3-2 12,7 1-21,4-1 13,4 0-1,4-2-14,4 0 20,4 0-8,5-1 5,3 0-7,3-1 6,0 0-8,0-1-6,-1 0 0,1 1 13,0-2-1,0 2 5,-3-2-1,-1 2-2,-3-1-7,-5 1-7,-3-1 0,-6 1 1,-2 0 13,-2 0-20,-6 0 1,-3 0 7,-3 1 1,-3-2 6,-4 2-13,-3 2 7,-3-2 0,-2-2 7,-4 2-14,-5 2 8,1-1 0,-2 0 6,-5 0-1,-1 0 0,-1 0-7,-1 1-6,-3 0-6,-2 0 2,11 3 0,-11 0 1,-4-2 1</inkml:trace>
  <inkml:trace contextRef="#ctx0" brushRef="#br0" timeOffset="21942">12347 2363 19,'0'0'3,"0"-1"0,0 0 0,-2-1-1,2 0 0,-2 0 1,2 1-1,-2 0 0,2-1 0,0 0 0,-2 0-1,2 0 0,-2-1 0,0 2 0,-1-1 0,1 0 0,0-1 0,2 2 0,-2 0-1,0 0 1,0-2-1,0 2 1,0 1-1,2-1 1,-2 1-1,2-1 0,0 1 1,0 0-1,2 0 1,2 1-1,6-1 0,3 1 0,3 0 1,5 2-1,4-2 1,4 0-1,6 0 7,2 0-7,5 1-1,3-1 1,3 1-1,5-1 1,3 2 6,2-1-1,0-1-7,2 1 7,-2 1-7,-2-1 0,0 0 1,-3 1 0,-5-2-1,-2 0 1,-5 0 0,-4 0 0,-4-1 0,-4 1 1,-2 1-1,-2-2 1,-4 0 0,-5 1 12,-1 0-8,-3-1 6,0 1-14,-1-1 1,-3 0 7,-2 0-8,2 1 14,-1-1-1,-3 1-2,0-1-7,0 0 0,0 2 7,0-2-8,-4 1 7,2 0-7,1-1 6,-1 0-13,0 1 1,0-1 13,-2 0 0,0 0-7,2 1 6,-2-1-7,2 0 7,-2 0-7,0-1-7,0 2 14,2-1-6,-2 0-7,0 0 8,0 0-7,2 0 8,-2 0 6,2 0-7,-2 1-7,0-1 14,2 2-7,-2-2 6,2 1-7,-2 0-7,2 0 14,-2-1-1,2 4-6,2-3-7,-1 0 1,-1-1 8,-2 0-7,0 0 1,0 0 7,0 0 12,-2 2-8,2-3-1,0 1-7,0 0 7,0 0-7,0 0-6,0 0 14,0 0-7,0 0-7,0 0 14,0 0-7,0 0 6,0 0-7,0 0-6,0 0 8,0 0 0,0 0 12,0 0-20,0 0 20,0 0-8,0 0-1,0 0 0,0 0-13,0 0 1,0 0 20,0 0-7,0 0-13,0 0 20,0 0-14,0 0 13,0 0-8,0 0 6,0 0-13,0 0-6,0 0 0,0 0 2,0 0 1,0 0 0,0-1 0</inkml:trace>
  <inkml:trace contextRef="#ctx0" brushRef="#br0" timeOffset="24962">15422 2327 18,'-2'-1'4,"2"1"-1,0 0-1,0 0 1,0 0-1,-2-1 1,0 0-1,0 1 0,0-1-1,0-1 1,0 1-1,0 1 1,0-1 0,0 0-1,2 1 0,-2-1 0,0 1 0,-1-1 0,1-1 0,2 2 0,-2 0 0,2-1-1,-2 1 1,2 0-1,0 0 0,0 0 0,0 0 0,0 0 1,2 1 0,7 1-1,1 0 7,4 1-1,5 0 5,4 0-1,4 1-8,6-1-6,4 2 0,8-2 7,5 1 6,6-1-7,6 2-1,2-2-6,75 7 13,-75-7 5,6 2-7,2 0-7,1-1 6,1 1-7,-1 0 7,-3-2-7,0 2 6,-3-3 0,61 4-1,-21-2 0,-16 1-1,-53-4-6,-1 0 0,-2 1 7,-2-1 0,-2 1 6,-4-1-14,0-1 13,-4 1-7,-3-1-6,-1 0 13,-5 2-14,1-2 1,-5 0 7,1 1-7,-1-1 1,-4 0 7,0 0-7,0 0 13,1 0-7,-3 0-7,0 0-5,0 1 13,-2-2 0,0 2-7,0-1 13,-2 0-1,2 0-7,-2 0-6,2 0 6,-2 0 0,0 1 0,0-1-6,2-1 13,-2 1-7,-2 0-7,2 0-5,0 0 7,0 0-5,0 0 7,0 0 13,0 0-2,0 0-13,0 0 7,-2 0-1,0-1 0,0 1-7,2-1 7,-2 1 0,0-2 0,2 1 0,-2 1-1,2 0-6,-2 0 13,0 1-7,2-1 6,0 0-1,0 0-1,0 0 0,0 0-7,0 0 6,0 0-6,0 0 6,0 0 0,0 0-7,0 0 6,0 0-6,0 0 0,0 0 1,0 0 0,0 0-6,-2 0 1,2 0 7,0 0 0,0 0 6,0 0-20,0 0 2,-2-1 1,0-1 2,-11 0 0,3-1 1,2 1 0</inkml:trace>
  <inkml:trace contextRef="#ctx0" brushRef="#br0" timeOffset="49694">15317 2263 18,'-2'1'4,"0"-1"-1,0 0-1,-2 2 1,1-2-1,1 1 0,0 0 0,2-1 0,-2 0 0,2 1 0,0 0-1,0-1 0,0 1 0,0-1 0,0 2 0,0-2 0,2 1 0,-2-1 1,2 1-1,0 0 0,1 0 6,1 0-7,0 1 0,0 0 6,0 0-7,0 1 0,2-2 0,1 1 0,1 0 1,0 1 12,2-1-14,3 0 13,-1 1-14,5 0 1,1-1 6,3 2-7,0-1 13,4 2-7,-1-1-1,30 5 0,-4-1 6,-5-2-7,-3 1 6,-24-5-1,3 2-7,0-1-6,1 1 1,3-1 7,0 1 12,0-2-14,2 1 0,0 0 7,2-1-1,0 0-1,0 1 12,2-2-14,0 1 6,2-1-1,0 2-1,2-2 12,33 4-9,-8-2-1,-33-2-7,0 1 0,2 1-7,0-1 14,0 0 5,0 2-8,0-2 6,0 2-8,2-1-7,-2 0 13,0 0-7,0 1 0,2 0 6,-2 1-14,0 1 1,2-2 1,0 2 0,2-1 7,-2-1-7,2 1 1,-2 2 6,4-2 0,-2 1 0,2-1 5,-2 0-7,-2 1 6,2-2-1,-4 1 0,2 0-14,-2-1 14,-2 1-7,2-1 0,-2-2-6,0 3 7,0-2-12,0 1 26,-2-1-8,1-1-1,-1 2-7,0-2 13,2 0-14,-2 0-6,2 1 14,0-2-1,-1 2 6,3-1-7,0 0-7,-2-1 13,2 1-7,-2 0-7,2 0 7,-2-1 6,0 2-20,0-1 2,0-1 20,-3 0-14,1 1 7,-2-1 6,2 1-8,-2-1 0,-1-1-19,-1 1 21,0 1 0,1-1-19,-1 0 14,0 0 7,-1-1-7,1 1-6,-2 0 20,1 0-8,-1 1-1,0-1-6,1-1 0,-1 1-6,0 0 14,1 0-1,1 0 0,0 2-7,-3 0 13,3 0-1,0-1-1,-3-1-14,3 0 1,-3 0-6,3 1 20,-2-1-7,1 0-7,1 0-5,-2 0 20,1-1-8,1 0 0,0 1-6,-1 1 6,1-1 0,2 0-6,-2-1 13,-1 0-2,3 0-7,-2 1 7,1-1-1,-1 0-1,2 0-13,0-1 13,-3 1 0,3-1-7,0 1-12,0-1 8,-1-1 13,1 2-1,0-1-13,2 1 7,-3 0 6,3-1-19,-2 1 7,2-1-5,-2-1 14,-1 2-1,3-2-6,-4 1 0,2 0 13,-3 0-1,1-1-7,0-1 0,-3 0 0,3 0-7,-5 0 1,3-1 13,-2 0-13,-1-2 0,-1 1 1,1 0 1,-1-1 12,-1 0-1,1 0-1,-1-1-13,-2 0 7,1 1-13,-1-1 21,1 2-2,-1-1 0,-2 0-8,1 0 1,-1-1 6,0 1-20,-1-1 15,1 2 6,-2-1-14,1-1 7,-1 1-6,0-1 1,-2-1 13,3 0-7,-3 1 6,0-1-1,2-1-1,-1 1-13,-1-2 7,2-1 1,-2 1-13,2-1 8,-1 0 13,1-2-20,0 0 14,0 0 6,1 1-1,-1-2-7,0 0-6,1 1 7,-1-1 6,0 0-1,0 0-7,-1 0 0,1 0 0,0 0 1,0 0 0,1 0 0,-3 0-13,2-1 20,0 1 0,1-1-1,-3 0-1,2-1-7,-2 1 7,3-2-1,-1 1-1,0 0-12,-2 1 7,3 0 0,-1-1-6,-2 1 14,-2 3-1,3-2-7,-1 0 7,-2 1-1,-2 0-1,2 1-12,-2 1-6,0-2 21,0 1-1,0 1-7,0 0 1,-2 1 0,0-1 0,0 1 0,-2-1-6,2 1 1,-2 0 1,-2-1 0,2-1 7,0 2 6,0-2-13,-2 2 6,0-1 0,0 0-6,-1-1 1,1 1 0,-2-1 7,0 0-7,0 1 7,-1-1 0,-1 0-1,0 1 0,0-2 12,-3 0-8,-1 0-1,-1 1 6,1-2-20,0 1 14,-3-1-14,1 0 8,-3 0 6,1-1 6,-1 1-2,0-1-7,-1-1-13,1 0 8,-1 1 13,-1 0-14,0 0 1,1-1 6,-1-1 6,-1 1-20,1 1 8,0 0 0,1 1 13,-1 1-1,1-1-14,-1 1 1,-2 1 0,1 1 13,-3-2-1,2 3-20,-2 0 8,1-1 7,-3 1-7,0-1 1,0 2 6,-2 0 6,0-1-13,-2 1 0,0 0 13,1-1-1,-4 1-7,4 1 0,-3 0 6,-1 0-1,-1-1-13,2 1 7,0 1 0,0 0-13,0 0 8,-2 0 7,2 0 6,0 2-1,-2-1-13,2 0 13,0 1-13,0 2 13,0-2-14,-2 2 8,0-1-7,-2 1 7,2 0-12,-3 0 7,3 1 7,-2-1 6,0 1-8,0 0-6,2-1 13,-2 1-13,-1 0 7,-1 0 6,2 0-1,0 1-8,0-1 7,-3 0-1,1 0-7,0 1 0,0-1-6,0 1 8,-1-1 6,1 1-1,2-1-13,-2 1 1,2 0 13,-3-1-13,3 2 14,-2-1-8,2 1-6,-2-1 7,1 1 7,-1-1-1,2 1-13,0-1-6,-2 1 21,1-1-8,1-1 0,-2 1 7,2 1-20,0-1 8,2 1 13,0 0-1,0-1-13,-1 1 7,1 0-13,0 0 8,0 0 13,0 1-8,2-1 0,0 1 0,0 0 6,2-1-19,0 2 14,0-1 6,0 1-1,2-1-8,0 2 7,0-1-7,1 0-6,1 2 13,0-2-19,2 1 14,-2 1 6,3-2-1,-1 2-1,0 0-7,2 0 1,-1 1 6,1-2-7,0 2 7,1-2-14,-3 2 2,2 0 0,1-2 8,-1 2 6,0-1-1,1 0-20,-1-1 15,2 2-7,-1 0 7,1 0 6,0 0-13,1 0 7,-1-1-6,3 2 6,-3 0 7,2 0-1,1-2-14,-3 2 7,3 0-6,-1 1 7,1-1 6,-1 1-13,0 0 1,-1 0 13,1 0-8,1 0-12,1 1 20,-1 0-7,1 0-13,-1 0 14,1 0 6,1 2-7,-1-1 0,3 0 6,-3 2-13,1-2 7,-1 2 6,3-1-7,-2 1 6,1 0-1,-1 0-13,1-1 14,1 2-1,-1-1-13,-1 1 13,2 0-13,-1-1 7,1 1 13,-1-1-14,1 0-6,0 1 13,-1-1-6,1 1 0,-1-1 6,3 0-7,-2-1 0,1 2 7,1-2-7,-3 2 13,3-1-2,0 0-13,2 0 7,-3 0-1,3 0-6,-2 0 0,1 1 13,1 0-7,0-1-7,-1 1 1,1 0 7,0 0-7,0 0-6,1 0 14,1 0-7,0 0 1,0 1 6,0-2 0,1 2-13,-1-1 13,2-1 0,0 2-13,2 1 20,-2-1-8,2 1-7,0 1-5,0-2 1,2 2 13,-2 1-7,2 2 7,0-2-1,2 1 0,-2 2-7,2-2 0,0 2 1,0-2 0,2 2-6,-2-1 14,2-1-14,2 0 1,-2 0 14,3 0-7,-3-1-7,2 0 7,2-1 0,-1-1 7,3 0-7,-2 0-7,2-2 1,1 0-5,1 0-11,1-1 2,1 0-10,-1-1 3,-1-1 2</inkml:trace>
  <inkml:trace contextRef="#ctx0" brushRef="#br0" timeOffset="52958">10084 1426 19,'0'-1'3,"0"0"0,0-2 0,0-1 0,0-1 0,0-1-1,2 3 1,-2-2-1,5-1-1,-5 1 1,2 0 0,-2 1 0,2 0-1,0 0 1,-2 1-1,2-2 0,-2 2 0,0 0 0,2 0-1,-2-1 1,0 2 0,-2 0-1,0-1 0,0 1 7,0-1-1,-3 1-7,1 0 13,-2 0-8,2-2-1,-4 2 6,2-2-7,-3 1 0,1-1 6,0 1-8,-1-1 7,-1 1-8,2-2 7,-3 0-13,1 0 13,0-1-1,-1 1-7,1 1 1,-2-2 6,1 1-1,-1-2 0,2 2-1,-3-2-6,1 0 0,-1 1 7,1-1 5,0 0 6,1 1-9,-1 0 0,-1 0-1,1 1-1,0 0-6,-3-1 0,3 1 6,-3 2-6,-1-1 0,1 1 0,-1-1 0,-1 1 7,-2-2 5,3 2-20,-3 1 14,-1-1 0,-1 0-7,0 0 7,3 0 5,-3 2-1,2-2-7,1 1-6,-3 1 13,0-1-8,-1 0 0,1 0 7,-2 1-7,3 0-7,-3 0 7,2 1 0,-2 0 7,1-2 5,-1 2-14,0 0 7,0 0-7,1 0 0,1 2 0,-2-2-6,2 1 20,1 1-8,-1-1 0,0 0-1,1 2-6,1 0 0,1 1 0,-1-1 1,2 0 0,-1 0 0,-1 2-6,3-2 7,-3 3-6,2-1 7,-1 0 7,-3 1 5,0 0-14,3 0-6,-3 0 14,0 1-7,1 0 6,-1-3 6,3 3-2,-3-1-1,2 0-20,1 0 14,1 0 0,-2 1 6,1-1-20,1 0 8,1 0 13,-1-1-7,1-1 12,-1 1-8,3 0-13,-3-1 1,1 0 7,1-2 6,-1 2-14,1-2 7,-2 0 7,3-1-7,-3 2 0,3-2 6,-3 1-13,3-1 0,-1-1 14,1-1-14,0 0 8,-3 1 6,0-1-14,-1-1 7,-1 0 13,3 0-8,-3-1 6,2-1-8,-1 2 6,1-2-1,-1 0-1,-1-1-14,1 2 8,-1-2 6,0 0-1,-1 1-1,1-1-7,-2 0 0,1 0 1,-1-1-6,0 0 7,-2 1 0,-1 1 0,-1-1 6,-2-1 5,-2 0-1,0 0-20,0 1 14,-4-1-7,0 0 7,0 0 5,-2 0-13,-3 1 13,3-1-20,-2 1 20,2 0-14,-2 1-5,2-1 20,-3 1-8,3-1-6,-2 0 7,0 2 5,-1-1-7,1 1 0,0-1 6,0 1-13,0-1 13,-3 1-7,3 2 0,0-1 12,0 1-20,-3 0 14,1 0-1,0 2-7,1-1 0,3 0 1,-2 1 0,2 2 12,-2-1-7,2 0-1,-3 1 0,3 0-1,0 1 6,0-1-7,2 3 0,-2-1 0,-1-1 6,3 2-1,0-1-7,0 2 0,0 0-12,-2-2 20,2 2-7,0 3 6,2-3 0,0 1-1,0 0-7,0 0 0,0 0-6,0 2 8,2-1-7,0-1 1,2 1 7,-2 1 6,2-2-13,0 1 13,0 0-1,0 2-13,0-2 7,3 2-12,-1-2 7,0 0 7,2 2 0,-2-1-6,3 1 6,-1-1-6,0-1 0,2 2-5,1-1 13,-1 0 0,0 0-7,3 1 0,-3-2 13,2 1-1,1 0-14,-1 0 7,1-1-6,1 2 0,1-1-6,-1 0 14,0-1 6,3 1-8,-3 1 0,3-2 0,-3 2-7,3-2 14,-1 1-8,1 0 0,-1 0-6,3-1 0,0 1 7,-1 0-6,1 1 0,2-1 7,-1-1 0,3 2-7,0 1 7,-1-2-7,1 0 7,2 2-7,0 0 1,-1-1 13,3 2-2,0 0-13,0 1-6,2 0 14,0 2-7,0-2 13,2 2-13,2 2 13,2-2-1,0 1-1,0 0-14,5 0 7,-1 1-6,2-1 13,3 1-19,1-1 20,1 2-1,1-2-7,5 2-13,-1-2 15,1 1-1,2-1 0,0 0 0,1 1 0,1-2 0,2 0-7,-2 0 7,2-1-12,-2-1 7,0 0 1,-1-2-6,1 0 20,0 0-20,0-2 20,0 1-20,-1-1 19,-1-1-13,2-1-6,-2-1 7,2 2 7,-3-2-1,3-2 0,-2 1-1,0 0 0,1 1-1,-1-2 0,2-1-13,0 1 8,2-2 0,0 2 7,-3-1-1,5-2 0,-4 0 0,2 0 6,0 0-2,2-1-7,-2-1 0,2 0 0,0 1 0,0-1 13,0 0-8,0 0-7,2 0 7,-2 0-14,2 0 8,0 0 0,0 1-6,0-1 1,2 0 19,0 0-20,0-1 1,4 1 13,-2-1-13,5-2 13,-1 1-7,0 0 12,3-2-14,-1 1 13,0-1-1,3 1-8,-3-1-6,3 1-6,-3-2 7,2 2 13,1-2-14,-1 0 7,1 1 6,1-1-1,-1 2-1,1-2-1,-2 0-7,3 1 0,-3-2 7,1 1-1,-1-1 5,-1 1-1,1-2-7,-2 1 0,1-1-7,-1 0 7,3 0 6,-3 0-14,0 1 7,1 0-12,-1 0 7,0 1 13,-1-1-13,-1 1 7,-2-1 12,0 2-8,-1-1 5,-3-1-14,0 2 6,0-1-6,-2 0 0,2 2 6,-2-2 0,0 1-7,0-1 7,-2 0-1,2 1-6,0-1 0,-2 0 7,0 1-1,0-1 6,2 0-14,-2 1 14,0-1-2,0 0-7,-2 1 0,0-1-6,0 0 7,-3 2 6,1-2-7,0 1 0,-2-1 0,2 0 6,-3 1-19,3-1 14,-2 2 6,0-2-1,-1 1-13,1 1 13,-2-2-13,2 2 13,-3-2 0,3 2-7,-2 0 0,-1 0 0,1-2 0,-2 2 6,-1-1-13,1 1 14,-3 0-1,1 0-1,-1 1-6,1-2 6,0 2-7,-1-1 1,1 1 0,-1 0 0,1-2 1,1 2 0,1 0 0,0-1 0,-1 0 0,1 0-6,-1 1 20,1 0-8,0 0-1,-1-1 0,-1 0-7,-1 0 0,1 1-6,-1 0 8,-1 1-6,-1-1 0,1 1 1,-1 0 1,1 0 13,-3 0-13,3 1 7,-3 0 6,1 0-20,-3 0 8,2 1 0,-1 0 13,-1-1-1,0 1-7,-1-1 0,1 0-7,-2 3 7,0-2-6,3 1 0,-3 0 1,0 0 1,1 0 0,1 0 0,-2 1 7,3-1-1,-1 0 0,0 0 6,1 1-7,-1-1 6,0 0-1,3 0-1,-1-1-1,-2 1-1,3-1 0,-3 2-13,1-3 7,-1 0 0,0-2 7,3 1-7,-3 0 0,0-1-6,1-2 14,1 2-1,-2-2-13,1 1 1,-1-3 7,-2 0 6,1-1 6,-1 0-2,0-2-7,0-3-1,-1 1-6,-1-2 7,0-2-1,0-1-12,-2-2 7,-2 1 0,1-2 1,-1 1 0,-2-1-6,0 0 7,0 1 0,0 0-6,0 1 14,0-1-14,-5 2-5,3 0 20,0 1-7,-2 0 6,0 1-7,0 0-6,0 0 7,-2 1-7,1 0 1,-1 0 7,0 2 0,-2-1-1,2 1-12,-3-1 14,3 0-7,-2 1 7,0-1-1,-1 2 6,1-2-7,-2 1-6,1 1 7,-1 1-7,0-2 7,-1 1 6,1 0-20,-2 1 14,1 1-6,-1 0-6,-1 0 14,1 1-13,0-1 20,-3 1-14,1 1 13,-1 0-8,1 0-13,-1 2 21,-1-1-14,-1 1 7,3 1-1,-3 1-13,1-1 21,-3 1-14,2 0 13,1-1-8,-1 1-6,1-2 7,-1 1-25,3 0 9,1 0-5,-1 0-16,-1 0-8,1 1-1,-1 0 3</inkml:trace>
  <inkml:trace contextRef="#ctx0" brushRef="#br0" timeOffset="61223">5301 2253 18,'0'-2'3,"0"-3"0,-2-1 0,-1 1-1,3-2 1,-2 2-1,0-2 0,0 1 0,2 0 0,0 0 0,0 2 0,-2-1 0,0 1-1,0-1 0,2 0 0,-2 1 0,0 1-1,2-1 1,-4 1 0,0-1 0,-3 2 0,-1-1 0,2 2 6,-6-1-1,-1 0-7,-1 1 0,-3-1 0,1 2 7,-1-2 5,7 2-14,-3 0 0,-1 2 1,-3-1 0,-1 1 7,-3 0-1,0 2 0,-1 0 6,-3 2-14,0 1 7,-2 1 5,2 2-7,-2 0-6,0 3 7,1 0 6,1 2-1,0 1-1,0 3-7,2-2 12,1 3-7,1 2-1,0 1-6,3 2 19,1-1-8,3 2-8,1-1 13,3 3-21,4 0 20,1-1-8,8 1 0,-1 0-1,6-2 0,2 2-7,5-1-5,3-1 7,5-1 19,4-1-8,2-1-1,2-1-1,4-1 5,2-3-2,40 18-1,-7-8-1,-37-17-13,4-2 0,1-2 1,1-1 7,0-1-7,1-4 7,1-1 6,-2-1-2,-2-3-13,1-2-5,-1-1 7,-4-2 1,-2-3 6,0 0 6,-2-5-7,-2 0 0,-2-4-1,-3-2-6,-3-4 1,0-2 6,-5-4 0,-1 0-6,-5-2 0,-4-1 7,0 1-13,-6 0 7,-2 1 1,-6 0-6,-3 3 13,-1 0-7,-7 2-12,-2 1 14,-4 2 0,-2 2 7,-2 2-7,-2 2 6,-35-17-1,6 8-1,33 17-6,2 1-6,0 2-12,0 1 2,1 2 2,1 2 2,0 0 1,0 3 1</inkml:trace>
  <inkml:trace contextRef="#ctx0" brushRef="#br0" timeOffset="85582">5538 2960 19,'0'0'3,"0"0"1,0 0-1,0 0-1,3 0 1,1 2-1,2 0 0,0 1-1,0 0 0,0 2 1,3 0-1,-3 0 0,2 2 0,-2 2 0,3 1 0,-1 2 0,-2 2 0,2 2-1,-1 2 2,-1 2-1,0 5 13,2 1-15,1 3 13,1 3-1,0 3-2,1 1-7,-1 2 6,-2 3-7,-2 2 6,1 1-7,-1 4 18,-4 4-2,0 2-2,-2 1-14,-4 5 0,0 0 0,-5 3 0,-3 0 0,0 2 6,-7 0 6,0 5-14,-3-1 6,-3 2 0,-2 0 5,-2 0 5,0-1-1,-35 67-2,4-18-8,4-15 6,2-8-1,5-12-1,3-7-7,3-4 6,22-41-13,-2 3 7,1 1-12,-1-1-5,-2 2-4,2 0 2,1 1 2,-1-2 0</inkml:trace>
  <inkml:trace contextRef="#ctx0" brushRef="#br0" timeOffset="94615">0 3384 20,'0'0'4,"2"-1"0,0 1-1,6-2-1,5-1 0,18-4 0,6 0 0,6 0-1,-18 3 1,6-1-1,4-1 1,7-1-1,3 2 1,5-2-1,2 0 0,59-5 0,-7 4 0,-7 1 0,-50 5-1,3-1 0,2 2 1,2 0-1,-1 0 0,5 1 1,0 0-1,62 2 0,-8-2 0,-58-1 0,5 0 0,4 0 0,1-2 0,4 2 0,0-1 0,73-2 0,-17 1 0,-66 2 0,0 1 0,2-2 0,2 1 0,-2 1 0,0 0 0,0 0 0,-2 1 0,-3 2 0,1-1 0,48-1 0,-17 3 0,-13 0 0,-10 0 0,-10-2 0,-7 1 0,-5-2 0,-7 0 0,-4 1 0,-19-2 0,1 1 0,-3-1 0,0 2 0,1-1 0,-3-1 0,0 0 0,-1 0 0,1 0 0,-2 1 0,-2 0 0,0-1 0,0 0 1,1 1-1,-1 0 0,0-1 1,2 2-1,-2-1 0,0 0 0,0 0 0,-1 0 0,1 0 0,-2 0-1,0 1 1,0-1 0,0-1 1,0 1-1,0-1 0,0 1 0,0 0-1,-2 0 1,2-1 0,-2 2 0,2-1 0,-2-1 0,0 0 0,0 1 0,2-1 0,-2 1 0,0-1 0,0 1 1,2-1 0,-2 0-1,3 0 0,-3 0 0,0 0 0,0 1 0,0-1 0,0 0 0,0 0 0,0-1 0,0 1 0,0 0-1,0-1 0,-3 1-1,3 0-1</inkml:trace>
  <inkml:trace contextRef="#ctx0" brushRef="#br0" timeOffset="97177">9815 2802 15,'3'-3'3,"-3"1"0,2-3 0,-2 1-1,2-1 1,-2-1-1,2 0 0,0 1 0,-2-1 0,2 0-1,-2 0 0,2 0 1,-2 2-1,2 0 0,-2 0-1,2 1 1,-2 1 0,0 0 0,2-1 0,-2 3-1,0 3 1,0 1-1,-2 3 1,0 4-1,0 1 0,0 4 0,0 1 0,-2 4 1,0 0-1,-3 3 0,3 1 0,-2 1 0,0 2 0,0 1 1,-1 3-1,-1-1 0,2 1 0,-2 0 0,1 0 1,-1-1 0,2 0-1,-2-2 0,1 1 0,1-4 0,2-1 0,0-1-1,-2-3 1,2-2 0,0-2 0,1-2-1,1-2-1,0-1 0</inkml:trace>
  <inkml:trace contextRef="#ctx0" brushRef="#br0" timeOffset="97551">9691 3047 21,'0'0'3,"0"0"0,0 0 0,-2 0-1,2 0 0,0 2 0,-2 3 0,2 1 0,0 2-1,0 1 0,0 3-1,0 2 1,2 0 0,-2 3-1,2 0 1,-2 1 0,2 2-1,-2 0 0,3-3 1,-3 2 0,2-3-1,-2 0 0,0 1 0,2-4 0,-2 0 0,2-1 0,2-2 0,0 0-1,0-3 0</inkml:trace>
  <inkml:trace contextRef="#ctx0" brushRef="#br0" timeOffset="97809">10062 3082 20,'0'0'4,"0"0"-1,0 0 0,0 0-1,-2 0 0,-1 2 0,-3 2 0,0 0 0,0 2-1,0 3 0,-5 2 0,1 2 0,0 1 0,-1 0-1,1 1 1,-2 2 0,-1 1 0,1-2-1,-1 1 0,1 1 0,-1 0 0,1 0 0,2-2 0,-1 0 1,1 1-1,2-2 0,-1-1 0,1-1 0,2-1 0,2 0 1,0-3-1,0 1 0,-1-3 0,3-2 0,0 1 0,0-2 0,2-1 0,2-1 0,0 0-1,0-2-1</inkml:trace>
  <inkml:trace contextRef="#ctx0" brushRef="#br0" timeOffset="103635">14895 4324 18,'0'0'4,"0"0"-1,0 0 0,-2 0 0,0 0-1,-2 0 0,-3 0 0,1-1 0,-2-1 0,2 1-1,-2 1 0,-1 0 0,1-1 0,0 1 0,-1 0 0,1 0-1,2 0 1,0 0 0,0 0-1,1 0 1,3 1 0,-2 0 0,4 1 0,2 1 0,2 1-1,7 0 1,3 1-1,7 1 1,4 0 0,8-1 12,10 1-14,7 0 13,6 1-2,6-1-14,76 5 7,-67-5 6,9 1-7,5 1 6,8-1-1,97 10-8,-14-2 1,-93-8 12,4 0-1,2-2-2,2 2-7,0-1 0,89 8-13,-27-1 20,-23-4-7,-74-4-1,-2-2-6,-5 1-6,-3-1 2,-5 0 0,-4-1 1,-1 0 1,-7 1 0,-3-2 1,-3 1 0,-4-1 1,-5 1-1</inkml:trace>
  <inkml:trace contextRef="#ctx0" brushRef="#br0" timeOffset="108909">10657 4433 18,'0'-1'3,"-2"1"0,2-1 0,-2 0 0,2-2-1,-2 2 0,2-1 0,-2-1 0,2 2 0,-2-1-1,0 1 1,2 0 0,-2-1 0,2 1-1,-2 1 0,2-1 0,0 1-1,0-1 1,0 1 0,-2-1-1,2 1 1,0 0-1,0 0 0,0 0 0,0 0 0,0 0 1,0 0-1,0 1 0,0 0 1,2 1-1,0 1 1,2 0 0,-2 1 0,4-1-1,0 1 7,3 0-7,-1 1 0,2-1-1,3 0 0,1 1 7,1-2-7,3 1 0,1-1 0,4 1 0,1-2 1,3 0 12,0 0-15,2 0 8,0-1-7,4 0 0,0 0 0,0 1 1,3-1 12,1 1-14,-2-1 7,2 0-1,2 1-6,-1-1 0,1-1 7,0 0-1,3-1 0,-3 1 0,2-2-1,-1 2-6,1-1 6,-2-1-6,-2 0 0,1 0 7,-1 0 6,-2 0-14,0-1 14,0 1-8,-2 1 0,-2-1 0,1 0 6,-1 1-14,-3 0 14,1 1-1,0-1-7,0 1 7,0 0-14,0 0 1,0 0 7,2 0 0,-2 0-6,0 0 7,-2 0-7,2 0 8,-2 0-7,0 0 13,0 0-1,0-1 0,-1 0-1,1 1-1,0-2-7,-2 2-6,2 0 20,0 0-2,-2-1-7,1 0-7,1 0 13,-2-1-1,2 2-1,-2-3-1,2 2-1,0 0-13,0 1 14,-3-2-1,3 1-13,-2-1 13,0 1-13,-2 1 20,1-1-8,1 0-6,-2 1 6,2-1-7,-2 0 7,1-1-13,-1 2 1,0-1 14,0 1-7,-1-1 6,1 1-7,2 0 7,-2 0-14,0 0 8,-1 0 0,1 0 6,0 1 0,-3-1-7,3 1-6,0 1 13,0-1 0,-3 0-13,3 0 13,-2 0 6,-1-1-8,1 1-7,0-1 7,0 0 0,-1 0-7,1 2 7,0-1 0,-3-1-7,3 1 13,0-1-14,-3 0 7,1 0-6,-1 1 6,1-1-6,-2 0 13,1 0-7,-1 0-1,-3 1-6,3 0 7,-3-1-7,-1 3 1,1-2 0,-4 1 13,3-2-19,-3 1 20,-2-1-20,3 1 13,-3 1 6,0-2-1,-1 0-13,-1 1 6,0 0-12,0-1 14,0 1-1,1 0 6,-3-1-7,0 1-6,0 1 7,0-2 6,0 0-1,-2 0-8,0 0-6,0 1 1,1-1 7,-1 1-6,-2-1 13,2 0-1,-2 0-13,0 1 7,2-1-7,-2 0 13,0 0 0,2-1-1,-4 1-1,2 0-1,0 0 0,0 0-7,0 0 7,0 0-7,0 0 7,0 0-1,0 0 0,0 0-1,0 0-6,0 0 7,0 0-7,0 0 7,0 0-1,0 0 0,0 0 6,0 0-1,0 0-1,0 0-13,0 0 1,0 0 13,0 0-13,0 0 13,0 0-13,0 0 19,0 0-20,0 0 13,0 0-7,0 0 6,0 0-6,0 0 12,0 0-14,0 0 13,0 0-14,0 0 1,0 0 7,0 0-7,0 0 6,0 0-6,0 0 13,0 0-8,0 0-13,0 0 14,0 0-6,0 0-6,0 0 7,0 0 13,0 0-14,0 0 0,0 0 7,0 0-7,0 0-6,0 0 8,0 0-6,0 0 7,0 0 12,0 0-14,0 0 7,0 0-7,0 0-6,0 0-12,0 0-4,0 0 10,0 0-5,0 0 2,0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8:30.7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4785 1568 26,'-4'-5'11,"-5"-3"5,-1-2-15,-7-4 6,-1-1-1,-7-1 6,-31-21 11,-2 4-9,-2 0 4,-8 2 4,31 16-15,-5-3-7,-5 0 12,-7-1-7,-4 0-1,-68-19 6,62 22-2,-6-2-7,-9 1 6,-4 1 6,-95-15-14,90 19 6,-8 1 6,-3 1-2,-6 2-20,-115-4 20,115 8-13,-5 3 7,-6 2 5,-6 4-13,-4 3 7,-4 4 0,-4 4-1,-1 5 6,-136 28-13,149-25 7,-2 5-6,2 5 7,0 2-7,2 6 13,-112 48-1,34-3-13,111-43 1,2 5 0,3 5 1,5 5 19,3 3-21,7 3 14,5 3-20,9 3 8,9 2 19,7 0-14,10 2-13,10-1 14,9-1 6,14 73-1,11-83-7,12-2 6,10 1-7,13-1 0,10 0 0,12-2 7,13-2 5,10-1-14,11-4 1,8-3 0,12-5 6,9-1-6,7-4 0,7-3 6,9-5 0,3-4-1,7-4-12,1-4 13,3-6 0,173 5-20,-192-14 15,3-7 0,-1-2 6,157-16 0,-43-7-1,-149 9-13,2-5 8,0-4 0,-2-4-6,114-41 13,-35 2-7,-34 0 0,-22-1-6,-87 34 7,-2-6 0,-4-8-6,-7-5 1,-8-3 13,-6-3-8,13-69-6,-26 12 13,-22 9 6,-21 8-8,5 52 6,-13-2-14,-9-1 13,-61-57-20,-9 15 13,48 53 0,-10-1 0,-13-1-7,-104-43 13,96 50-1,-10-1-14,-7 3 7,-10 0-12,-6 3 1,-9 1 14,-3 5-1,-9 5-6,-6 1 13,-2 6-8,-3 4 0,-3 5-19,-5 3 8,3 5 1,-3 5-11,1 3 2,-1 4-4,5 5 2,4 3 2,-147 29 1</inkml:trace>
  <inkml:trace contextRef="#ctx0" brushRef="#br0" timeOffset="82972">4640 108 18,'0'0'4,"0"-1"-1,0-1 0,0 1 0,0-1-1,0 1 0,0-2 0,0 0 0,0 1 0,0-2 0,0 1 0,0-1-1,0 1 0,2-1 0,-2-1 0,0 2 0,0-3 0,2 2 0,-2-2 0,2 1 0,-2 0 0,0 0 0,0 1-1,0-1 0,0 1 0,2-1 7,-2 2-7,2-1-1,-2 1 1,0 0 0,0 1 0,2 0 0,-2 1-1,-2-1 1,2 2 0,0 0 6,0 3-7,0 1 0,-2 3 1,-2 3 0,0 0-1,0 3 0,0 1 1,-2 1 0,-3 1 6,1 1-1,0 0 0,-1 0-1,1 1 0,0-1-1,0 0-7,1 0 1,1-1 0,0-2 7,0 0-7,2 0 7,0-2-1,-1-2 0,3 1 6,0-3-14,0-1 7,2-1 0,0-1 6,2-1-1,2-1-7,3-1 0,1-1 0,0-1-7,2-1 8,3-1-7,-1 0 1,3 0 0,-1-2 1,1 1 0,-1-1 0,1 1 0,-3-1 1,3 1 0,-3-1-1,0 2 0,-1-1 1</inkml:trace>
  <inkml:trace contextRef="#ctx0" brushRef="#br0" timeOffset="83405">4826 232 18,'0'0'4,"-2"0"0,2 0-1,0-1-1,0-3 1,-2 2-1,2-1 1,-2-1-1,2 2 0,-2-1-1,2 1 1,0 1-1,0 1 0,0 0 0,-2 1 0,2 1 0,0 3-1,-2 1 1,2 0 0,-2 2 0,0 0 0,0 1-1,-1 1 1,1 0-1,0 2 0,2-2 0,-2 1 1,2 0-1,-2 0 0,2 0 0,-2 1 0,2-2 0,0 1 0,0-2-1,0 1 0,2-2 1,-2 0 0,0-1-1,0-1 1,0 1-1,2-3 1,-2 1-1,0 0 1,0-2-1,0 1 0,0-1 0,0-1 0,0 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8:29.6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-1 130 51,'0'-2'8,"0"-2"-1,0-1-8,0 1 13,2-3-14,2-1 13,2-1-8,3 1 6,1-1-7,2 0 6,3-2-1,1 2-1,3 1-13,0 0 7,-1 0-7,1 2 1,-3 0 0,3 2 1,-5 1-1,1 1 0</inkml:trace>
  <inkml:trace contextRef="#ctx0" brushRef="#br0" timeOffset="172">162 246 23,'0'0'4,"-2"0"0,2 1-1,0 0 0,0-1 0,2 0-1,2 0-1,3 0 1,-1-2-1,4-1-1,0-1-1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8:27.5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5 216 22,'0'0'4,"0"0"-1,0 1 1,-2 4-1,2 3 0,-2 3-1,2 1 1,0 5-1,0 1 6,0 2-7,0 1 0,2 2 0,-2 4 6,2 1-7,-2 2 6,2 3-7,0-1 6,-2 3-7,0 0 7,2 1-1,-2-1-6,0 1 0,0-2-1,0-1 0,2-1 1,0-3-1,1-2 0</inkml:trace>
  <inkml:trace contextRef="#ctx0" brushRef="#br0" timeOffset="284">483 0 23,'0'0'5,"-4"0"-1,0 1-1,-1 1 0,-1 3 0,0 2 6,-2 4 5,0 2-15,-1 4 0,3 3 13,0 2-14,0 2 13,2 3-1,-1 1-14,5 2 13,0 1-7,0 1-7,5-1 7,-3 1 6,2-1-7,2 0 6,2 1-7,3-1 0,-1-2-6,0-2 7,3 0-7,-1-3 7,3-2-6,-3-2 13,0-1-7,1-4 0,-3-1-1,0-3 0,1-1-6,-3-5 1,0-1 1,-1-3 13,-1-2-8,0-3-6,-2 0 7,0-1-7,-2-2 20,-2 0-15,0-1 0,-2 1 13,-2 0-14,-2 0 6,0 1 12,-3 2-9,-1-1 6,-2 3-15,-1 0 13,1 2-8,-3 3 6,-1 1-14,1 2-5,1 1 1,-1 0-6,3-1 2,2 4 0,-1 1 1,5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40.6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722 901 18,'0'0'4,"0"0"-1,0 0 0,0 0 0,0 0 0,0 0-1,0 0 0,0 0 0,0 0-1,0 0 1,0 0-1,0 0 0,0 0 0,0 0 0,0 0 0,-2 0 0,2 0 0,-2 1-1,0-1 0,-3 0 1,3 0 0,2 0 0,-2-1 0,2 1 0,0-1 6,0 1-8,2-2 1,3-2-1,-1 1 7,2-1-7,0-1 1,0 2-1,0-1 7,1 1-7,1-1 6,0 1-7,0-1 1,1 3-1,-1-1 7,0 1-7,0 1 1,1 0-1,-1 0 1,0 1 0,-2 1-1,1 1 2,-3 0-1,0 2 1,-2 1 6,0-1-8,0 2 1,-4 0 0,0 1 0,0 1 1,0-1-1,-2 0 7,-3 0-8,3 0 1,-2-1 0,0 0 0,0-1 1,2-1-1,2 0 0,-3 0 0,5-1 1,-2-1 0,4 1 0,-2-1 0,3 1-1,1-2 1,-2 0-1,2-1 1,2 0 0,0 1 0,2-1 0,1 0 0,-1 0 0,0 0 0,3 0 0,-3 1 0,2 0 0,-2 1 0,1 0 0,1-1-1,-2 2 1,1-1 0,-3 1 0,0 0 0,-2 1-1,0 0 1,-2-1 0,-2 1 0,0-1 0,-2 2 0,0 0-1,-2 0 1,0-1 0,-2 0 0,-1 0 0,-1 1 0,0-2 0,-2 1 0,1-1 0,-1-1 0,2 1 0,0-1 0,-3 1 0,3-3 0,2 1 0,-3 0 0,3 0-1,2-2-1,-2-2 0,2 1 0,2 0 0</inkml:trace>
  <inkml:trace contextRef="#ctx0" brushRef="#br0" timeOffset="663">1027 877 19,'0'0'4,"0"0"0,0 0-1,0 0 0,0 0-1,0 0 0,0 0 0,0 0-1,0 0 0,0 0 0,0-2 0,0 1 0,0 0 0,7-2 0,-1 0 0,0 1 0,0-2 0,2 2-1,1 0 0,-1 1 0,0-1 0,0 0 0,1 1 1,-3 0-1,0 1 0,0 1 0,1-1 0,-3 2 0,0 2 0,0-1 0,0 2 0,-2 1 0,-2 1 0,0 1 0,-2 1 0,0-1 1,-2 3-1,0-1 0,-2 1-1,-1-1 1,1 2 0,0-2 0,0 1 0,0-1 1,-1 0-1,1-1 0,0 0 0,2-1 0,2-1 0,0 0 0,0-1 1,2 0-1,2-2 1,-2 1 0,4-1 0,0-1-1,2-2 0,0 0 0,1 1 0,3-2 0,0-2 0,1 1 0,-1 0 0,2-1 0,1 1 0,-1-1 0,-2 0 0,1 1 0,-1 0 0,-2-2 0,0 2 0,-1 0-1,-1 0-1,-2 0 0</inkml:trace>
  <inkml:trace contextRef="#ctx0" brushRef="#br0" timeOffset="1549">67 903 19,'0'0'3,"0"0"0,0 0 0,0 0-1,0 0 0,0 0-1,0 0 1,0 3-1,-2-1 1,0 0-1,0 1 0,0 1 0,-2 1 1,2 1-1,-2 0 0,0 2 0,-1 0 0,1 1 0,0 2 0,0-1 0,-2 2-1,2-1 0,0 3 0,-1 0 1,3 0-1,-2 0 0,2 1 0,2 0 0,0 0 0,2 1 0,0-2 1,4 0-1,1-2 1,-1 1-1,4-2 0,1-2 0,-1-1 0,2-2-1,3-2 1,-1 1 0,1-3 0,-1 0 0,1-2 0,-3 0 0,0-2 0,1 0 0,-5 0 0,2-2 1,-4 1-1,1-2-1,-5-1 1,-2 2 0,0-2 0,0 1 0,-2 1 0,-5 0 1,1-1-1,0 2 0,-2 1 0,0-1 0,-1 2 0,1 0-1,-2 0 1,1 0 0,1-1 0,2 2 0,2-1-1,-2 1 0,2 0 0,1 1-1</inkml:trace>
  <inkml:trace contextRef="#ctx0" brushRef="#br0" timeOffset="2024">365 872 19,'0'0'3,"0"0"0,0 0 0,0 0 0,0 0-1,0 0 0,0 0 0,0 0-1,0 0 0,0 0 1,0 0-1,0 0 0,0 0 0,0 0 0,0 1 0,0 0 0,0 0 0,2 2 0,-2 0-1,0 1 1,-2 2-1,2-1 1,-2 3-1,-1 1 0,1 0 0,0 0 0,0 2 0,0 0 0,0 0 0,-2-1 0,2 2 1,0 0-1,0-2 0,2 2 0,-2-2 0,2-1 1,0 1-2,2-2 1,0 0 0,0-1 0,2-1 1,2-2-1,0 0-1,1-2 1,1-1 0,0-1-1,2-1 1,3-1 0,-3 0 0,3-2-1,-3-1 1,0 1-1,1-1 1,-1 0 0,-2 1-1,-2-2 1,3 1-1,-3 0 1,-2-1-1,0 1 1,0-1 0,0 2 0,0-1 0,-1 0 0,-1 3 0,2-2 0,-2 2 0,-2 0 1,2 0 0,-2-1-1,0 3 0,2-1 0,-2 1 1,0 0-1,0 1 0,0 2 0,0 0 1,-2 0-1,2 2 0,0 0 0,0-1 0,0 2 0,0 1 1,0 1-1,2 1 0,-2-1 1,2 1-1,0 0 0,0 1 0,2 0 0,-2-1 0,0 2 0,2-2 0,1 2 0,-3-1 0,2-1-1,2 1 0</inkml:trace>
  <inkml:trace contextRef="#ctx0" brushRef="#br0" timeOffset="2813">1003 6 18,'0'0'4,"0"0"-1,0 0-1,0 0 1,-2 0-1,2-2 0,-5 1 0,3-1 0,0 2 0,0-1-1,2 0 1,-2 1-2,2 0 1,0 0 0,0 3 0,0 3 0,0 1 0,0 3 0,0 3 0,0 3 0,0 2 0,0 3-1,2 3 1,0 2 0,2 3 0,1 2 0,-1 2-1,2 1 0,2 3 0,0 0 0,1 4 0,-1 3 0,2-1 7,-2 1-7,1 0 0,-1 0-1,0 1 1,1-3 6,-3-1-1,2-1-6,-2-2 0,0 0 6,-1-2-7,1-4 0,-2 0 7,2-2-1,-2-1 0,2-2-7,-2-3 0,1-1 0,1-1 0,-2-2-1,2-1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8:28.4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42 513 20,'-2'0'4,"0"0"0,-3 1 0,1-1-1,0 0-1,0 1 1,-2-1 6,2 1-7,0 2 6,-1-2-1,3-1 5,2 0-2,-2 0-7,4 0 0,0 1 12,3-1-2,1 0-8,2 0 6,0-1-21,5-2 8,1 2 0,3-1 7,1 0-13,1-1 13,0 1-13,1-2 1,-1 1 0,2 1 1,-3-2 0,3 1 0,-3-1-1</inkml:trace>
  <inkml:trace contextRef="#ctx0" brushRef="#br0" timeOffset="251">160 306 24,'0'0'4,"-2"0"0,2 0-1,0 0 0,0 0 0,0 0 0,0 2-1,2 3 0,0 1 12,2 3-8,0 1-7,0 2 0,0 2 7,0 2-8,3 2 1,-3 0 0,2 2 0,-2 0 7,0 1-7,2 1 0,-1 1 0,-1 1 0,0 1 0,0-2 0,0 0-1,0 1 0,0-2 0,3-1-1,-3-3 0</inkml:trace>
  <inkml:trace contextRef="#ctx0" brushRef="#br0" timeOffset="668">615 31 21,'-5'-3'4,"3"-2"0,-2-1-1,2 2 0,0-1 0,-2 2 0,2-1-1,0 3 7,0 0-8,2 2-1,-2 0 7,2-1-1,-2 5 6,0 2-2,2 3-1,0 3-1,0 2-7,0 4 6,0 1-7,0 0 6,2 4-1,0 0-13,2 1 1,0-1 14,0 2-8,4-2 7,-1-1-7,3 0 0,0-2 0,1 0-7,1-2 2,3-3 0,-3-1 1,2-3 0,3-2 1,-3-3 1,1-2-1,1-1 1,-1-4 0,1-2 0,-1-3 1,-1-4 1,-1-1 0,1-3 0,-3-1 0,1 0 0,-2-1 1,-1-1 6,1 1-7,-4 1 7,0 0 5,1 2-1,-3 4-1,0-1-2,0 1-13,-2 1 13,0 2-7,0 2 0,0 1 6,0 5-7,-2 1-6,2 2 20,1 1-14,-1 4 6,0-1 0,2 3-1,-2 1-1,2 0-6,0 0-6,0 2 1,2-1 0,-1 1 1,-1-1 1,2 2-1,0-2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8:30.0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20 277 23,'-2'-3'4,"0"1"0,-2-3 0,0 1-1,2-2 0,0-1 0,-2 0-1,4-1 0,0 0-1,2-1 0,0 1 0,2 0 0,2 1 0,2-1 0,1 1 0,1 0 12,2 0-1,3 1-8,-1 0 6,3 2-8,-1 0 0,3 1 0,-2 1-7,-1 0 7,-1 2 6,1 2-1,-3 0-1,-1 3-7,-2 0 7,-1 2-14,-3 3 8,-2 0 0,-2 3-7,-2 1 7,-4 1 0,-2 2 0,-3 1 0,-1 2 0,-2-2-6,-3 1 1,1 1 7,-1-1 0,-1 2 6,1 0-8,-1-1-6,3 0 1,1-2 7,1 0-1,3-2 0,2-2 6,2-1 0,2-2-8,2-1 1,4-2 0,2-2 0,2-3 0,5-1 0,1-3 0,3-2 0,1-2 0,3-1 0,25-10-7,-5-1 1,0-1 0,-1-3 1,-1 0 0,-2 0 1,-2 3 0,0-2 1,-3-1 0,-1 3 0,-3 0 0,1-2 1,-2-1 0,-4 3 0,0 0 1,-2 1-1,-3 1 2,-10 9-1,-1 0 1,-3 0 0,0 0 0,-2 0 1,0 1 0,-4 0-1,-2 1 0,0 2 13,-5-1-8,1 3 18,-4 0-9,1 2 5,-1 2-9,0 0 11,-3 3 4,-14 8-10,4 0-14,5 1 12,3 0-1,5 0-14,3 1 6,7 0 6,-2 0-1,8-1-8,0-1 0,5 0-6,-3-9 7,2 0-7,3 0-5,-1 0 7,2-2 1,1-1 0,-1 0 6,5 0-6,-1-3-6,1 0 7,1-3 0,-1-1 0,-1 0-12,1-1-5,-3-2 21,1-3 0,-3 0-1,1-2 0,-3-1-6,-2 0 6,-1-4 6,-1 1-1,-4-2-13,0 2 13,-4-2-7,-2 2 6,-5-2 6,1 2-2,-4-1-1,-1 3-7,-1 0-1,-3 1-12,-1 3 1,-19-9-11,3 4 2,1 4 2,6 4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7:32.6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457 531 19,'-2'4'4,"-2"1"-1,2 4 0,-2 2-1,0 3 0,0 1 0,0 5 0,-1 1-1,3 1 1,0 1-1,0 1 0,4 0 0,-2-1 0,2 2 0,2-2-1,-1 1 1,1 0 0,0-2-1,2-1 0,0-2 0,0-1-1</inkml:trace>
  <inkml:trace contextRef="#ctx0" brushRef="#br0" timeOffset="246">997 881 31,'0'0'3,"0"-2"0,0 1 0,0-2 12,0 2-2,0 0-8,0 0 6,0 0-8,0 0 0,2 1-7,0 0 7,0 1-7,2 1 0,1 0-1,1 1 1</inkml:trace>
  <inkml:trace contextRef="#ctx0" brushRef="#br0" timeOffset="528">1473 503 21,'-2'0'4,"0"-1"-1,0 1 0,0 0 0,-1 1-1,-3 4 0,0 2 0,-2 3 0,-3 2-1,-1 1 0,2 4 0,-1 3 0,1 2-1,0 4 1,3 0 0,3 0 0,0 2-1,8 0 1,0-4-1,1 1 0,3-1 1,4-3-1,5-1 1,-1-3-1,5-4 1,2 0-1,0-3 0,-11-6 0,2-1 0,1 0 0,1-2 1,3-2-1,-2-1 0,-3-1 0,3-2 0,-3-2-1,1 0 1,-5-1 0,0-2 0,-1-2 0,-1-1 0,-4 0 0,0 0 0,-4-4 0,0 1 0,-4 0 0,0 1 1,-2 1 0,-3-1-1,1 1 0,-2 0 0,-3 2 0,3 0 0,0 2 0,1 1 0,-9-9-1,5 4 0,3 5 0,2 3-2</inkml:trace>
  <inkml:trace contextRef="#ctx0" brushRef="#br0" timeOffset="980">2035 424 19,'0'0'4,"0"-2"0,0 2-1,0-1 0,0-3 0,2 2-1,3-3 0,-1 2 0,-4-1 0,0 3 0,2-1-1,0-1 0,0 3 0,-2-1 0,0 1 0,2-2 0,0 2 6,-2-1-7,0 1 0,0 0 0,0 0 0,0 0 0,0 0 0,0 0 0,0 0 7,0 0-1,0 0-7,0 0 6,0 0-1,0 0-7,0 0 0,0 0 1,0 0 13,0 0-7,-2 0-1,2 0 0,0 0-1,0 0 0,2 0-6,-2 0 6,0 0 0,0 0 0,0 0 6,0 1-7,0-1-1,0 0-6,0 0 1,0 0 7,-2 0-7,2 1 1,0-1 7,0 0-7,0 0 0,0 0 14,0 0-15,0 0 1,2 0 13,-2 1-1,0-1-14,0 0 1,-2 0 1,2 0 1,0 0 13,0 0-2,0 0-7,0 0-6,0 0 0,0 0 7,0 0 6,0 0-14,0 1 8,0-1-1,0 0 7,0 0-14,0 0 1,0 0 7,0 0-7,0 0 1,0 0 7,0 0-7,0 0 0,0 0 7,0 0 0,0 0-1,0 0-6,2 0 7,-2 0-1,0 2-7,0 0 8,0 0 6,2 3-2,0 0-13,2 2 7,-2 2 6,0 1-7,1 3 6,-1 1-13,0 2 7,0 3-6,-2 1 13,2 3-1,-2 0-7,0 2-6,2 0 1,-4 1 13,2-1-13,0 1 13,0 0-13,0-1-1,0 0 2,2 22-1,2-6 0</inkml:trace>
  <inkml:trace contextRef="#ctx0" brushRef="#br0" timeOffset="3940">521 631 17,'0'0'4,"0"0"-1,0 0-1,0 0 1,0-1-1,-2-4 0,2 2 0,0 1 0,-2-2-1,2 1 1,0-2-1,0 0 1,0 2-1,0-1 0,0 0 0,0 0 0,0 1 0,0-2 0,0 0 0,-2 2 0,2-2 0,-2 1-1,2-1 0,0 0 1,0 2-1,2-1 1,-2 2 0,0 0-1,0-2 0,0 2 1,0 1 0,0 1-1,0-3 0,0 2 0,0 1 7,0 0-8,0 1 0,0 4 1,0 1 0,0 2-1,0 1 7,0 3-7,0 2 7,0 2-1,0 3 6,0 0-8,0 4 6,0-1-14,0 1 13,0 1-13,0 0 13,0 0-14,0 0 14,0 0-8,0-1 7,0 0-1,0-1-14,0 0 14,2-2-7,-2 0 0,2-3 7,0 1-7,1-3 6,-1 0-7,0-2 7,2-2-14,0 0 2,0-2 0,0-1 0,2-1 0</inkml:trace>
  <inkml:trace contextRef="#ctx0" brushRef="#br0" timeOffset="4720">2540 831 20,'-2'-1'4,"0"1"-1,-2-1 1,2 1-1,0-2-1,0-1 1,-1 2-1,1-1 0,0 1 0,0-1-1,2-1 1,0 1-1,0-2 0,0 2 0,2-3 0,2 2 0,1-2-1,-1 0 0,2 1 1,0 0 0,0 1 0,3-2 0,-3 2-1,2-2 0,0 3 1,1 0-1,-1 2 0,0 0 0,0 2 0,3-1 0,-1 2 0,0 4 0,1 1 0,-1 2 0,1 0 0,-1 2 0,-4 1-1,2 2 1,-1 0 0,-3 2 0,-2 2 1,0-1-1,-4 1 0,-2 1 0,-1 1 0,-3-2 0,-2 1 0,0 0 0,-3-1 0,1-2 0,-3-1 0,1 1 0,-1-2 0,1-1 0,-1-2 0,3 0 0,-1-1 0,3-3 7,2 0-7,0-1 0,1-1 12,1-2 5,2 1-15,0-2 6,2 0-1,2-3 6,2-1-8,0 1-7,2-3 6,2 1-6,1-2 12,1 1-7,2-1-7,0 0 7,1 0 0,-1 0-7,1 0 7,-1 1-13,2-1 1,-1 0 14,-3 1-1,0 0-13,0 0 14,-1 1-1,-3 0-13,2-1 7,-2 2 7,0 0-7,-2 0 7,2 0-7,-1 0 6,-1 1-7,0 0 1,0 0 13,-2-2-14,0 2 6,0 2-6,2-2-6,-2 0 7,2 0 7,-2 0-7,0 0-6,0 1 7,0-1 13,2 0-8,-2 1-7,0-1-6,0 0 14,0-1 6,0 1-14,0 0 6,0 0 0,0 0-7,0 0 7,0 0 0,0 0-7,0 0 7,4 0-1,0 0 6,2 0-1,3 0-13,-3 1 7,4-1 6,1 0-19,-1 0 14,13 0 6,-3 0 5,-3-2-14,4 2 0,-7 0 0,3 0 13,-1-2-27,1 1 14,-9 1 1,-2 0 6,0 0-7,3 0 0,-3 0 0,2 0 0,-2-1 7,3 1-1,-5 0-20,2-1 15,-2 1-6,0 0 0,-2 0-6,0-1 1,0 1 1,-2 1 0</inkml:trace>
  <inkml:trace contextRef="#ctx0" brushRef="#br0" timeOffset="5891">2689 158 19,'4'-2'3,"0"-1"1,2-3-1,3 1-1,9-8 1,-3 0 0,-3 0-1,-1 2 0,-3-1 0,-2 2 0,-4 0 0,0 2-1,-4 2 1,0 3 6,-2-1-8,-2 1 0,-3-1 0,-3 1 0,-5-1 0,-5 2 0,-5 0 0,-4-1 7,-6 1-7,-7 1 0,-51-4 6,47 4-7,-5 0 6,-7 0-7,-4 0 1,-5 1 12,-5 1-7,-77 2-7,81-3 0,-5 1 7,-1 2-7,-1-1 7,-4 2 5,1-1-7,-82 5 0,18 0 6,80-4-1,-3 0-7,1 1 6,0-1-13,-2-1 13,2-1-13,-1 1 13,3-2-7,2-1 7,4 0-1,2-2-1,-51-3 0,22 0-7,15-2 7,10 0-13,35 4 13,4-2-7,1 2 7,1-1-7,2 1 1,3 0-6,2 1 13,1 0-7,3-1 1,0 1-7,1 1 14,3-1-1,2 2-7,2 0-6,0 1 14,4 2-7,5 2 0,1 4 0,4 3-6,-1 1 13,-7-6-13,2 3 1,1 3 7,1 1 6,-2 3-7,1 3 6,-1 2-7,0 1 13,0 4-8,-1 1-13,-3 2 14,2 3 5,-2 1-7,-2 2 6,-2 1-8,0 3-6,0 4 1,-2-1 0,0 0 13,-2 1-14,2 0 1,-2-1 13,-1-1-1,1-1-7,0-2-7,0 1 1,0-3-6,0 0 8,-2-2 7,-1 0-1,1-2 0,0 0-1,0-2 6,0-1-7,-1-1 0,1-2 12,-2 0-7,4-1-7,0-3 12,-1-1-14,3-2 13,2 0-14,0-3 13,5-2 6,1-2-15,6 0 0,5-2 0,5-1-6,3-3 7,6 0-6,7-3 13,5 1-14,5-3 13,5 0 0,11-2-1,7 1-1,7-1-7,9-1 0,6 1 13,7 1-1,7-1-2,3 1-1,6 1-19,1 0 20,1 0-7,2-1 0,0 0-7,-2 1 1,-4 1 7,-2-1 6,-5-1-14,-6 1-5,-3 1 20,-7 0-14,-7 0 1,-3 0 7,-9-1-1,-3 2 0,-5-2 0,-6 1 6,-2 0-1,-7 1-1,-1-2-1,-5 2 0,-3-1-7,-3 0-6,-4 1 1,-2-1 7,-4 2 0,0-2-6,-5 0 7,-1 0 6,-2 0-14,-3-1 8,1 0 6,-5 1-1,-1-1-1,-1-2-13,0 0 7,1-1 0,-3-2 7,-2 0-1,2-2-1,1-2-6,-3 0 6,0-2-13,-2-4-5,2-3 2,-2-3 7,-1-3-11,1-2 20,-2-4-6,0-2-6,0-4 1,0-2-6,0-2 2,-2-3 7,0-2 1,0-3-6,-2-1-5,0-2 2,-4-1 20,-1 0-14,-1 1 1,-2 1 1,-1 2 7,-3 1-7,0 0 7,-3 4 12,-2-1-8,1 2-1,-1 1-7,-2 0-6,3 3 7,-3 1 12,0 2-7,3 0 5,-1 3-1,1 1 5,1 2-2,3 4-7,-1 2 5,3 2-20,1 2 14,1 2-7,2 1 1,2 3-19,-3 2 2,3 2 2,0 2 2,2 2 1</inkml:trace>
  <inkml:trace contextRef="#ctx0" brushRef="#br0" timeOffset="7091">4259 524 24,'-4'0'5,"-5"1"-1,-1 2-1,-2 3 0,5-3-1,-3 3 1,0 2-1,-3 2 0,-1 2 0,-3 3-1,3 1 0,-3 2 0,-1 0 0,1 3 0,-2 2 6,1-1-7,1 0 0,-1 0 0,1-1 0,-2 0 6,1-2-7,3 0 0,-1-3 0,1-1 0,3-1 0,0-2 0,3-3-1,1-1 0,0-3-1,-1-1 0</inkml:trace>
  <inkml:trace contextRef="#ctx0" brushRef="#br0" timeOffset="7293">3822 534 20,'0'0'4,"-4"-2"-1,2 2 0,0 2 0,0-1 0,0 1 0,2 1-1,-2 4 0,0 2 0,2 1 0,2 4-1,0 2 7,4 3-7,0 1 0,3 2 12,1 2-2,2-1-7,3 2 5,-1 0-13,1 1 0,-1-2 1,1 0-1,-1-1 0,3-1 1,-3-1 0,3-2-2</inkml:trace>
  <inkml:trace contextRef="#ctx0" brushRef="#br0" timeOffset="8673">3934 646 22,'-2'0'4,"2"0"0,-2-1 0,0 1-1,2-1 0,-2 0 0,2 1-1,-2 0 6,2 0-1,0 0 6,0 0-8,0 0 5,0 0-1,2-1-7,2 1 12,2 0-2,2 0-14,3 0 1,1 1-7,5-1 8,-1 1-7,1-1 1,1 1 7,26 0-6,-5-2 13,-2 3-13,-10 1 0,0-2 0,-2 1 1,-4 3 0,-3 0 0,-3 2 1,-5 0-1,-4 0 1,-2 1-1,-4 0 0</inkml:trace>
  <inkml:trace contextRef="#ctx0" brushRef="#br0" timeOffset="8889">3963 853 19,'-4'1'4,"0"2"-1,-3-1 0,1 2-1,0-1 0,2 1 1,-2-1-1,2 2 0,1-2 0,1 2 0,2-2 0,2 1 0,3-1 0,3 1-1,2-2 0,5 0 0,1 0 0,5-1 6,0 0-1,1-1-7,28-1 7,-4 1-8,-5-3 1,-6 2 0,-4 0-1,-2-1 0,-2-1 0,-6 1-1,-1-1 0</inkml:trace>
  <inkml:trace contextRef="#ctx0" brushRef="#br0" timeOffset="9139">4176 532 22,'-2'-2'4,"-4"0"0,4-2 0,0 2-1,-1 2 6,1 0-7,2-1-1,0 1 1,2 0 6,3 0-1,11 1-8,1 1 0,5 3 1,3 0 0,-8-3 0,1 1 6,1 1-7,4-1-1,0 3 1,-1-1 7,3-1-7,-2 1 0,2 1 0,-3 0 0,-1-2 0,2 1 0,-2 0 0,-3-1 1,-1 2-1,-3 0 0,-1 2 1,-1 0-1,-4 3 7,1-1 6,-3 3-15,-4 0 7,0 2 0,-4 1-1,0 3 0,-4-1-7,-1 3 13,-1 0-7,-2 0-7,-1 1 14,-1-1-8,-3 1-6,1-1 0,0 1 14,-3-1-2,0-1-7,1 1 13,-21 18-2,6-6-1,2-5-20,4-5 7,0-3-6,6-4 1,1 0 0,3-2 0</inkml:trace>
  <inkml:trace contextRef="#ctx0" brushRef="#br0" timeOffset="9998">3442 1715 20,'-2'-2'4,"2"-1"0,0 1 0,-2 0-1,4-1-1,-2 1 0,0 0 0,0 0 0,2 1 0,0 0 0,-2-1 0,-2 1-1,2 1 13,0 0-8,0 0-7,0 0 0,0 0 13,0 0-8,0 0-1,0 0 0,0 0 6,0 0 5,0 0-2,0 0-7,0 0-7,0 0 6,0 0 0,0 0 18,0 0-3,0 0-2,0 0-15,0 0-6,0 0 0,0 0-6,0 0 8,0 0 0,0 0 13,0 0-1,0 0-2,0 0-1,0 0 6,0 0-8,0 0-1,0 0 0,0 0 5,0 0-13,0-4 0,0 3 1,0-1 6,0 1-6,0-1 0,0 1 1,0 0 6,-2 1-7,2-1 13,0 0-1,0 1-20,0-1 1,0 1 8,2 0 0,-2 0 7,0-2-1,0 2 0,-2 0 5,2 0-13,0 0 0,0 0 13,0 0-13,0 0 13,0 0-2,0 0-13,0 0 7,0 0 6,0 0-1,0 0-13,0 0 7,0 0 6,0 0 0,0 0-14,0 0 8,0 0 0,0 0 6,0 0-13,0 0 7,0 0 6,0 0-13,0 0 7,0 0 6,0 0-1,0 0-6,0 0-7,0 0 8,0 0-7,0 0 8,0 0 6,0 0-1,0 0-7,0 0 0,0 0 13,0 0-14,0 0 6,0 0-13,0 0 14,0 0-7,0 0 6,0 0 0,0 0-1,0 0-6,0 0 13,0 0-8,0 0 0,0 0-7,0 0 1,0 0 13,0 0-1,0 0-1,0 0-7,0 0-13,0 0 14,0 0 0,0 0 0,0 0 0,0 0-6,0 0-6,0 0 20,0 0-1,0 0-7,0 0 0,0 0-1,0 0-6,0 0 1,0 0-6,0 0 14,0 0 6,0 0-7,0 0-1,0 0 0,0 2-6,-2 2 1,2 1 0,0 4 1,-5 3 6,-1-1-6,0 3 12,2 0-1,0 0 6,2 1-21,2 2-5,0-1 20,4-1-1,4 1-1,0-1-7,19 17 0,0-5-6,6-6 1,-16-13 7,3 0 0,3-2 0,0-1 0,0-2-7,2-2 7,-1-2-6,-1-2-6,0-2 8,-2-4-6,-3-1 1,1-3 1,-5-1 1,-1-2 1,-5-3 0,-2 0 7,-2-2 0,-6-1-7,0-2 7,-6 2-6,-2-1 0,-5 1 7,-1 0-13,-24-19 20,3 7-14,2 6 13,16 18-13,1 1 7,-1 1 5,0 1-13,3 1 7,-1 2 0,3 2-7,-1 1-6,5 2-11,0 2 2,1 2 3,5 0 1,2 8 1</inkml:trace>
  <inkml:trace contextRef="#ctx0" brushRef="#br0" timeOffset="10955">3946 1715 23,'0'-1'11,"0"0"-1,0 1-2,-2-2-7,2 0 6,0 1-1,0-1 0,0 0-7,0 1 0,0 0 6,2 0-7,-2 0 0,2 0 0,-2 1 0,3 1-1</inkml:trace>
  <inkml:trace contextRef="#ctx0" brushRef="#br0" timeOffset="11313">4265 1616 19,'0'-2'3,"2"-3"1,0 2-1,-2-3 0,0 1 0,2-2-1,0 1 1,0-1-1,-2 2 0,2 0 0,0 0 0,0 1-1,0 0 7,-2-1-1,3 2-1,-1 1 5,-2-1-13,0 3 0,2 0 13,-2 1-2,-2 3-1,0 3-7,2 1 6,-3 5-7,3 1 6,-4 3-7,2 4-6,-2 0 7,-2 2-6,0 2 13,0-1-1,-3 2-7,3 2 7,2-2-7,0 0 12,-2 0-7,-1-2-13,5 2 13,-2-3-13,-2 1 1,4-2 1,0-4 0,2-2 0,0-2 0</inkml:trace>
  <inkml:trace contextRef="#ctx0" brushRef="#br0" timeOffset="12040">4594 1697 23,'0'0'4,"0"0"-1,0 0 0,0 0 0,0 0 0,0 0-1,-2 0 1,2 0-1,0 2-1,-2-1 0,-3 1 0,-1 5 13,0 2-2,-2 1-14,-1 1 1,1 3 6,2 0-7,-2 1 0,-1 2 13,3-1-1,2 3-14,0-2 0,0 0 1,2 3 7,2-1-1,2-1 6,0 0-7,2-2 6,2-1-14,3-1 1,1-1 13,0-1-1,1-2-1,1-3-13,2-1 13,-1-3-1,1-2 0,1-3-13,-3-2 1,1-2 1,-1-4 0,0 0 1,-1-3 7,-1-1-7,-2-1 7,-1-1-6,-1 0 7,-2-2-1,-2 1 6,0-1-7,-4 2 6,0 0-14,-4-1 8,0 2 0,-1 1-7,-1 0 1,2 3 0,0 0 0,2 2 0,-3 1 0,3 1 1</inkml:trace>
  <inkml:trace contextRef="#ctx0" brushRef="#br0" timeOffset="12436">5012 1603 24,'0'-1'4,"0"0"0,2 1-1,-2 0 7,0 0-8,-2 0 0,-1 0-1,3 5 0,-2 2 0,2 3 6,-2 3-7,0 2 7,0 0-8,0 3 1,0 0 6,0 1-7,-2 2 6,-2 0 0,1 0-8,1 1 1,-2 0 0,2-1 1,-2-3 0,2 2-1,-3 0 0,3 1 0,-2-5 1,6 1-1,2-1-1</inkml:trace>
  <inkml:trace contextRef="#ctx0" brushRef="#br0" timeOffset="12701">5543 1813 22,'-2'0'4,"0"1"0,2-1 0,-2 0-1,2 1-1,-2 1 0,-2 1 1,-3 0-1,1 1 0,-2 1-1,0 1 0,-1 2 0,1 0 0,-4 2 0,1-1-1,-1 2 7,0 0-7,-1 2 0,-1 0 6,1 0-7,-1 0 1,1 0-1,1 1 0,0-1 0,1-1-1,-1-1 0,4 1-1</inkml:trace>
  <inkml:trace contextRef="#ctx0" brushRef="#br0" timeOffset="12935">5353 1773 21,'0'0'5,"0"0"-2,0 0 1,0 0-1,-2 2 0,2 2-1,-2 2 0,2-1 0,0 4 0,0 1 6,0 1-8,2 1 0,2 2 0,0 3 1,0 0-1,0 0 1,0 2 6,1 1-1,1-2-8,-2 0 0,2 0 0,-2 0 0,2-2 0,1-1 0</inkml:trace>
  <inkml:trace contextRef="#ctx0" brushRef="#br0" timeOffset="13193">5775 1736 22,'0'-1'4,"4"-3"-1,2-2 0,0 2 0,-2 1 0,0 1-1,1 1-1,1-1 2,2 0-1,0 4-1,3-1 0,-1 1 0,0 2 0,1 0 0,-1 2 0,-2 1 0,1 1 0,-1 0 0,-2 3-1,-2-1 1,-4 2-1,0 1 0,-4-2 0,0 2 0,-2 1 0,-3 0 0,-1 0 0,0 1 0,-3-1 0,1 0 0,-11 13 0,5-5 0,3-4 0,1-1 0,5-5 1,1 1-1,2-1 0,4-4 7,2-2-1,2-2-1,4 0-7,4-2 1,-3-2 6,1 0-1,0-1 0,5 0-1,-1-1-6,5-1 0,-1 1 0,1-3 0,1 1 0,1-2 0,0 0 0,-3-1-1</inkml:trace>
  <inkml:trace contextRef="#ctx0" brushRef="#br0" timeOffset="13710">5977 1075 20,'0'0'4,"0"-1"-1,2-1 0,-2 0 0,2-1 0,-2 1 0,3 0-1,-1 0 1,0 0-1,0 0 0,-2-1 0,2 2-1,-2 0-1,2 1 1,-2-1 0,2 1 6,-2 1-7,2 0 0,0 2 0,-2 0 0,0 4 6,0 0 0,0 2-7,-2 2 6,0 0-1,0 3 0,0 3 6,-2 0-2,2 4-7,-3 1 6,1 3-1,0 0 0,0 2-7,-2 1-6,2 0 0,-2 0 0,1 0 1,-1-1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8:12.1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1526 3405 22,'-2'0'4,"2"0"0,0 0-1,0 0 0,0 0 0,0 0 0,0 0 6,0 0 5,0 0-8,0 0 18,0 0-3,0 0-3,0 0-8,0-1-2,0 1 6,0-4 10,0-3-3,2-4-21,-2-3 13,0-2-8,-2-5 12,0-1-9,0-4 5,-4-1-7,-2-3-1,0-3 5,-3-3-13,-1-3 0,-3-5 13,-3-5-1,-1-3-1,0-4-1,-1-2-1,-3-1-14,2 0 14,-1 1-1,-1 1-7,2 0 1,-2 1-7,3 2 14,-3-1-1,2 3 0,-1-2-1,1 2-7,-2 2-6,2 3 8,-1 3-13,1 3 15,0 3-7,1 3 13,3 4 0,-2 2-1,5 2-7,0 4 0,1 3-6,1 1-6,3 3-4,1 2 2,0 2 2,2 1-12,-1 1 3,1 2 3,2 3 2,0-1 2,4 0 1,-2 1 2</inkml:trace>
  <inkml:trace contextRef="#ctx0" brushRef="#br0" timeOffset="402">1088 1338 22,'-2'-4'5,"0"-2"-1,0 2 6,0-1 5,-2-1-15,2 3 13,-3-1-1,3 2-14,-2 1 12,2 1-14,-2 3 14,-2 3-2,2 5-1,-3 1-1,1 6-13,0 2 14,-2 2-8,2 3 13,-3 2-8,1 2 0,0 0-1,-1 2-13,1 1 20,0-2-13,0 1 6,1 0-6,-1 0 13,2-1-8,0-2 0,0-1-7,1 0-5,1-3 13,0-4 0,0-1-7,2-4-6,0-3 8,0 0-6,2-4 7,-2-3-6,0-5 1,0-4 1,0-1 0,-1-5 1,1-3 0,0-2 1,0-2 0,0-3-1,-2-2 2,2-2 0,0-2 0,0-1 0,0-1 0,-2 0 1,0 1 0,1 0 1,1 2-1,-2 2 1,2 1 0,2 3 0,-2 3 0,0 2-1,2 3 1,-2 0 0,2 3-1,0 1 1,2 4 0,2 1 0,2 4 7,3 0-8,1 4 1,2 3-1,3 1 0,-1 2 1,5 1 0,2 2-1,-1 0 0,3 1 1,2 1 0,2-1 6,0 0-7,2-1 0,0 2 0,2-2 0,0-1 1,2 0-1,-2-2 1,2 1 0,-2 0 6,0-1-7,0-3 0,-2 1 0,-4 0 1,-1-3-1,-3 0 1,-2 0 6,-3-3-1,-3 1 0,-1 0-7,-1-3 6,-1 1 0,-2 0 5,-2-1-1,-2-1-7,1 0 0,-3 1-7,0-1 0,-2 0 1,0-1 0,-2 1-1</inkml:trace>
  <inkml:trace contextRef="#ctx0" brushRef="#br0" timeOffset="2256">17 145 20,'-2'-4'4,"0"-2"0,-1-1-1,1 0 1,0-1-1,0-1 0,2 1 0,-2-2 12,2 3-15,-2 1 13,2 0-15,0 1 13,0 2-13,0 0 12,0 4-7,2 2 6,0 3-1,2 4-1,1 3-1,1 3-1,2 3-13,-2 3 7,0 1 0,1 3 7,-1 2-1,0-1-1,0 4-13,0-2 14,1 1-1,-1-1-7,0 1-6,0 0 2,3-2 7,-3-1 0,2 0-6,0-3-1,1-2 1,-1-2 1,0-2-1,0-3 1,3-4 0</inkml:trace>
  <inkml:trace contextRef="#ctx0" brushRef="#br0" timeOffset="2538">306 11 22,'-2'-1'4,"0"-2"0,-2 1 6,2 0-8,-2 1 0,2-1 6,-2 5-1,1 0-7,-1 4 7,0 4-8,0 3 13,0 2-14,2 3 13,0 1-14,0 3 7,4 1-1,0-1-7,2 3 13,2-2-13,0-1 13,5 2-14,-1-3 7,3 0 0,3-1 6,1-2-14,-1-2 14,3-2-8,1-1 7,1-3-14,0-3 7,-1-1-6,3-3 0,-2-1 8,0-2 0,-3-2-7,1 0 1,-5-3 6,-1-1 6,-3 0-7,-2-1 6,-1-1-7,-3 0 0,-2 0 0,-2 0-6,-2 1 13,-5 0-1,1 2-13,-4 0 1,0 2 13,-1-1-1,-1 3-7,-1 2-6,1 0 7,0 1-6,-1 2 0,3 0 1,0 2 0,3 0-2</inkml:trace>
  <inkml:trace contextRef="#ctx0" brushRef="#br0" timeOffset="2920">1055 206 24,'-2'0'11,"0"-1"5,-2-1-8,0-1-8,-1 1 0,1 0 0,2-1 0,-2 2-1,0-1 0,2 1-1,0 0 0</inkml:trace>
  <inkml:trace contextRef="#ctx0" brushRef="#br0" timeOffset="3382">856 286 20,'0'0'4,"0"0"-1,0 0 0,0 0 1,0 0-1,0 0 0,0 0-1,0 0 0,0 0 0,0 0 6,2-1 5,-2 1-14,0-1 13,5-1-2,1-3-7,4-1 6,3-1-14,1-1 13,3 0-1,-1 0-1,5-1-7,-1-1-6,1 1 1,2 0 0,-2-2 0,1 1 0,-1 1-1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59:24.8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12 0 15,'-2'3'3,"-2"-2"-1,2 3 0,2 2-1,-2-2 1,0 3-1,2-1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2:00:47.8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58 999 21,'-4'0'4,"2"0"-1,-2 0 0,-2-1 0,-1 1 0,3 0-1,-2 0 0,0 0 0,2-1 0,0 1-1,2-1 0,-1 1 0,1 0 0,2 0 0,-2-1 0,0 1 0,2 0-1,0 0 1,0 0 0,0-2 0,2 0-1,0-3 0,5 1 0,-1-2 1,4-1 0,3-2-1,1-3 7,5-2-8,3-1 0,5-2 7,2-3-7,4-3 0,5-2 7,1 0-1,6-5-1,3-1-6,6-1 0,-1-2 0,5-1 0,2 0 0,0 0 0,0 1 0,0 2 1,-2 0 7,2 2-8,-2 1 1,-2 1 6,0 3 0,-2 0-7,-5 2 13,-1 1-14,-3 1 0,-3 1 7,-3 3-7,-2 0 0,-4 1 13,-4 2-7,0 1-7,-6 2 13,-2 2-14,-3-1 1,-1 3 1,-3 0 0,-3 0 7,-1 3-7,-2-1 0,0 0 0,-3 2 0,-1-1 0,-4 3 0,0 0 0</inkml:trace>
  <inkml:trace contextRef="#ctx0" brushRef="#br0" timeOffset="710">1283 22 19,'-3'0'3,"1"0"0,0-1 0,0 0 0,0 0-1,-2 0 0,2 0 0,0 0-1,0-1 0,0 1 1,0 1-1,0-1 0,2 1 0,-2 1 0,0-1-1,-1 0 1,3 1 0,0-1-1,-2 0 0,2 0 1,0 2-1,-2-2 0,2 1 0,0 0 0,2 1 0,0-1 0,3 3 0,1-2 0,2 2 1,4-1 0,3 1 0,4-1-1,1 1 0,5-2 0,2 0 0,2-1 0,2 1 1,0 0 0,0-1-1,0 0 0,0-1 0,0 0-1,0 0 2,-4 0-1,0 0 0,-2-1 0,-3 0 0,-1-1 0,-2-1 0,-3 1 0,-3 1 1,-1 0-1,-2-2 0,-1 2 0,-1 0 0,0 0 0,-4-2 1,0 1-1,1 0 0,-3-1 0,-2 1 0,2 0 0,-2-1 0,-2 0 0,2 0 0,-4 0 0,1 0 0,1 0 0,-2 1 0,0 0 0,0 1 0,0-2 0,-2 3 0,-1 1 0,-1 2 0,0 0 0,0 3 0,-3 2 0,-1 3 0,-1 1 0,1 2 0,0 1 1,-3 3-1,1 1 0,-1-1 0,3 1 0,-3-1 1,3 2-1,-3 0 0,3 0 0,2-2 0,-3 1 0,3-1 0,2 1 1,-1-1-1,3-1 0,0-2 0,0 0-1,2 0 0,0-1 1,-1-1-1,3-1 1,0-1-1,0-1 0,2-1-1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2:00:50.1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 1115 21,'-3'0'3,"-1"0"0,2 1 0,-2-1 0,0 0 0,0 0-1,2 1 1,-2-1 0,2 0-1,-3 0 0,3 0 0,0 0 6,0 0-1,2 0-8,0 0 13,0-1-8,0-1 6,2-4-1,7-1-7,-1-1-1,4-3 6,5-1-13,1-2 1,7-4 13,2-2-14,6-2 14,7-4-8,1-4-6,6-3 1,3-4 1,2-3 0,2 0 1,-1 0 0,1-1 0,0 2 7,0 0-7,-3 2 1,-1 2 6,-2 0 0,-3 4-1,-4 2 0,-1 2-7,-5 3 7,-2 0-1,-4 3 0,-2 3 0,-2 0 0,-3 3-7,-1 1 13,-2 1-7,-3 2 0,-1 2 0,-1 0 0,-1 2-7,-1 2 0,-2 0 1,-1 1 0,-1 2 0,-2 1 0</inkml:trace>
  <inkml:trace contextRef="#ctx0" brushRef="#br0" timeOffset="408">1153 22 20,'-2'-1'4,"-2"-2"-1,0 1 1,0 0-1,2-1 0,-2 1-1,-1 1 0,3 0 0,0-2 0,0 2-1,0 1 0,2-1 0,0 0 0,0 1 0,0 0 0,0 1 0,4 0 0,3 2-1,1-3 1,2 1-1,3 0 0,3-1 0,1 1 0,3 0 0,1 0 1,2-1-1,-3 2 0,3-1 1,0-1-1,0-3 0,-1 2 0,1 1 1,-2 0-1,-3-1 0,1 0 0,0 0 1,-5 0-1,-1-1 0,-3 1 0,0 0 0,-1 1 0,-3 0 0,0 1 0,-2-1 0,0 3 0,-2 1-1,-2 1 1,-2 3 1,-2 1-1,-2 1 0,0 2 0,-1 2 0,-1 3 0,-2 0 0,2 3 0,-3 1 0,1 0 0,0 1 0,-1 0 0,1 0 0,0 1 0,1-1 0,-1 2 7,0-2-8,1-1 1,3 0-1,-2-3 7,2 1-7,-1-1 0,3-1 0,0-2 0,0-1 1,0-2 0,2 0 0,0 0-1,2-3 7,-2-2-7,2 0 0,-2-1 6,2-2 0,-2 1-1,2-1 0,0-2-7,-3-1 0,3-1 7,0-1-7,0 1 1,0 0-1,0-2 7,0-2 0,0 1-7,0-1 0,-2 1 0,0-2 0,0 2 0,-2 0 0,-2 0-1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2:01:37.1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54 19,'0'0'3,"0"0"1,0 0-1,0 0 0,0-2-1,2-1 0,0-1 0,-2 1-1,2-1 0,0 0 0,-2-1 0,2 2 0,0 0 0,2 0 0,-2-1 0,0 2 0,-2 0 0,3-2 0,-1 2 0,0 1-1,0 0 1,0-1-1,-2 0 0,0 2 1,0 0 0,0 0-1,0 2 1,0 1 0,-2-1-1,0 3 0,0 1 0,0 1 0,-1 1 0,1 1 0,0 0 0,0 1 0,2 0 0,0 0 0,0 1 0,2-1 0,2 1 0,1-1 0,-1 0 0,2-1 0,2 0 1,3-2-1,1 0 0,2 0 0,1-1 0,1 0 0,3-2 0,-2 1 0,1 0-1,1-1 1,-3 2 0,1 0 0,-3 1 0,-1 0 0,-1 1 0,-1 0 0,-3 2 0,-2-1 0,0 1 1,-4 1-1,0 0 0,-2 2 0,-2-1 0,-2 1 0,0-1 0,-2 2 0,0-1 0,-3 0 0,1-1 0,0-1 0,0 0 0,-1-1 0,1-1 0,2 0 0,-2 0-1,1-2 1,1 0 0,0-2 0,2-1 0,-2 1-1,1-3 0</inkml:trace>
  <inkml:trace contextRef="#ctx0" brushRef="#br0" timeOffset="505">31 93 19,'0'-2'4,"-2"-2"-1,2 1 0,0-1 0,0 0 0,2-2-1,0 1 0,2-1 0,2 1 0,0 0-1,3 0 0,-1 2-1,2-2 0,3-1 1,1 3 0,-1-2 0,1 2-1,1-1 0,1 1-1,-1-1 0,1 3-1</inkml:trace>
  <inkml:trace contextRef="#ctx0" brushRef="#br0" timeOffset="1177">287 525 18,'0'0'4,"0"0"-1,0 0 0,0 0-1,0 0 0,0 1 0,-2 2 0,2 2 0,-2 2 0,-2 1-1,2 4 0,-2 0 0,-2 3 0,-1 2 0,1-1 0,0 4 0,0 0 0,-3 0 0,1 3 0,0-1 0,0 1 0,-1 0 0,1-1-1,2 2 0,0-2 1,-1-1-1,1-2 0,2 1 0,2-1 0,-2-1 0,4-1-1,-2-2 0,2-3 1,2 0 0,0-1-1,0-3 0,0-1 0,0-3-1</inkml:trace>
  <inkml:trace contextRef="#ctx0" brushRef="#br0" timeOffset="1464">372 523 17,'0'0'4,"0"-1"-1,0 0 0,0-1-1,0 1 0,0-1 1,0 2-1,2-1 0,-2 1-1,0 1 1,0 2 0,0-1-1,0 2 0,-2 0 0,0 2 0,0 2 0,0 1-1,-2 3 0,0 1 1,-1 1 0,1 2 0,0 2-1,0 0 0,0 3 0,-2 0 0,2 0 1,-1 0-1,1 0 0,0-1 0,0-1 1,0 0-1,0 0-1,0-3 1,2-1-1,-3 0 0,3-2-1,0-2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2:01:40.7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399 404 18,'-2'0'4,"2"-1"0,-2-2-1,2 0-1,-2-1 1,2 1-1,-2-1 0,2 1 0,-2-2 0,2 2 0,0 0-1,0 1 1,0 0-1,0 0 0,0 1 0,0 1-1,0 3 1,0 0 0,-2 4 0,0 1-1,2 2 0,-2 2 0,2 2 1,-2 1-1,-3 2 0,3 1 1,0 2-1,-2 0 1,2 0-1,-2 1 1,0 1-1,2 0 1,0 0 6,0 0-8,0 0 1,-1 0 0,1-1-1,0-1 0,0-3 1,0 1 6,0-3-7,2-1 0,-2-3 0,2 0 1,-2-3 6,2 0-8,0-2 0,0-4 1,0-1 0,2-3 1,0-3-1,0-2 0,0-1 1,0-3-1,2-3 0,-1-1 0,-1 0 0,2-2 1,-2 0 0,-2 1 0,2-1-1,-2 1 1,-2 2-1,0 1 1,0 0 0,0 3 0,-3 2 0,-1 1 0,2 1 0,-2 3-1,-2 0 1,-1 4 0,1 2 0,0 1 0,0 3 0,-1 1 0,-1 2 0,2 0 0,1 2 0,-1 1 0,4-1 0,0 1 0,0 1 0,2 1 0,2 0 0,0 2 0,0-2 0,2 0 0,2 0 0,-2 0 0,2 3 0,0-3 0,0 0 0,3-1 0,-3-1-1,0-1 1,0 1-1,-2-2-1</inkml:trace>
  <inkml:trace contextRef="#ctx0" brushRef="#br0" timeOffset="996">33 68 18,'-2'-2'4,"2"1"-1,-2 0 0,2 0-1,-2 0 1,2-1 0,-2 0-1,0 2-1,0 2 0,0-1 1,0 1-1,-1 1 0,-1 3 1,2 1-1,-2 1 0,4 1 0,-2 0-1,0 0 1,2 2-1,0-1 0,2 1 0,-2 0 0,4 1 0,-2-2 0,4 2 0,1-2 0,-1 0 0,2 0 1,3-1 0,1 1 0,0-1-1,1-2 0,1 1 0,3 0 0,-1 2 0,1-2 0,-1 1 1,1 0-1,-3 1 1,1 0-1,-1 2 0,1-2 0,-5 2 0,3-1 0,-5 2 0,0-1 1,-2 1-1,-2 1 1,1-2-1,-3 1 1,-2 0-1,0 0 0,-2 0 0,-3-2 0,3 1 0,-2-2 7,0 1-8,-2-1 0,2 0 0,-2-2 1,-1-1 0,1-2-1,2 0-1,-2-1-1</inkml:trace>
  <inkml:trace contextRef="#ctx0" brushRef="#br0" timeOffset="1408">81 65 21,'0'0'4,"0"-1"0,0 0-1,0 0 0,0-1 0,0-1-1,4 1 0,0 0-1,2-1 0,0 1 0,3 0 0,1 0 0,0 0 0,1 1 0,1 0 0,3 0-1,-3-1 0,2 1 0,-1 1 0,1-1 1,-1-1-1,-1 1 1,-2-1-1,1 1 1,-1 0-2,-2 0 1,1 1 0,-1-1 1,-2 1-1,0-1 0,-1-1 0,-1 2 0,0-1 0,0 0 1,0-1-1,-2-1 0,0 2 1,0-1-1,-2 0 0,0 1 0,0-2 0,0 1 0,-2 0-1,2-1-1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39.7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0 678 18,'0'0'4,"0"0"0,0 0-1,0 0 0,0 0 0,0 0-1,0 0 0,0 0-1,0 0 1,0 0 0,0 4-1,2 1-1,-2 1 2,0 1-1,2 1-1,-2 2 1,0 0 0,2 2-1,0 0 0,0 1 1,-2 1 0,3 2 0,-3-1-1,0 0 0,0 1 1,0 1 0,0-1-1,0 0 0,0 2 0,0-2-1,0 0-1,0-1-1</inkml:trace>
  <inkml:trace contextRef="#ctx0" brushRef="#br0" timeOffset="295">338 692 20,'0'0'4,"0"0"-1,0 0 0,0 0 0,0 0 0,0 0-1,0 0 0,0 1-1,-2 3 1,-2-1-1,-1 3 0,1 0 0,0 2 0,0 1 0,0 1 0,0 1-1,0 1 1,0 0 0,0 0-1,1 2 0,1-1 0,2 0 0,0 1 0,0-1 0,2 1 0,3-1 0,-1-1 0,0 1 1,2-1 0,2-2-1,-2 0 0,3-1 0,1-1 0,-2 0 0,0-2 0,3-1 0,-3 0-1,0-3 2,0 0-1,-1-2 0,-3 0 0,2-2 0,-2 0 0,-2-1 0,0 0 0,0-1 0,-4 0 0,0-1 0,0 0 0,-2 2 0,-2-1 0,-3 1 0,1-1 0,0 1 0,-2 0 0,-3 1 0,1 1-1,0 0 1,1 1-1,-1-1-1</inkml:trace>
  <inkml:trace contextRef="#ctx0" brushRef="#br0" timeOffset="4534">118 8 19,'-5'0'3,"1"0"0,0-1 0,2 1 0,0 0-1,0 0 1,2 0-1,0 0-1,0 0 1,0 0 0,0 0-1,0 0 0,0 0 0,0 0 0,0 0 0,0 0-1,0 0 1,0 0-1,0 0 1,0 0-1,0 0 0,0 0 0,0 0 0,0 0 0,0 1 1,0 0 0,2 1 0,-2-1-1,2 0 0,-2 0 1,0 0 0,0 0-1,0 1 0,0-2 0,0 0 0,0 0 0,0 0 0,-2 0 0,2 1 0,0-1 0,0 0 0,2 0 0,-2 1 0,2-1 0,-2 1 0,0-1 1,0-1 6,-2 1-8,2 0 0,0 0 7,0 0-7,0 0 7,0 0-7,0 0-1,0 0 1,0 0 0,0 0 0,0 0 0,0 0 1,0 0-1,0 0 0,0 0 0,0 0 7,0 0-1,0 0 0,0 0-7,0 0 6,0 0-6,0 0 0,0 0 0,0 0 0,0 0 0,0 0 7,0 0-7,0 0 1,0 0 0,0 0-1,0 0 0,0 0 0,0 0 0,0 0 0,0 0 0,0 0 0,0 0-1</inkml:trace>
  <inkml:trace contextRef="#ctx0" brushRef="#br0" timeOffset="4966">103 15 17,'0'0'4,"0"0"-1,0 0 0,0 0 0,0 0-1,0 0 1,0 0-1,0 0 0,0 0 0,0 0 0,0-1 0,0-2 6,-2-1-7,2 2 0,0-1 6,0 2-1,0 1-7,2-1 0,-2 2 7,2 0-7,0 3 0,0 2 6,0 2 6,0 2-8,3 3-7,-1 3 1,0 3 13,0 2-1,2 2-1,2 3-1,-2 3-1,3 3-1,1 3-13,0 1 7,1 1 13,-1 1-2,0 2-14,0 0 7,1-1 6,-1 0-1,0-1-1,1 2-1,-3-3-19,2-1 20,-2-1-7,1 0 6,-1 0-1,-2-1-13,0 0 14,0-3-7,-2-1 0,3-1-6,-1-2-6,0-1 2,0-3 0,0-1 1,1-3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38.6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67 18,'-2'-2'4,"0"0"-1,2-2 0,-2 0 0,0-1 0,-1-1-1,-1 0 0,2 1-1,-2-1 0,0 1 1,0-1-1,-2 2 0,-3-1 0,1 2 0,-4 1 0,-1 0 0,1 2-1,-5 0 1,3 0 0,-3 2-1,1 1 0,1 0 0,-1 1 0,3 0 0,1 0 0,0 0 0,1 2 0,3-1 0,2 1 0,2 0 1,-1-1-1,5 1 0,3 0 0,1 0 0,2 0 0,2-1 1,2 1-1,3 0 0,1-1 0,1 1 0,1-1 1,-1 1-1,1 0 0,1 0 0,-3 1 0,1 0 0,-3 1-1,-1-1 1,-1 2 1,-2 0-1,-2 1 0,-1-1 0,-3 2-1,-2-1 1,-2 0 0,-3 2 0,1-1 0,-2-1 0,0-1 0,-2 1 0,-1-1 0,1 0 0,0-2 0,0-1 0,-1 0 0,1-2 0,2 0 0,0-3 0,1-2 0,1 0 0,2-3 0,2-2 0,0 0 0,2-3 0,2 0 0,3-1 0,-3-2 1,2 0-1,0 1 0,0-1 0,1 2 0,-1-2 0,-2 3 0,2 1-1,-2 1 0,-2 0-1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37.98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62 528 19,'0'-1'3,"-2"0"1,2 0-1,-2-1-1,0 2 1,0 0-1,-1 0 0,1 2 0,-2-1 0,2 1-1,-2 1 0,0 2 0,0 0 0,0 2-1,-1 0 0,1 1 1,0 0 0,0 1 0,2 1 0,-2-1-1,2 0 1,2 2 0,-2-2-1,2 0 0,0-1 1,0 1-1,2-2 0,2-2 0,0 1 0,0-1 0,2-2-1,1 0 1,1-2 0,0-1 0,0-1 0,1-3 0,1 0 0,0-1 0,1-1-1,-3 0 1,2-1 0,-1-1 0,-1 1 0,0 0 0,0 1 0,-1 1 0,-1 0 0,-2 0 0,0 2 1,0 0 0,0 2-1,-2 0 0,-2 2 0,3 2 0,-3 0 0,2 2 0,-2 1 0,0-1 0,0 2 0,0 1 0,0 2 0,0-2 0,0 1 0,0 1-1,0 0 1,-2-1-1,2 1 0</inkml:trace>
  <inkml:trace contextRef="#ctx0" brushRef="#br0" timeOffset="7811">140 0 20,'0'0'4,"0"0"0,0 0-1,0 0 0,0 0-1,0 0 0,0 0 0,0 0 0,0 0-1,0 0 0,0 0 1,0 0-1,0 5 0,0 4 0,-2 3 0,0 0 0,0 4 0,0 0 0,2 2 0,-2 3 0,0 4-1,0 0 0,0 3 0,0 1 1,-2 3-1,2-1 7,-1 3 5,1 0-1,0-1-2,0 1-14,0 0 8,0-2-1,0 1 6,2-2-7,-2 2-7,2-3 14,-2 0-14,2-1 14,0-1-8,0 0 7,0-2-7,0-2 0,0-1 0,0 0 0,0-4 6,0-1-7,0-3 6,2-1-13,-2-1 14,0-4-1,0-1-13,0-1 0,0-1 1,2-3 1,0-2 0,0-1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37.3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27 17,'0'0'3,"0"-1"-1,0-1 1,0 1 0,2 0 0,2-1-1,0 0 0,1-1-1,1 1 1,2 0-1,-2-1 1,3 2-1,1-1 0,-2 1 0,3 0 0,-3-1 0,0 1 0,1 1-1,-1 1 1,-2 1-1,0 0 1,1 1-1,-3 2 0,-2 1 1,-2 1-1,0 0 0,-2 1 0,-2 1 0,0 0 0,-1 0 0,-1 0 0,0 2 0,0-1 0,-3 0 0,3 1 0,-2-3 0,0 1 0,1 0 0,1-2 0,2 0 0,0 0 0,0-1 0,2-2 0,2 0 0,0-1 0,2 0 0,0-1 0,4-2 0,0 0 0,2-1 0,1-2 0,1 2 1,3-1 0,-1 0-1,1-2 0,1 2 1,-1-2-1,-1 1 0,-2 2 0,1-1-1,-1 0 1,-1 1 0,-3 0 0,0 1-1,-2-1-1,0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36.1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 15 17,'0'0'3,"0"-1"0,0 1 0,0-2-1,0 0 0,2 0-1,0 0 1,-2-1 0,2 2-1,1 1 0,1-2 0,-2 3-1,0-1 1,-2 0 0,0 0 0,0 1 0,0-2 0,0 1-1,0 0 1,2-1 0,0 2-1,-2-2 1,0 1 0,0 0 0,0 0-1,0 0 0,0 0 0,0 1 0,0 1 0,0-2 0,0 0 0,-2 3 1,2-2-1,-2 2 0,2 2 0,0 1 1,2 1-1,-4 2 0,2-3 0,-2 1 0,0 1 0,0 2 1,0 3-1,-1 1 1,1 1 0,-2 0-1,0 4 0,-1-1 0,1 1 0,0 1 0,0 0 0,-1-1 0,3 2 0,-2-2 0,0 1-1,-1-3-1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3:37.79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0 19,'0'0'4,"0"0"-1,0 0 0,0 0-1,0 0 1,0 0-1,0 0 0,0 0-1,0 0 1,0 0 0,0 0 0,0 0-1,0 0 0,0 0 0,0 0 0,0 0 0,0 0 0,0 0 0,0 0 0,0 0-1,0 0 1,0 0-1,0 0 0,0 0 1,0 0-1,0 1 0,0 0 0,0-1 0,0-1 1,0 1-1,-2 0 1,2 0 0,0 0-1,0 0 7,0 0-7,0 0-1,0 0 7,0 0-1,0 0-7,0 0 7,0 0-1,0 0 0,0 0-1,0 0 6,0 1-7,2 1-1,-2-1 0,0 0 13,0 0-8,0-1-1,0 1-7,2 0-6,-2 3 14,2-1 5,2 1-1,-2 3-2,0 0-1,0 0 0,0 2-14,0-1 1,0 3 1,0-1 13,0 1-1,-2 0 5,0 1-26,0 0 20,0-1 6,0 2-8,0 1 6,0-1-14,0 1 13,-2 0-7,2-2 6,0 1-8,0 0 0,-2 0-6,2 0 7,-2-2 0,2 1 6,-2-2-13,0 2 13,2-3-7,-2 1 6,2-2-7,-2 0 0,2-1 7,-2 0-20,2-1 2,0-2-5,0 1 2,0-2 2,0 0 1,0-1 1,0-1 1,2 0 1,0-1-1</inkml:trace>
  <inkml:trace contextRef="#ctx0" brushRef="#br0" timeOffset="720">320 134 19,'-2'0'4,"2"0"0,0 0-1,0-1 0,-4-3-1,2 0 1,-2 0-1,2-1 0,0 2-1,0-1 1,0 1-1,0 1 1,-2 0-1,-4 4 0,1-2 0,1-2 0,2 4 0,2 1 0,-4-1 0,-2 0-1,0 0 0,1 1 0,1 3 0,-4-1 1,4 1 6,-2 1-7,-2-1 0,1 2 6,1 0-8,4 1 1,0-4 0,2-1 1,0 3 0,0 0 0,2 1 0,-2 2 0,2-1-1,2 0 1,-2 1 0,2-2 0,4 9-1,4-3 0,-2-1 7,5-3-7,-1-1-1,2-4 2,3-1-1,1-2 0,-1-1 1,3-1-1,-2-2 1,-9 1 0,-1-1 0,0-1 0,2 0 0,-1-1 0,-1 1 0,0-2 6,0-1-7,-2 2 0,0-2 0,1 0 0,-3-1 1,0-1-1,-2 0 1,0 0-1,-2 0 1,0-1 0,0 0 0,0 1 0,-2 0 0,-2 1 6,0 0-7,-1 0 7,-1 0-7,0 1 6,0 0-1,-2 2 0,0 0-7,-7-3 0,1 3 1,6 0 0,-2 2 0,-1-2 7,1 2-7,0 2 0,0 0 0,3-1 0,3 1-1,2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55.07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44 22,'0'0'4,"0"0"0,0 0 0,0 0-1,0 0 0,0 0-1,0 0 0,0 0 0,0-2-1,4 0 0,2-2 1,3 1-1,1-1 0,0-1 0,3 2 0,-1 1 0,0-2-1,3 1 0,-1-1 1,1 2-1,-1-1 0,1 2-1,-1 0 0,1 0 0</inkml:trace>
  <inkml:trace contextRef="#ctx0" brushRef="#br0" timeOffset="228">36 273 22,'0'0'4,"0"0"-1,0 0 0,0 0 0,0 0-1,0 0 0,2 0 0,4-1 0,3 1-1,1-1 0,0 0 0,1 0 0,3-2 0,1 2-1,-1 0 1,5-1 0,-3-1-1,3 2 0,0 0 1,-3 0-1,3 0 0,-3-1 0,3 0 1,-5 1-1,1 0 0,-3 1 0,-1 0 0,-1 0 0,-2-1 0,-2 1 1,1 0 0,-1 0-1,-4 0 0,2 0 1,-2 0-1,0 0 0,-2 1 0,0-1 0,0 1 0,0-1 0,-2 0 0,2 0 0,-2 0 0,2 0 0,0 0-1,0 0 0,0 0 0,0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8:55.82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72 142 20,'-4'-1'4,"0"-3"-1,0 1 0,-3-1 0,1 1 0,-2-3-1,2 3 0,0-1-1,-1 0 1,3 0 0,0 1-1,0 0 0,0 1 0,2 1 0,2 0 0,-2-2 0,2 3 0,4-1 0,0 1-1,2-1 1,4 1 0,1 0-1,3-1 0,1 2 0,1-1 0,1 1 0,4-1 0,-1 0 0,3 0 0,0-1 0,0 1 0,-1 0 0,3 0 0,0 0 0,0-2 0,-2 0 0,-1 0 0,1 0 0,0-2 0,0 2 0,-1-2 0,-3 1 0,0 1 0,-3-2 0,-3 2 0,-1 0 0,-4-1 0,1 2 0,-1 1 0,-4-1 0,0 1 0,0 1 0,0 1 0,-2 3 0,-2 0 0,0 2 1,-2 2 0,-2 3-1,0 0 0,-2 4 0,2 1 1,-2 2-1,-3 2 0,1 2 7,2 0-8,-5 3 1,3-1 0,-2 2-1,2 1 0,-1 2 1,1 3 0,2-1 0,0 3 0,-1-1 0,1 1 0,4-1-1,-2-2 1,2 1 6,0-4-7,0 0 0,2-2 1,-2-2 6,2-1-1,0-2-7,-2-4 0,2 0 0,0-3 1,0-2-1,0-2 0,-2-1-1,2-3 0</inkml:trace>
  <inkml:trace contextRef="#ctx0" brushRef="#br0" timeOffset="543">128 632 21,'-2'0'4,"2"1"-1,-2-1 1,0-1-1,2-1 0,0 1-1,0-2 0,2 0 0,0 0 0,4 0-1,2-1 0,3 0 0,1-2 0,5 1 0,-1 1 0,3-1 0,2 0 0,1 1 0,1-1 0,0 0 0,2 2-1,2-2 0,-3 2 1,1 0-1,-4 0 0,0 1 0,-5-1 0,1 1 0,-1 2-1,-3-1 1,-3 1 0,0-1 0,-3 1 1,-1-2-1,0 1 0,0 0 0,-2 1 0,0 0 0,1-1 0,-3 0-1,0 1 0,0 0 0,2-1-1</inkml:trace>
  <inkml:trace contextRef="#ctx0" brushRef="#br0" timeOffset="862">834 310 20,'0'-3'4,"0"1"0,0 0 0,2-2-1,-2 2 0,2 0 0,-2-1-1,0 1 0,0 1 0,0 0 0,2-1-1,-2 2 0,0 2 0,0 0 0,0 1-1,0 2 1,2 0 0,0 2-1,0 0 0,0 0 0,2 0 0,2 1 0,1 1 0,-1-1 1,4 2-1,-2-1 0,3 0 1,1 0-1,1 1 1,1 0-1,3 1 0,-3-1 0,3 0 0,-1 0 0,1 0 0,-1 1 0,3 1 0,-3 0 0,3 2 0,-2 0 0,1 3 0,1-2 0,0 1 0,-3 0 0,-1-1 0,1 1 0,-3-1 0,-1 0 0,-2 0 7,-1 0-8,-3-1 7,0 0-7,-2 0 0,0-1 0,-4-2 0,0 0 0,-2-1 1,-2 0 6,-2-2-8,0-1 1,-1-3 0,-3 1-1,2-4-1</inkml:trace>
  <inkml:trace contextRef="#ctx0" brushRef="#br0" timeOffset="1277">999 154 23,'0'-3'4,"-2"-1"0,0-1 6,2-1-1,0-1-8,0 0 7,0-1-1,0-1-8,4 0 7,-2 0-1,4 1-7,1-1 0,1 0 0,2 1 1,5 1 6,-1 0 0,1 1-1,1-1 0,1 1 5,-1 0-7,5 3 0,-2 0 6,-1 0-8,-1 2-6,-1-1 13,-1 1-13,-1 1 13,-1 0-7,-1 0 0,-4 0 0,3 0 0,-5 1 0,0 1 0,-2-2 6,0 2-13,1-1 7,-3 0 0,-2 2 0,0-2 0,-2 1 0,2-1-6,-3 2 7,1-2-7,2 0 1,-2 1 1,-2-1 0,2 2 0,0-2 0,0 1 0,0-1 0,0 1-1</inkml:trace>
  <inkml:trace contextRef="#ctx0" brushRef="#br0" timeOffset="3120">1572 968 19,'0'0'4,"0"0"-1,0 0 0,0 0 0,0 0-1,0 0 0,0 0 1,0 0-1,0 0 0,0 3 0,2 2-1,0 1 0,-2 2 0,2 2 1,-2-1-1,2 3 0,-2 1 0,0 0 0,-2 1-1,2 2 7,0 0-7,0 1 0,-2 0-1,2 1 1,-2 1 0,2-1 0,-2 2 0,2 0-1,0-1 0,0-1 0,0 0-1,0 0 0</inkml:trace>
  <inkml:trace contextRef="#ctx0" brushRef="#br0" timeOffset="3550">1777 1001 17,'0'-1'4,"0"1"-1,0 0 0,0 0-1,0 0 1,0 0-1,0 0 0,0 0 0,0 0-1,0 0 1,0 0-1,0 0 0,0 0 0,0 0 0,0 0 0,0 0 0,0 0 0,0 0 0,0 0 0,0 0 0,0 0-1,0 0 0,0 0 1,0 0 0,0 0-1,0 0 1,0 0 0,0 0-1,0 0 0,0 0 0,0 0 0,0 0 0,0 0 0,0 0 1,0 0-1,0 0 1,0 0-1,0 0 0,0 0 0,0 0 0,0 0 0,0 0 0,0 0 1,0 0-2,0 0 1,0 0 0,0 0 0,0 0 1,0 0-1,0 0 0,0 0 0,0 0 0,0 0 0,0 0 0,0 0 0,0 0 7,0 0 5,0 0-1,0 0-2,0 0-7,0 0 0,0 0-1,0 0 0,0 0-6,0 0 13,0 0-14,0 0 7,0 0 0,0 0 0,0 0-6,0 0 0,0 0 1,0 0 1,0 0 6,0 0 6,0 0-14,0 0 14,0 0-15,0 0 2,0 0 6,0 0 0,0 0-7,0 0 14,0 0-8,0 0 7,0 0-14,0 0 1,0 0 13,0 0-7,0 0-7,0 0 7,0 0 6,0 0-13,0 0 13,-2 2-7,2 3 6,-4 1-13,0 2 7,0 1 0,-1 2 7,1-1-14,0 3 7,0 0 0,0 1 0,2 1-6,0 0 1,0 0 13,2 2-14,0 0 7,2-5-6,2 2 13,2-1-7,0 0 6,3-1-7,3-3 6,0 0-1,5-2-6,0 0 0,3-2 6,1-2-13,0 0 1,-1-2 7,1-2-6,0 0 7,-1-3 0,-1-2 0,-2-1-1,-1 0-6,-1-1 1,-3-1 7,-2-3 0,-1 1-1,-5-2-6,0 1 7,-2-1 0,-4 1-1,-2-1 0,0 1 0,-5-1-6,-1 2 7,0 0 6,-3 1-14,-1-1 7,-3 2-6,3 1 0,-3 0 1,3-1 0,-3 1 0,-2 1 0,3 2 1,1-1-1,1-1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9:01.69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49 4 17,'-3'-2'3,"1"1"0,-2 1 0,2 0 0,-2-1-1,0 2 0,0 0 0,1 1 0,-1 0 0,2 0-1,-2 2 0,2 0 0,0 2 0,0 1 0,0 0 0,2 0 1,-3 0-1,1 1 0,2 0 0,0 0 0,0 0 0,2-1 0,-2 0-1,3-1 1,-3 0 0,2-2 6,-2 1-1,2-1 6,-2-2-8,2 0-7,-2 1 7,2-1-1,-2-1 6,2-1-1,-2-1 5,2-1 5,0 0-21,0 0 13,0-1-14,3-1 13,-3 1-1,0-2-7,2 2 12,-2-1 5,0-1-3,0 2-8,0-1 6,0 1-8,-2 0-13,3 0 19,-1 1-13,0 1 12,-2-2-13,2 2 0,-2 0 7,2 1-7,-2 0 6,2 2-6,-2 2 13,0 2-2,2 1-19,-2 1 20,0 2-14,2 3 13,-2 0-13,0 2 0,0 2 7,0 3 6,0 1-7,-2 2 0,2 1 0,0 2-7,0 1 1,0 1 1,0 0-12,0 1 8,2-1 1,-2-1-12,0-1 3,0 0 1,2-2 1,0-2 1,1-1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9:02.19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8 153 22,'-2'0'4,"2"0"0,0 0-1,0 2 0,-4 0-1,2 0 0,2 3 0,0 1 0,0 2 0,4 0-1,2 4 0,4 1 0,3-1 0,1 4 0,3 1 0,1 0 0,3 1 0,-2 2 0,1-1-1,-1 0 0,0 0 0,-3-1 0,1 0 0,-3-1 1,-4 1-1,-1-1 0,-1-1 0,-4-1 0,-2-1 0,-4 0 0,0-1 0,-4-1-1,-2-2 0,-3-1-1</inkml:trace>
  <inkml:trace contextRef="#ctx0" brushRef="#br0" timeOffset="262">140 55 22,'0'-2'5,"4"-2"-1,1-1-1,1 0 0,2-1-1,2 0 0,3 0 0,-1 0 0,3 2-1,-1-1 0,3 2-1,-1 1 0,1 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9:02.6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372 60 24,'0'0'4,"-2"0"-1,0 0 1,0 0-1,0 2 0,-3 0-1,-1 3 0,0 2-1,-2 1 7,-3 4-1,1 1-7,0 2 0,-3 2 6,-1 2-7,-1 2 0,1 3 7,-1 0-7,1 2-1,-3 1 7,3 1-7,-3-1 7,3-1-7,-1 0 0,1-1 0,1-2 0,1 0 0,2-3-1,-1-3 0,-5 14-1</inkml:trace>
  <inkml:trace contextRef="#ctx0" brushRef="#br0" timeOffset="230">0 126 22,'0'-1'5,"0"1"-1,0 0-1,0 0 0,0 0 0,0 2-1,2 2 0,2 1 6,2 0-7,2 2 0,0 3 6,5 0-1,-1 3 6,3 1-2,-1 1-7,1 2-7,-1 0 0,1 1 7,-1 2-7,-1 0 1,1 1-1,-2-1 0</inkml:trace>
  <inkml:trace contextRef="#ctx0" brushRef="#br0" timeOffset="470">643 141 22,'0'0'4,"0"-1"-1,0 0 0,0 1 0,0 1 0,0-1-1,4 4 0,0 3-1,2 1 0,0-3 1,1 1-1,-1 2 0,4 1 0,0 2 1,3 0-1,1 1 0,1 2 0,-1 0 0,3 2 0,-3 2 0,3 0-1,-3 0 1,1 0-1,-1 1 0,-1-2 0,-3 1 0,-2-2 0,1 0 0,-5 0 0,0-1 0,-4 0 0,-2-2 0,-2 0 0,-3-3 0,-1 1 0,0-2 0,-4-2-1,1 0 0,-14 4-1</inkml:trace>
  <inkml:trace contextRef="#ctx0" brushRef="#br0" timeOffset="752">678 28 22,'2'-1'4,"2"-2"-1,2 1 0,0-1 0,5-2-1,1 1 0,3 1 0,1 1-1,3-2 0,-1 3 0,1 0-1,2 1 0,-1 1-2</inkml:trace>
  <inkml:trace contextRef="#ctx0" brushRef="#br0" timeOffset="2282">88 240 18,'0'0'4,"-2"0"-2,2 0 0,0 0 1,0 0-1,0 0 0,0 0-1,0 0 1,0 0 0,0 0 0,0 0-1,2 0 0,0 0 0,1 0 0,-1 1 0,2 0 0,-2 0 0,2 0 0,-2 2 0,0 0 0,2 0-1,-2 1 1,2 1-1,1 0 1,1 0 0,0 4 0,0-1 0,0 1-1,5 1 0,-1 0 1,0 3-1,1 0 0,1 1 1,1 1-1,-1 1 0,0 1 1,3 0-1,-3 0 0,3-1 0,-3 1 0,3 0 0,-3-2 0,-2 1 0,3-1 0,-1-2 0,-1-1 0,-1 0 0,0-1 0,-1-1 0,-1-2 0,-2 1 0,0-2 0,0-2 0,-1 0 0,-1 0 7,0-2-1,0 1-7,-2-1 6,2 0-7,-2-1 1,-2-1-1,2 0 0,-2-1 1,0 2 0,0-2-1,0-2 0,2 1-1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9:03.5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13 22,'0'-1'4,"2"1"-1,3-2 0,3-3 0,1 3 0,-1 0-1,5 1-1,-1 1-1,3 1-1</inkml:trace>
  <inkml:trace contextRef="#ctx0" brushRef="#br0" timeOffset="140">88 290 20,'0'0'5,"2"0"-1,-2 0-1,2 0 0,2-1 0,3-1 0,1 0-1,3 0 0,1 1-1,3-2 0,2 1 0,2 0-2,2-1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9:05.5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 80 19,'-2'-2'4,"-2"0"0,0-1-1,0-1 0,-1 0 0,1-1 0,0 1 0,2 2-1,0 0 0,0 1 0,2-2 0,2 2-1,2 0 7,2 0-8,5 0 0,-1 1 0,2 0 0,5 1 0,18 0 0,-2 1 0,0-1 7,-2 2-8,0-1 1,-16-1-1,-1 0 0,1 1 1,-1-1-1,3 0 1,-3 0-1,1-1 7,-1 1-7,-1 0 0,-3 2 0,0-2 7,-1 2-1,-1 1-7,0-1 0,-2 3 7,-1 1-1,1 2 6,-4 1-14,2 1 7,-4 2 0,2 1 6,-2 1-1,0 1-8,0 1 7,-2 2-1,0-1-1,0 1-7,0 2 0,0 0 7,-2 0-1,1 2 0,1 1-1,0 0 0,2 1 6,0-1-1,0 1-1,0 0-1,0 0-1,0-1-1,2 1 0,0-1-1,1-2-6,-1 1-6,0-2-6,0-2 2,0 1 1,0-2 0,0-1 0</inkml:trace>
  <inkml:trace contextRef="#ctx0" brushRef="#br0" timeOffset="448">126 506 23,'0'-1'4,"0"-1"0,4-3 0,-2 1-1,2 0 6,13-6-8,2 3 1,3 0-1,1 2 0,4 1 0,-15 3-1,3 0 0,1 0-1,3 0 0</inkml:trace>
  <inkml:trace contextRef="#ctx0" brushRef="#br0" timeOffset="636">689 211 23,'0'0'5,"0"-1"-1,0 0-1,-2-1 0,2 1 0,0-1 6,0 1-8,2 1 7,-2-1-1,4 2 5,0 2-8,2 0 6,2 2-14,3-1 7,1 2 0,1 1-7,1 0 7,3 1-7,-1 2 13,1-1-1,1 0-1,-1 3-1,-1-1-7,1-1 6,-3 3-13,1 0 1,-5 0 1,1-2 13,-3 3 0,-2 1-8,-2 2-6,-2-1 7,0 0 7,-4 2-7,-2-1 6,2 1-13,-2-2 13,0 0-7,-5 0 6,1-1-7,0-2 7,-2-1-13,1 0 13,1-3 0,0 1-7,0-3-6,-1-1 0,3-2 1,0 0 0,0-1 0</inkml:trace>
  <inkml:trace contextRef="#ctx0" brushRef="#br0" timeOffset="963">744 38 24,'0'0'4,"3"-3"0,-1 0 6,0 1-1,2-2-8,2 1 6,0-1 0,3 2-8,3-2 7,2 1-7,15-2 0,0 3 0,0-1 6,0 3-7,0 0 0,0 0-1,-14 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1:59.02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314 186 20,'0'0'4,"0"0"-1,-2 0 0,2 0 0,0 0 0,0 0-1,0 0 0,0 0 0,0 0-1,0 0 1,0 0-1,0 0 0,0 0 0,0 0 0,0 0 0,0 0 0,0 0 0,0 0 0,0 0-1,0 0 0,0 0 0,-4-1 1,-1-1 0,3 1-1,-2 0 0,2 0 0,-2 1 0,2-1 0,-2 0 0,2 1 0,-2-2 0,-1 2 0,1-1 1,2 0 0,0 1-1,0-1 0,-2 1 0,2 0 0,0 0 1,0 0-1,-2 0 0,2 0 0,-3 0 0,1 0 0,0 1 7,0 0-8,0 2 0,0-1 1,0 0 0,-1 1-1,1-1 1,-2 1 0,2 1 0,-2-1-1,2 1 1,-3 1 6,1-2-7,2 1 0,-2 0 1,0 1 0,-1-1-1,-1 1 0,2-1 1,0 0-1,1 0 1,-1 0 0,0 1 6,0 0-7,2-2 0,-3 1 7,3 0-8,0 2 1,-2-2 0,2 2 0,2-1 0,-4 0 0,1 0 1,1 0 6,0 0-8,0 1 1,0 0 0,0 1 0,0-1 7,-1-2-7,3 3 0,-2 0 0,2-1 6,0 1-7,0-1 0,-2 1 1,2 1 6,0-1 0,0 2-7,-3-1 6,3 1-6,0-1 6,0 1 0,0 0-1,2-1 0,-2 2-7,2-2 7,-2 0-7,2 1 7,-2 1-7,2-1 1,0 0 0,0 1 1,2-1-1,-2 1 7,0 0-6,0 0 0,0-1 6,2 2 0,-2-1-1,2 0-6,-2 0 0,2-1 1,-2 2 6,2-1 6,-2 1-15,2-2 2,0 2 13,-2-2-14,3 0 13,1-1-14,-2 2 7,0-1 6,0 0-13,0 1 13,2-1-8,0-1 7,2 1-14,-1 1 14,1-2-14,0 0 14,-2 0-7,2 0 0,1 2 6,-1-1-7,0-1-6,0 1 13,3 1-7,-3 0-6,2 0 1,-2-1 13,3 0 5,-1 2-14,0-2-6,0 1 20,3 1-1,-1-1-2,-2 1-20,3-1 8,1 0 0,-1 0 13,1 1-7,0-1-1,1 2 6,-1-2-7,3 2 0,-3-2-6,3 2 0,-3-2-5,3 2 7,-1-2 1,1 0 6,1 0-7,-1 1 7,-1-1-1,1-1 0,1 2 0,-1-2 6,1 1-2,3-1 0,-2 0-14,1-1 1,-1 0 7,1 1 0,1-2 0,0 1 0,-1-1 6,1 1-20,2-1 8,-3-1 7,1 1 6,0-2-1,-1 1-20,1 0 8,0-1 13,-3-1-13,3 1 7,-3-1-1,1-1 7,-1-1-1,1 2-1,0-3-14,-1 1 8,1 0 6,-1-2 5,1 0-20,-1 0 14,1 0-1,-2-2 0,1 0-7,1 0 0,-1-2 7,3 1 6,-3-1-20,3 0 7,0-1 7,-1-1-1,3 0 0,0 2-7,0-2 13,1-1-7,1 1-13,0 0 14,0-1 0,2 1-1,-3-1-6,1 0 7,0 0-13,0-1 7,-1 0 7,-1 0-1,0 0 6,0-1-13,-1-1 13,-1 1-8,2-2 0,-3 0 0,1-1-13,0 1 8,-3 0 7,1-2-7,-1 0 7,1 2 0,-3-2-19,3-1 14,-3 0 7,-1 0-1,1-1-13,-1 1 14,-1-1-1,1-1-13,-3 1 7,0-1 1,1 2-7,-1-1 8,0 0 0,1 1-7,-3-1 8,2 0 6,-1 0-14,-1 0 7,-2 1 7,3-1-7,-3-1 0,-2 3 12,2-3-14,0 1 0,5-15 7,-3 2 5,-4 6-13,0 0 0,0 2-6,-4-1 14,0 3-1,0-1-7,-4 1 1,0 1 13,2 1-8,-4-1-7,4 9 7,0-1 6,0-2-7,-3 0-1,1-2 0,-2 0 0,0 0 6,2 1-13,-2-1 1,-3 1 13,1 1-26,0-1 14,-1-1 7,-1 0-13,-2 1 14,1 0 0,-1 0-7,-1 2 13,1-2-8,-3 2-6,1-1 13,-1 2-8,1 0-6,-1-2 7,1 2-7,-1-1 7,1 1-6,-3 1 13,3-1-14,-1-1 1,-1 2 6,-1-1-6,1 1 7,-1 0-1,-2 0 0,-1 1 0,-1-2 6,-2 2-1,-2 0-1,-2 2-20,3-2 21,-5 1-7,2 1-6,-2 0 7,0 1-1,0-1 0,0 2-6,-2-1 13,2 2-7,-2-2-6,2 2 7,0 1 0,0-1-6,0 0 13,2 1-8,0 0 7,2 0-1,-2 1-13,2 0 13,2 0-1,0 0 0,1 1-1,-1 1-13,2 0 14,0 0-1,1 0-7,-1 2-6,2-1 14,-1 2-7,1-2 13,-2 2-8,3 1-6,-1 0 12,0-1-7,1 2-6,-1 0 0,0 0-6,3 2 20,-3-1-7,3 0-7,-3 0-6,0 1 2,1 1 13,1-2-7,1 0 1,-1 1 0,0-1 6,1-1-1,1 0-6,-1 0-6,1 0 7,1-1 0,-1 1-6,3-1-5,-1 0-5,1-2 1,2 0 2,1-1 1,1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2:09.7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 1 17,'-2'-1'3,"0"1"0,0 0 0,-2 0 0,1 0-1,1 1 0,2-2 0,0 1-1,0 0 1,0 0 0,0 0-1,0 0 0,0 0 0,0 0 0,0 0 0,0 0-1,0 0 1,0 0-1,0 0 0,0 0 1,0 0-1,0 0 1,0 0-1,0 0 0,0 0 1,-2 0 0,0 1-1,2 1 0,0-2 0,0 0 1,0 0 0,0 0-1,0 0 0,0 1 0,2 0 1,-2-1-1,2 0 0,-2 1 0,2-1 0,-4-1 1,4 1-1,-2 0 0,0 0 0,0 0 0,3 1 1,3-1-1,2 0 0,4 2 0,-2-1 0,5 0 0,-1 0 0,1 2 0,1-3 0,-4 2 0,5 0 0,-3-1 1,0-1-1,1 1 0,-1-1 0,-2 1 0,1-1 0,-9 0 0,2 0 0,0 2 0,-2-2 0,0 1 0,0-1 0,0 0 0,1 0 0,-1 0 0,0 0 0,-2 1 0,0-1 0,0 0 0,2 0 0,-2 0 0,0 1-1,0 1 1,-2-2 0,2 0 1,-2 0 0,0 0-1,0 0 0,2 0 0,-2 0 0,0 0 0,2 0 1,-2-2-1,0 2 0,2 2-1,0-2 1,0 1 0,0-1 0,1 1 0,-1-1 0,0 0 0,0 0 0,2 0 0,-2 0 0,0 0 1,0 0-1,2 0-1,-2 1 8,0-1-8,0 0 7,0 0-7,0 0 6,0 0-7,0 0 0,0 0 7,0 0-7,1 0 1,-1 0 0,-2 0 0,0 0 0,0-1 0,2 1 0,-2 0 0,0 0 1,-2 0 6,2 0-7,0 0 0,0 0 0,0 0 0,0 0 7,0 0-7,-2 0-1,2 0 1,0 0-1,0 0-1,-3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3:06.4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531 0 16,'0'0'3,"0"0"-1,0 0 1,0 0 0,0 0-1,0 0 0,0 0 0,0 0-1,0 0 0,0 0 0,0 0 0,0 0 0,0 0 0,0 0 0,0 0 0,0 0 0,0 0 0,0 0 0,0 0 0,0 0-1,0 0 0,0 0 1,0 0 0,0 0-1,0 0 1,0 0 0,0 0-1,0 0 0,0 0 0,0 0 0,0 0 0,0 0 1,0 0 0,0 0-1,0 0 0,0 0 0,0 0 0,0 0 0,0 0 0,0 0 0,0 0-1,0 0 1,0 0 0,0 0 0,0 0 0,0 0 0,0 0 0,0 0 0,0 0 1,0 0 0,0 0-1,0 0 0,0 0 0,0 0 0,0 0 1,0 0-1,0 0 1,0 0 0,0 0-1,0 0 0,0 0 0,0 0 0,0 0 0,0 0 0,0 0 0,0 0 0,0 0 1,0 0-1,0 0 0,0 0 0,0 0 0,0 0 0,0 0 0,0 0 0,0 0 0,0 0 0,0 0 0,0 0 0,0 0 0,0 0 0,0 0 0,0 0 1,0 0-1,0 0 0,0 0 1,0 0-1,0 0 0,0 0 0,0 0-1,0 0 1,0 0 1,0 0-1,0 0 0,0 0 0,0 0 0,0 0 0,0 0 0,0 0 0,0 0 0,0 0-1,0 0 1,0 0 1,0 0-1,0 0 0,0 0 0,0 0 0,0 0 0,0 0-1,0 0 1,0 0 1,0 0-1,0 0 0,0 0 0,0 0 0,0 0 0,0 0 0,0 0 0,0 0 0,0 0 0,0 0 0,0 0 0,0 0 0,0 0 0,0 0 0,0 0 0,0 0 0,0 0 0,0 0 0,0 0 0,0 0 0,0 0 0,0 2 0,2 1 0,0 1 0,-2 0 0,3 1 0,-1 0 7,0-1-7,-2 1-1,2 1 1,-2 1-1,0 0 0,0 0 0,0 1 1,2 2 0,-2 1 0,0 2 6,0-1 0,0 3-1,0 2 5,0-1-7,0 3 0,2 0 5,-2 2 6,0 1-8,0 1-1,0 2-1,-2-1 0,2 1-1,-2 0 0,0 2 6,-2 0-1,1-1-1,-1 1-1,2 0-1,-2-1-1,2 1-13,-2 0 8,2 0 0,-2-2 6,-1 2-7,1 1 7,0 0-19,0-1 20,0 1 6,0 0-8,0 0-1,-1 0 0,1 0-7,0 0 1,0-2 6,0 1 6,2-1-20,-2 0 21,-1-1-8,1 0 6,2 1-1,-2-2-13,0 1 13,0-1-13,0 0 7,-1 2-7,-1-2 7,2 1 0,-2 0 0,0-2-6,-1 1 13,3-1-14,-2 0 1,2 0-6,-2-1 20,1-1-7,-1 1-6,0-1 6,2-1-12,-2-1 20,1 0-14,-1 0 7,2 0 5,-2-2-7,2-1 6,0 0-7,-3 2 6,3-2-7,-2-1 7,0 1-7,0 1 6,-1-2-7,-1 1-6,2-1 8,-3 0 6,1 0-7,0-1 6,0 1 0,-1-1-1,1 0-13,0 0 14,-1 0-7,-1 0-6,2 0 1,-3 0 13,1 0-7,0-1 6,-1-1-6,3 1 0,0 0-6,-1 0 7,1 0 6,0 0-13,-1 0 1,1 1 13,0 1-7,1 0-7,-1 2 14,0-1-26,2 1 2,-1 0 15,1-1 0,0 0 0,0-1-6,0 1 1,-1-2-5,3 1 1,2-2 1,0 0 1,0-3-1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4:15.27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2550 520 18,'0'0'4,"0"0"-1,0 1 0,-2 1 0,2 0 0,-2-1-1,0-1 0,0 1 0,-2 0 0,0 1-1,2-2 1,-2 2 0,2-2-1,-1 1 0,3 1 1,0-2-1,3 1-1,-6 2 1,1-3 0,0-2 0,2 2-1,0 0 0,0 0 13,-2 0-8,2 0 0,-6 0-1,-2 3 6,0-3-14,-3 2 1,-1-1 6,-1 0 0,-1 1-7,-1-2 7,-1 0 6,-3 1-7,3 0-7,7-1 13,-3 1-7,2 0-6,-5-1 6,1 0 0,-1 1-6,-1-1 1,-1 2 6,-2-1 0,1-1 6,-3 0 5,-2 0-1,3 2-2,-3-1-1,-2 0-1,0 2-14,-2-1 1,0 0 7,-27 5 0,9-2 12,3-3-14,5 3 6,0-2-13,4 0 19,4-1-14,12-1 13,1 2-1,-3-2-2,0 0-1,-1 0 0,-1-1-14,0 1 7,-1-1 13,-1 1-2,-2-1-14,0 0 1,0 0 6,0 0 6,-1 0-1,-1 2-1,0-1-1,0-1-1,2 1-14,-2-1 14,2 0-1,-24 0-13,7-1 14,7 1-1,0 2-1,6-1 0,4-2-1,0 1 6,4-1-7,3 1-7,3-1 1,-1-3 13,7 3-8,-1 1-6,2-1 1,-3 1 0,1 0 7,0 0 0,-3 1-1,3 0 6,-2-1-7,-3 0 6,3 0-13,-1 1 7,-1-1-7,-1 0 7,1 0 6,-1 0-7,1 0-6,-1-1 13,1 1-7,-1-1 6,1 1-13,-1 0 14,1-1-8,1 1 7,-1 0-13,-1 0 0,1 0 8,1-1-1,-1 1-6,2 0-5,-1 0 1,1 1 20,-1 0-14,3 0 13,-2-1-13,-1 0 13,3 0-1,-1 0-8,3 0 7,-2 1-14,1-1 7,1 2 0,0-1 7,0-1-8,-9 1-6,1 1 1,1-3-5,1 2 14,1-1-7,1 1 13,1 1-1,1-1-1,2-1-1,-3 1-7,5 0 13,-2 0-8,0 0-1,-3 2-6,5-4 6,0-1 0,0 1 0,-3 1 5,3-1-13,-2 2 13,2-2-1,-3 1 5,1 0-14,0 0 13,0-1-7,1 1-1,-1-1 0,0 0 6,-1-1-14,1 4 7,0-2-7,0 0 13,-1 0-13,1 0-6,-2 1 8,1-1 0,1 1 7,0 0-7,0 0 1,-1-1 6,1 0-7,2 0-6,0 0 14,-1 0-13,1-1-5,2 1-5,0-1-16,0 0 3,0 0 3,2 1 2</inkml:trace>
  <inkml:trace contextRef="#ctx0" brushRef="#br0" timeOffset="1884">3200 1960 20,'0'0'4,"0"0"0,0 0 0,-2 0-1,0 0 0,2-3-1,-4 3 1,2 1-1,-2-1 0,4-1-1,-2 4 7,-2-2-7,2-1 12,-2 0 5,1 0-15,-1 3 0,0-3 5,-2 3 12,2-1-9,-2-2 5,-3 0-8,-1 3 5,4-2-2,0 2-7,-5-2 6,-1 0-2,-1 1-1,1 1-1,0-1 6,-3 0-20,-2 1 19,1-1-7,-3 0 6,1 1 5,-3-2-2,0 0 4,-2 1-8,1 1 5,-3-2-14,0 1 12,0-1 5,-4 1-2,0-1-14,-2 1 12,0 0-8,-2 0 6,-2-1-20,0 0 13,-1 1 6,1-1-14,0 0 1,0 1 13,0-1-14,-1 0 13,1 0 5,2 0-8,0-1-13,0 1 7,0-1-6,2 2 13,0-2-1,0 0-7,0-2 0,-3 1 6,3 0 12,-2 1-21,0-1 7,2 0 0,-2 1-1,2 0 0,2-1-6,-2-1 13,2 2-8,2 0 0,2-1 0,0 0 6,0 0-7,3 0 0,-1 0-12,2-2 7,-2 2 7,3 0 12,-3 0-20,0 0 13,0 0-1,1-1 6,1 0-14,-2 0 0,2 1 7,1-2-7,-1 2 0,0 0 6,1 0-6,-3 1 0,0-1 6,0 1-6,3 0 6,-3 0-13,2 1 14,-2-1-1,1 0-7,3 0 7,-2 0 0,1 1-1,-1-1 0,0 0 6,1 0-2,1-1 0,-2 0-8,3 1-6,-1 0 7,2 1 0,-1 0 0,1 0 0,1 0 0,1 0 0,-1 1 0,1-2 7,1 2-14,-1-1 1,1 1 1,1 0 1,-1 0 0,1 0 7,1 1-1,-1-1 0,1 0 0,0 0 6,-1 1-14,1-1-5,-1 0 8,3 1 0,-2-1 0,-1 2 13,3-2-7,-3 0-1,3 2 0,0-2 0,-1-1 6,1 2-7,0-1-13,-1 0 8,3-1 6,0 1 6,-1 0-1,1-1-19,-2 0 8,1 0 13,1 1-2,0-2 0,-2 1-8,-1-1 7,-1 1-13,1-1 7,-1 1 6,-2-1-1,3 1 0,-1-1-7,-1 0 6,-1 1-13,-1-1 8,3-1 6,-3 1-13,3 0 13,0 1-7,-1-1 7,1 0-1,-1 0-6,1 0 6,2 0-7,-1 1 7,1-1-13,0 2 14,1-1-14,1-1 8,2 1 0,0-1 0,-3 0 6,3 0-13,0 1 14,0-1-7,-1-1 6,1 1-7,2 0 1,-2 0-7,2 0 20,-2-1-1,1 1-2,1 0-7,0-1-7,-2 1 7,2 0 0,-2-2 6,1 1-7,1 1 0,0 0 0,0-1 6,0 0-1,0 0-1,0 0-1,1 0 0,-1-1 6,2 1-8,-2-1 0,2 1 0,-2 1-1,0-1 0,2 1 0,0-2 0,-3 2-13,3-1 14,0 1-19,0-1 28,0 1-14,2 0 6,-2-1-13,2 2 8,-2-1 6,2 0 0,-2 0-1,2 0 0,0 0 0,0 0-1,0 0-6,0 0 0,0 0 7,0 0-13,0 0-5,0 0-4,0 0-4,0 0-28,0 0-1,0 0 7,0 0 4,0 0 4</inkml:trace>
  <inkml:trace contextRef="#ctx0" brushRef="#br0" timeOffset="4532">2929 53 15,'0'-2'3,"0"1"-1,0-2 0,0 0 0,0-1 0,2 0 0,0 2-1,0-3 0,1-1 0,1 2 0,0-2 0,0-1 0,2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3:32.6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-3 272 24,'-3'0'5,"3"0"-1,0 0 6,0 0-1,0 0-2,0 0 6,0 0-8,0 0 12,0 0-2,0 0-8,0 0 5,0 0-2,0 0 5,0 0 5,0 0-3,0 0 4,0 0-2,0 0-9,0 0-7,0 0 12,0 0-8,0 0 5,0 0-1,0 0-8,0 0 6,0 0-14,0 0 13,0 0-1,3 0-1,-1 0 0,2 0-1,4-2-7,3 1 0,3-5 7,5-1-20,2-1 15,0-1 0,4-3-6,3 0-6,1-1 20,0-2-13,1 1 0,-1-2 7,1 1-6,-3-1 7,0 2-7,-2 3 7,-4-2-1,2 2 0,-4 1 0,-2 0-13,-2 2 14,-1 0-7,-3 2 7,-1 0-7,-1 1 13,-3 1-13,0-1 7,1 2-7,-3 0 0,0 1-18,0-1-4,0 1 4,-1 1 2,-1 0 3,0 0 0,0 2 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3:35.0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42 356 17,'0'0'3,"0"0"0,0 0 0,0 0-1,-3 0 0,3 0 0,0 0 0,0 0 0,0 0 0,0 0-1,-2 0 0,0-2 0,0 1 0,-2 0 0,2 0 0,-2 0 0,2-2 0,0 2 0,0 0 0,0 0-1,0 0 1,-1 0 0,1 1-1,0-2 0,2 2 0,-2 0 0,0-1 0,2 1 0,-2 0 1,2 0-1,0 0 0,0 0 1,0 0 0,0 0-2,0 0 1,2 0 1,0-2-1,7 0 0,-1-1 0,4-1 0,1-1 0,5-2 1,3 0-1,4 0 0,4-3 1,2-2-1,4-2 0,3 0 0,3-2 0,5-3 0,-1 0 0,1 2 0,-1-1 1,1 1-1,-2 0 0,-1 2 0,-4 1 0,-1 1 0,-3 2 0,-4 1 0,-2 1 0,-2 1 0,-2 1 0,0 0 0,-7 1 0,1 1 0,-2 1 0,-5 0 0,0 1 1,-1 0 0,-3 1-1,-2 0 0,1 1 0,-1-1 0,-2 1 0,0 0 0,-2 1-1,2 0 1,-4-1 0,0 1 0,0 1 0,0-1 0,-2 0 0,2 1 0,-2 0-1,-2 1 0,0 0 1,2 0-1,-4 1-2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4:00.5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40 252 21,'-2'0'4,"0"0"0,-1 0-1,-1 0-1,2 0 0,-2 0 0,2 0 0,-2 0 0,2 0-1,0 0 1,0 1 0,2-1-1,-2 0-1,2 0 1,-2 1 0,2 1 0,-3-2 0,3 0 0,0 0-1,-2 1 1,2-1-1,0 0 1,-2 1 0,2-1-1,0 1 7,0-1-7,0 1 6,0 0-7,0-1 6,2 2 0,0-2-1,-2 0 0,3 0 5,1-2-7,0 2 6,2-1-1,2 0-13,3-1 7,3-2 6,1 1-1,3-2-13,3 0 0,2-2 14,1 0-1,3 1-7,2-3 6,2 0 0,0 0-7,5-2 6,-1 1-6,2-1 6,2 0 0,0 0-7,-1 1 7,1-1-1,0 0-7,-1 0 1,-3 1 7,0 0-7,-4 2-6,0 0 7,-2 1 7,-4 0-7,0 1 0,-3 1 7,-1 0-13,-5 1 13,1 1-1,-5 0-6,1 0-7,-3 1 2,1 1 13,-5-2-1,0 2-6,0 0 6,0 0-14,-2 0 8,1 1 7,-3-1-1,0 1-14,0-2 8,0 2-7,0-1 1,-2 0 0,0 0 1,0 0-1</inkml:trace>
  <inkml:trace contextRef="#ctx0" brushRef="#br0" timeOffset="23836">968 187 17,'0'0'4,"0"0"-1,0 0 0,0 0-1,0 0 0,0 0 0,0 0 0,0 0 0,0 0 0,0 0 0,0 0-1,0 0 0,0 0 0,0 0 0,0 0 0,0 0 0,0 0 0,0 0 0,0 0 0,0-2-1,0-3 0,0 0 0,-2 1 1,0 0-1,0 1 0,2-1 1,-2 2-1,2 0 1,-2-1 0,2 1-1,-2 1 1,2-2-1,0 2 0,0 1 0,0 0 0,0 0 0,0 0 0,0 0 0,0 0 0,0 0 0,0 0 0,0 3 0,-2 4 0,2 3 0,-2 0 0,0 3 0,0 0 0,2 1 0,-2 1 0,2 0 0,0 2 0,0-1 0,0 0 0,0 0 0,0-1 0,2 2 0,-2-2 0,2-1 0,-2 0 0,2-1 0,0-2 0,0 0 0,0-2-1,0-1-1,2-1 0</inkml:trace>
  <inkml:trace contextRef="#ctx0" brushRef="#br0" timeOffset="24280">1252 82 19,'0'0'4,"-2"0"0,2 0-1,0 0-1,-3 0 0,-1 0 0,0 0-1,0 1 1,0 3-1,0-2 0,0 2 0,2 0 0,-3 2 0,3 0 0,0 1 0,0 0 0,0 2 0,0 1 0,2 0 0,0-1-1,0 3 1,0-2 0,0 0-1,2-1 1,0 2-1,0-2 0,2-1 0,1 0 0,-1 0 0,0-2 0,0-1 1,0-1-1,2 0 0,-2-3 0,3 0 0,-3-1 0,2-1 0,-2-1 0,-2-2 0,0 0 0,0-1 0,-2 0 0,-2-2 0,0-2-1,0 1 1,-2 1-1,0 0 2,0 0-1,-2 1 0,-3 1 0,1 1 0,2 0 0,-2 1 0,-1 2 0,3 1 0,-2 0 0,0 2 0,-1 1 0,1 1 0,2 1 0,-3-1 0,1 3 0,2 1 0,0-1-1,0 3-1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4:01.90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70 19,'-2'0'3,"2"0"1,0 0-1,0 0 0,0 0 0,0 0-1,0 0-1,0 0 1,0 0-1,0 0 1,0 0 0,0 0-1,0 0 0,0 0 0,0 0 0,0 0 0,0 0-1,0 0 0,0 0 1,0 0 0,0 0-1,0 0 1,0 0 0,0 0 0,0 0 0,0 0-1,0 0 0,0 0 1,0 0 0,0 0 6,0 0-7,0 0 0,0 0 12,0 0-14,0 0 0,0 0 1,0 0 12,0 0-1,0 0-1,0 0-2,0 0-13,0 0 7,0 0 6,0 0-13,0 0 1,0 0 13,0 0-8,0 0 7,0 0-14,0 0 14,0 0 5,0 0-8,0 0-13,0 0 14,0 0-1,0 0-6,0 0 6,0 0 6,0 0-8,0 0 6,0 0-1,0 0-1,0 0-7,0 0 13,0 0-1,0 0-8,0 0 0,0 0-13,0 0 7,0 0 1,0 0 12,2 0-20,-2 1 14,0-1 6,2 1-14,-2-1 1,2 1 12,-2-1-7,0 2 6,0-2-1,0 0-1,0 0-7,0 1 0,0-1-6,0 0 20,2 0-2,-2 0-1,2 0-8,-2 0 6,0 0-1,3 0-1,-1 0-19,0 0 20,2-1-1,2 1-13,0-2 1,3 1 7,-1 0 6,2-1-1,3 1-13,-1-2 7,3 2 0,1-1 6,1-1 0,1 1-7,3-1-13,0-1 15,0 2 6,2-3-1,-1 2-1,1-1-13,0 1 7,-2-1 0,-1 2 7,1-2-14,0 1 8,-2-1 6,-3 2-1,1 1 0,-1-2-7,-3 1 6,-1 1 0,1 0-20,-3 0 15,0 1 0,-1-2 6,-1 1 0,0 1-7,-1 0 0,-3-1 7,0 2-20,0-2 21,0 1-1,-2 0 0,0 1-20,0-2 8,0 1 14,1 0-1,-3 0-13,2 0 13,-2 0-1,2 0-7,-2 0 7,2 0-1,-2 0-7,0-1 7,0 1-19,0 0 14,0 0 7,0 0-7,0 0-7,0 0 8,0 0 12,0 0-26,0 0 14,0 0 6,0 0-1,0 0 0,0 0-13,0 0 13,0 0-13,0 0 14,0 0-7,0 0 6,0 0-1,0 0 0,0 0-7,0 0 7,0 0-7,0 0 13,0 0-8,0 0-12,0 0 20,0 0-8,0 0 0,0 0-7,0 0 13,0 0-7,0 0 0,0 0-6,0 0 7,0 0-13,0 0-5,0 0-11,0 0 3,0 0 3,0 0 1</inkml:trace>
  <inkml:trace contextRef="#ctx0" brushRef="#br0" timeOffset="23786">669 110 21,'-2'0'4,"2"0"0,0 0-2,0 0 1,0 0-1,0 0 0,0 0 0,0 1 0,-2 4-1,2 0 0,0 2 0,0 2 0,0-1 0,2 2 0,0 2 0,0 0 0,0 1-1,0 1 1,0 0 0,0 1-1,1 0 1,1-1-1,-2 0 0,0 0 1,0 1-1,0-1 1,0 0-1,0 0 0,0-1 0,2-1 0,-2-3-1,1 0 1,-1 0-1,0-2 0,0-1-1</inkml:trace>
  <inkml:trace contextRef="#ctx0" brushRef="#br0" timeOffset="24069">848 142 21,'0'0'4,"0"0"0,-3 4-1,1 1-1,2 0 0,-2 2 0,2 2 0,0-1-1,0 2 1,2 0-1,3 0 0,-3 1 0,2-1 0,2 1 0,0-1 0,0 0 0,1-2-1,1 0 1,0-1-1,1-1 0,1 0 0,-2-3 0,3 1 0,-1-2 0,0 0 0,1-2 0,-3-1 0,2 0 0,-1-2 0,-1-1 0,-2-2 0,0 1 0,1 0 0,-3-2 0,-2 0 0,0-2-1,-2 1 1,0 0 0,-2 1 0,-2-1 0,2 1 1,-3 1-1,-1-1 0,2 2 1,-2 1-1,-2-1 0,1 2 0,1 0 0,0 1 0,0-1-1,-1 1-1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4:26.9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78 21,'0'0'4,"0"0"-1,0 0 1,0-2-1,0-4 0,2 0-1,-2 0 0,3 0 0,-1 2 0,2-2 0,0 1 0,0 0-1,4 0 0,1-1 6,-1 0-7,0 1 0,3 2 0,-1-1 0,0 2 0,1 1 0,-1 1 0,0 2 0,1 2 0,-1 1 0,1 4 0,-3 0 0,0 1 0,-2 3 0,-2 1 0,1 3 0,-3-1 0,-2 2 0,-2-1 0,0 2 0,-3 1 0,-1 0 0,0-1 0,-2 1 0,-3 0 0,3-2 7,-2 0-8,1-2 7,1 1-7,0-3 0,-1-1-1,3-3 1,0 0 0,2-2 7,0-2-1,2 0-7,0-3 7,4-1 5,0-2-14,4-1 7,0-1 6,5-3-13,1 0 13,2 0-2,5-4 0,0 2-1,20-9 5,-4 2-7,5 1 5,-5 1-7,-6 3-13,-2 2 14,-15 3-7,3 2-5,-3-1 1,1 1 1,-3 0 0,1 1 1,-1 0 1,-2 1 0,-2 0 1,1 0-1,1 1 0,-4-1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4:27.9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 87 19,'-2'-1'4,"0"0"-1,0 0 0,0-1 0,0-1 0,0 2-1,2-1 0,-2-1 0,2 1-1,0-1 0,0-1 0,2 1 0,2-2 0,0-1 0,0 0 0,2 2 0,3-1-1,-1-1 0,0 0 1,1 2 0,1-1 0,2 0 0,1 2-1,-1 1 1,15-2-1,-4 4 0,-4 2 0,-1 2 0,-1 2 1,-5 3-1,-1 4 0,-5-1 0,-6 3 0,4 3 0,-4 4 0,-4-1 0,-2 1 0,-3 0 0,-1 4 0,4-12 0,-3 0 0,-1 1 0,-2 0 0,-1 0 0,1 0 0,-3 1 0,1-1 0,-1-3 0,3 0 0,-1 0 0,3-2 0,0-2 0,1 0 1,3-2-1,2 0 1,0-2-1,4-2 7,0-1-7,4-1 6,0-1-7,4-1 0,3-1 6,1 0-7,17-4 7,2 0-1,3 0-6,-3 0 0,2 3 6,0 0-6,-2-1 0,-14 4 0,-1 0 0,1 0 0,-1-1 7,1 2-7,-3 0 1,3 2 0,-5-1-1,-1 1 0,-1 2 1,-2-1 7,-1 0-7,-1 2-1,-2 0 7,0-1-7,0 1 7,-2 0-7,0-1 0,1 1 0,-3 0 7,0-2-7,0 0 0,0 0 1,0-1 0,0-1 6,0 1-7,0-1-1,2-1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4:51.94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13 18,'0'0'3,"0"0"0,0 0-1,0 0 1,0 0-1,0 0 0,0 0-1,0 0 0,0 0 0,0 0 1,0 0-1,0 0 0,0 0 0,0 0 0,-2 0 0,2 0 0,0 0 0,0 0 0,0 0-1,0 0 0,0 0 0,0 0 0,0 0 0,0 0 0,0 0 1,0 0 0,0 0 0,0 0-1,0 0 0,0 0 0,0 0 1,0 0-1,0 0 0,0 0 0,0 0 0,0 0 0,0 0 0,0 0 0,0 0 0,0 0 0,0 0 0,0 0 0,0 0 0,0 0 0,0 0 0,0 0 0,0 0 0,0 0 0,0 0 0,0 0 0,0 0 1,0 0-1,0 0 1,0 0 0,0 0-1,0 0 1,0 0-1,0 0 0,0 0 0,0 0 0,0 0 0,0 0 1,0 0-1,0 0 0,0 0 0,0 0 0,0 0 0,0 0 0,0 0 0,0 0 0,0 0 0,0 0 0,0 0 0,0 0 0,0 0 0,0 0 0,0 0 0,0 0 0,0 0 0,0 0 0,0 0 0,0 0 0,0 0 0,0 0 0,0 0 0,0 0 0,0 0 0,0-1 0,-2-1 0,-1 0 0,1 0 0,2 1 0,-2 0 0,2-2 0,-2 3 0,0-1 0,2 1 0,-2-1 0,2 1 0,0 0 0,0 0 0,0 0 0,0 0 0,0 0 0,0 0 0,0 0 0,0 0 0,0 0 0,0 0 0,0 0 0,0 0 0,0 0 0,0 0 0,0 0 0,0 0 0,0 0 0,0 0 0,0 0 0,0 0 0,0 0 0,0 0 0,0 0 0,0 0 0,0 0 1,0 0-1,0 0 0,0 0 0,0 0 0,0 0 0,0 0 0,0 0 0,0 0 1,0 0-1,0 1 1,0 3-1,-2 3 0,-2 0-1,2 1 1,0 0 1,0 3-1,0 1 0,2-1 0,0 2 0,2 0 0,-2 1 0,2-1 0,-2 1-1,0-1 1,2 0-1,-2 1 1,2-2-2,-2 0 1,2 0 0</inkml:trace>
  <inkml:trace contextRef="#ctx0" brushRef="#br0" timeOffset="1281">221 80 20,'-2'-1'4,"2"0"-1,0 1 0,-2-1-1,2-1-1,-2 1 0,2 0 1,-2 1 0,2-1-1,-2 1 1,0 0-2,0 1 1,0 0 0,0-1 0,0 3 0,0-1 0,-2 1 0,2 2 0,0 0 0,0 1-1,0 2 0,2 0 0,-2 2 0,-1-1 0,3 2 0,0 0 1,0 0-1,0 1 0,3 0 0,-1-1 0,2-1 0,2-1 0,0-1 0,0 1 0,4-4 0,1 1 0,-1-2 0,0-2 0,2-2-1,1 1 1,-1-2-1,-2-1 1,1-2 0,1 0 0,-2-1 0,-2-2 0,3 1-1,-5-2 1,0 0 0,-2-1 0,0 0 0,0-1 1,-4 2-1,0-2 0,0 0 0,-2 1 0,-2-1 0,0 2 0,0 0 0,-2 1 0,0 0 0,-1 1 0,1 0 0,0 0 0,2 1 1,-2 2-1,0-1 0,0 2 1,-1 0-1,3 1 0,-2-1-1,2 2 0,0-1 0,0 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6:18.85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255 87 16,'-17'-4'3,"3"-1"0,9 4-1,-1-2 1,2 2-1,0-1 0,2 1 0,-2 1 0,2 0-1,0 0 0,2 1 0,-2-1-2</inkml:trace>
  <inkml:trace contextRef="#ctx0" brushRef="#br0" timeOffset="474">203 57 19,'0'-1'3,"0"0"1,0 0-1,2-2 0,-2 2 0,2-1 0,-2 1-1,0-1 0,0 1 0,0 0-1,0 1 0,0 0 0,0 1 0,-2 2 0,0 1 0,-2 3 0,0 3 0,-1 0 0,-1 3 0,-2 1 0,0 2-1,-1 3 0,1 0 0,0 3 1,-2 1-1,-1 1 0,1 0 1,0 2 0,-1 0-1,1-1 0,0 0 0,1-1 0,-1-1 0,2-1 0,1-1 0,1-1 0,0-1 0,0-3 0,2-1 0,0-2-1,-1-2 1,3 0 0,0-2 0,0-2 0,2-2-1,0-2 1,0-3-1,0-1 0,2-3 0,2-3 0,-2-3 0,3-1 0,-1-5-1,0-1 0</inkml:trace>
  <inkml:trace contextRef="#ctx0" brushRef="#br0" timeOffset="752">130 33 19,'0'-4'3,"0"-1"0,0 1 1,3-1-1,-1 1-1,0 0 0,0 2 0,0-1 0,2 1 0,0 2 0,0 1 0,2 2-1,3 1 1,-1 3-1,0 2 0,3 3 0,-1 2 6,0 2 6,1 4-2,-1 0-7,0 2-1,1 2 6,-3 1-7,2 0 6,-1 0-8,-3 0 13,2 0-8,0-1-1,-2-1-6,3 0-6,7 21 19,-3-9-14,-3-5 7,-2-6 6,-1-4-20,-1-4 7,-4-2-6,0-2 1,0-2 1,0-3 0,0-1-1</inkml:trace>
  <inkml:trace contextRef="#ctx0" brushRef="#br0" timeOffset="1068">97 498 24,'0'0'4,"0"0"0,0 0-1,0 0 0,2-1 0,5 2 6,-1-1-1,2-1-8,2 1 7,1 0-8,3 0 7,1 0-7,-1 0-1,3 0 1,-3 0 0,19 0 0,-4 1 0,-6-1-1,0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6:20.50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38 19,'0'-1'4,"-2"-1"-1,2 2 0,0-1 0,-2 0-1,2 0 0,-2 1 0,0-1-1,0 1 1,0 0-1,2-2 1,-2 2 0,2-1-1,-2 1 0,2-1 0,-2 2 0,2-1 0,0 0 0,0 0 0,0 0 0,0 0 0,0 0-1,0 0 1,0 0 0,0 0 6,2 0-1,-2 0-1,0 0-7,0 0 1,0 0 0,0 0 6,0 0-7,0 0 0,0 0 1,0 0 6,0 0-1,0 0 0,0 0-1,0 0 0,0 0 6,0 0-1,0 0-1,0 0-1,0 0-7,0 0 6,0 1 0,-2 1-7,2-1-6,0-1 7,0 0-6,-3 0 1,3 0 13,0 0-1,0 1 6,0-1-2,0 1-20,0-1 8,0 0 19,0 1-9,0-1-13,0 0 19,0 0-14,0 2 6,0-2-1,0 1 0,0-1-7,0 0 13,-2 0-8,2 0 6,0 0-7,0 1 6,0-1-8,0 1 7,0-1-1,0 0-1,0-1-1,0 1-6,0 0 12,0 0-7,0 0-1,0 0 0,0 0-6,0 0 0,0 0 7,0 0 6,0 0-1,0 0-8,0 0 0,2 1 7,1-1-1,1 0-1,2 0-7,0 0-6,5 0 1,-1-1 14,0 0-14,5-2 1,1 1 7,1 1 0,2 1 0,-1-1 6,5-2-20,23 1 14,-5-2-6,-4 2 7,-1-2-7,-1 1-5,-6 3 20,0-2-8,-4-1 0,-5 2 0,-3-1-7,-9 1 1,-2 1 7,-1-2-1,1 2-12,-2-1-5,-2 1-5,0 0 2,0 1 3,-2-2 1,2 1 2,-4 3 1,2-3 1,0 1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6:21.2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0 194 21,'2'-1'4,"-2"0"0,2 0-1,0-1 0,-2 0 0,2 1 0,-2 1-1,2 1 0,0 1 0,0 0-1,0 1 7,0 3 5,0 1-14,0 1 6,1 2 0,-1 3-7,0-1 0,-2 4 0,2 0 0,-2 1 13,0 1-7,-2 1-1,2-1 6,-2 1-1,2 0-7,-2-2 0,-1-1-7,1 0 1,2-1 0,-2-1 1,2-1-1,-2-2 0,2-1-1</inkml:trace>
  <inkml:trace contextRef="#ctx0" brushRef="#br0" timeOffset="280">76 191 22,'-4'-6'4,"4"-2"-1,0-5 0,2-1 0,2-2 0,0-1 0,1 1-1,1 1 7,4 0-8,3 1 0,-5 2 0,4 0 0,5 3-1,1 1 1,-3 2-1,1 1 1,3 1-1,2 3 0,-1 1 0,-1 0 0,-2 1 0,-1 1 7,-1 3-8,-1 1 7,-4 3-7,1 1-1,-5 0 1,-2 1 0,-4 1 1,-2 1 0,0 0-1,-4 0 1,-3-1 0,1 1-1,-2-1 1,-5 1 0,1-2 6,-3 0-7,3-2 0,-1 2 0,-1-3 0,1 0 1,1-2-1,-3 0 1,5 1-1,4-4 1,1 0-1,-1-2 1,4 1-1,4 0 1,2 1 0,2 0 0,2-2 0,1 3 0,3 1 0,4 0 0,-1 1 0,1 2 0,1 1 0,3 0 0,-3 1-1,1 3 1,-1 0 0,-3 1 0,1 0 0,-5 2 0,0 1 0,1-1 0,-3 3-1,-2-3 1,-4 0 0,-2 1 0,-2-3 0,0 2 0,-5-2 0,-3-1 0,4-1 0,-3-3 0,-1 1 0,-3 0 7,-3-3-8,-1-1 1,3-1-1,-3 1 7,2-2-7,-1-1 6,-1 0-7,1-1 7,1-1-1,7-1 6,1 0-1,-1 0-14,2-1 7,0 1 6,-1-1-13,1 0 6,0-2 0,2 2 6,1-1-14,3-2 2,-2 2 0,2 0 0,0-1 0,2 0-1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3:54.40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68 112 16,'0'0'3,"0"0"0,0 0 0,0-1 0,0-4-1,-2 1-1,2-1 0,0-1 1,0 0-1,0 1 0,0 0 1,0-1-1,0 0 0,0 0 0,0 1 0,0 0 0,0 0 0,0 0-1,0 0 1,0 0 0,0 1 0,0-1 0,0 1 0,0 1 0,-2-1 0,2 2 0,0 0 0,0 1-1,0-1 0,0 1 1,0 1 0,2 1-1,-2 2 0,0-1 0,2 3 1,-2-1 0,2 3-1,-2 2 0,2 0 0,-2 1 1,2 3-1,0 0 0,0 2 0,-2 1 0,0 1 0,0 0 0,0 2 7,-2 1-8,2-1 1,-2 2-1,0-1 0,0 0 7,0 0-7,0-2 0,0 0 0,0-1 7,0-1-1,0 0-7,0-2 7,2-2-8,0-1 7,0-1 6,0 0-1,0-2 5,2-1-2,2-1-7,0-1-1,2-1-1,0-2 6,3-1-7,1 1 12,0-2-14,3 0 0,-1-3 0,3 2 6,-1-1-1,1-2-13,-1 2 8,1 0 0,-3-1 12,1 1-1,-1 1-21,-2-2 20,1 2-7,-1 1 0,-2-1-1,-1 1 0,-1 0-7,-2 0 7,2 1-6,-2 0-6,1 2-5,-3-2 2,0 1 1,0-1 1,-2 2 1,2-2 1,0 2 0,0 1 1</inkml:trace>
  <inkml:trace contextRef="#ctx0" brushRef="#br0" timeOffset="564">520 174 18,'0'-2'4,"0"-2"-1,0-2 0,0 0 0,-2 3-1,2-1 0,0 1 0,0-1 0,-2 0 0,0-1 0,-1 2 0,3-1-1,-2 1 1,-2-1-2,2 2 1,-4 0 0,0-1 0,0 1 0,-7 0 0,-1 2-1,-1 0 0,1 2 1,1 0 0,5 1-1,-3 1 1,3 0 0,2 0-1,0 2 1,4 0-1,-2 0-1,-1 1 2,5 0-1,2 3 0,3-2 0,1-1 0,4 4 0,5-4 0,-7-3 0,2 1 0,1 1-1,1 0 1,3 0 0,-3 1 1,5-2-1,-3 4 0,1-1 0,-3 0 0,1 1 0,-1 0 0,-2 1 0,1-2 0,-3 1 0,-2-1 0,0 1 0,-4 0 0,1-1 0,-3 0 0,-5 0 0,1-1 0,-2 1 0,-2-1 7,-1-1-7,-3 0 0,0 0-1,-1-2 7,1 0-7,-13 4 0,4-2 0,3-3 0,5 1 7,5-3-7,2-2-1,-1 1 0,3-1 0,6-4 0,2 0 0,5 0-1,3-2 0</inkml:trace>
  <inkml:trace contextRef="#ctx0" brushRef="#br0" timeOffset="990">797 144 19,'0'-2'4,"0"0"0,-2 0-1,2-1 0,0 0 0,-2-1-1,2 2 0,0-1 0,-2 0 0,2 2 0,-2-1-1,2 1 0,0 0 0,0-1 1,0 4-1,0 0 0,2 2 0,-2 1 0,0 1 0,0 2 0,2 1-1,0 2 1,0 1-1,3 0 0,-3 1 0,2 1 0,-2 0 0,2-1 0,0 1 0,0-1 0,0-1-1,1 1 0,-1-1 0,0-2 0,0 0 0,0-1 0,0-1-1,2-2 0</inkml:trace>
  <inkml:trace contextRef="#ctx0" brushRef="#br0" timeOffset="1228">874 209 17,'-2'-1'4,"0"-2"-1,0-1 0,0-2-1,-2 0 0,2 0 1,-3-2-1,3 0 0,2 0 0,-2 1 0,2-1-1,0-2 0,0 2 0,4-1 0,1 2-1,-1-1 1,4 1-1,0 0 1,1 1 0,1 0 0,0 1-1,3 1 1,1 0-1,1 1 1,12-2-1,-5 3 0,1 3 0,-6 0 0,-3 1 0,-3 3 0,-1 1 0,-6 0 1,-2 1-2,-2 1 1,-4-1 0,-2 3 0,0 1 0,-5-2 0,1 2 0,6-8 0,-4 2 0,1-1 0,1 2 0,0-1 0,0 0 1,-1-1-1,1 1 0,2-2 0,0 2 0,2 0 0,0-1 0,2 1 0,0 1 0,4 0 0,0 1 0,0 0 0,9 5 0,1 1-1,1-1 2,-1-1-1,-1-2 0,-3 0 0,0 3 0,-1-2 0,-3-3 0,-2 0 0,-2 0 0,-2 1 0,2 1 0,-2-2 0,-2 0 0,0 0 0,-2 0 0,-4 0 0,3-1 0,-3 0 0,2-1 0,-2 0 0,-5-1 1,5 2 0,2-4-1,-1-1 0,1 2 0,0-1 0,-4 0 0,-1 1 0,1-1 0,-3 0-1,1 1-1</inkml:trace>
  <inkml:trace contextRef="#ctx0" brushRef="#br0" timeOffset="10331">10 2076 15,'0'-1'3,"0"1"0,0-2-1,0 1 1,0 0-1,-2 0 0,2 0 0,0 0 0,0-1 0,-2 1-1,2 0 0,-2 0 0,2-1 0,0 0 1,0 1-1,-2 0 1,2 0-1,-2 0 0,2 0 0,0 1 0,0-2 0,0 1 0,0 1-1,0-1 1,0 1 0,0 0 0,0 0 0,2 0-1,-2 0 0,0 1 0,0-1 0,0 1 0,0-1 0,2 0 1,-2 2 6,2-2-8,0 1 1,2 0 0,0 0 6,2-1-7,1 0 7,-1 0-7,0 0 0,2-1 6,3 0-1,-1 0 0,0-2-7,1 1 0,1 0 1,3-1 6,-3 0 0,3-1-7,1 0 7,-1-1-7,1-1 0,1 0 1,-3 1 6,1-2-7,2-2 7,-5 2-7,0-1 7,13-9 0,-4-1-7,0 2 0,-5 0 1,-1 1 6,-1-2 0,3 1-1,-3-1 0,-7 7-7,-1 0 7,2-3-1,0 0-6,1-2 0,1 0 1,-2 0 0,1-2 7,1 0-7,-2 0 7,1-2-1,1 0-7,-2 1 1,3-1 0,-1 0 1,-2 2 6,3 0-7,-3-2 7,2 3-6,-2-2 0,1 1 0,-3-1 7,2 2-8,-2 0 7,1-1-7,-1 2 7,0-1-7,0 2 1,1-1 0,-1 1 7,-2 0-1,2 1-7,0 0 1,-2 0 0,3 2 0,-1-2 0,0 1 1,0 0 0,1-1 0,-1 1 6,0 1-7,0-1 7,0-1-7,1 1 13,-1 0-8,-2 0-7,2 0 7,-2 2 0,1-2 6,1 1-14,-2-1 7,2 0 6,0 1-1,-2-1-14,1 0 1,-3 1 14,2-1-1,0 1-1,-2-1-13,2 1 13,-2 1-13,2-1 13,-2 1-14,3-1 8,-3 1 6,0-2-13,0 2 13,-2-2-13,2 1 1,0-1 13,-2 2-13,2-1 7,-2 1 6,0-1-1,0 2-7,0-1 0,0 1-6,0 0 7,0 0 0,0 0 13,0 1-2,0 0-14,2 0 1,-2 0 6,2 0 6,-2 1-8,0 0 0,0 0 6,0 1-7,0-1 6,0 1-7,0 1 6,-2 0-1,2 0-6,0 0 6,0 1-7,0 0 0,0-1 1,-2 1 6,2-1-1,-2 1-13,2 0 1,-2-1 8,2 2 6,-2-1-1,2 1-7,0-1 1,0 1 12,-2 1-20,2-2 7,0 2 7,0-1 6,-2 0-21,2 1 14,-2 0 0,2 0-7,0 1 0,0 0 13,0 0-20,0-1 8,0 1 12,0 0-7,-2 0 6,2 0-14,0 0 13,0-1-7,0 0-13,0 1 14,-3-1-6,3 0 7,0 1-13,0 0 7,0-1 1,0 1 0,0 0 0,0-1 7,0 1-7,0 0 0,0 0 13,0-1-2,0 0-19,0 1 20,0 0-20,0 0 20,0 0-14,0 0 13,0-1-1,0 2-20,0-1 20,-2 0-1,2 0-19,0 0 20,0 1-7,-2-1-1,2 1 7,0-2-7,0 2 0,0-1 6,0 1-1,0 0-1,0 0-6,0 0 0,0 0-6,0 0 13,0 0 0,0 0-13,0 0 19,0 0-13,0 0 0,0 0-12,0 0-5,0 0 1,0 0 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6:22.9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251 2352 22,'0'-1'5,"0"1"-2,0-1 1,-2 1-1,2 0 0,0 0-1,0 0 0,0 3 0,-2 3 0,-3 4-1,1 0 7,-2 3 5,0 3-2,-2 2-1,-3 1-14,1 5 7,0-1 6,-3 3-7,3 0 6,-3 2-8,-1 1 0,1 0 0,1 1 7,0-1-1,-1-1-7,1-2-6,-1-1 0,3-2 14,0-1-14,1-3 1,1-2 7,2-2 0,0-2 0,0-1 6,3-3-1,-1-2-7,4-2-6,0-4 1,2-5 1,3-1 0,-1-5 1,2-2 0,2-5 0,3-3 0,-1-3 1,2-1 0,-1-4 1,1-1 0,3-2-1,-3 0 1,0 1 1,1 0 0,-1 0 0,-2 2 0,1 4 1,1 1-1,-1 2 1,-3 3 0,0 2 0,-2 2 1,3 2-2,-3 4 1,0 1 0,0 3 0,0 1 13,1 4-8,-1 3 0,0 3-1,0 2-7,0 3 13,1 1-1,-1 2-8,0 2 0,0 1 0,0 2 0,1-1-6,3 23 13,2-7-1,1-5-1,-5 1-1,2-3 0,-1 0-1,-1-4-1,0-1 0,1-1 0,-1-3-7,-2-4 1,-2 0 6,2 0-13,1-3 2,-3-3 0,0 1 0,-2-3 2,0-3-1,-4-1 0</inkml:trace>
  <inkml:trace contextRef="#ctx0" brushRef="#br0" timeOffset="534">151 2734 22,'0'0'5,"0"0"-1,0-1-1,2-1 0,3-1-1,-3 0 0,2 0 0,2 0 0,2 1-1,3-1 0,-1 1 0,15-3 0,0 2-1,1 2 0,-1 1-1</inkml:trace>
  <inkml:trace contextRef="#ctx0" brushRef="#br0" timeOffset="783">731 2712 22,'0'0'5,"0"0"-1,0 0 0,0-1-1,0 1 0,0 0-1,0-1 0,4-1 0,0 0 0,4 0 0,0-1-1,3 1 6,-1 1-7,0 0 0,3 1 7,1-1-8,1 1 7,-1-2-7,1 2-1,-1 0 1,1-1-1,-1 1 1,1 0 0,-3-1-1,13 1 0,-4-1 0,-7 0 0</inkml:trace>
  <inkml:trace contextRef="#ctx0" brushRef="#br0" timeOffset="1014">925 2564 22,'-2'-1'4,"2"1"0,0 0 0,0 0-1,0 0 0,0 0-1,0 0 0,0 0-1,0 3 0,-2 2 0,2 2 1,0 2-1,-2 1 0,2 0 0,-2 2 0,0 1-1,2 2 0,-2 1 1,2 0-1,-2 3 1,-1 0-1,1-1 1,0 2-1,0 0 1,0-2-1,0 1 0,0 0 0,2-1 0,-2-1-1,2-2 0,-2-1 0,2-2-2</inkml:trace>
  <inkml:trace contextRef="#ctx0" brushRef="#br0" timeOffset="1685">1682 2180 21,'2'-7'4,"2"-2"0,-2-1-1,5 0-1,-3-1 0,2 2 1,-2 2-1,0 0 1,-2 1-1,-2 3 0,0 2-1,0 0 1,-2 5-1,0-1 0,-2 2 0,-2 5 0,-3 4 0,-3 3 0,0 3 6,-3 3-7,-1 4 6,1 2-1,-1 1 6,-1 4-14,0 0 7,3 1 12,2 0-2,-1 1-2,3 1-8,4 0 12,-1 2-2,5-2-14,2 0 6,5-1-1,-1-2 0,4-1-1,2-3-13,1-2 7,3-1-12,1-3 2,20 19 1,-2-10 1,-2-9 1,0-8-1,-4-4 1</inkml:trace>
  <inkml:trace contextRef="#ctx0" brushRef="#br0" timeOffset="2023">1951 2664 22,'-2'-2'4,"0"0"0,0-3-1,2 1 0,0 0 0,-2 0 6,2 1-1,2 2-1,2-1-8,0 1 1,4 1 0,-4 0-1,5 0 1,-1 0 0,2 0 6,1 0-7,3 0 0,1 0 0,-1 1 0,3-1 0,-3 0 1,3 0-1,-3 0-1,3-1 1,-3 0-1,3-1 0</inkml:trace>
  <inkml:trace contextRef="#ctx0" brushRef="#br0" timeOffset="2269">2501 2352 22,'2'-1'4,"2"-2"0,-4-1-1,5 1 0,-3 0 0,0 1-1,2 1 7,-2 1-1,2 1-8,-2 2 0,0 4 0,-2 3 7,2 4 5,0 2-14,-2 4 0,-4 2 1,0 4 0,0 0 0,-2 2 6,-5 1 6,1 0-2,0-1-1,-1 3 6,1-3-15,2-2 0,1 1-6,-1 1 14,2-1-7,0-6-7,0-1 1,4-1 1,2-1 0,2-2 1,-2-4-1,4-3 0,0-1-1</inkml:trace>
  <inkml:trace contextRef="#ctx0" brushRef="#br0" timeOffset="2548">2611 2514 23,'-2'-6'4,"0"-2"0,2-2-1,-2-1 0,4-2 0,-2-1-1,4 0 0,-4 2 0,4 0 0,-2 0-1,4 1 1,0-1 6,5 2-8,1 0 0,-6 6 0,3 0 0,-1 1 0,0-2 0,3 1 7,-1 2-1,2-1-7,-1 0 0,1 1 6,-2 1-7,3 0 0,-3 0 0,1 2 7,-3-1-7,2 1 0,-2 1 7,1 0-7,-3 2 1,0 1-1,-2 0 7,-2 2 0,-2 0-1,-2 2-7,0 0 1,-4 0-1,0 1 1,-3 0 7,-1-1-7,0 1 0,-3-2 0,1 0 1,2 0-1,-3 0 7,1 0 0,1-1-8,3-1 1,2-1 0,-2 1 0,2-2 0,1 0 1,3 0 0,2 0 0,0 1 0,4-1 0,1 1 0,1 1 1,2-2-1,0 2 1,1 1 0,1 0 0,0 0 0,1 2 0,-1 1 0,0 0 0,1 1 6,-1 0-7,-2 2 0,1 0 0,-1 1 1,-4-1 6,0 1-1,-2-1-7,0 0 0,-2 3 7,-2-1-1,-2-2-6,-2-1 6,0 0-7,-3 0 7,1-2-1,-2-1 0,-3 0 6,1-1-14,-3-1 7,-9 4 0,-1-1 0,2-6-1,4 0 0,3-2 0,1-1-6,5-2 0,4 0 1,-2-3 0,8 1-1,-3-2 0</inkml:trace>
  <inkml:trace contextRef="#ctx0" brushRef="#br0" timeOffset="3141">2884 2059 22,'-2'-4'4,"2"0"0,-2-1 0,0-2-1,0 1 0,2-1-1,0 2 0,0-1 0,0 0 0,2 0 0,0 3-1,4 0 7,-2 1-1,2 2-8,3 1 1,1 3 0,0 1 0,1 2 12,1 2-14,0 1 0,3 4 13,-1 2-1,1 3-8,16 24 6,0-2-1,-8-1-1,1-1-7,-5 0 0,-6 2 1,-3-1 12,-4-1-8,-4 1-6,-2-1 12,-4-2-7,-4-1-1,-3 1-6,5-18 7,-2-1-7,-2 3-6,-3 1 2,1 0 13,-3 0 6,-1 1-8,-1 0-13,-1-2 1,1 0 8,-2-1 12,3-2-13,-3 0 0,3-3 13,-1 0-8,1-1 0,1 0-1,1-3 0,1-1 0,3-1 6,0-2-1,1 0-1,3-1-1,0 0-1,2-2 0,0 0-1,-1-1 0,3 1 0,0-3-7,2 0-12,-2 1 15,2-2-13,0 0 2,0 2 1,0-4 0,0 1 1</inkml:trace>
  <inkml:trace contextRef="#ctx0" brushRef="#br0" timeOffset="4408">2611 2122 18,'0'-3'3,"0"2"0,-4 1 0,0 0 0,1-1-1,-1 0 0,2-1 0,0 1 0,0-1-1,0 1 1,2 1 0,0 0-1,0 0 1,0 0 0,0 0-1,0 0 1,0 0-1,0 0 0,-2 3 0,2-2 0,2-1-1,-4 0 0,2 0 0,0 0 7,0 1-1,-2-1-7,4 0 7,-2 0-1,0 0-1,0 0-7,0 0 7,2-4 0,0 0-1,4-2-7,-2-1 7,5-2-6,-3 3 12,2-2-7,3-2-6,1-3 6,5 0 13,-1-5-9,7-2-7,2-2-6,4-5 7,4-3 7,6-2-1,46-44-7,-2 1-6,-40 37 1,7-6 0,6-2 7,1-1 6,5-2-7,3 1 7,65-46-8,-14 15-6,-11 11 14,-12 9-1,-49 34-7,-1 0 0,1 0 6,-1 2 6,-2 1-20,1 1 13,-1 1 0,-1 1 6,-3 3-2,0 2-7,-2 1-6,-2 2 0,-2 1 14,-2 1-2,-2 2-7,-4 3 0,-2-1 0,-5 0 0,1 2-6,-5-1 7,0 2 6,-3-2-13,-1 2 1,0 0 6,-1-2 0,-3 3-12,0-1 1,-2-1 1,-2 0 0,0 2 1,-2-2 0</inkml:trace>
  <inkml:trace contextRef="#ctx0" brushRef="#br0" timeOffset="4977">4384 632 22,'0'-1'4,"-3"-2"0,1 2-1,0-1 0,0 0 0,0-1-1,0 1-1,0 1 0,0-2 0,2 1 0,-2 1 1,2 1 0,0-1-1,0 1 0,0-1-1,0 1 1,0 0 0,2 1 0,2 0 0,0 0-1,0 1 0,5 1 1,1-1-1,0 0 1,5 2 0,-1-1-1,17 7 0,0-1 0,0-1 0,0 2 0,-2-2 0,0 0 0,-4 0 0,-2-1 0,-2 1 0,-1-1 0,-3-1 0,-1-1 0,-3 0 0,-5-1 0,0-2 0,-6-1 0,1 2 0,-3 0 0,0 1 0,0-1 0,0 3 0,-3 1 0,-5 9 7,-2 3 5,-3 1-8,-3 2 12,-5-1-14,-2 4-7,-1 0 13,11-12 6,-1 2-8,-3 1-7,1 2 0,-3 1 19,0 2-15,-1 1 0,1-1-1,0 1 12,-1 1-26,1 0 1,3-1 14,-1-1-7,3 0-5,-1-1 13,3-2-13,1-1 1,1-1 1,0-2 0,1-1 1,3-3 0,2-1 0</inkml:trace>
  <inkml:trace contextRef="#ctx0" brushRef="#br0" timeOffset="9300">5310 766 21,'-4'-1'3,"-4"-1"1,2 2-1,-3 0 0,3 2-1,-2-2 1,-2-2-1,3 0 0,3 1 0,0 2 0,2 1-1,0 0 0,0-4 0,2 2 0,0-1 0,2 0 0,2-1 0,2 0-1,0-2 0,5-1 1,1 1-1,-1-2 0,5 2 0,1 1 0,5 1 0,-1 0 0,2 2 0,-2 2 0,-3 0 0,3 3 0,-5 2 0,1 3 0,-3 4 0,-1 1 0,-3 1 0,-4 4 0,-1 1 0,-3 4 0,-2 1 1,-7 3-1,-1 1 0,-4-4 0,-3 2 0,-3 0 0,-1-2 0,-4-2 0,0 0 0,1-4 0,-3-1 1,2-3-1,7 1 7,-3-3-8,2-3 0,3-1 1,2-3 0,1-3 0,5 0 12,4-1-7,2-3 5,0 0-1,6-2-14,4-3 14,3-2-8,3 1 6,7 1-1,0-2 0,4 0-14,-2 1 8,4-1 6,-15 3-1,3 0-7,-1 0 7,3 1-1,-3 0-13,3 1 14,-2 0-1,-3 1-13,3-1 1,-3 2 8,1 0 0,-5 2-7,0-2 7,1 1 7,-3 0-1,0 0-1,0 1-13,-1 0 0,-3 0 1,0 0 1,0-1 2,-2 2 0,0-2-1,0 0 1,-2 0 0,2-1 0,-2 0 0</inkml:trace>
  <inkml:trace contextRef="#ctx0" brushRef="#br0" timeOffset="10376">5681 0 21,'0'0'4,"0"0"0,0 0-1,0 0 0,0 0 0,0 0-1,0 0 0,0 0 0,0 0 0,0 0 0,0 5-1,0 2 0,4 1 0,-2 1 0,0 2 0,0-1 0,0 0 0,-2 2 0,0 1-1,0 1 0,-2-1 0,0 1 0,0 0 0,0-2-1,-2 2 0,-1 0-1</inkml:trace>
  <inkml:trace contextRef="#ctx0" brushRef="#br0" timeOffset="10752">6047 435 21,'0'-1'4,"0"0"0,2-3-1,2 2-1,0-1 0,-2 0 1,0 0-1,2-1 1,-2 2-1,-2 1 0,0-2-1,0 2 1,0 1-1,-2-1 0,2 1 0,-2-1 0,0 1-1,0 1 0,0 0 1,-2 0-1,-2 1 1,-7-1 6,5 3-8,-2 1 13,-3 2-7,1 0 5,-3 0-7,3 1 6,0 2-14,5-6 1,-1 2 0,0 2 1,-1 0 0,1 0 7,0 3 5,4-1-7,0 1-7,0 1 14,4-1-2,0 1 0,0-1-14,4 2 7,0-1 7,10 15-14,3-8 1,-3-3 13,7-1-7,-2-5-6,1-1 13,3 1-7,0-3-7,-3 0 8,1 1 0,-4-2-7,-3-2 14,-1 1-8,-1-1 7,-4-1-1,-2 2-14,3 1 2,-3-2 0,-2 2 14,0 1-8,-4 0-6,2 1 0,-2 3 2,0-2 0,-2 0 13,-2 2-7,0-1-7,0 1 0,-2-1 1,-3 2 13,1-3-7,-2 0-6,-1 1 13,-3-1-8,2-1 6,-1-2-7,-1 2 0,1-3 6,1-1 0,-3 0-7,-1 1 6,3-1-1,1-1-6,0-2 6,-3 0-7,3-2 7,1 0 0,1-1-1,2-1 0,1 1-1,1 0 0,0 0 0,2 1 0,-2-1-1,2-1-6,-1 1 1,3 0-6,-2-1 20,0 2-8,0 0 0,2 0 0,0 1-7,0-1 1,0-1-6,0 1 20,0 1-1,-1 1-1,3-1-14,-2 0 7,2 2 0,-2-1 0,2 0 0,-2 0 0,2-1 0,0 0 0,0 1 6,0 0-20,-2 1 14,2-1-6,2-1 7,-2 1-7,0 0 1,0-1-7,0 1 2,0-2 0,2 2-1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6:29.5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67 9 21,'-6'1'4,"0"-1"0,-2 1 0,2 0-1,-1 1 0,-1 0-1,4-1 7,0 0-8,-2 2 0,1-2 13,-1 0-2,4-1-14,2 1 13,-2 0-2,2 0-1,0-2-7,0 1 6,0 0-1,0 0 6,0 0-2,0 0-14,0 0 20,0 0-15,0 0 13,0 0-2,0 0-2,0 0-1,0 0-1,2 1-1,2 1-1,0-2-1,7 2 6,1-1-8,-4 0 6,3 2-1,3-2 5,-1 1-14,1 1 7,5 0-1,2-1-13,-9-2 13,2 2 6,5-1-20,0 0 13,3 1 0,5 1-1,2-1-6,2 0 0,2-1 19,5 2-14,5-2 6,5 1-1,8-1 11,4 2-14,4-2-7,4 0 19,4-1-8,7 1-14,8 0 20,4-1-2,6 3-8,5-2-7,3 0-5,7 0 7,4 0-6,4 1 13,2 0-7,4 0-6,4 1 7,5-1 6,1 0-13,3 2 1,2-1 13,4 1-7,2-1 6,-1 1 0,6-1-7,1 1 6,2-1-1,2 2-6,2-1-13,3 0 21,-1 0-13,3 1 19,161 7-14,-183-7 7,5 1-7,0 0-6,0 1 13,0 1-6,0-1-7,0 0 14,-2 1-13,-3 1-6,131 7 21,-39-1-8,-130-9 0,-3 0 0,-2 0 7,-1 0-14,-5-2 14,-6 1-14,-2 0 7,-7-2 7,-5 1-14,61 3-5,-28-4 14,-22-2-13,-17-1-5,-20 0 21,-14 0-7,-6-2 0,-8-3 1,-9 2 6,-4-1-13,-3 0 7,-6 0-6,-1-2 13,-4 3-7,0-3 7,4 4-1,-3-1-1,3 0 6,0 1-20,2 0 20,-2 1-14,2-1 13,0 0-7,0 0 0,2 2 6,0-1-14,4 1 7,0 1 6,8 1 0,3 1-8,6-1 7,-1-1-7,1 2 0,0-1 0,1 0 6,-11 0-13,3-1-5,1 0 14,3 0-19,1 0 9,0 0 7,1-1 7,3 0-1,0 2-13,0-2 1,1-2 14,1 1-1,0 0-7,0 0-6,0-3 14,0 2-20,-1-2 21,-1 1-1,2-1-20,-2 1 21,22-5-7,-3 1-7,-9 2 1,-4 2 13,-4 0 0,-5 0-8,-3 0 7,-1 0-7,-5 0 6,-1 1-7,-4 1 1,-2 0 0,-4 2 6,2-1-7,-2 0 7,0-2-1,0 2-7,-2-2 7,0 1-1,0 1-6,2-1 0,0 1 7,0 0-13,-2 0-5,0 0 14,-2 0-6,-2 0-6,0 0-5,-1 0 3,3-2 1,-4-1 2,0 2 1,3 0-5,-1-1-4,0 1 2,0-1 2,2 0 2,-5 0 1,5-1 1,-2-1 2,-2 0 1,0-1 1,-1 1 1,1 0 1,0-2 0,-3 1 1,1 0 1,-2-2-1,1 0 1,-1-1 1,-1-1 0,7 5 0,-2-1 1,2 0-1,-3-2 1,-1 0 0,0 0 1,-1 0 0,1 0 0,0 0 0,1 0 0,-1-1 0,2 1 6,-2 0-7,1 0 0,1 1 7,0 1 11,-1 1-20,1 0 19,2 1-9,0 0-7,0 2 13,1 0-8,1 2 12,0 2-15,2 0 12,0 1-8,2 1-7,2 2 1,4 0 0,3 2 6,1 1-1,2 1 6,5-2-2,-1 2-1,3-1 5,2 1-1,26 10-20,-1-4 13,-3-1 6,-1-4-8,-1-2 0,-4-3-1,-20-5-6,1 1 0,1-2-5,2 0 7,-3 0 0,1 1-6,-2 0 14,-3-1-20,1 0 21,-5-1-7,0 1 6,-2-1-1,1 1-7,-5 0 0,0 3-6,-2-1 14,-4 2-1,0 1 0,-2 0-1,-2 2-7,-3 0 7,1 2 6,-13 12-2,1-2-7,-1 0-6,-2 1 7,3-3-1,-3 2 6,0 0 0,0-2-8,0-1 13,13-8-1,-2 0-2,-1-1-1,-1 2-1,1-1-1,1 0-7,-2 1 0,1-2 7,3 1-1,-3-1-1,3-1 0,2 0-7,-1 0 0,1 1 1,2-4 0,-2 1-12,4 0 2,-1-1 1,1 0-17,0-2 3,2 2 3,0-2 2,0-1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8:04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0 21,'0'0'4,"0"5"-1,6 18-1,-4-6 0,-2-6-1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8:38.01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554 791 17,'-2'0'3,"2"0"0,0 0-1,0 0 0,0 0 0,0 0 0,-2 0-1,2 0 0,0 0 0,0 0 0,0 0 0,0 0 0,0 0 0,0 0 0,0 0 0,0 0-1,0 0 0,0 0 1,0 0 0,0 0 0,0 0-1,0 0 0,0 0 0,0 0 0,0 0 0,0 0 1,0 0 0,0 0-1,0 0 0,0 0 0,0 0 0,0 0 1,0 0 0,0 0 0,0 0-1,0 0 0,0 0 1,0 0 0,0 0 0,2 0 0,0 0-1,4-1 1,5 0-1,3-2 1,1 0-1,5-2 1,3 0-1,6-2 0,2-2 0,8 1 0,7-2 0,6-1 7,7-1-7,8-1 0,5-1 0,7 0 0,7-1 6,8-1-7,5-1 0,4 1 0,5 0 0,3-2 0,5 2 7,6-1-7,2 0 6,2 0-6,3 0-1,1 0 1,0 1 0,-2 2 0,-2 0 7,-4 1-7,0 2 0,-4 0-1,-4 2 1,-4 1 6,-7 1-6,-6 0 6,-4 0-1,-6 1 0,-6 0-7,-5 3 7,-8-2-7,-3 2 7,-5-1-1,-9 1 0,-1 2-7,-9-2 7,-6 1-7,-2 0 13,-4 0-7,-6 0-7,0 0 1,-4 2 0,-3-1 1,-4-1 0,-1 2 0,-3 2 0,-2-2 0,-2 1 0,1 1 1,-3-1-1,0 0-1</inkml:trace>
  <inkml:trace contextRef="#ctx0" brushRef="#br0" timeOffset="597">4284 45 18,'-2'-1'4,"0"-1"-1,-2-2-1,0 1 1,0-1-1,0 0 0,-2 0 0,1 0 0,-1 0 0,2 1-1,0 0 0,0 1 1,4 0 0,0 0-1,2 1 0,4 0 0,2 0 0,3 1-1,3 1 0,3 0 1,3 2 0,3-1-1,2 3 0,2-1 0,0 2 1,0 1 0,0 1-1,-3 1 0,-1 1 1,2 0-1,-4 2 0,-1-2 0,-1 3 0,-3-1 0,-1 2 0,-3 0 0,-3 2 0,-3 1 0,-2 2 1,-2 2-1,-4 2 0,-2 1 7,-4 2-7,-5 1 0,-3 1 0,-1 1 0,-4 1 6,-1 0-7,-1 0 0,-2 2 0,0-2 0,-2 1 1,3-1 6,-3 2-7,2-2 0,0 0 13,0 0-8,0 1-1,1 0 6,1-2-1,0 1-13,0 0-1,3 1 0</inkml:trace>
  <inkml:trace contextRef="#ctx0" brushRef="#br0" timeOffset="1547">2512 3718 17,'-4'1'4,"-2"0"-1,2 1 0,-2 1 0,-1-1-1,1 3 1,0-2-1,2 1 0,0-1 0,0-1 0,0 0-1,-1 0 1,3-1 0,-2 1-1,2-1 1,0-1-1,2 2 0,0-1 6,2-1-7,-2-3 6,4 1 0,2-2-8,3-2 1,3 0-1,5-2 1,3-3 7,5 1-1,4-3-7,6-1 13,3-2-8,5-3-7,7 0 14,5-2-2,7-1-7,9-2 0,5 1 0,5-1 6,4-1-1,6 2-1,2-1 6,6-1-1,0 2-8,3 0 0,-3 0-7,0 0 7,-2 1-6,-2 0 13,-2 1-8,-2 1 0,-6 1 0,-2-1-6,-9 3 7,-3-1 6,-5 3-1,-4-1-1,-6 2-1,-7 2-7,-1 1 0,-7 0-6,-1 2 1,-7 0 7,-4 2-6,-3 0-5,-5 1 14,0 1-1,-5 1-6,-1 0-6,-1 1 1,-3-1 1,-1 1 0,-4-2 0,0 2 1,-4-2 1,0 1 0</inkml:trace>
  <inkml:trace contextRef="#ctx0" brushRef="#br0" timeOffset="1975">4934 2757 17,'-2'-2'4,"-2"-1"-1,-1-1 0,1 0 0,0-1 0,-2 1-1,2-1 1,0 0-1,0 2 0,-1-2 0,3 2 0,2-1 0,-2 2-2,2-1 1,2 0 0,0 1 0,5 0 0,1 0-1,2 1 1,3 1 0,1 1 0,3 2-1,1-1 1,3 2-1,0 0 0,3 1 0,1 1 1,2-1 0,2 2-1,0-1 0,2 1 0,-2-1 7,0 1-8,2-1 1,-4 0-1,0-2 1,0 1 0,-3-2-1,-1 2 1,0-1 0,-4-1 0,-1-1 0,-3 1-1,-1 0 7,-4-1-7,1 1 0,-3-1 1,-4 0-1,0 3 0,-4 2 1,-2 2-1,-2 3 7,-4 2 6,-5 2-14,-1 2 12,-5 1-1,-1 3-1,-5 3-1,-2 0-1,-2 3-1,-2 1 0,-2 0-1,0 2 0,0 0-13,-2-1 7,2 2 13,-3-1-2,3-1-7,2 0 6,0-1-1,2-1-13,2 0 7,1-1-7,3-2 7,0-3 0,2-1 6,3 0-1,1-3 0,3-2-1,1-1-1,3-2 0,0-4-7,3-1-12,-1-1 8,4 0 1,-2-1 7,4-1-13,-2-1 2,4-3 0,0 1 1,0-5 0,0 2 0</inkml:trace>
  <inkml:trace contextRef="#ctx0" brushRef="#br0" timeOffset="13289">151 1366 16,'-2'-1'3,"2"-1"0,-2-1-1,2 1 0,-2-1 0,0-1 0,-2 1 0,1-2-1,-1 0 1,2 2-1,0-2 1,0 1-1,0-1 0,0 0 0,-2 2 0,2-2 0,0 2 0,2-1 0,-2 1-1,2-1 0,-2 1 0,0 0 1,2 2-1,-3-1 0,3 1 0,0 0 0,-2 1 0,2-2 0,-2 4 0,2-1 0,-2 1 1,2 2 0,-2 0-1,2 2 0,-2 1 0,2 0 0,-2 2 1,2 1-2,2 0 1,-2 2 1,2 0-1,0 1 0,0 1 0,0 1 0,0 0 0,1 0 0,-1 2 0,2-1 0,-2 1 0,2 0 1,0 0-1,0-1 0,2 1 0,-1-1-1,1-1-1</inkml:trace>
  <inkml:trace contextRef="#ctx0" brushRef="#br0" timeOffset="24296">93 5668 16,'-2'0'3,"2"-1"-1,-2 1 1,0 0-1,0 0 1,0 1-1,0-1 0,-3 0 0,3 0-1,0 1 0,0-1 0,-2 0 1,2 2-1,-2-1 0,0 1 0,0-1 0,0 0 0,-1 2 0,1-1 0,0 0 0,0 1 0,2-1 0,-2 0 0,2 1 0,-2 0 0,-1-1 0,3 0 0,0 0-1,0-1 0,0 0 0,0 2 0,2-2 0,-2 0 0,2 0 1,-2 0 0,2 0 0,0 1 6,2-1-7,2 1 6,0-1-8,3 0 1,1 1 6,2-1 0,5-1-1,1 0-7,3 0 1,4 0 6,1 0 6,7-1 5,4-1-2,5 1-8,5-1 0,5-2 5,6 0-1,2 0-7,6-2 6,6-1-8,9 1 0,7-3 7,5 1 5,5 0-20,3-1 20,6-2-21,3 2 14,-1 1-1,1 0 6,-3 1-14,1 0 13,-3 1-7,1 0-7,-3 0 14,-4 2-14,-6 0 1,-2 1 6,-4 1 6,-9-1-7,-3 1 0,-5 1-6,-8 0 6,-2-1 7,-9 2-8,-3-1-12,-5 1 14,-6 0 6,-4-1-14,-4 1 7,-4 0 6,-2 1 0,-5-1-14,1-1 7,-5 1-6,-1 0 7,-5-1 0,0 1 0,-4 0 0,0 0 0,-2 2 6,0-2-1,0 1 5,-2-1-1,0 2-1,2-1-1,-2 0-1,0 0-20,0 0 14,0 0 6,0-1-1,0 2-19,-1-2 8,1 1 7,2-1-1,-2 1 0,2-1 6,-2 0-19,2 1 7,0-1 14,-2 0-2,2 0 0,0 1-8,0-1-6,0 0 1,0 0 13,0 0-13,0 0 7,0-1 0,0 1 6,0 0-20,0 0 8,0 0 7,0 0 6,0 0-1,0 0-1,0 0 0,0 0-7,0 0-19,0 0-4,0 0 9,0 0-5,0 0 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9:14.0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26 36 17,'0'0'3,"0"0"1,0 0-2,0 0 1,0-1-1,-5-2 0,3 2 0,0 0 0,0 0 0,0-1 0,0 2-1,0-1 0,0 1 1,0-1-1,2 1 0,-2 0 0,2-1 0,-2 1 1,2 0-1,0 0 0,0 0-1,0 0 1,0 0-1,0 0 1,0 0-1,0 0 0,0 0 0,0 0 1,0 0-1,0 1 1,0-1-1,0 0 0,-2 0 0,2 1 7,2-1-1,-2 1-1,2-1 6,2 0-8,0 2-7,2-2 14,3 1-8,1-1 0,2 0-7,5 0 1,1 0 13,3-1 5,4-1-14,2 1-6,4 0 13,2-1 5,4-1-14,2 1 0,1 0 7,3-2 6,0 2-14,3-2 13,1 2-8,1 1 12,-1 0-1,1-1-8,-1 2-1,-1 2 0,-1-1-1,-1 1 6,-1 0-7,-1 0-1,-3 0 6,0 0-7,-4 2 0,0-2-6,-4 2 13,0-2-13,-4-1 7,0 2-13,-4-2 14,0 0-12,-3 0 20,1 0-8,-5 1-13,1-1 14,-1 0 12,-1-1-8,-3 0 6,3-1-2,-5 1-20,0-1 1,1 1 20,-3-2-8,-2 2-13,0-1 7,1 1 1,-1-1-7,-2 1 8,-2 0 6,2 0-7,-2-1 6,0 1 0,0 0 5,0 0-7,1 0 6,-3 0-26,2 0 27,0 0-8,0-1 6,0 1-1,-2 0-19,0 0 7,0 0 1,0 0 7,0 0-7,0 0 7,2 0-1,-2 0 0,0 0 6,0 0-1,0 0-1,2 0-13,-2 0 1,2 0 1,-2 0 7,2 0 6,0 0-1,0 0-1,0-2-14,0 2 1,0-1 8,0 1-1,1-1 7,-1 0-7,0 0-13,0 1-5,-2-1 9,2 1 14,-2-2-1,0 2-13,0 0 1,2 0 1,-2 0-12,0 0 2,0 2 2,0-1 1,2 1 1</inkml:trace>
  <inkml:trace contextRef="#ctx0" brushRef="#br0" timeOffset="1516">2371 75 18,'-2'-2'4,"0"2"0,2 0-1,0 0-1,0 0 1,-2 0-1,0 0 0,2 0-1,-4-2 0,-2 2 0,1 0 0,1 0 0,-2 1 0,2-2 0,2 1 0,-2 1-1,0-1 0,0 1 0,-1-1 1,1 2 0,-2-1-1,0-1 0,0 1 0,-1 0 1,1-1 0,0 1 0,0-1 0,0 1 0,-1 1-2,3-1 1,0 0 1,0 0-1,0 0 0,2 0 0,0-1 1,0 0 0,0 0-1,2 0 0,-2 0 1,4 0-1,0 0 0,4 0 1,0-1-1,4 1 1,3-1-2,-1 0 1,5-1 1,1 0-1,1 0 0,4 1 7,-3-1-7,5 0 0,-2 0-1,2 1 0,-3-2 0,1 2 7,0-1-7,0 1 7,-3 0-1,-1-1-7,2 0 0,-3 2 0,-1-1 1,-3 0 6,-1 0-7,-1-1 7,-2 2-7,-1-1 0,-1 1 7,-2-1-7,0 1 0,0-1 0,-1 1 0,-1-1 0,-2 1 0,2 0 0,-2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9:16.70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32 25 18,'0'0'4,"0"0"-1,0 0 0,-2-1 0,2 0 0,0-1-1,-2-1 0,0 1 0,0 0-1,-2 1 1,4 0-1,0 0 0,-2 0 0,-2-1 0,1 1 0,1 1 0,2-1 0,-2 0 0,2 0 0,0 1 0,0-2-1,-2 1 0,0 1 0,0-1 1,4 1-1,-4-1 1,2 1-1,2 0 0,-2 0 1,-2 0 0,2 0 6,0 0-8,0 0 1,0 0 0,0 0 6,2 0-8,0 0 1,7 0 7,3 0-8,7 0 1,5 0 13,9 1-2,5 0-7,5 2-1,5-1-6,53 5 6,-55-2-6,3 0 0,3 0 13,4 2-7,4-1 0,0 1 0,4 0-1,0 1 6,2-1-13,0 0 1,-2 0 13,3-1-1,-5 0-7,-2-1 0,-5 0 6,-1-2-1,-4 1 0,-3-2-1,-5 0-7,-3 0 13,-6-1 5,-2-1-8,-4 1-7,-2-1 6,-4 2-1,-3-2 0,-1 0-1,-5 1 12,1-1-8,-3 0-1,-2 0 5,-2 0-7,3 0 5,-3 0-14,-2 0 1,2 0 0,-2 1-6,-2-1 2,3 1 13,-3-1 5,0 0-7,0 0-1,0 0 0,0 0-7,0 0 1,-2 0 0,2 0 7,-2 0-7,2 0 7,-2 0-1,0 0 0,0 0-1,0 0 6,0 1-19,0-1 7,0 0 7,0 0 0,0-1 6,0 1-20,0 0 7,0 0 13,0 0-13,0 0 13,0 0-8,0 0 6,2 0 6,-2 0-8,0 0-7,0 0 0,0 0 1,0 0-7,2-1 20,-2 1-1,0 0-8,0 0 0,0 0-7,0-1 13,0 1-20,0 0-5,0 0-4,0 0-4,0 0 2,0-1 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9:18.5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-1 530 18,'0'-5'3,"2"-2"0,-4-1 0,4-1-1,0 3 0,0 0 1,0 1-1,2-1 0,-2-1 0,2 1 0,3 0 0,-3 0 0,2 2-1,-2-1 0,2 0 0,-2 1 0,-2 0 0,3 2 0,-1 0 0,-2-1-1,0 1 0,0 1 1,0 0-1,0-1 1,-2 2-1,2-1 1,-2 0-1,2 1 0,-2-1 1,2 1 0,-2 0-1,2-1 0,-2 1 0,0-1 0,0 1 7,0 0-7,0-2 18,0 2-21,2 0 19,-2 0-14,2-1 12,-2 0-14,2 0 12,1 0-14,-3-2 13,2 2-1,0-1-8,0 0 0,0-1 0,0 1 6,-2 0-14,2-1 14,0 1 5,-2 0-8,2-1-13,-2 1 7,2 1 6,-2-1-13,2 0 1,-2 0 14,0 1-1,2 0-13,-2 0 7,0 1 12,0-2-8,0 1 0,0 0-7,2 0 1,-2-1 12,2 0-7,0 0 6,3-1-14,-1-1 7,2 1-7,2-1 7,2 0 6,3-2-19,3 1 13,1 0-6,4 1 7,-1-1-1,1 2 0,2 0 6,1 2-13,-1 1 6,2 2 0,0 3 0,-3 2 6,1 2-13,-2 3 13,-3 3-13,1 3 1,-5 1 13,-3 3-14,-5 4 7,-2 4 0,-4 3 0,-6 3-6,-4 2 6,-5 2 7,-3 0-8,-5 0 7,-2 0-14,-2-1 7,-4-3 0,0-1-6,0-1 7,0-3 0,0-2-6,2-1 0,2-4 7,3 0-6,1-4 0,4-2 1,1-3 0,3-1 0,3-1 13,2-4-7,1 1-1,5-3 0,4-3-6,4-1 13,5-2-2,5-2-7,5-1 7,1 0-14,5 0 14,2-2-20,2 1 20,2 0-1,0 1-7,2 0-12,0 1 14,0-1-12,0 2 13,2 2 6,-2-1-7,-4 0-6,0 1 0,-4 2-5,-2-1 7,-3 1 1,-1-1-13,-3 1 2,-1-1 2,-3 1 1,-2-1 1,-1 1 0,-3-2 1,0 1 0</inkml:trace>
  <inkml:trace contextRef="#ctx0" brushRef="#br0" timeOffset="792">974 443 22,'0'-2'4,"0"-3"-1,2-1 1,-2 0-1,2 0 0,-2-1 0,2 2-1,-2 0 0,0 1-1,0 0 1,0 2-1,0-1 0,2 2 0,0 1 0,0 2 0,2 2 0,0 0-1,5 5 1,1-1 0,0 2-1,5 3 1,-1 0-1,3 2 0,3 1 0,1 0 0,0 3 0,-1 2 7,3 0-7,0 1 0,2 1-1,-3 1 1,-1 0-1,0 0 0,-3 2 7,1 0-7,-3-2 7,-3 0-7,-1 0 0,-2-1-1,-3 0 1,-3-1 0,0-1 0,-4-1 0,-4-1 7,0-2-8,-3-1 1,-9 16 0,-7-7 0,3-5 0,-1-4 0,0-3-1,1-5 0,-1-2 0,4-4-1</inkml:trace>
  <inkml:trace contextRef="#ctx0" brushRef="#br0" timeOffset="1134">1071 210 23,'0'-4'4,"2"-2"0,2-1-1,0-4 0,4 1 0,1-3 0,-1-1-1,4 0 0,1-1-1,3 1 0,1 0 1,1 1-1,3 1 0,0 0 0,1 0 0,3 4 0,-2 0 0,4 1-1,-2 2 0,1 1 1,3 0-2,-2 2 1,2 1 0,0 1 0,0 1-1,0 1 0,0 1-1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9:28.4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223 334 18,'0'-2'4,"2"-2"0,0-1-1,2-2 0,2-3 0,-2 0 0,3 0-1,-1-3 0,0 0 0,0 0 0,-1 1 0,1-1 6,-2 0-7,-2 0 0,2 3 6,-2-1-1,-2 3-7,0 0 6,-2 2 0,0 3-7,-6 1 6,-1 3 12,-3 2-14,-3 4-1,-1 4 7,-3 1-8,-2 3 0,1 4-6,-1 1 20,-2 3-8,2 1-1,2 2-1,1 0 6,1 3-14,2-1 1,3 2 6,4 0 6,-1-1-20,5 2 2,6-2 13,0-3 6,5 0-20,5-2 14,3-4 6,3-2-8,5-4 6,4-3-13,2-7 0,3-1 1,1-4 7,0-5-1,2-4 0,-1-1-7,1-4-5,-2-3 7,0-2 1,-1-4 6,-1-1 0,-4-3-13,-2-2 0,-2-3 8,-3-1 0,-1-3 7,-4 1-1,-5-2-1,-4 4 6,-6 0-1,-4 3-14,-4 1 7,-5 2 0,-5 2 0,-3 3 6,-4 2-1,-2 2-8,0 2-12,0 2 2,0 4 1,0 0 1,2 2 0,2 2 0,2 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19:19.98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2169 1495 20,'0'2'3,"0"3"1,-2 1-1,0 3 0,-4 4-1,0 3 0,-7 6 0,-1 4 0,-7 4 0,-6 5 0,-6 3 0,-8 6-1,-5 4 0,-8 5 1,-8 4-1,-4 4 0,-8 4 0,-3 1 6,-3-1-1,-3 0 12,-2 0-15,0-2 12,1 0-8,1 1-1,2-1 12,1-1-8,1-1-2,0-2-7,5-2 6,-1 0-1,3-3 0,2-3-7,2-2 0,3-4 6,5-2-19,5-4 20,3-3-19,6-3 1,7-3 2,6-3 0,-25 20 1,19-12 0</inkml:trace>
  <inkml:trace contextRef="#ctx0" brushRef="#br0" timeOffset="618">1495 2775 19,'0'-1'4,"0"-2"-1,0 1 0,2 0 0,-2-2 0,2 2 0,-2 0-1,0-2 1,0 3-1,0-1-1,0 0 0,0 2 0,0 2 0,0-1 0,-2 2 0,2 4-1,-2 1 1,0 2 0,0 0 0,0 3 0,2 1-1,0 0 0,0 1 1,2 3-1,2-1 0,2 2 1,2-1-1,3 0 0,1 0 0,3-1 1,1 0-1,3-1 0,-1-1 0,5 1 0,0-1 7,4 0-1,0 0 5,2 0-14,-2 0 13,1-1-1,1 1-1,-2 0-7,0 1 0,-4-1-7,-2 0 7,-1 0-7,-1 1 8,-3-1 6,-3 2-7,-3-2-7,-2 1 13,-1 0-7,-7 1 7,0 0 5,-7-1-2,-3 2-1,0-2-1,-5-1-1,1 0-1,-5-1-1,1 0 0,-3 0-7,-2-2 0,2-2 7,-1 1-13,-3-3 13,2-1-19,3-2 8,-1-2 0,0 0-5,5-3 1,-1-3 1,5-1 0,1-3 1,3-2 0</inkml:trace>
  <inkml:trace contextRef="#ctx0" brushRef="#br0" timeOffset="1040">1669 2703 21,'-2'-1'3,"2"-2"1,0 1-1,2-3 0,0 2 0,2-2 0,2-1-1,0 2 0,3-2 0,3 1-1,0-1 1,5 2-1,2 0 7,-1 1-8,5-1 0,2 2 0,-1 0 0,1 0 0,0 1 0,0 0 7,0 0-7,0 1 0,-3 0 0,-3 0 0,0 0 0,-5 0 6,0 0-8,-1 0 1,-3 0 0,-1 0 0,-3 0 0,2 0 1,-2-1-1,-2 1 1,0-1-1,1 1 0,-3-2 0,0 1-1,0 1 0,0-1-1</inkml:trace>
  <inkml:trace contextRef="#ctx0" brushRef="#br0" timeOffset="3026">2953 1385 17,'0'0'3,"0"0"0,0 0 0,0 0 0,0 0 0,0 0-1,0 0 1,0 0-1,0 0 0,0 0 0,0 0 0,0 0 0,0 0-1,0 0 0,0 0 1,0 0-1,0 0 6,0 0-7,0 0 0,0 0 0,4-1 0,2 0 7,0-1-8,5-2 0,1 2 7,3-2-7,-1 1 0,3-1 6,-1 2 0,1-1-7,1 0 0,1 2 0,-3-1 0,3 2 0,-2 0-1,-1 0 0,1 2 0</inkml:trace>
  <inkml:trace contextRef="#ctx0" brushRef="#br0" timeOffset="3276">3085 1641 19,'-2'2'3,"2"-1"0,-2 1 0,2-1 0,0 0 0,0 1 0,0-1-1,2 0 0,2 0 0,2-1-1,3-1 0,1 0 1,0-2-1,5 0 0,-1-1 0,3 0 0,-1 0-1,3 0 1,-2-1-1,3 0 0,-1 1 0,-1 0 0,1 2-1,0-1 0,-1 1 1</inkml:trace>
  <inkml:trace contextRef="#ctx0" brushRef="#br0" timeOffset="3592">4322 905 20,'-2'-1'3,"0"-1"0,0 0 0,-3 0-1,3-1 1,-2 1-1,0 0 0,2 1 0,-2 1-1,2 1 0,0 1 0,0 3 0,0 1 1,2 1-1,2 3 0,2 2 0,2 2 0,2 0 0,5 2-1,-1 0 1,5 3 0,3-1 0,3 1 0,2 2-1,2-1 0,4 1 0,0-2 0,4 2 0,0 2 0,0-3 0,-2 3 0,2-1 0,-1 1 1,-3-1-1,0 1 0,-5-1 1,-1 2-1,-2-2 0,-2 1 0,-5 0 0,-1 2 0,-5-1 7,-2-2-7,-4 1-1,-4-1 0,0 0 1,-4-1 6,-2-2-7,-2 0 0,-3-4 0,-1 0 0,-2-2 0,-1 0 7,-1-3-7,-1 1 0,1-3 0,-1-2-1,-2-1 0,3-2-1</inkml:trace>
  <inkml:trace contextRef="#ctx0" brushRef="#br0" timeOffset="3988">4442 816 21,'0'-3'4,"0"-1"0,2 1-1,0-2 0,0-1-1,2 0 0,0 1 0,4-1 0,1 1 0,3-1 0,0 2-1,5-2 0,0 0 0,1 1-1,3 2 1,0-2 0,-1 2 0,3-1 0,-2 1 0,-1-1-1,-1 2 0,0-2 0,-3 2 1,-1 0 0,-1 1 0,-4-2 6,1 2-1,-3 0-8,0 0 14,-2 0-14,1 0 6,-3-1 0,0 1 5,0 1-13,0-1 6,-2 0-6,0 1 13,0 0-14,3-1 1,-3 1 7,0-1 6,-2 1-2,2-2-13,-2 2 0,2-1 0,-2 1 1,0-1 0,-2 0-1</inkml:trace>
  <inkml:trace contextRef="#ctx0" brushRef="#br0" timeOffset="4370">5021 78 19,'-2'-4'3,"-5"-3"0,-1-3 0,-2 1 0,-3-1 0,-1-1-1,-3 1-1,-1 2 0,-3 1 1,-2 3 0,-4 3-1,-2 3 0,-4 4 1,-4 5-1,-2 5 0,-5 5 0,-1 8 1,-7 7-1,1 8 0,-3 7 0,0 6 0,0 5-1,3 4 1,1 7 0,4 3-1,5 5 1,6-1-1,6 0 0,8 1 0,7-2 7,6 0 5,8 1-1,8-1-2,8-2-1,7-1-1,8-4-1,4-3-7,9-4-6,3-5 7,5-4 0,4-5 0,4-4 0,8-6 6,2-5 0,5-6 5,3-6-1,1-4-1,-1-5 5,1-5-8,0-7-14,-3-4 8,-1-6 6,-3-7-7,-4-6 0,-2-9-13,-4-8 9,-4-7-7,-2-8 2,-2-5 8,-7-4-6,-1-7 7,-3-5-6,-5-5 1,-5-1 0,-6-1 1,-5 0 1,-3 2 0,-9 0 0,-8 2 1,-4 0 1,-10 3 0,-7 2 0,-10 4 0,-6 6 1,-6 2 0,-5 5 0,-7 4 0,-3 4 1,-6 6 0,-2 2-1,-3 6 0,-3 4 0,2 3 0,-2 4 1,1 4 0,3 4-1,2 4 1,2 2-1,4 3-1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0:57.6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286 0 25,'-4'12'4,"0"11"0,2 3 0,-2-4-1,2-3-1,0-1 0,2-4 6,-3-1-1,3-1 0,-2-3-8,2 0 7,0 0 5,0-2-7,-2-1 5,2-2-13,2 0 19,-2 1-8,0-2-7,-2-1-6,2 2 19,0-2-8,0 1 0,-2-2-7,2 0 0,-2 1 13,4 0-8,-2-1 0,0-1-1,0 1-6,2-1 7,-2 0-1,0 1-6,0 0 13,0 0-1,0-1-1,0 2-1,0-2-1,0 0-7,2 1 7,-2-2 5,2 1-1,-2 0-1,3 0-20,-3 0 8,0 0 7,0 0-13,2 0 7,-2 0 7,0-2 6,2 2-8,-2 0 0,0 0 0,-2 0-1,2 0-6,0 0 7,0 2 0,0-2-7,-2 1 19,2-1-14,0 0 6,0 0-7,0 0 1,-3 0 0,3 1 6,0-1 5,-2 0-14,2 1 7,-2-1 0,0-1-1,2 1 0,-2 0-1,-2 1-6,-2-1 0,2 1 7,-3-1-13,-1 2 14,-2-1-7,-1 0 1,1 0-6,-2 0 13,1 0-1,-1-1 0,-3-1 6,3 0-14,-1 0 7,-1 0-1,1-2-6,1 2-6,-1-1 8,3-1 6,0 0 6,1 1-1,1-2-8,0 2 0,1-1 0,3 2 0,0-1 6,0 1-7,2-2 0,0 2-6,0 0-6,2 0 2,0 1 13,0-1 0,2 1 0,0-2 5,2 2-7,0 0 6,0-1-7,1 0-12,-1 1 14,2-1-1,0 1 7,0-2-8,1 0 0,1 0 0,-2 1 0,2 0-6,1-1-5,-3 1 1,0 0 14,-2 0-1,0 0-6,1 1-6,-1-1 13,-2-1-6,0 2-6,-2 0 7,2-1 6,-2 1 0,0 0-1,0 0-7,0 0 1,-2 0-6,2 0 7,-2 0 6,-2 0-13,-3 1 7,3-1 7,-2 0-1,2 0-19,-2 2 20,2-1-13,-3-1 13,3 0-13,-2 1 13,2-1 0,2 1-7,0-1 0,0-1 6,0 1-13,-1 0-5,1 0 8,2-1-13,-2 0 3,2 1 2,-2-2 1,2 2 1,0 0 1,0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3:39.8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10 17,'0'0'3,"0"0"0,0 0-1,0 0 0,0 0 0,0 0 1,-3 0-2,3 0 1,0 0 0,0 0-1,0 0 1,0 0 0,-2-1 0,-2 0 0,2-1-1,0 1 0,0 0 0,2 0 0,-2 0-1,2-1 1,-2 4 0,0-1 0,2 0-1,0 3 0,-2 1 0,0 2 1,2 2-1,0 1 1,-2 3-1,2-1 1,-3 2 6,3 1-7,-2 1 0,2 1-1,2 0 1,-2 0 6,3 0-7,-3-1-1,2 1 1,-2-1 0,2-1 1,0 1 0,0-1-1,2-2 1,-2 0 0,0-2-1,2 0 1,-2-2-1,3-2 1,-3 0-1,0-1 0,0-1-1,2-3 0</inkml:trace>
  <inkml:trace contextRef="#ctx0" brushRef="#br0" timeOffset="403">187 129 18,'0'0'4,"0"-1"-1,0 0-1,0 0 1,0-1-1,0 1 0,-2 0 0,2 0 1,-2 0-1,2 1-1,0 0 1,0 0 0,0 0-1,0 0 0,0 0 0,-3 0 0,3 0-1,0 2 1,0 4 0,-4 0-1,2 1 1,-2 1-1,2 1 1,0 1-1,2 0 0,-2 0 0,2 0 1,2 1-1,0-1 0,2 0 0,0 0 0,3-1 0,-3 1 0,2-2 0,2-1 0,-1-1 0,1-2 0,0 1 0,1-1 0,1-2 0,-2 0 0,3 0 0,-3-2 0,-2-2 0,3 0 0,-3 0 0,-2-3 0,0 0 0,-2-1 0,2-1 0,-2 0 0,-2-1 0,0 0 0,-2 0 0,0 0 0,-2-2 0,0 2 0,0 1 0,-2-1 0,-1 1 0,-1 0 0,0 1 0,-1 0 0,1 2 0,0-1 0,-1 1 0,3 0 0,-2 1 0,2 1 0,-1 0 0,1 2 0,0-2 0,2 4-1,-3-2-1,3 1 1,0-1-1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1:15.50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426 1764 18,'0'0'3,"0"0"0,0 0 0,0 0-1,0-1 0,0 1 0,0 0 0,0 0 0,0 0-1,0 0 0,0 0 0,0 0 0,0 0 0,0 0 0,0 0-1,0 0 0,0-2 1,-2 1 0,2 0-1,0-1 0,0 2 0,-3-1 0,3 1 0,0-2 0,0 2 0,-2-1 0,2 0 1,-2 0 0,2 1 0,0-1 0,0 0-1,-2-1 0,2 1 0,-2 0 0,2 0 1,-2 0 0,2 0 0,-2-1-1,2 1 1,-2 0-1,2 0 0,-2 0 0,2 0 0,0-2 1,0 2-1,0 0 0,0 1 1,0-1-1,-2 0 0,2 0 0,0-1 1,0 1-1,0 1 1,0 0-1,0 0 1,0 0-1,2-1 0,0 1 0,0-1 0,0 1 0,2-1 0,0 0 0,1-1 0,1 1 7,0-1-8,0 1 0,0-2 0,1 2 1,1-1-1,0 1 0,0-2 1,3 1 0,-1 0 0,2-2 0,-1 2 0,1 0 0,3-1 6,-1 0-7,-1 1 1,1-2-1,1 1 7,-1-1-7,0 2 6,3-1-7,-2 1 7,1 1-1,1 0-7,-1 0 7,1-1-7,1 1 7,1 0 0,0 1-8,-1-1 1,3 1 0,-3-1 1,3 1 13,-2 0-8,1 0-6,-1 0 0,2 0 7,-1-1 5,-1 1-7,2-2 0,-3 1 6,3 1-1,-2-1-7,1 0 6,-1 1-1,0-1-1,-1 0 0,1-1-13,-1 1 1,1 1 7,-2-1-6,1-1 14,-1 1-14,1 0 1,-1-2 13,2 2-13,-3 0 19,3 0-14,-3-2 7,1 2-1,1-1-7,-1 1 7,2-2-1,1 2 6,-1 0-8,2 0 0,-3 0 0,1 0 6,-1-2-20,1 2 14,2-1-13,-1 1 20,3-2-1,-2 2-13,2 0 7,-1 0-13,3 0 14,0-1-13,0 1 20,0 1-1,0-1-2,1-1 0,-1 2-8,2-2 1,0-1 0,0 3 6,0-1-7,0 1 0,-2 0 0,1-1-6,-1 1 7,0-1-6,-2 1 1,2-1-6,-3 1 20,3-2-7,-2 1-13,2 0 8,-2-1 6,1-1 0,1 2-1,0-1 6,0 0-7,-2-1 0,1 1 6,1 1-1,0 0 0,0-1-1,-2 1-1,1 0 0,-1 1-1,-2-2-13,2 2 8,-3-1 0,3-1 7,-2 2-7,-1 0 6,1 0 6,0 0-8,-3 0 0,3 2 6,0-2-7,2 0-13,-3 0 14,1 0 6,0 0-1,1 1-7,-1-1-6,2 1 7,2 0-13,-3-1 8,1 2 7,2 0-1,-2-1-6,2 0-6,-3 1 8,3-1-6,0 1 7,-2-1 6,2 1 6,-3-1-14,3 0 13,-2 1-1,0-1-8,-1 0-6,1 0 7,0-1-7,2 0 13,-3 0-13,1 1 13,2-1-7,0 1 6,0 1-13,0-1 0,1 0 14,-1 0-14,2-1 13,-2 0-7,2 1 6,-2 0 0,2-1-14,-3 2 8,3-2 0,-2 1 12,2-1-14,-2 1-6,0 1 20,-1-1-2,1-1-13,0 0 0,0 1 7,-2-1-7,2 2 7,-1 0-7,3-1 0,-2 0 1,2 0 0,-2 1 13,4-1-8,0 1 0,0-1-7,0 0 7,0 1-1,2-1 6,-2 0-1,0 0-13,-1 0 7,1 0 6,0 1-1,0-1-13,-2 0 1,2-1 13,-2 0-1,0 1-7,-2-1 7,2 1-1,-2 2-7,-1-2 6,1-1-13,2 1 14,-2 0-1,2 0 6,-2 0-20,1 1 8,1-2 6,2 1-13,0 1 14,0-1 5,0 0-7,0 2 0,0-2-1,0 0 0,0 0-13,-2 0 14,2 0 6,-2 1-14,0-1 7,0 0 0,-1 0-7,3 1-5,-2 1 14,0-1-1,0-1-7,0 0 13,2 1-7,-2-1-13,2 0 14,-2 0-6,2 0 12,0-1-7,2 0-6,0 0 13,2 0-8,-2 0-6,2 0 13,0 1-7,0-1 0,0 0-7,0 2 13,-2-2 0,0 0-1,2 0-7,-2 0-6,-2 0 0,2 0 1,1 0 14,-4 1-1,4-1-1,-1-1-7,0 1 0,0 0 0,0 0 6,-2 0-7,2 1 1,2-1 6,-2 0-7,0 0 7,2 0-1,-2 1 0,0 0-13,0 0 7,0 0 0,0-1 0,0 0 1,2 0 0,-2 0 0,2 0 6,-2 0 0,2 0-1,-2 0 0,0 2-13,0-2 13,1 1-7,-1-1 1,0 0 6,0 0-13,-2 0 14,2 0-13,-2 0 7,0 0 6,2 1-13,-3 0 1,4 0 7,-1-1 0,0 1 7,0-1-7,0 0 12,2 1-8,-2 1-13,0-1 8,0 1 6,-2-2-1,2 1-13,0 2 14,-2-2-7,-2 0 0,2 0 7,0 0-1,0 0-13,2 1 14,-2-1 6,2 0-14,-2 0 0,2 0 7,-2 0-13,2 1 7,0-1 7,0 0-1,2 0-1,-2-1 0,2 1 0,-2 0 6,0 1-2,0-2-13,0 0 1,-2 1 13,2-1-7,-2 1-13,29 0 2,-9-1 1,-26 0 7,2-1 7,-2 1-1,2 0 6,-1 0-1,3 0-14,0 0 1,0-1 6,0 1 0,2 0 0,2-1-13,0 1 8,0-2 0,2 1 13,2-1-1,-2 1-8,3-2 6,-3 2-7,0-1 7,-2 1-1,0-2-1,-2 2-7,0 0 7,-2 0-7,0 0-6,-3 1 1,-1-1 7,2-2 6,-4 3-13,-1-1 1,1 1 7,0-1 0,-1 1-7,-1 0 1,0 0 13,-1 1-13,1-1 6,-3 0 7,3 0-14,-2 1 1,1-1 7,1 0 6,1 0-14,-1 1 7,0 1 0,1-2-13,-1 0 8,2 0 7,-3 0 6,3 0-8,-2 0 7,-1 0-8,1-2 7,-3 1-14,1 1 7,-3-1 0,1 0-6,-1 0 13,1 0-1,-3-2 0,-1 2-7,1 0 6,0-1-13,1 1 13,-1-1-13,1 1 14,-3-1-13,2 1 13,1 0-1,-3-1-13,3 0 1,-3 1 13,0 0-7,-1-2 7,-1 2-13,0-1 13,0-2-1,1 2-7,-3 1 1,2-1 12,-2-2-7,3 2-13,-1 1 1,0-2 7,-2 2 6,3-1-19,-1 1 20,0-2 0,0 1-7,1 0 6,-1-1-7,0 1 7,1-1-13,-1-1 13,0 2-13,0-2 13,1 1-13,-1 0-5,0 0 20,1-1-19,-3 0 20,2-1-13,0-1 13,-2 2-8,3-2 0,-3-1-12,0 1 14,0-1-13,1 0 20,-3 0-7,2-1 0,-2 0-1,2 0 7,-2-1-8,1 0 13,-1 0-21,0 0 14,0-1-7,0 0 6,0 1-7,-2-2-6,2 2 1,-2 0 1,3-1 7,-3 1-6,0 0 19,0-1-14,0 1 6,0 0-13,0-2 13,0 2-7,0-1-6,0 0 7,0 0-6,-2 1 13,2-2-7,-2 2 7,0-2-8,0 1 7,0-1-13,0 1 13,0-2-7,-2 1-6,2-1 13,-2 1-1,0-2-6,2 1-7,-2-1 8,0 1 0,0-2 6,-2 0-1,2 0-7,-2 0 1,-1 0 6,3 0-1,-2 0-6,0 0 6,0 0-13,-2-1 1,2 1 14,-3-1-14,1 0 8,0 0 6,0 1-1,0-1 0,-1 0-14,1-1 14,2 2-7,-2-1 0,2 1 13,-2 0-14,-1 2 7,3-1-13,-2 0 14,0 0-20,0 2 15,1-1 12,1-1-8,0 2 0,-2-1-7,2 2 7,-2-2-13,1 2 13,1-1-13,0 1 14,0 0-13,0 0 7,-2 1 6,2-1-6,-1 1 6,1 0-13,0 1 13,0-1-13,0 1 1,-2 0 7,2-1-6,-3 1 7,3 0 6,-2-1-13,0 1 13,0 0-7,1 0 6,1 0-7,-2 1 7,2 0-7,-2-1 0,2 1-6,0 0 7,-1 1 6,-5-7-7,2 4 6,2 0 0,-1 2-7,1 0 13,0 1-21,2 0 14,2 0-7,2 3-5,-6-1 13,3 0-1,-3 0-6,2 1-6,-2 0 13,2-1-7,0 3 1,2-2-7,-3 1 14,1 1-13,0-2 13,-2 0-7,0 1 6,0-1-6,-1 0 6,-1 2-1,0-2 0,-3 1-7,3 0 7,-2-1-7,-1 1 7,1-1-7,-2 0-6,-1 1 14,1 0-1,-3-1-7,1 0 7,-3-1-1,1 2 0,-1-2 0,1 2-7,-1 0 7,-1-2-7,-1 1-6,0 0 14,-1 0 0,1 1 5,-2-2-13,1 1-12,-1 0 20,-2 0-13,0 2 20,1-2-14,-3 0 7,0 1-13,0-1 14,-2 0 5,0 2-1,1-2-14,-1 2 14,0-1-8,-2 1-12,2-1 13,-2 1-6,0 0 7,0 0-1,0-1-6,0-1 7,0 2-13,0-1 13,0 0 0,-2-1-7,2 1 13,0 0-13,-2-1 7,2 1-13,-2-2 7,0 1 1,2-1 6,-2 1 0,2-1-1,-2 1-7,0 0 1,2-1 0,-2 1 1,0-1-6,2 1 13,-2-1-7,0-1 7,0 2-13,0-1 7,0 1 0,0 0 0,-2-1 7,2 1-14,0-1 14,-2 1-13,0 0 7,0 0 6,-3-1-7,3 2 6,-2-2-7,2 2 7,-2 0-7,0-2 7,-2 2-1,-1 0-1,1-2 0,-2 2-13,-3-2 14,3 1-13,-2 1 7,-1-2-6,-1 2 8,2-2 6,-5 1-7,3-1 6,-1 2-7,-1 0 1,-1-1-7,1 0 8,-1 1 6,1-2-13,-3 2 13,3-2-13,-1 2 7,1-2-6,-1 2 7,3 0-13,-3-2 8,3 1 7,-1 0-7,3 0 13,-1 1-1,1-1-7,0 0-13,-1 1 14,1-1 0,2 1-1,-1 0-12,1-2 14,0 2 6,-3-1-20,3 1 14,2-1-7,-2 0 7,-1 1 6,1-2-14,0 2 13,1-1-1,1 0-7,0 1 6,0 1-13,-1-1 13,1 0 0,2 0-7,-2 1 0,2 0 6,2-2-13,-3 2 13,1 0 0,2 0-13,-2 0 7,2 1 6,0-1-13,0 1 1,0 0 14,2 0-14,-1 0 7,1 0-6,0 0 7,2 1 0,-2 0-6,2-1 6,1 1-6,-1-1 13,-2 0-13,2 1 13,-2-1-14,2 1-5,-2-1 7,0 2 13,2-2-13,-2 1 7,-1-1 5,1 1-13,0-1 1,0 1 0,0 0 1,0-1 6,0 1 6,0-1-14,0 2 14,-2-1-8,2 0 0,-2 0 0,0 0 6,0 0-1,0 0-1,0 1-6,0-1-13,-3 0 14,3 0 7,-2 0-7,2 0 6,0 1-7,0-1 6,0 0-13,0 0 7,-3 0 0,3 0 7,-2-1-13,2 2 13,-2-1-7,0 0 0,-2 0-6,-1-1 13,3 1-13,-4 0 13,2 1-13,-3-1 1,-1 0-5,0 1 13,-1-1 6,-1 2-13,-1-1 13,1 0-7,-1 1 0,5-1 6,0 0-14,0 2 1,1-2 14,1 0-14,2 1 13,0 0-1,2 1-7,-3-1-6,3 1 7,0 0 0,0 0-12,-2-1 20,2 1-1,-2-1-13,2 2 13,-3 0-20,1-1 21,0 1-1,-2 0-20,2-1 21,-3 1-8,1 0-6,0-1 1,0 2 13,2-3-7,-1 3 6,1-2-14,2 0 14,0 1-14,2 0 14,0-1-1,0 1-13,2 0 13,0-1-13,0 2 13,2 0-7,-2 1 0,0-2 7,0-1-7,2 1 6,-1 1-7,-1-2 7,0 1-13,0 1 13,-2-2-13,2 2 13,-2-1 0,0-1-7,0 1 0,2 0-6,-2 1 14,0-1-14,2 0 14,0 1-1,0 0-7,0-2 7,0 2-7,2-1 6,-2 1-6,2-2-6,2 2 1,0-1 7,1-1 6,-1 1-13,2 0 7,0 0 6,2 0-7,-1 0 7,3-1-7,-2 1 0,3 0 0,-1-1 0,1 1-6,-1 0 1,0 0 7,1 0-13,-1 0 14,1 1 6,-1-1-20,0 0 21,1 1-2,-1-2-19,0 2 20,1 0-1,-1 0-7,3-1 0,-3-1-6,2 1 7,1 0-13,-1-1 8,1 2 0,-1-3 1,3 2 0,-3-1 13,3 0-14,-1 0 13,-1-1-1,1 1-7,3-1 6,-3 0-13,3 0 7,0-1-13,-1 2 14,1-2-13,-1 0 14,1 1 6,-1 0-7,1 0 6,0 0-14,-1-1 7,-1 1-6,1-1 0,-1 2 14,1-2-8,1 1 6,0 0-7,-3 0 0,3 1-12,1-2 7,-1 1 14,2 1-2,-3-1-19,3 1 14,-3-1-7,1 1 7,0 1 0,1-1-7,-1 1 14,-1-1-8,1 1-6,2 0 7,-3-1 6,1 2-1,2-1-14,-1 1 1,1 0 7,-3-2 6,3 2-13,0 0 7,2 1 6,-3-1-7,3 1 6,0-2-19,-1 2 8,1 0 13,0 0-8,2 0-12,-3 0 14,3 1 0,0 0-13,0 2 14,2-1-1,-3 0-6,3 2 0,-2-2 7,2 2 6,0-1-1,0 2-7,-1 0 6,1 1-14,0 1 14,0 0-7,2 1 0,0 0 6,0 0-13,0 1 7,0 0 0,2-1 6,-2 1-13,0-1 1,0 0 7,2 1-13,0-1 14,2-1 6,-2 1-7,2-1-7,0 0 14,2-2-1,-2 1-14,0 1 14,2-2-14,-2 1 7,2-1 0,0 1 0,1 0 7,-1-2-14,0 2 7,0-1 7,0 0-14,0-1 7,0 0-6,3 0 7,-1 0 6,0 0-13,-2 1 1,2-2-6,1 2 20,-1-2-7,0 2 0,0-1-1,0 0-12,1-2 14,-1 2-1,0-1-13,0 0 14,0 0 0,1 1-13,-1-1 8,-2 1 0,2-1 19,-2-1-9,0 1-13,1-1 13,-1 0-13,0 0 6,0 1 7,0-2-14,0 0 13,3 0-1,-3 0-7,0-1 1,0 0 6,2 0-7,-2 0 0,2 0-6,-1 0 1,1 0 7,-2-2 6,2 1-7,0-1 0,1 1-7,-1 0 8,-2 0-1,2 0-12,0-2 14,1 1 0,-1 0 6,0 0-8,0 0 7,2-1-14,-1 0 7,-1 1-6,0-2 7,0 2 6,0-2-1,1 2-7,-1-1 1,2 0 6,-2 0-13,3 0 0,-3 0 8,0-1 6,0 1-7,0-1 0,1 1-13,-1-1 8,-2 1 13,2-1-20,0 0 14,1 0 6,-1-1-7,-2 1 6,2-2-13,-2 1 1,2 1 13,1-2-1,-3 1-7,2-1-13,0 1 2,-2 0 20,3 0-1,-1-1-1,-2 1-7,2 0 6,0-1-13,1 1 7,-3-1-7,0 0 8,2 1-1,-2-1-12,0 0 14,0-1-13,1 1 20,1-1-7,-2 0 0,2-1 6,-2 0-8,0 1 7,1-1-7,-1-1-7,0 1 14,0 0-14,0 0 7,0 0 7,0-2-7,0 2 6,-1-1-13,1 1 13,0 0-13,0-1 7,0 1 6,0 0-7,0 0 6,1 0-13,-1 0 8,-2 0-7,2-1 14,-2 2 5,2-1-20,-2 1 13,0-1-7,0 0 1,-2 0 0,2 1-6,0-1 7,0-1 6,1 1-1,-3 0-13,2 0 7,-2 0 7,2 0-7,-2-1-6,0 0 7,0 1 0,0-1 0,0 0-6,0 0 13,-2 1-1,2-1-7,-2-1 0,-1 1 0,1 0 0,2-2 13,-2 2-8,-2-2 0,2 2-1,0-1-6,-2 0-6,0 0 13,0-2 0,0 0-7,-1 2 0,3-2-24,-2-1-9,0 3 4,0-2 3,-2 2 3,-1-2 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5:32.7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314 26 18,'2'0'3,"-2"-1"0,0 1 0,4 0-1,-4 0 0,3-4 0,-1 3-1,0 0 0,0 0 0,-2 1 0,0-1 0,0-1-1,0 2 1,0 0 0,0 0 0,0 0 0,0 0-1,0 0 1,0 0 0,0 0 0,0 0-1,0 0 0,0 0 0,-2 0 0,0 0 0,2 0 0,-5 0 0,1 0 0,-2 0 0,-2-1 0,0 0 0,-1 0 1,-1 1-1,4 1 1,0-1-1,-3 0 0,3 1 0,-2-1 0,-3 1 0,1 1 1,-2-1-1,1 0 0,-1 0 0,-3 0 0,1 0 1,1-1-1,-1 0 1,-1 2-1,1-2 0,0 0 0,1 0 0,1 0 0,-1 0 1,3 0-1,2-2 0,-1 2 1,1 0 0,4 0 0,0 0 0,0 0-1,4-1 1,0 0 6,2 0-8,2-1 1,4-1 0,2 2 0,3-1 0,1 1 0,5-1 0,2 1-1,1 1 7,5-1-7,2 1 0,2 0 0,3 0 7,1 1-1,2 0-7,0 1 1,3 0 6,1 0-7,-2 1 0,3-1 0,-3 0 1,2-1 0,-1 2 0,-1-2 0,0 1 7,-3 1-8,32 0 1,-12 1 0,-9-1 0,-7 1 0,-7-2 0,-10 0 0,-13-1 7,-2 1-7,1-1 0,-3-1 0,-2 0 0,0 0 0,0 1 7,-2-1-7,2 1-1,-2-1 7,1 0 0,-3 0-7,2 1 0,-2-1 0,2 1-1,-2-1 0,-2 2 0,2-1 0</inkml:trace>
  <inkml:trace contextRef="#ctx0" brushRef="#br0" timeOffset="1232">1898 43 17,'0'0'3,"0"0"-1,0 0 1,0 0-1,-2-1 0,0-1 0,0-2 0,-3 1-1,3 1 1,-2-2-1,0 1 0,0 0 0,2 1 0,-2-2-1,-3 2 1,3 1-1,0-1 1,0 0 0,0 1-1,2-1 1,-2 1 0,2 1 0,0-1 0,-1 1 0,1-1 0,0 1-1,2-2 1,-2 2-1,2 2 0,0-2 0,0 0 0,0 0 0,0 0 1,0 0-1,2 0 0,0 1 0,0 0 1,5 0-1,-1 0 1,4 0 0,1 0-1,3 1 0,3-1 1,1-1-1,5 1 0,4-1 1,0 1-1,6 0 7,2 0-8,2 1 0,3-1 7,3 0-7,3 1 0,1-1 1,1 2 6,2-1-8,1 0 1,-1 1 6,2 0 0,-2 1-7,-1-1 0,1 1 13,-3-1-1,49 5-2,-16-1-13,-9 0 13,-40-4-7,0-1 0,0 0-7,0 1 7,-2-1 0,-2 0-6,-2 1 7,-3-1-1,-1-1 6,0 1-13,-5 0 1,1-1 13,-3 0-1,-1-1-13,-3 0 13,-1 1-14,-3-1 1,2 1 14,-2-1 5,-2 0-8,1 0-13,-3 0 13,2 1-13,-2-1 14,0 0-7,-2 0 0,2 2 0,0-2 0,0 0 0,-2 0 0,2 1 0,-2-1 7,2 0-7,-2 0 0,2 0 6,-2 0 0,0 0 5,2 0-1,-2 0-1,2 1-1,-2-2-7,0 1 6,0 1-7,0-2 0,0 1 7,0 0-1,2 1 5,-2-1-7,0 0 0,0 0 5,0 0-7,0 0-19,0 0 3,0 1 8,0-1 7,0 0-6,-2 0 0,2 0 14,0 0-1,0 1-14,0-1 7,0 0 0,-2-1 7,2 1-8,0 0 1,0 0 12,0 0-14,0 0 0,0 0 13,0 0-1,0 0-14,0 0 7,0 0-13,0 0 7,0 0 13,0 0-7,0 0-7,0 0 13,0 0-20,0 0 14,0 0-7,0 0 1,0 0 7,0 0 5,0 0-7,0 0 0,0 0-7,0 0 13,0 0-1,0 0-7,0 0 6,0 0-7,0 0 1,0 0-7,0 0 1,0 1 1,-2 0 7,2-1 6,0 0-7,-2 2-13,2-2 8,0 0 13,0 0-8,0 1 6,-2-1-13,2 0 7,2 1 0,-2-1 6,0-1-13,0 1-6,0 0 14,0 0 6,0 0-13,0 0 7,0 0-1,0 1 6,0-1-7,0 0-6,0 0 13,0 0-7,0 0 0,0 0 13,0-1-8,0 1-20,0 0 9,0 0 7,0 1-7,0-1 1,0 0 13,0 0-1,0-1-7,0 2-6,0-1 0,0 0 14,0 0 5,0-1-14,0 2 0,0-1-6,0 0-6,0 0 27,0-1-8,0 1-7,0 0 0,0 0-6,0 0 1,0 0 13,0 0-1,0 0-7,0 0 7,0 0-7,0 0 6,0 0-7,0 0 13,0 0-1,0 0-14,0 0 7,0 0-7,0 0 0,0 0 13,0 0-26,0 0 21,0 0 0,0 0-7,0 0 0,0 0-6,0 0 8,0 0 6,0 0 0,0 0-1,0 0-7,0 0 1,0 0-6,0 0 1,0 0 7,0 0-7,0 0 1,0 0 20,0 0-21,0 0 14,0 0-1,0 0-7,0 0 0,0 0-6,0 0-12,0 0 2,0 0 0,0 0 2</inkml:trace>
  <inkml:trace contextRef="#ctx0" brushRef="#br0" timeOffset="13858">3910 33 15,'-2'0'3,"0"0"0,-3-2 0,-1 0-1,0 1 0,2 0 0,-4 0-1,1 0 0,3 0 0,0-1 0,0 0 0,0 2-1,0 0 1,-3 0 0,3 0 0,0 0 0,2-1 0,-2 0 0,0 1 0,0 0-1,2 0 1,-3 0 0,5 0 0,-4 1-1,4 0 0,-4 0 1,2-1 0,2 0-1,0 1 1,-2 1-1,2-2 1,0 0-1,2 1 1,-4-1 0,0 1 0,2-1 0,0 0-1,0 0 0,0 0 1,2 0 0,-4 0-1,2 0 0,0 0 1,0 0-1,0 0 0,0 0 0,0 0 0,0 1 0,2 1 1,2 0 0,-2 0-1,0 0 0,0-1 0,5 2 0,-1-1 0,2 2 7,2-2-1,-1-1-1,-1 0 6,4 2-14,3-2 13,-1 1-2,5 0-7,0 1 6,1-1-7,3 1 0,2 1 0,2-1 19,0 1-9,2 1-7,2-2-7,0 2 13,4-1 5,0 2-8,2-1 0,3 1-7,1-2 6,3 1-1,1 0 0,-1-1 6,1 1-8,1 0 0,-1-1 6,1 0-14,1-1 14,-1 1-1,2-2-14,-3 2 14,3-2-20,-1 0 8,3-1 13,-2 1-14,1 0 1,-1-1 13,-3-1-7,1 1 6,0-1-7,-3 0 0,-2 1-6,1 0 19,-3-1-1,0 2-21,1-2 20,-3 1-26,0 0 14,-2 1 0,-1-1 13,-1 1-1,-4-1-14,0 1 13,0-1-8,-2 2 6,-3-2-7,-1 1 0,0 0 6,0 0-7,-5 0 0,-1-1 6,-1 1-13,-1 1 7,1-2 6,-3 0-13,-1 1 1,1 1 13,-3-2-20,0 0 14,1 0 13,-3 0-21,0 2 7,-1-2 7,-1 0-7,0 0 0,0-1 6,-2 1-7,0-1 6,1 0-7,-3 2 13,0-2-8,0 1-12,0-1 1,0 0 19,-2 0-1,2 1-1,-2-1-1,0-1-14,0 1 7,2 1 0,-2-1 12,2 0-20,-2 0 7,0 0 13,0 0-14,0 0 6,0 0-7,0-1 13,2 1-8,-4 0-6,2 0 12,0 0-7,0 0 6,0 0-7,0 0 0,0 0 0,0 0-7,0 0-5,0 0 7,0 0 13,0 0-7,0 0 0,0 0-7,0 0 13,0 0-13,0 0 7,0 0-13,0 0 20,0 0-1,0 0-14,0 0 14,0 0-8,0 0 0,0 0-6,0 0 7,0 0-12,0 0 13,0 0 6,0 0-7,0 0 6,0 0-13,0 0 13,0 0-19,0 0 14,0 0-7,0 0-18,-2 0-3,0 0-4,-8-3 3,-3 3 3,-1-1 2</inkml:trace>
  <inkml:trace contextRef="#ctx0" brushRef="#br0" timeOffset="39120">3614 3254 19,'0'0'3,"0"0"0,0 0-1,0 0 1,0-2 0,0-1-1,-2-1 1,2 1 0,-2-1-1,2 2 0,0-1 0,-3 0-1,3 2 0,0 0 7,0-1-7,-2 1 6,2 1-1,0-2-7,0 0 12,0 1-7,0 1 6,0-1-8,0 0 6,0 1-1,0 0-13,2 0 0,-2-2 7,3 2 0,-1 0 0,0 2-6,2-2 13,2 1-1,0-1-1,5 1-1,-1 0-13,2 0 14,5 2-7,4-2 0,3 0 6,5 0 0,2 0-14,7-1 2,1 1 0,5 1 20,3-1-8,1 0-13,3 1 20,1 0-8,4 2 6,2 1-8,-2-1-6,2 2 0,-2 0 7,0 1 6,-5 0-7,1 1-7,-4 0 1,-1 0 6,-3 0-6,-5 2 0,1-2-5,-5 1 0,-4-1 1,-2-1 1,-4 0 0,-3-1 1,-3 0 0,-2-1 0</inkml:trace>
  <inkml:trace contextRef="#ctx0" brushRef="#br0" timeOffset="40258">1552 3492 20,'0'-1'4,"-2"1"-1,0 0 0,0-1-1,0 0 1,0-2 0,0 2-1,0 0 0,0-1 0,-1 0 0,1 1 0,0 0-1,0 1 0,2-1 0,-2 0 0,2 0 0,-2 1-1,2-2 1,0 2 0,0 0 0,0 0-1,0 0 0,0 0 0,0 0 1,0 0-1,0 0 1,0 0-1,0 0 0,0 0-1,0 0 1,0 0 0,0 0 0,0 0 0,0 2 1,-2-2-1,2 1 0,0 0 0,0-1 0,0 1 7,2-1-1,-2 0-1,0 0-7,2 1 13,2 0-1,0 1 5,3-1-2,1 0-8,2 0 5,7 0 5,-1 0-8,5-1-13,2 2 13,4-2-1,0 0 0,4 0 5,2 0-14,0 0 13,4-2-1,0 2-1,3-1-1,1 0-7,1 0 0,-1 0-7,2 1 14,3-1-20,0-2 20,-1 2-7,1 0 13,-3 1-21,-2 0 14,1-1-1,-5 2-7,-2-1-6,-4 1-5,-2-1 20,-2 0 0,-4 1-1,-2-1-7,-5 0 0,1 1-6,-3 1 13,-3-2-7,-1 0-6,0 1 13,-3-1-7,-1 0-12,-2 1 14,-2-2 0,0 1-19,0 0 2,-2-1 2,-2 1 0,2 0 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6:53.2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227 168 17,'0'-5'3,"0"-2"0,2-2-1,-2 3 1,2-1-1,0 0-1,0 0 1,2-1-1,-2-1 1,2 1-1,-2-2 0,3 3 0,-3 0 0,2-1 0,-2 1 0,2-1 0,-2 1 0,2 1 0,-2 0 0,0 1 0,0 0-1,1 0 1,-1 2 0,0-1 0,-2 2-1,2 1 0,-2-2 0,2 2 0,-2 1 0,0 0 0,0 1 0,0 4 1,0 1-1,-2 1 0,0 2 0,0 2 1,-3 2-1,1 3 1,0 1 0,0 2-1,-2 2 0,0 0 1,1 2-1,-1 2 0,2-1 0,0 2 1,0 0 0,-2 0 0,1 0-1,1 1 0,0-1 7,2-1-8,-2 1 0,2 0 13,0-2-14,0-1 1,0-2 6,0 0-7,2-2 0,-2 0 0,2-1 1,0 0 0,-3-2 0,3-1 6,0-1-7,0-2 1,0 0 0,0-3 6,0 0-7,0 0 7,0-1-7,3 0 0,-3-1 0,2 0-1,0-1 0,-2-2 1,2 2-1,-2 0 0</inkml:trace>
  <inkml:trace contextRef="#ctx0" brushRef="#br0" timeOffset="540">9 478 18,'-2'0'3,"2"0"0,-4-1 0,4 0 0,-2 1-1,0 0-1,2 0 1,0 0 0,0 1-1,0 0 0,0 1 1,0 1-1,0 1 0,0-1 0,2 2 0,-2 1 0,2-1 0,0 1 0,0 1 0,0 1 0,0 1 0,0-1-1,2 1 1,-1 0 0,1 3-1,-2-1 1,2 0 0,-2 1-1,0 1 0,2 1 0,-2-1 0,2 1 0,-2 1 0,1-1 0,-1 1 0,2 0 0,0-1 0,0 1 0,0-1 1,2 0-1,-1-1 0,1 0 0,2-1-1,-2-2 1,3 1-1,1-3 0,0 0-1</inkml:trace>
  <inkml:trace contextRef="#ctx0" brushRef="#br0" timeOffset="916">480 606 19,'0'0'4,"0"0"-1,0 0 0,2-3-1,-2-1 0,2 0 0,2 2 0,-2-2 0,0 2 0,2 0 0,-2 0 0,0 1-1,0 0 0,-2 0 0,0 0 0,0 0 1,0 1-1,0 0 0,0 1-1,0-1 0,-2 2 0,0 0 0,-2 3 0,-6 1 0,-1 0 1,1 1-1,-2 1 1,1 0-1,5-3 0,-2 1 0,-3-1 0,1 4 0,0-2 0,-3 1 0,3 1 0,-3-1 0,1 2 1,0 0-1,-1-1 0,1 2 1,-1-2 0,1 2-1,-1-2 0,3 2 0,0-2 0,-1-1 0,3 0 0,0 0 7,-1-1-8,1 2 1,2-4 0,0 2 0,-1-1 6,1 1-7,2-1 0,-2 0 0,2-1 0,0-1 7,-1 1-7,3 0-1,-2-1 0,2 0 1,0-1 0,0 1 7,0-2-8,0 0 1,0 1 0,2-1 7,-2-1-7,0 0 0,2 1 0,0-1 6,-2 0-7,2 0 0,-2 0 0,-1 0 7,1 1-7,2-1 7,-2 0-7,0 1 0,0-1 1,0 2 6,0 0-1,0 0-6,-2 0 0,2 1 0,-2-1 0,1-1 0,1 1 7,0-1-1,-2 0-7,2 1 1,0-1 0,0 0 7,0 1-8,2-2 1,-2 1 1,0-1 0,2 2 6,-2-2-7,2-1 0,-2 1 7,2-1-7,0 1 13,-2-1-8,2 0 0,0 1-7,0-1 1,0 0 0,0 2 13,0-2-14,0 0 7,0 0 6,0-2-8,0 2-6,0 0 7,2 0 0,-4 0 12,2 0-2,0 0-14,0 0 0,0 0 1,0 0 0,0 0 12,0 0-7,0 0-1,0 0-6,0-1 0,2-1-6,-2 1 20,2-2-1,-2 2-2,2 0-1,-2-1-7,2 1 0,-2-1 0,2 1-6,-2 0 7,2 1 6,-2-1-7,0 1 0,2-1 0,-2-2 0,0 3-6,0 0 7,2 0-7,-2 0 14,0-1-8,0 0 0,0 1 0,2-1-6,-2 0 1,0 0 7,2-1 6,-2 2-1,0-1-7,0 0-7,2 0-5,-2 0 20,2 0-19,-2-1 13,0 0-6,2 1 0,-2-1 1,3-1 13,-3 1-20,2 1 14,-2-2 5,2 2-7,-2-1 0,0 1-1,0 0-6,2-1 1,-2 2 13,2-1-1,-2 0-1,0-1-14,0 1 7,0-1-6,0 1 1,2 0 13,-2 0-1,2-1-1,-2 2-7,0-2-6,0 2 1,0-1-6,0-1 2,2 1 20,-2-2-1,0 1-8,0-1-6,0-1 0,0-1 7,0 2 0,0-1 0,0-1-7,0-1 7,-2 0 0,2-2-7,-2 0 14,2-3-2,-2 1 0,2-1-1,-2-1-1,0 0-1,0-2-6,0-2 6,-1 1 0,1 1-7,-2 0-6,2 0 7,-2 0 1,2 1 6,0-1-1,0 2 0,0 0-1,0 0-13,0 2 8,0-2-12,-1 3 8,-1-1-6,2 2 2,0 0 13,0 1 0,0 0-13,0 1 20,0 0-20,0 2 20,0-2-1,2 1-7,-2 2-1,0 0 0,0 1-6,-1-1-6,1 0 2,0 2 13,0 0-7,-2 0-6,0 0 0,-2-1 2,0 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6:42.12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294 184 19,'0'0'4,"0"0"-1,0 0 0,0 0 0,0 0-1,0-2 0,0-1 0,-2 1 1,2-2-1,0 1 0,2-1 0,-2 1-1,2-1 1,-2 1 12,0 0-14,2 2 12,-2 0-14,0 0 19,0 2-14,-2 0 12,2 3-2,-2 4-2,0 5-1,0 2 5,-3 5-21,-1 5 13,2 4 0,-2 4 5,-2 3-2,-1 3-7,1 3 0,0 3 5,-3 0-1,-1 1 0,1 2-8,-1 1 7,-1 0-1,3-1-1,-3 2 6,3-1-1,-3-2-7,3-1 12,0-2-2,1-1-8,1-2 0,0-3-13,1-2 13,1-1-6,0-2 12,2-4-7,0-1-7,1-4 1,-1-2-6,2-2-5,0-4-11,2-2 3,-2-3 3,2-3 2,0-5 1,2-2 2,0-4 1,2-3 2,-2-4 0</inkml:trace>
  <inkml:trace contextRef="#ctx0" brushRef="#br0" timeOffset="488">348 85 17,'0'-3'3,"2"-1"0,-2-1 1,0 0-2,2-2 1,-2 0 0,2 2-1,-2 1 0,0-1-1,2 2 1,-2-2 0,2 2 0,0-1-1,1 1 0,-1-2 0,0 3 0,0 0 0,0-1 0,-2 0 0,0-1 0,0 3 0,2-1-1,-2 1 1,0 1 0,0 0-1,0 0 1,0 0 6,0 0-1,0 0-8,0 0 1,0 0 0,0 0 0,0 0 7,0 0-1,0 0 6,0 0-8,0 0 6,-2 0-8,2 1 0,0 2-6,-6 2 19,-1 0-1,-1 0-2,0 2 5,-1 3-8,-1 0 5,0 2-8,-3 1-7,1 2 13,-3 0-2,0 3 6,1 2-9,-3 1 6,1 1-8,-1 0 6,0 2-1,-2 0-1,5 1-1,-3-1-8,1-2-6,1 0 14,0-1-1,1-2-1,3-2-13,1 2-5,0-4 20,1-2-7,3-3 0,0-2 6,0 1-7,1-4 0,3-1-25,0-3 10,4-3 2,0-2 8,1 0-6,3-5-4,2-2 1,0-2 3,3-2 1,1-1 1,-1-2 8,1 1-7,1-1 2,-1 1 0,1-1 2,-1 1 0,3 0 1,-3 1 1,3 0 0,-3-2 0,-1 2 1,1 0 0,1 0 0,-3-1 0,3 2 7,-3 1-7,3 0 7,-3 1-8,0 3 7,-1-1-7,1 2 1,-2 1 6,-1 1-6,-1 0 6,0 1 0,0 2-1,-1 0-7,-1 1 7,0-1-7,0 2 7,-2 1-6,2-1 6,-2 2 6,0 0-1,1 2-14,-1-1 14,0 0-1,0 1-7,0 2-6,2-2 13,-2 2 5,2-2-14,0 1 7,1 1-7,-1-1 0,2 1-6,4 5 7,1 1 13,1-1 5,-3 0-9,-1-1-13,0 0 7,1 1 12,1 1-21,0 2 20,1-1-8,-1 2 0,3 2-1,-3 3-1,-6-9 0,3 1 6,-1 2 5,-2 2-8,2 1-1,0 1 6,1 2-14,-1 1 13,0-1-1,0 2-14,3-1 13,-3 0-13,2 0 7,1 1 6,-1-2-14,0 0 7,1-2 6,-1-1-7,0 0 6,1-1-13,-1 0 13,0-1 0,1-1-1,-1-1-1,-2-1-6,0-1 12,1-2-13,-1 1 0,-2-1 7,0-1-1,0-1-7,-1-1 1,-1 1 13,0-2-1,0 1-8,0-2-6,-2 1 7,0-1-7,2-1 7,-2 0 0,0 0 6,0 1-1,2-1-1,-2-1-1,0 0 0,0 0-1,0 0-7,0-1-12,0-1-4,0 2-4,-2-2-4,0 0 2,0-1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6:39.91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178 170 20,'0'-7'5,"0"2"-2,0-1 0,0-1 0,-2-1 0,2 0 0,-2-1-1,2-1 0,-2 1 0,2 0 0,0-1 6,0 1-1,0-2-1,0 3 6,0 0-14,2 1 0,-2 1 13,2-1-2,-2 1 5,2 2-14,0 0 0,-2 2 0,2 1 0,0 2 0,0 4 6,0 3 6,2 3-8,-2 5 12,3 3-2,-1 6-2,0 4-7,0 3 5,0 1-1,2 5 5,1 1-2,-1 2-1,2 1-14,0 1 13,1 2-8,1-2 6,0 0-19,5 0 7,12 47 7,2-14 0,-5-11 5,-3-6-7,2-7 6,0-6-1,-13-28-13,0 2 1,1-1 13,-1-1-7,0 1 6,1-1-13,-3-2 7,0-1 0,0-1 7,-1-1-8,-1-1 7,-2-3-7,0 0 6,0-1-13,0-2 1,-2 0 13,1-2-13,1-1-11,-2-2 8,0-1 1,0-1-5,-2-1 2,0-2-5,2 0 1,-2-2 2,0-2 2,-2-1 0,2-12 1</inkml:trace>
  <inkml:trace contextRef="#ctx0" brushRef="#br0" timeOffset="484">381 293 19,'0'-3'4,"-5"-5"-1,3-3 0,-4-2-1,2 1 1,0-4-1,-4 4 0,4-4 0,-3 1-1,3 1 1,2 1 0,0 3-1,0 1 0,0 0 0,0 0 0,0 3 1,2 2-1,-2-1 0,2 0 6,-2 2-7,0 0 0,-1 1 0,3 0 6,0-1 0,-2 1-7,0-1 6,2 0-7,-2 1 7,-2 0-7,2-1 13,0 1-8,-2-2 0,0 1-1,0-1 6,-1 0-13,1 0 7,-2 0 6,2 0-14,-2 1 13,0-2-7,1 1 6,1 1 0,0-1-1,-2 2-1,2-1 0,-2 0-1,1 1-6,1 0 13,0-2-2,-2 2-7,2 1 6,0-2-1,0 1-7,2 1 0,-3 0 7,3-1-7,-2 2 6,2 0 0,-2 2-14,0 1 14,-2-1-7,2 4 7,-3 1-7,3 4 0,-2 0 0,0 5 7,0 1 5,-3 4-13,3 4 13,-2 0-2,0 2 6,-3 2-2,3 2-14,-2-1 13,1 0-14,-1 1 13,2 0 5,-1-1-15,3 0 6,-2-1-7,2-2 13,0-1-14,1-2-6,1-2 7,2-1 7,0-4-1,0 1-13,2-4 1,0-1 7,0-3-6,2-2 0,0-2 7,0-2-12,2-4 14,3-4-7,-1-2 1,0-3-6,0-4 1,5-3 1,-3-4-12,2-2 9,1-4 1,1-3 7,-2-2-6,3-2 1,-3 0 1,2 1-5,-1 0 7,-1 2 1,0 2 0,-1 2 1,-1 2 6,0 1-7,-2 2 7,1 3 0,-1 0-1,0 4-7,0 1 7,-2 2 6,1 1-1,-3 2 5,2 0-14,2 2-6,0 2 7,0 0 13,3 2-15,1 3 13,0 2-7,3 3-7,16 7 13,0 1-20,-2 2 13,1 2 0,-1 3-7,0 1 1,-14-11 0,-1-1 7,3 2-7,-1 2 7,3-1-1,-1-1-6,1 1 13,-1 0-2,-1 0-1,-1 0-13,1-2 7,-1 1 6,-1-1-1,-1-2-7,-2 1 0,1 1 0,-1-2-6,0 1 14,-1-1-14,-1-1 14,-2-1-14,0 0 14,0-1 5,-1 0-1,-1-2-8,0 1-7,-2-3 1,2 2 0,-2-2-12,-2-1-4,2 2 1,-2-3 2,0 0 2,-2 0 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6:37.1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1402 23,'-2'0'4,"2"0"0,-2 1-1,0-1 0,0 0 0,0 1 6,0-1-7,0 2 12,-1 0-8,-1-1 5,2 0 5,0-1-14,0 1 12,2 1-8,0-1 5,-2 1-1,2 0-1,-2 0 5,2-1-2,0 0-1,0 0 5,-2-1-9,2 1 6,0-1 4,0 0-2,0 0-14,2 0 18,0 0-2,-2-2-8,4 0-8,2-2 13,1-1-8,1-2-14,2-2 14,5-1-7,1-3 13,1-1-14,4-2-6,-1-3 19,5-3-14,0-2 7,4-2 6,0-6-8,2-2 0,0-2 0,33-38 0,-8 4-1,-4 8 0,-5 5 0,-3 4 0,-25 30 0,1-1-13,-1-2 8,2 2 7,-3-2-1,1 3-12,-3-1 13,1 2 6,-3 1-7,1 1 0,-3 2-13,1 1 20,-3 1-7,-2 0-1,1 1 0,-1 2-6,0 0 7,-2 1-7,1 2 13,-3-1-19,2 2 13,-2 0 6,0 1-1,0 1-7,1-2-12,-1 2 14,-2 1 6,2 0-7,0 1 6,0-1-7,-2 2 6,2 0-13,-1-1 13,-1 2-1,0-3 0,-2 1-1,2 1-1,0 0-6,-2 0 6,2-1 0,-2 1 0,0 2-7,0 1 1,0 0 6,0-2-6,0 1-6,-2 0 7,2 1 0,0-2 7,-2 2-1,2 0-7,0 0-5,0 0 13,0-2 6,2 2-8,-2 1-7,2-1 1,-2 0 0,2-2 7,-2 1-7,2-3-6,0 1 8,0 0 6,2-2-1,-2 2 0,3-2-7,-3 1 7,0-1 6,0 1-14,0-1 7,0 1-13,0-1 13,0 2 6,0-1-7,0 0-7,0 2 1,0-3-6,0 1 8,0 2 6,0-2 0,1 1-7,-1 0 7,0-1-13,0 1 1,0-1 1,2 0 1,-2 1 19,0-1-20,2 2 13,-2-1 6,0 1-14,0 0 0,1 0-6,-1-1 7,0 2 7,0-2-14,0 2 14,-2 0-1,0-1-1,0 1-6,0 0 6,0-1-7,0 1 1,0 0 0,0 0-6,-2-1 7,2 2-6,-2-1 7,2 1 13,0-1-2,-2 2-14,0-1 13,-1 1-14,-1 1 13,0 2-13,-2 0 13,-2 1-14,-3 0 7,1 2-6,-4 2 6,-1 2 0,-4-1-6,-1 1 0,-24 13 7,-1 0 6,5-3-1,-3 0-8,22-11 7,-2-1-1,1 1 5,-3 2-1,0-2-14,0 2 1,0-1 12,0-1-1,3 2-1,-1-2-7,2-1 6,3-1-19,-1-1 20,2 1-1,3-1 0,1-2-7,3-1 12,2-1-7,2 1-13,1-2 1,1 0 20,2-1-2,4-3-7,0-1-1,5-1-13,1 0 8,6-4 7,1 0-1,3-1 0,24-15-1,-1 2-12,-1-1-5,-5 1 2,2 0 1,0 3 8,-20 10-6,4-3 14,-1 0-7,1 0-6,2 0 1,0-1 8,-1 0 0,1 2 0,-2-1-13,-1 1 14,1-1-12,-2 3 7,-3-1-5,1 2 1,0 0 13,-5 2-7,0 0 7,1 0-7,-3 2-6,-2 0 7,-1 2 7,-1-1-14,0 2-5,-2-2 20,0 2 0,-2 2-8,0 0-6,1 0 1,-1 2 13,2 2-13,-2 2 7,0 1-6,-2 1 13,0 4-14,0 2 14,0 1-1,0 3-1,0 2-1,-2 2-1,0 3 0,0 0-7,0 1 7,0 2-7,-3 0 0,3 2 7,-2-1-7,2 1-6,0-1 14,0 0-1,0-1 0,2 0-1,0-1-13,0-2 2,2 2 13,-2-3 0,2 0-14,-2-2 14,2-2-1,0 0 0,0-2-1,0-2-6,-2 1-6,2-4 1,0-1 20,-2 0-2,3-1-13,-3-2 6,2-2-6,-2-1-6,0 0 7,2-2 7,-2 0-7,0-2-6,0 0 7,0 1-6,0-1 7,0-1 6,0 0-1,0 1-19,-2-2-4,2 0-17,-2 0 4,-1-2 2,1 1 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7:35.11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274 64 18,'0'-3'4,"-3"-1"-1,1-1-1,2-1 0,-2 0 0,0-1 0,0 0-1,0 1 1,0 0-1,0 2 0,-2-1 1,2 3-1,-2-1 0,-3 2 0,1 2 0,-4 4 0,0 2 0,-3 3-1,-1 3 1,-1 5 0,1 1-1,-1 5 1,1 1 0,-3 6-1,1 2 0,-1 4 0,3 5 0,-3 0 0,5 2 1,-1-1-1,5 2 0,0-2 1,4-3-1,1 1 0,3-3 1,3-2-1,3-2 0,4-2 0,2-3 0,5-4 0,2-3 0,3-3 0,1-5 0,4-4 0,2-4 0,0-4 0,0-3 0,2-5-1,-2-2 1,-2-3 0,0-6 1,-2-1-1,-3-5 0,-1-5 0,-4-3 0,-1-3 0,-3-4 0,-3-1 0,-2-3 0,-4 0-1,-2 0 2,-2 0-1,-4 2 0,-4 0 0,0 4 0,-5 1 0,-3 4 0,-3 2 0,-2 4 1,1 3-1,-3 4 0,0 2 0,-2 5 0,1 0 0,1 6 0,2 1 0,0 3-1,1 2 0</inkml:trace>
  <inkml:trace contextRef="#ctx0" brushRef="#br0" timeOffset="1969">1035 934 16,'0'0'3,"0"0"0,0 0 0,0 0-1,0 0 1,2 0-1,-2 0-1,2-1 1,0 1-1,0 0 0,2-1 0,0 1 0,0 0 1,1 0-1,1 0 0,0 0 0,0 0 0,3-1 0,-1-1 0,2 2 0,3-1-1,-1 0 0,0 0 0,3 0 0,-1 0 1,1-2 0,1 2 0,3 0 0,2 0 0,1-2-1,1 3 0,0-1 0,4 0 0,-2 0 0,4 1 0,0-1 0,0 0 0,2 1 0,0 0 0,2 0 0,-2-1 0,2 1 0,-2-2 0,2 2 0,-2-1 0,2 0 0,-2 0 0,0 0 0,2 0 0,-2-2 0,0 1 0,0 0 0,2-2 0,-2 2 0,0-2 0,0 1 1,1-2-1,-1 2 0,0 0 1,0 0-1,-2-1 0,2 1 0,-2 1 0,0-1 0,-1 1 0,1 1 0,0-2 1,-2 2-1,2-1 0,0 1 0,0-2 0,0 1 0,2 1 0,0-1 0,0-2 0,0 2 1,0-1-1,2 1 0,3 0 0,-3-2 0,2 2 0,0 0 1,0-1-1,0 1 0,0 0 0,1 1 0,-1-2 0,0 2 0,0-1 0,0 1 0,0-2-1,1 2 1,-1-1 0,-2-1 1,2 1-1,-2 0 0,2-1 0,-2 1 0,3-1 0,-3 0 0,0 0 0,0-1 0,0 1-1,-2-1 1,0 1 0,0-1 1,-2 2-2,0-1 1,-2 0 1,0 0-1,0 0 0,-2 1 0,1 0 0,-3-1 0,0 1 0,0 1 0,-3-1 0,1-1 0,0 2 0,-3 0 0,1 0 0,-2 0 0,-1-2 0,-1 2 0,1 1 0,-1-1 0,-1 1 0,1-1 7,-3 0-1,2 1-8,-1-2 1,1 2 0,-1-1 0,1 1 0,-1 0 1,1 1-1,-1-1 0,-1 0 1,2 0-1,-1 0 0,1 0 1,1 2-1,-3-2 7,3 0-7,1 0 0,-1 0 7,-1 0-7,1 0-1,1 0 1,-3 0 0,-1 0 0,0 0 1,1 0 6,-3 1-7,1-2 0,-1 1 0,-2 0 0,-2 0 0,1-2 0,-1 2 0,-2-1 1,0 1 0,0-1-1,0 1 0,-2-1 0,0 0-1,1 0-1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27:39.2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16,'0'0'3,"0"0"-1,0 0 1,0 0 0,0 0-1,0 0 0,0 0 0,0 0-1,0 0 0,0 0-1,0 0 1,0 0 1,0 0-1,0 0 0,0 0-1,0 0 0,0 0 1,0 0-1,0 0 1,0 0 0,0 0 0,0 0-1,0 0 0,0 0 0,0 0 1,0 0-1,2 3 1,3-2-1,-3 0 1,4 0-1,-2 0 1,0 0 0,9 3 0,1-1-1,-2 1 1,1-2 0,1 0 0,-7-2-1,1 2 0,0-2 0,3 2 0,1-1 0,0 1 0,3 1 0,-1-1 0,1 0 1,-1 1-1,3-1 1,1 0-1,-1 0 0,2 2 0,-1-2 0,1 1 0,2-1 0,-3 0 0,3 1 0,2-2 0,-3 1 1,3-1-1,0 1 0,2 0 0,-3 0 0,3-1 0,0 1 0,0 1 0,0-1 0,0-1 0,2 0 1,-1 0 0,1 1-1,0-1 0,0 0 0,2 0 0,-2 0 0,2 2 0,0-2 0,0 0 0,0 0 0,0-1 0,0 0 0,0 0 7,0 0-8,0 0 7,-2 0-7,-3 0 0,3 0 6,-2-1-6,0 1-1,0 0 1,0 0 6,24 1-7,-7 0 1,-5-1-1,0 0 1,-4 1 6,-2 0-7,-16-1 0,1 0 14,3 0-8,0 2-1,1-2-6,1 1 13,2-1-2,2-1-1,2 1-13,-1-2 1,1 2 7,2 0-1,0-1-6,0 1 7,0 0 6,0-1-14,2 1 7,29-1 6,-6 1-13,-6 0 0,-3 0 2,-1 1 13,-24-1-14,1 0 13,0 1-14,1-1 1,3 0 13,0 0-13,2 1 13,-2-1-13,2 0 13,0 2-14,0-2 7,-1 0 6,1 0-7,2 0-6,-2 0 1,2 0 0,0 0 13,-2 1-13,31 0 1,-6 0 0,-7 0 7,1-1-1,-7 3 6,0-1-13,-22-1 7,2-1-7,-1 1 13,3 0-13,0 0 13,1 1-1,-1-1-7,2 1 6,0-1-13,-1 0 13,1 1-7,0-1 0,0 0 7,1 1-7,-1-1-6,2-1 7,-2 2 0,2-2 0,2 1 6,24-1-13,-5 1 1,-3 1 13,-1-2-13,-1 1 0,-4-1 14,-2-1-8,-16 2 7,0 0-8,1 1 7,1-1-7,0 1 6,2-1-7,-3 2 1,3-2 6,2 1-7,-2-1 7,-1-1-7,1 1 6,0 0-7,0-1 7,1 2-13,1-1 7,0-1 1,0 0-6,0 0 0,24 0 1,-3-1 1,-3-1 13,-1-1-13,-3 2 13,0-4-7,-1 3 6,-20 1-14,3-2 14,0 2-7,2 0 0,1 0 0,3-1-7,-2-1 1,2 1 1,-2 1 13,2-1-7,0-2 6,0 3-1,1-1 6,-1 0-2,-2 0-7,2 1-7,23-2 13,-7-1-20,-6 2 14,-3-1 0,-5 2-1,0 1-6,-5-2 13,1 1-1,-2 0-8,0 0-6,-3-1-5,-11 1 20,1 0-8,0 0-6,1 0 7,3 1 0,-1-1-7,1-1 1,1 2 6,-1-1-6,1 0-6,-1 0 14,1 1-1,-1-1 0,0 1 0,1-1-1,-1 0 6,1-1-7,-1 1 0,1 0 12,-3 1-14,3-1 0,-3 0 7,3 0 5,-3-1-14,1 0 13,-1 1-14,0 0 7,1 0-19,-3 0 21,0-1-13,1 2 19,1-1-20,-1 0 8,-1 1 12,0-1-14,1 1 7,-1-1-7,0 1 7,1-1-7,-5 1-6,2 0 8,-2 0-6,1-2 19,-1 2-20,-2 0 13,0 0 0,0 0 5,0-1-13,0 1-6,-1 0 20,-1-1-14,0 1 13,0 0-2,0-1-7,0 1-6,0-1 19,-2 1-14,0-1-6,0 1 13,2 0-20,-2 0 2,-2 0-5,2-2 1,-2 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0:32.38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10 74 19,'0'0'4,"0"0"0,0 0-1,-2-2-1,2 0 0,-4-2 0,6 4 0,-4-1 0,4 0-1,-2 0 1,0 1-1,-4 0 1,2 0-1,0-2 0,2 2 0,0 0 0,0 0-1,0 0 0,2 0 0,-2 0 1,0 0 0,0 0 0,0 0-1,0-3 0,0-1 1,0 2-1,0 1 1,4-1-1,0 0 0,-4 0 1,0 1-1,0 1 0,2-1 0,-2 0 0,0 0 0,2-1 0,-2 1 0,0 0 0,0 0 0,0 1 0,0-1 0,0 1 0,0-1 0,0 1 0,2 0 0,0-2 1,-2 0-1,2 2 0,1-1 0,-1 1 0,-2-1 1,2 1-1,0 0-1,0 0 1,0 0 0,0 0 1,-2 0-1,0 0 0,2 0 0,-2-1 0,0 1 0,2 0 0,0 0 0,0 1 7,0-1-1,0-1-7,3 1 0,-1-2 0,0 2 0,2 0 0,0-1 7,1 1-8,1-1 1,0 1 0,0-1 0,1 0 0,-1 0 7,0-1-1,1 1-1,1-1 0,-2 1 6,3 1-8,-1-1 0,-2-1 0,3 1-1,-3 0-6,2 1 7,-1-1 0,1 1 6,-2 0-8,3 0-6,-1 0 1,2 0 7,-1-1-7,1 1 1,3 1 13,-3-1-14,3 0 7,-1-1-6,1 1 13,-1 0 5,3-1-15,-1-1 7,1 2-7,0-1 0,-1 0 0,1 1 0,-1 0-6,1 0 13,-1-1-13,3 1 14,0 1-8,-1-1 13,3 0-14,0-1 7,2 0-1,0 0-7,-1 1 1,3-1 0,0 1 6,-2 0-6,2 0 0,0 0 6,0 0 0,-3-2-7,3 2 13,-2 2-8,2-2-12,0 1 7,-2 0-6,1 0 14,1-1-7,-2 0 0,2 1 13,-2 1-8,2-2 0,2 0 0,-2 0-7,4 0 13,-3 0-7,-1-1-7,4 1 1,-2 0 0,2 1 1,0 1 0,-2-2 7,2-2-13,0 2 13,-2 0-13,0 0 14,2 0-1,-2 0 0,2 0-1,-2 0 0,0 0-13,0 2 8,0-1 6,0 0 0,-2-1-1,2 0-6,-2 1 6,2-1 0,0 1-7,0 0 7,0-1 6,0 2-1,-1-1-1,-1 0-1,2 0-7,0 0 12,2-1-13,-2 1 6,0 1 6,2-2-8,-2 1 0,2-1 0,0 1-13,0 0 20,0 0-13,-2 0 6,2 1-6,0-2 7,0 1-20,0 0 15,-2 1 0,2-1 7,-2-1-7,4 0 6,-4 0 6,0 2-14,0-1 1,0 1 0,2 0 1,-2 0 12,0-1-7,-2 0 0,2 0-1,-2 0 0,2 0-19,-2 2 15,-1-2-13,1 0 21,2 0-1,0 0-7,0 0 13,2 1-8,-2-1 0,2 0-19,0 0 14,-2 1 1,2 0 0,-2 0 6,2 0 0,0-1-7,-2 1 6,2-1-7,-2 0 1,4 0 0,-2 0 7,0 2-1,2-2-7,-2-1 7,0 1-1,0 0 0,0 1-7,0 0 7,0-1 0,1 1-13,-1 1 14,0-1-13,2-1 7,0 0 0,-2 1 7,2-1-13,2 1 13,0 0-1,-2-1 0,2 1-1,3 1 0,-3-1 0,0-1-1,0 2 0,0-1 0,1 0-7,-1 1 1,0-1 0,-2-1 7,2 1 0,0 0-1,-2-1-6,1 0 7,-1-1-1,0 0 0,0 0 6,-2 0-13,2 1 6,-2 0 0,2-1-6,-2 1 1,-2-1 6,2 0-6,0 1 13,0-2-14,-2 0 7,0 1-6,0-1 13,-2 0-8,-2 1-6,-1-1 7,1 0 6,0-1-1,-2 2-7,-3 0 6,1 0-7,-2 2 0,1-2 6,-1 0-7,2 0-6,-3 0 14,3 1-1,0-1-7,-1 0-6,1 0 14,0 1-7,-1-1 6,1 0 0,-1 1 5,-1-1-14,2 0 1,-3 0 13,3 0-8,0 0 0,-1-1-6,3 1 0,-2 0 1,-1 0 0,-1 0 13,2 0-1,-3-1-8,3 0 0,-3 1 0,-1-2 6,1 0-7,1 1-6,0 1 0,-1-2 1,1 0 1,-1 1 0,-1 0 13,-1 1-7,3-1 0,-2 1 6,-3-1-8,2 0 0,1-1 7,-3 1-7,3 0-13,-1-1 20,1 1 0,-1-1-1,1 2-14,0-1 14,-1-1-13,1 1-6,-1 0 14,1-1 0,-3 2 6,3-1-19,-3 0 14,2 0 6,-1 0-7,-1 0-1,1 1 0,-1 0-6,-1 0 13,-1 0-13,0-2 13,1 2-7,-1-1 0,0 1 6,1-1-13,-3 0 20,2 0-14,-1 1 6,-3 0-7,2 0 7,-2 0-7,1-1 0,-1 1-6,0-1 7,-2 1 7,0-2-1,3 1-1,-3 0 0,-2 0-7,2 1 7,-2-1-7,0 1 7,-2-3-13,2 2 1,-2-1-12,0 1-4,0 0 2</inkml:trace>
  <inkml:trace contextRef="#ctx0" brushRef="#br0" timeOffset="2771">112 3534 21,'0'0'3,"0"0"0,0 0 0,0 0-1,0 0 0,0 0 0,0 0 0,0 1 0,0-2 0,0 1-1,0 0 1,0 0-1,2 0 0,-2 0 0,0 0 0,0 0 0,0 0 0,2 0 0,-2 1 0,0-1 0,0 0 0,0 1-1,0 0 0,0 1 0,0-2 0,0 1 0,0 0 0,2-1 0,-2 1 13,0 0-1,2 0-14,2 1 0,-2-1 6,2-1-6,3 1 6,-1 0 12,0 1-2,2 0 5,1-1-9,-1-1-7,2-1 12,-1 2-21,1-1 20,0 0-15,3 0 7,-3 0-1,3 0-13,-3 0 20,2 1-14,1 1 12,1-1-13,-1 1 12,1 0-7,-1-1 6,1 1-7,1 0-13,-1 0 20,1 0-7,1 0-6,-1 1 13,1-1-7,1 0-7,0 1 14,1-1-1,1 0-1,2 0-1,-1-1 6,1 1-14,4 0 0,-2 1 7,-2-2 5,3 1-1,-1-1-13,2 2 7,-2-2 6,2 1-1,-2-1-14,2 1 1,-3-1 7,1 0 0,2 0 0,-2 1-6,0-1 6,-1 1 7,1 0-14,0-1 13,-2 0-13,2 2 7,-3-2 6,3 0-20,2 1 15,-2-1 6,2 1-14,-3-1 1,28 1 7,-6 0-1,-3 1-6,-1-1 7,-22-1 6,1-1-7,2 1 0,-1-1-7,1 2 7,0-1 6,2 0-7,-3 0 6,3 0 0,0 0-1,0 2-7,0-2 0,-1 1 1,1-1 6,2 2-13,0-1 13,0 0-13,0-1 14,2 1-14,0-1 14,0 0 5,33 1-13,-6 1-6,-3-1 13,-1 0-1,-27-2 0,2 0-7,2 0-6,2 0 20,0 0-7,0-1-7,0 1-6,0 0 14,-2 0-7,2-1 0,-2 1 13,0-1-8,0 1-7,-2-1 1,0 1 13,-1-2-8,1 2 0,0-1-13,-2 1 20,0-1-7,0 1 0,22 0 6,-3-1-20,-3-1 14,-4-1 0,1 2-13,-20 0 14,5 0 0,-3 1-7,3-1-6,-2 1 20,2-2-14,1 2 1,-1 0 0,2-1-6,-2 1 20,-1-1-7,1 1 5,0 0-19,0-1 20,-1 1-8,1 0 0,0 0-13,0 0 14,-1 0-7,3 0 7,-2 0 6,0-1-7,1 0-1,1 0-6,27-3 7,-9 1 6,-3 0-7,-3 0-7,-4 0 13,-2 0 0,-14 2-14,-1-2 7,3 2-6,-3 0 13,5-1-1,-3-1-7,1 0-6,0 1 7,1-1-6,-1 1 7,1-1-6,1 0 0,0 0-5,-1 0 1,3 0 20,0-1-8,0 1 0,-1-1 0,1 1-7,0-1 13,0 1-14,1-1 1,3 1 7,25-3 6,-2 0-8,-5 1 6,-1-1-13,-3 1 7,-2 0 6,-20 3-7,2 0 0,1-2-6,3 1-6,-2 1 20,2-1-1,0 1-7,-1 0 0,3 0 7,-2 0-8,0 0 7,0-2-13,-1 2 7,1 0 0,-2 0 6,2 0-1,0 0-13,-1 1 7,1 1-6,0-2 14,0 1-1,-2 0-1,1 0-1,22-1-6,-3 0 6,-3 2 0,-5 0-13,-4 0 7,0 2-6,-4 0 1,-11-2 1,1 0 13,-1 0 5,3-1-14,2 0 7,-1 1-1,1 0 6,2 1-14,-3 0 7,3-1-19,0 0 14,-1 2 1,3-1 6,-2-1-1,0 2 0,-1-1-1,3 0-19,-2 1 15,2-1 0,-3-1 0,1 3 0,-2-2 7,2-1-1,-5 1-1,3-1-13,-3 1 14,1-1 5,18 1-13,-4 1 6,-8 0-13,2-2-5,-4 1 15,2 0 6,-3-1-1,1 1-7,-9 1 7,1-1-13,-1 1 7,1-1 6,1 0 0,-1 1 5,1-2-7,3 1 0,-3-1-13,3 0 7,-3 1-6,1-1 8,2 1 0,-3-1 6,1 1 0,-3-1-1,3 0-7,-3 0 7,2 0-1,-1 0 6,-1 0-1,1-1-13,-3 1 6,3 0 0,-1 0-6,-2 0 1,1 0 6,-1 0 0,3-1-13,-3 2 8,0-1 7,-1-1 5,1 2-20,-2-1 21,1 0-2,-1 0-19,0 0 7,0 1 7,1-1 0,-3-1 5,0 1-7,0 0-6,1 1 13,1-1-26,-2 0 21,0 0 6,3 1-14,-3 0 13,2-1-13,-2 0 7,3 0 6,1-1-1,-2 1-20,11 0 20,-2 1-13,-3 1 13,1-2-1,-1-2-19,-4 2 14,3 0 6,-3 2-1,3-1-19,-5 0 8,2-1 13,-1-1-7,-1 1 6,2 0-7,-6-1 6,1 1-7,-1-2-6,0 1 1,2 1 13,-2 0-1,2-1-7,3 1 6,-3-1 0,0 1-1,0 0 0,1-2-20,1 1 15,-2 1 0,2 0 13,1-2-8,-1 1 6,-2 1-8,3-1 6,-3 1-1,2-1-1,-2 1-1,3-2-19,-1 0 21,0 1-1,0 0-1,-1 1-7,1-1 7,-2 0-1,0-2-13,3 2 7,-3 0 1,0 0 0,0 0 6,1 0-1,-1-1 0,-2 1-19,0 0 14,0 1 0,0 0 7,1-1-1,-1 1-1,-2 0-7,0 0 7,0 0-7,0 0 7,0 0-1,0 0 0,-2-1-13,2 1 14,-2 0-1,2 1-6,-2-2 0,2 1 13,-2 0-7,2-1-1,0 1-6,-2 0 13,3 0-1,-3-2-1,0 4-1,0-2 5,0 0-7,0 0-1,0-2 6,0 2-1,0 0-7,0 0 6,0-1-20,0 1 8,0 0 7,0 1 0,0-2 6,0 1-1,0 0-26,0-1 8,0 1 8,0 0 7,0 0 5,0 0-7,0 0 0,0 0-13,0 0-11,0 0-10,-3-1-2,3 0-2,-4-3-3,0 1 3</inkml:trace>
  <inkml:trace contextRef="#ctx0" brushRef="#br0" timeOffset="31663">1441 1063 20,'0'0'3,"0"0"1,0-2-1,-2 0 0,2 0-1,0 2 0,-2-2 0,2 0-1,-3 1 0,6-1 1,-6 0-1,3 1 0,0 0 0,0 1 0,0-1 0,0 1-1,0-2 0,0 0 1,0 2 0,0 0 0,0 0 0,0-1 0,0 1-1,0 0 1,0 0-1,0 0 0,0 0 1,0 0-1,-2 0 0,2 0 0,0 0 0,0 0 0,-2 0 0,2 0 0,0 0 0,0 0 0,0 0 1,0 0-1,0 0 0,0 0 0,0 0 7,0 0-1,0 0-7,0 0 0,0 0 0,0 0 0,0 0 0,0 0 7,0 0-7,0 0 6,0 0-7,0 0 0,0 0 7,0 0-7,0 0 7,0 0-1,0 0-7,0 0 0,0 0 1,0 0 7,0 0-1,0 0-7,4 0 13,1 0-7,5 0 6,7 0-2,1 0 6,7 0-8,6-2-7,4-1 7,5-1 5,1 0-1,5 2 5,2-2-8,3 2-1,1 0 0,2-1-7,0 2 6,0 0 0,0 0 6,-2 1-14,-3 0 0,-1 0 13,-2 1-13,-3-1 0,-1 0 7,-5 1 6,-2-1-14,-2 0 7,-1 1-6,-3 1 0,-2-2 13,-3 2-14,-1-1 1,-2 0 13,-2 0-1,-5 1-20,1-1 8,-3 0 0,0-1 7,-1 1-6,-3-1 12,0 1-13,1-1 0,-3 0 13,-2 0-7,2 0-7,-2 0 14,1 0-8,-1 0 0,-2 0 0,0 0 0,0 0 0,0 0-7,0 0 14,0 0-14,-2-1-5,2 0-5,-2 1 14,0-1-12,0 1 0,2-3 2,0 1-1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0:44.56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-1 29 20,'-2'0'3,"0"-1"1,2 1-1,-2-1-1,2 1 1,-2-2-1,2 2 0,0 0 0,0 0-1,0 0 0,2 0 1,4 0-1,3 0 1,-1 2-1,2-2 0,3 1-1,-1 0 1,15 1 0,0 1 0,0-1-1,-2-2 0,-4 1 1,2 0-1,-1 0 0,5-1 0,0-1 1,-2-1-1,-2-2 0,-4 2 0,2-1 0,-13 1 0,2 0 0,1-1 0,1-1 0,-2 1 1,1 0 0,-1 0-1,-2 0 1,1 2-1,-1 0 0,-2 1 0,0 2 0,3 2 0,-5 3 0,2 2 0,-2 4 0,-2 3 7,-2 3-8,2 3 1,-2 2 0,-2 4 6,0 4-7,0 3 6,0 3 6,0 3-8,0 1-7,2 2 7,0 1 0,2 0 0,-2 0-1,2 1-7,-2 0 14,0 0-7,0 1-1,0-1 0,-2 2 0,0-1-7,0-2 1,-2-1 7,2-1-6,-2-1 7,1-2-1,-1-2 0,0-1 0,0-2-1,0-2 7,0-2-1,0 0-1,-3-5-14,3 0 8,-2-2 6,0-2-7,0-2 0,-7 21 13,-1-11-8,1-7-1,-3-4 6,-1-6-1,0-3-1,-1-3-1,-5-1 6,2-1-20,-4-3 13,4-1-13,9-1 13,-5 0-6,3 0 6,-3-1-7,3 1 7,-3-1-1,1 1-13,-1 1 14,3-1-7,-1 1-13,3 0 2,1 1 1,3-1 1,0-1 1</inkml:trace>
  <inkml:trace contextRef="#ctx0" brushRef="#br0" timeOffset="864">1271 571 20,'-2'-2'4,"0"-2"0,-2 1-1,2-1 0,-2 1 0,-1-1-1,1 1 0,0-1 0,2 1 0,-2-1 0,2 1-1,0-1 7,0 2-8,2-1 0,0-1 0,0-1 0,2 2 0,0-2 0,0 1 0,0-1 1,2 0 0,2-1-1,1 2 0,-1-1 0,0-1 0,4 2 7,1 0-1,-1 0-7,3 0 0,1 1 0,1 0 6,-1 2 0,1 1-1,-3-1-7,3 2 7,-1 0 0,-1 3-1,1 0-7,-4 2 7,3 0-6,-5 0 0,0 2 0,1 1 0,-3 1 1,-2 1 7,-2 1-1,0-1-1,-2 3 0,-2-1-7,-2 1 1,-2 0 0,0-1 1,-1 0 6,-1 0 6,-2-1-8,1 0 6,-1-2-7,0 1-6,-1-3 7,1-1-7,4 0 13,-3-1-1,3-1-7,2-2 6,2 0-13,0 0 1,0-2 1,4-1 7,0 0 6,2 1-14,2-2 13,3 1 0,1 0-14,0 0 14,3 0-1,-1 1-7,3 0 0,16 3 6,-2 2-13,-2-1 14,-4 2-14,0 2 14,-1 0-13,-3 3 7,-7-1-7,1 2 1,-3 1 7,-1 0 6,-7 1-13,-2 0 1,-2 0 13,2 2-14,-5-2 7,-3 0 0,2 1-6,-4 2 13,-3-3-1,-1-1-7,1 0 6,-1-3-13,-3 1 0,9-8 2,-1 2 0,-1 0 1,0-1 13,-3-2-7,1 1-7,-1 0 7,3 0-7,-2-2 20,-1-1-2,3 1-14,-3-2 0,3 1 6,2-1 6,-1-1-14,1-2 7,2 2-13,0-1 0,1-2 1,1 1 1,2-2 0,2-1 0</inkml:trace>
  <inkml:trace contextRef="#ctx0" brushRef="#br0" timeOffset="1666">1858 591 20,'0'-1'4,"-2"-4"-1,2 2-1,-2-1 1,0 2 0,2 1-1,0-2 0,-2 2 0,4 0 0,-2 0-1,0-2 1,0 1 0,0 1-2,0-3 1,2 1 0,-2-1 0,4 2-1,-2-1 1,0-1 0,2 1-1,3-1 0,1 1 0,-2 0 1,-2 1-1,2-1 0,1 0 1,1 0-1,2 0 0,1 1 1,1-1-1,1-1 0,-1 3 0,3 0 1,1 0 0,-1 1-1,1 1 0,-1 0 0,3 1 0,-1 3 0,0 0 0,-3 2 0,3 1 0,-3 1 0,-1 1 0,-1 2 0,-1 2 0,-3 0 0,0 1 0,3 17 0,-3-2 0,-6-1 0,-4-2 0,-4-2 0,-1-13 0,1 1 0,-2-1 0,0 2 0,-3-1 0,-1 1 0,-1 0 0,1 0 7,-3 0-7,1-1 6,1-1-7,-1 0 0,1 0 0,-1-2 0,1 0 0,3-1 7,2-1-7,-1-1 6,3-2-1,0 1 6,2-3-14,4 2 7,0-2 6,2 0-7,4-1 6,0-1-8,3-1 7,3 1-7,1-1 0,1 1 0,3-1 6,-1 2-7,24-1 0,-5 0 0,-4 0 6,-2 1-6,-6 0 6,-2-1-13,-1 0 13,-5 1-13,2-1 7,-7 2 1,0 0-7,-1 0 14,-1-1-7,-2 0 6,-6-1-7,0 0 6,0 1 0,0-1-14,0 2 14,0-2-1,-2 1-6,0-1 6,0 0-7,0-1 7,0 1-13,0 0 1,0-1 7,-3-1 1,5 0-7,0 1 0,0 0 0,0-4 0,0 1 0</inkml:trace>
  <inkml:trace contextRef="#ctx0" brushRef="#br0" timeOffset="2808">1086 1446 19,'0'0'3,"-2"0"1,2 0-1,0-1 0,0 0-1,-4-3 1,2 1-1,2-1 0,0 2 1,2 0-1,0-1-1,2 1 0,3 0 0,1-1 0,2 2 7,1 0-9,1-1 8,-4 0-8,3 2 1,1-1 0,5 0 12,1 0-14,5-1 13,2 0-1,6 1-14,36-2 13,-3-1 5,2 1-2,1 0 5,-3 2-15,0 0 13,-33 0-8,3 0 5,3 0-8,-2 0 6,3-1-1,-3 1-14,0 0 7,-4 0 0,0 0 6,-4 0-8,0-1 7,-4 2-7,-4-1 0,-3 0-7,16 1 7,-10 0-6,-7 1 13,-5 0-19,-8 3-5,-4-1 8,-4 0-5,-4 1 1,-1 0 2,-3 0 0,-3 1 2,-2 0 0,-1-1 0</inkml:trace>
  <inkml:trace contextRef="#ctx0" brushRef="#br0" timeOffset="3218">1101 1545 19,'-6'0'4,"-3"2"-1,-1-2 0,-4 1-1,1 2 1,1 0-1,1 0 1,3-1-1,0 1 0,-3 0-1,3 0 1,4 0 0,0-2-1,0 0 1,1 0-1,6 1 0,-1-1 0,0 2 0,2-2 0,6 0 0,5-1-1,1 1 7,5-1 5,0 1-14,-9-2 13,5 1-1,-1-1-8,7 1 0,2 0 12,6-1-8,0 0 6,42 0-8,0-1-1,-5 2 6,3 0-1,1 0-1,-3 0-7,-38 0 6,4 0 6,0 2-14,3-1 0,-3-1 6,2 1-6,-2 0 6,-1 0-13,-3 0 8,-2 1 0,-2-1 0,0 0 0,18 1 0,-9-1 6,-9 2-6,-9-2 6,-1 0-1,-5-1-13,-3 0 14,-5 1-1,-2-1 0,0 0-7,0 1 7,-2 1 5,0 0-13,0-1 0,-2-1 7,2 0 6,0 1-14,-2 0 1,0 2 7,0-2 6,0-1-14,0 1 1,2-1 0,-3 0-6,3 0-5,0 0 2,0 0 1,0-1 1,0 0 1,0 0 0,-2 1 1</inkml:trace>
  <inkml:trace contextRef="#ctx0" brushRef="#br0" timeOffset="6210">2748 430 20,'0'1'4,"0"-1"-1,0 3-1,0-2 1,0 2-1,0 2 0,0 2 0,0 1 0,2 0 0,-2 4-1,0 2 0,0 1 0,0 0-1,0 4 1,0-1 0,-2 1 0,2 0-1,-2 0 1,0 1-1,0 0 0,-2-1 1,2-1 0,-3 0-1,1-1 1,0 1-1,0-3 0,0-1 1,2-2-1,-2 1-1,1-2 2,1-3-2,0 0 1,0-2 0,2 0 0,0-3 0,4-1 0,1 1 0,1-3 0,0 0 0,4-3 0,1 2 0,-1-1 1,3-2-2,1 1 1,1 0 0,-1-1 0,3 3 0,16-1 0,-6 0 0,-4 2 0,-3 3 0,-3 3 0,-2-1 0,-3 1 0,-4 2 1,1 2-1,-3 1 0,-4 1 0,-2 2 0,-2 0 0,-4-1 0,-3 1 0,1 0 0,-2 1-1,-1-1 1,1-3 0,4-6 0,-3 2 0,1-1 0,0 0 1,-3-2-1,3 1 1,-2-2-1,1 0 1,-1-1-1,2-2 0,-1 1 0,1-2 0,2 0 0,2-3 0,2 1 0,2-2 0,2-2-1,2 0 1,2-1-1,0 0 0,13-12 0,0 2 0,4 1 0,-3 2 0,3 1 0,0 3 0,-4 0 0,-3 4 1,3 2 0,-3 3 0,-5 1 0,1 0 0,3 3 0,-5 2 0,-2 0 0,-1 2 1,-3 1 0,-2 2 0,0-1-1,0 3 1,0-1-1,0 3 1,-4-1-1,4 1 0,-4-1 1,2 1-1,-2-1 0,2-3 0,-4 0 1,2 2-1,0-4 0,0 0-1,4-1-1</inkml:trace>
  <inkml:trace contextRef="#ctx0" brushRef="#br0" timeOffset="6866">3277 680 21,'-2'-4'4,"0"-1"-1,2-1-1,0-1 0,0 1 0,0 1-1,2-1-1,2 2 0</inkml:trace>
  <inkml:trace contextRef="#ctx0" brushRef="#br0" timeOffset="7010">3474 441 21,'0'0'4,"-2"0"0,2 0-1,0 0 0,-2 3 0,0 2 0,-2 1 0,-1 1-1,1 3 0,0 2 6,0 1-1,0 3-7,0 0 6,0 3-7,-1-1 0,1 3 0,0 1 0,0 1 1,2-1-1,-2 1 7,2-1-7,-2 0-1,1 0 8,-1 0-1,2-1-7,-2 0 0,2-1 0,-2 0 0,2-2 0,0 0 0,0-2 0,-3 16-1</inkml:trace>
  <inkml:trace contextRef="#ctx0" brushRef="#br0" timeOffset="7262">3190 869 20,'2'-1'4,"-2"0"-1,0-2 0,2 1 0,-2 1 0,2-2-1,4 2 0,0 2 0,7-1 0,1 2-1,3-1 0,2 0 0,1 2 0,-7-1-1,-1 0 0,3-1 1,-1 0 0,3 0-1,0 2 0,-1-2 0,1 0 0,-1-1 0,-1 0 0,-1 0-1,15 0 0,-8-1 0,-4 0 0,-3 0-1,-3-1 0</inkml:trace>
  <inkml:trace contextRef="#ctx0" brushRef="#br0" timeOffset="7602">3715 861 20,'-2'-1'4,"-3"-3"0,1 1-1,-2-2 0,-2-1-1,-1 1 1,1 1-1,0 0 0,-3 2 0,7 2-1,-2 0 1,-2 0-1,4 1 0,-3 2 0,1 0 0,2 0 0,0 3-1,0 0 0,0 0 0,1 2 0,3-1 0,0 1 0,0 2 0,5 0 0,-1-1 1,0 3-1,2-2 1,9 15-1,-1-5 0,1-2 0,-3-1 0,1-1 0,-5-2 0,0 0 0,-4-4 0,1 2 1,-5-2 0,0 2-1,-5-2 0,1-3 1,-2-1-2,-2 1 1,-5-1 0,3 0 7,4-4-7,-5 1 6,3-1-8,-2 1 1,-1 0 0,-1-1 0,1 1 7,-1 1-7,2-2-1,-3 2-1,3-2-1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3:56.84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1547 652 18,'0'0'3,"0"0"0,0-1 0,0 0-1,-3-1 1,3-1-1,-2 1 0,0 0 0,2-1 0,-2 0 0,2-1-1,-2 0 0,0-2 0,-2 0 0,2-2 1,-2 0-1,0 0 0,-1-2 0,1 1 0,-4-2 0,2-1 0,-2 0 0,-3 1-1,1-2 0,-1 0 0,-1 1 0,-2 1 0,1 0 7,-1 1-7,-3 1 0,3-1 0,-1 1 0,-1 0 6,1 1-7,1 1 0,-1 0 7,1 1-1,-1 0-1,3 1 0,-1 1-1,1 0 0,1 1 0,1 0-7,2 1 7,-1 1-1,1 0 0,0 0 6,0 1-13,1-2 0,3 1 7,-2 1-6,2-1 6,-4 0 0,1 1 0,3-1-7,0 0 1,2-1 0,0 1-1,0 2 0,4-1 1</inkml:trace>
  <inkml:trace contextRef="#ctx0" brushRef="#br0" timeOffset="639">0 308 17,'0'0'3,"0"0"0,0 0 0,0-1 0,0-1-1,0 1 0,0-1 0,0 1-1,2 0 1,-2 1-1,2-1 0,-2 0 0,2 1 1,0 0-1,0 2 0,2 0 0,0 1 0,0 1 0,1 3 0,1 0 0,0 1 0,0 2 0,0 1 0,3 1-1,-3 2 1,2 0-1,-2 1 0,1 0 0,1 1 1,-2 1 0,0-2-1,1 1 0,-1 0 0,-2-1 0,2 1 0,-2-2 0,0-3 1,0 1-1,1-2 0,-1-2 1,-2-1-1,0 0 0,0-2 0,-2-1 0,0-3 0,0-1 0,-2-1 0,0-4 0,0-1 0,0-2 0,-2-3-1,-1-3 0,-1-1 1,0-1 0,0-3 0,0 0 0,-1 0-1,1 1 1,0-1 0,2 0 0,-2 3 0,-1 1 0,5 2 0,-2 0 0,2 3 0,0 1 0,0 2 0,2-2 0,0 4 0,0-1 0,2 2 0,0 1 0,0-1 0,2 3 0,0 0 0,3 1 0,-1 0 0,0 1 0,0 0 0,3 2 0,-3-2 0,0 1 0,2 0 0,1 1-2,-1-1 1</inkml:trace>
  <inkml:trace contextRef="#ctx0" brushRef="#br0" timeOffset="1114">281 142 18,'0'0'4,"0"0"-1,0 0 0,0 0 0,0 0 0,0 0-1,0 3 0,-2 1 0,0 2 0,2 0-1,-2 2 0,0 0 0,0 2-1,0 1 1,0 0 0,0 1-1,-2-2 1,1 2-1,1-1 0,2-1 0,-2-1 0,0-1 1,2 1 0,-2-2-1,2-2 0,-2 0 0,2-1 0,0-2 0,0-2 0,2-1 0,-2-3 0,2 0 0,-2-2 0,0-1 0,2-1 0,0-2 0,-2 0 0,2-2 0,1-1 0,-3 2 0,2 0 0,2 1 0,-2 1 0,0-1 0,0 2 0,0 1 0,0 1 0,0 1 0,2 0 0,-2 1 0,0 2 0,3 0 0,-1 2 0,0 0 1,0 3-1,0 1 0,2 2 0,-1 0 0,-1 3 1,0 0-1,0 3 0,0-1 1,0 1-1,0-1 1,1 3-1,-1 0 0,0 0 0,0 1 1,0-1-1,0 0 0,0 3 0,1-1 0,1-2 0,-2 1 0,2-1 0,0-1 0,0-2 0,1 1 0,-3-2 0,2 1 0,-2-3 0,2 0 0,1-2-1,-1 0 0,0-3 0,0 0-1</inkml:trace>
  <inkml:trace contextRef="#ctx0" brushRef="#br0" timeOffset="1632">652 181 18,'-2'-2'4,"2"0"-1,-2-3 0,2 0 0,-2 1-1,0-2 0,0-1 0,0 1 0,-1 0 0,1 1-1,-2-1 1,2 1-1,-2 2 0,0-2 0,0 3 0,0-1 0,-1 1-1,-1 1 0,0 1 0,-2 1 0,2 1 0,-3 1 0,3 0 1,2 2-1,0 1 0,2-1 0,0 1 0,2 1 1,0-1 0,2 1-1,2 1 0,2-1 0,2 1 0,1-1 0,1 1 0,0 1 1,3-1-1,-1-1 0,3 1 0,-3 0 0,3-1 0,-3 1 0,2 1 0,-1 1-1,-3-2 1,1 1 1,-3 0 0,-2 1-1,0-2 1,-4 1-1,0 0 0,-2 2 0,-2-2 1,-2 1-1,0-1 0,0-2 1,-4 1 0,1 0-1,-1-1 0,-2-1 0,-1 0 0,3-2 0,-2 0 0,-1-1 0,1 0 0,2-2 0,2-1 0,-1-1-1,1-1 1,2-1-1,2-2 0,0 0 0,2-1 0,2-2 0,2-1-1,0 1 1,3-2-1,1 1 0</inkml:trace>
  <inkml:trace contextRef="#ctx0" brushRef="#br0" timeOffset="2056">824 181 17,'0'-1'4,"2"-1"-1,-2 0 0,2-1-1,-2 1 0,2-2 1,-2 2-1,2-1 0,-2 0 0,0 0-1,0 1 0,0-1 0,0 1 0,0 0 0,2 0 0,-2 2 0,0-1 0,0 2 0,0 2 0,2 0 0,0 3-1,2 0 0,-1 0 1,1 2-1,0 0 1,0 0 0,2 1-1,-2 2 0,3-2 1,-1 2-1,-2-1 0,2-1 0,0 2 0,1-2 0,-1-1 0,0 0 0,0-1 0,-2 0 0,2-1 0,-1-1-1,-1-1 1,0 0 0,-2-2-1,0-1 1,0-1-1,0-1 0,0-1-1,0-2 2,-2 0-1,-2-1 0,0-2 0,0 0 0,-2-1 1,0-1 0,0-1 0,0 0 0,-5-2-1,3 2 1,-2-2 0,0 1 1,1-2 0,-1 1-1,2-1 0,2 2 0,-3-1 1,3-1-1,0 2 0,2-1 0,0 1 1,2-1-1,2 1 1,2 0-1,0 2 1,3-1-1,-1 1 0,2 2 0,2 0 0,-1 0 0,1 0 0,0 2 0,1 1 0,-1 1 0,-2 2 1,3 0-1,-3 2 0,-2 0 0,0 3 0,1 1-1,-3-1 1,0 2 0,-2 0 0,-2 1 0,2 1 0,-4-1 0,0 1 0,0-1 0,0 0 0,0-1 0,-2 0 0,-1-1 0,3 0 0,0-1 0,-2-1 0,2 1 1,2-2-1,-2 0 0,2-1 0,0 1 1,0-1-1,4-1 0,-2-1 0,4 1 1,1-2-1,-1 1 0,2 1 0,9 0 0,-1 3 0,1-1 0,-3 1 0,3 1 0,-5 0 0,3 1 0,-3 1 0,1 1 0,-3 0 0,0 1 0,-3-1 0,1 0 0,-2 2 0,-4 1-1,0-1 2,-4 0-1,2-1 0,-2 2 0,-4-2 0,0 0 1,0-2 0,-1 1-1,-1-1 0,2-1 0,-2 1 0,-1 0 0,1-3 0,2 1 0,-3 1 0,1-3-1,0 0 0,0 1 0,-3-1 0</inkml:trace>
  <inkml:trace contextRef="#ctx0" brushRef="#br0" timeOffset="3743">1319 2213 16,'0'0'4,"0"0"-1,0 0 0,0 0 0,0 0-1,0 0 0,0 0 0,0 0 0,0-2-1,0-3 0,0 0 1,2 2-1,-2-1 0,2 2 0,-2-2 1,2 1-1,0-1 0,-2 2 0,2 1 0,-2 0-1,0-2 1,2 1 0,-2 1 0,0 0-1,0 0 0,0-1 1,0 1-1,0 1 1,0-1 6,0 1-7,0 0-1,0 0 0,0 0 7,0 0-7,0 0 1,0 0 0,0 0 0,0 0 6,0 0-1,0 0-7,0 0 0,0 0 7,-2 0-1,2 0 6,-2-1-7,-2-1-7,-2-1 13,-1 0-1,1-1-14,-2 0 1,0-1 7,-3-2 6,1-1-1,-2 0-7,-1-1-7,-1-1 8,-1 0 0,1-2 6,-3 2-7,3-2 6,-3 0-7,3 2-6,-3-1 19,0 2-20,1 0 20,-1 0-14,3 0 13,1 2-14,-1 0 0,1 0 7,3 2 5,0-1-1,1 1-1,1 2-1,0-1 6,2 1-8,-1 0-13,1 1 1,2 0 20,2-1-8,-2 1 0,2 1-13,-2-1 1,2-1 7,-1 3 7,1-1-1,0 0-1,0 1 0,0-1-20,0 0 21,0-1 0,0 1-1,0-1-7,0 1 1,0-1-13,0-1 8,0 2-5,0 0 2,0-3 20,-1 2-8,1 0 0,0-2-13,0 1 8,0 0-6,0 2 20,0-1-8,0 1-7,2 0 7,-2-1 0,2 1-13,-2 0 14,2 1-1,-2-1-13,2 1 1,0 0 1,0 0 1,0 0 1,0 0 0,0 1 0</inkml:trace>
  <inkml:trace contextRef="#ctx0" brushRef="#br0" timeOffset="6264">956 659 16,'0'0'3,"0"0"0,0 0-1,0 0 0,0 0 0,0 0 0,0 0 0,0 0-1,0 0 1,0 0-1,0 0 0,0 0 0,0 0 0,0 0 0,0 0 0,0 0 0,0 0 0,0 0 0,0 0 0,0 0-1,0 0 0,0 0 1,0 0-1,0 0 0,0 0 1,0 0-1,0 0 1,0 0-1,0 0 0,0 0 0,0 0 0,0 0 1,0 0-1,0 0 1,0 3-1,-2 0 0,2 2 0,-2-1 0,0 3 0,0 0 0,0 2 0,0 1 1,0 0 0,0 3 0,0 1-1,0 1 1,0 0-1,-1 3 1,1 1-1,-2 0 0,0 2 0,0 1 0,0 0 0,0 2 1,0 0-1,-1 2 0,1-1 1,0 2-1,0-1 1,0 0-1,2 0 0,-2 1 0,2-1 7,0 1-7,-1 0-1,1 0 0,2-1 0,-2 0 7,2 0-1,-2-2-6,0 0 0,0 1 0,2-1 0,-2-2 6,2 2-7,-2-2 0,2-1 1,0-1 0,0 1 6,0-1-7,0 0 1,2-1 6,-2-2 0,2-2 5,0 1-1,-2 0-1,2-1-14,-2 0 7,2 0 0,-2-1 6,0-1-1,0-1-13,0 0 14,0 0-8,0-2 7,0 2 5,0-2-14,0 0 1,0-1 6,0 0 0,0 0-13,0 0 13,0-2 0,2 0-7,-2-3-6,0 1 1,0-1 20,0 1-8,2 0-6,-2-2 6,3 0-13,-3 0 14,2-1 5,-2 2-1,2-1-1,-2 0-13,2-1 0,-2 2 1,2-2 7,-2 0 5,2 2-1,-2-2-13,2 1 7,0 1-6,0-2 0,0 2 1,2-2 7,-2 2-7,0-2 7,1-1-1,-1 1 0,0 1 6,-2-1-13,2 0 13,-2 1-1,2-1-14,-2 0 1,2 2 14,-2-2 5,0 0-21,0 1 14,2-1-1,-2 2 0,0-3-1,0 1-13,0-1 7,0 2 7,2-2-13,-2 1 7,0-1 0,0 0 0,0-1 0,0 0 13,2 0-2,0 0 5,-2 0-1,0 0-8,0 0-1,0 0 5,2 0-1,-2-1-7,0 1 0,0 0-1,0-1 0,0 0-6,0 0-12,0-2 2,0 1-5,0-1 3,-2 0 1,2-1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0:53.27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780-1 20,'-4'-2'3,"-2"2"1,0 0 0,-1 0-1,-1 0 0,2 0 0,-2-1-1,1 2 0,1 0 0,4 0 0,-2 0-1,2 0 0,0 2 0,2-1 0,2 0 0,0 1 6,0-1-7,4 0 0,0 2 6,3-2-7,1 2 1,2-1 6,5 0-7,2-1 0,1-1 0,3 0 0,-2 0 7,1 0-1,1 1-7,2-2 0,-2 0 0,-1 0 0,-1 1 1,0-1 0,-3-1 0,1-1 7,0 0-8,-3 1 7,-1 0-1,-3 0-7,0-2 1,-1 3 0,-3-1 1,0 0 6,-1 0-1,-3 1-6,-2 0 0,2-1 0,-4 1 0,0 0 1,0 2 0,0 2 6,0 0-7,-2 3 13,0 1-1,0-1-8,0 1 6,0 2-13,-3 3 13,1 1-8,0 2-6,-2 4 13,0 2-13,0 2 20,-1 4-2,1 3-2,0 1-1,0 2-1,-3 1-20,1 2 20,0 0-1,-9 40-7,-1-8 7,1-7-1,1-6-1,1-1-1,1-5 0,-1 1-7,-1 0 7,-1-2-13,1-1 13,-1-3-6,3 1 0,-5-3 6,3 1 0,-5-2-1,2-2-19,3-4 15,-1-2 0,1-4 0,-1-1 6,3-2 0,3-3-13,1 0 7,0-1 6,1-1-13,3 0 20,2-3-8,0 1 6,2-2-8,2 2-12,2-1 13,2-2-6,-2 3 13,0 0-2,2-3-13,0 2 13,1-3-7,-3-1 0,-2 2-7,2-1 13,-4-2-7,2 0 7,-2-1-8,-1-3-12,1 2 14,-2-3-6,0-1 13,0 1-1,-2-4-13,0 2 13,-1 0-1,-1-1-7,2 1 0,0-1 6,-1 0 0,1-3-7,2 2 0,-2 0 0,4-1-6,-2 1 14,2 0-7,-2-2 0,1 1-6,3-1 1,-2-1 13,2 1-1,-2-1-1,4 0 0,0 1-1,1-2 6,-1 1-20,2 1 7,-2-1 7,2-1 6,0 0-1,0 2-14,0-2 13,-2 1-13,3 0 6,-3 0 7,2-1-14,0 0 13,-4 1-1,2-1-13,2 1 1,-2-1 13,0 0-13,0 0 7,0-1 6,-2 2-7,2 0 0,-4-2 6,0 1-1,2 0 0,-2-1-7,2 0 0,-2 1 13,-2-1-8,-2 0 6,-2 0 5,-3-1-20,5 0 13,-2 0 5,-3-1-7,1 1 12,-2-1-3,-3 0-1,-1-2 4,-3 2-2,2-2-2,-1 0-14,-3 0 13,1-1-2,-1 2-1,-23-4-7,3 0 6,4 1-1,2 2-7,0-1 6,4 1 5,0 1-7,2 1 5,6 0-19,0 1 20,2 0-20,3 1 13,1 0 6,5 1-7,-1-2 0,5 0 6,2 1-8,0 1 0,2-1-6,2 0-12,2 1 9,0-2 1,0 1-5,0 0-5,0 0-16,2-2-2,0-2 10,4 1-9,0-3 3,0 2 4</inkml:trace>
  <inkml:trace contextRef="#ctx0" brushRef="#br0" timeOffset="1826">1665 730 19,'0'-3'4,"0"0"0,2-1-1,-2 0 1,0-2-1,0 1-1,-2 0 0,0 0 0,2 0 0,-2 3 6,4 0-7,-6 0 0,0 2 6,0 2 5,-3 3-14,-1 3 0,-4 2 7,-5 4 0,-6 4-1,3 3-1,-3 4 6,-2 3-1,2 3 5,-1 3-1,-1 4-2,0 4-1,15-21-1,-3 3 5,3 2-1,0 2-14,1 1 12,3 1-13,0 0 6,4-2 0,2 0-7,4 27 13,8-11-13,3-7-12,3-7 20,3-5-19,6-6 14,4-7-6,-2-2 7,0-8 0,0-3 0,-4-4 0,-1-2-6,-3-2 7,0-4-6,-7-1 0,1-2-5,-7-2 20,-2 0-8,-2-1 0,-6 0-6,-2 0 13,-6 0-2,-1 4 0,-1 0 5,-4-2-8,-3 4 6,0 1-8,-1 1-12,-3 3 13,2 1-6,1 2 6,1 3-6,4 1 6,3 1-12,2 2 7,-1-1-12,7 1 1,0 2 1,2 2 2,2-1 1,4-2 0,2 1 1,3-2-1</inkml:trace>
  <inkml:trace contextRef="#ctx0" brushRef="#br0" timeOffset="2280">1855 852 22,'0'-4'4,"0"1"0,0-1-1,-2 0 7,2 0-8,0 0 0,-2 0 0,2 2 6,0-1-1,0 2-1,0 1-1,-2 0 0,2 0-8,0 4 1,0 0 0,2 2 13,-4 1-1,2 4-15,-2 2 8,-2 1-1,0 3 6,-3 1-1,1 0-7,-2 2-6,-2 4 7,-1 0 6,-1 0-1,2-1 0,-1 1-1,3-1-7,0 2 6,1-4-13,1 0 8,2-2-6,4 0 7,0-3 6,4-1-13,0-3 13,3 0-13,3-4 13,4-1-13,-7-5 1,3 1 0,0-3 1,3 0 1,-1-2 1,1 0 0,1-1 0,0-3 1,1-1 0,16-7 0,-4 0 0,-2 0 1,-5 0-1,-3 0 1,-1 1 0,-5 1 0,-1 1 0,-4 1 0,0 2 7,-1 1-7,-5 1 6,2-2-7,-2 2 0,-2 3 1,0-1 0,-1 4 0,1 0 13,-2 3-15,0-1 14,2 3-2,-2 1-1,0 2-1,0-2-7,2 1 0,-3 1-6,1 1 7,2 2 0,-2 0 12,2 2-8,0 0 0,0 1-1,0 0 6,0 0-8,0 0 0,2 0 6,-2-1-7,2 1-7,0-2-5,-2 1 7,2-1-6,2-1 2,-2 0 0,4 11 0,0-7 0</inkml:trace>
  <inkml:trace contextRef="#ctx0" brushRef="#br0" timeOffset="2868">2426 843 22,'2'0'5,"-2"-3"-1,2 0-1,-2 0 0,0 1-1,0 1 1,2 0-1,-2 2 6,0 0-1,0 4-7,-2 2 0,2 3 0,-2 3 7,0 5-8,-4 1 7,2 3 5,-1 5-1,-3 1-14,2 1 13,0 2-1,-3-3-7,3 1 6,0-2-7,-2-1 0,2-1 0,-1-2 6,1-3-7,2-4 6,2-1-13,0-2 14,0-1-14,2-4 14,0-2-14,0-3 14,2 0-7,-2-3 7,6-3-7,4 0 12,-1-2-14,3-2 7,3-1-7,-1-2 7,5-1-7,-3 2 7,-1-1-7,1 2 7,1 1-7,-3 3 7,-1 1-13,-3 1 13,2 2-7,-3 1 7,-3 0-13,-2 2 14,0 0-1,2 2-7,-2-1 7,1 3-1,-1 2 0,-2 0-13,0 3 14,0-1-7,-2 1-6,-2 2 8,0 0 6,0 0-7,-2 0 7,-3 0-7,1 0 6,0-1-6,-2-2-6,1 0 13,-1-1-1,-2-2-6,-7 6 0,1-2 6,-1-6-6,3-3 6,1-3 0,5-2-1,0-2 6,2-1-1,2-1-1,1-4-7,3 0 0,5 0 0,1-3-13,2 0 2,7-2 1,1 0 1,1-1 1,3 2 0,1 2 2,0-1 0,-1 4 2,-1-1 0,-3 4 1,1 3 0,-3-1 0,1 3 0,-3-1 1,1 2 1,-3 2-1,-2 1 1,3 0 0,-5 2 7,2 1-7,-2 2 12,-1 0-7,-3 1 6,0 2-15,-2-6 8,0 4-1,-2-1 6,0 0-7,-1 2 0,-1 0 6,2 0-13,-2 2 13,0-2-7,0 2 6,0-1-13,0-1 0,-1 0 1,3 0 0,0-2 0,0 6 0</inkml:trace>
  <inkml:trace contextRef="#ctx0" brushRef="#br0" timeOffset="3543">2901 1060 22,'-2'-5'4,"2"-2"0,-2 0 0,2-3-1,-2 5 0,2-2 0,2 1-2,4 0 0,1 2-1,1 0 0,4 0-1</inkml:trace>
  <inkml:trace contextRef="#ctx0" brushRef="#br0" timeOffset="3688">3201 831 23,'0'0'11,"0"0"-1,0 1-8,0-1 6,-2 1-7,2 2 6,0 0 5,-2 3 5,-2 1-2,2 2-2,0 2-1,0 3-8,-2 2 6,-1 2 5,1 2-9,0 1 6,-2 3-8,0 0 6,0 2-14,-7 24 1,1-6 6,-1-4-13,3-4 2,0-3 13,-1-3-13,5-4-5,-2-4 1,-2-1 2,3-3 1,1-1 1,2-2 1,-2-4 1,0-2-1,1-4 2,3-1 0,-2-4 1,0 0 0,-2-4 0,2 0 1,-2-2 1,-5-3 0,3-1 1,0-1 0,1-1 0,-1 0 1,0-1-1,0-1 7,-1 3-1,1-1 6,-2 1-8,4 0 0,-3 2 6,5 1 5,2 1 5,-2 1-9,6 1-8,0 2 13,0-1-21,6 3 7,5 0 0,1 2 0,5 1 0,4-2 6,-3 4-14,5-1 1,-2 1 14,-2-1-14,1 1 7,-1-1 6,0-2-1,-1 1-13,-5-1 7,-1-1 6,-3 0-7,-7 0-12,0 0 14,-2 0 6,0 0-1,-2 0 0,0 0-7,0-1-6,-2 1 0,2 0-5,-2 1 20,-4 0-7,2 1-6,-1-1 13,1 3-7,2 1 6,0 0-14,-2 1-5,4 0 20,0 2-7,2 0-13,0 0 8,2 2 7,3-1-1,-1 0-6,0 2 13,0-2-7,0 2-7,3-2 1,-3 2 6,2-2 0,-2 0-6,0 1-6,-1-2 14,-1 0-1,-2-1 0,0 0 6,-2 0-1,-2-1-8,0-1 0,-2 1 7,-3-1-1,3 0-1,-4-2 6,2 1-8,-2-2 0,-1 1-1,1 1-6,-2-1 13,1 0-14,-5 3-6,1-4-5,1 0 2,4 2 1,2-2 1,-1-2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1:48.7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23 21,'-2'-1'4,"2"-1"-1,-2 0 0,2 1 0,-2-1 0,2-2 0,-3 2-1,3-1 0,-2 2 0,2-1 0,0 1 0,0-1-1,0 2 0,0 2 0,2 0-1,-2 2 1,3 0 0,-1 2 0,2 1-1,0 2 0,0 2 1,0 1 0,-2 1-1,2 1 7,2 1-1,-2 0-1,3 2-1,-5 0 6,2 0-14,0-1 1,-2 0 7,2 1-8,0-1 1,0 1 7,0-2-7,1 0 0,-1 0 0,0-2 0,0-1-1,2 0 1,-2-3-1</inkml:trace>
  <inkml:trace contextRef="#ctx0" brushRef="#br0" timeOffset="307">245 17 21,'0'0'4,"0"-1"-1,0 0 1,0-1-1,-2 1 0,0 1 0,0 0-1,2 0 0,0 0 0,0 3-1,2 0 0,0 2 0,2 2 0,-2 0 0,0 2 0,2 1-1,-2 0 1,3 2-1,-1 1 0,-2 0 1,0 0 0,2 1-1,-2 0 1,2 0 0,0 0-1,-2 0 0,2 0 7,0 1-8,1-1 7,-3-1-7,0 1-1,0 0 1,2-1 0,-2 0 1,2-1 6,-2-1-8,2 0 7,0 0-7,-2-2 0,0-2 1,1-1 0,-1 0 6,0-2-6,0 1-1,0-1 7,0-2-7,2 0 0,-2-1 0,2-1 0,-2-1-1,0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1:52.43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44 65 21,'0'0'4,"-2"-1"0,0 0-1,0 1 0,-1-1 0,1 1 0,-2 0-1,2 0 0,-2 1-1,2 0 1,-2 2-1,2-1 0,-2 3-1,-1-1 1,3 1 0,0 1 0,2-1-1,-2 1 1,2 1 0,0-1-1,2 1 1,0-1-1,5 1 0,-1 0 7,4 0-1,1 1-1,3-1-7,3 1 7,1-1-1,1 2 0,0 1-7,1 0 0,-1 1 1,2 0 0,-3 2 0,-1 1 0,-1-1 7,-1 2-7,-3-1 0,1 2 1,-3-2-1,-4 1 1,1 0 6,-5 0-6,0-1 6,-2 0-7,-2-1 0,-3 0 1,-1-2 6,0 0-1,0-1-6,0 0 6,-5-1 0,3-2-7,-2 0 0,1-2 0,-1-1 1,2 0-1,-3-2 0,3-1-1,0-2 0</inkml:trace>
  <inkml:trace contextRef="#ctx0" brushRef="#br0" timeOffset="392">214 54 23,'0'-1'5,"0"-2"-1,0 1 0,2-2 5,0 1-1,0-2-7,0 1 0,2-1 12,0 2-1,0-2-15,3 1 7,1 2-7,0-1 0,0 0 0,3 1 0,-3 0 0,2 0-1</inkml:trace>
  <inkml:trace contextRef="#ctx0" brushRef="#br0" timeOffset="603">415 42 22,'0'0'4,"0"0"-1,0-1 0,0-1 0,0-1 0,0 0-1,2-1 0,2 1 0,0-1 0,2 1 0,0-1 0,5 1-1,-1 1 0,3-1-1,-1 1 0,0 0 1,1 0-1,-1 1 1,-1 1 0,1 1-1,-2 1 0,3 1 0,-5 1 0,2 1 1,-1 2-1,-1 2 0,0 0 0,1 1 0,-5 2 0,0 0 0,-2 1 1,-2 1-1,0 2 0,-2 0 0,0 1 0,-2 0 0,-3-1 0,1 0 0,-2-1 0,2 2 1,-3-2-1,1-1 0,0-2 0,2 1 0,-1-1 0,1-2 0,2-2 0,0-1 7,0 0-7,2-1 12,0-1-14,2-3 19,2 0-8,0 0-14,2-1 13,2-1-1,0-1-7,3 1 6,1-2-13,0 0 13,3 1-7,-1-1 7,1-1-7,-1 1 0,1 0-6,-3 1 7,0-2-6,1 1 0,-1 0 1,-2 0 0,1 1 0,-3-1 1,0 0 0,0-1-1</inkml:trace>
  <inkml:trace contextRef="#ctx0" brushRef="#br0" timeOffset="1150">874 257 22,'0'0'5,"0"1"-1,0 1 0,3-2-1,-3 1 6,2-1-7,2 0 6,2 1-7,0 0 6,2-1-1,3 0-1,-1 0-1,3 0-7,1-1 14,1 1-14,-1 0 0,1 0 0,-3 0 7,3 0 0,-1 0 5,1 0-14,-3-1 8,0 0-1,1 1 6,-3-2-1,3 1-7,-3 1 6,-2-1-13,1 0 7,-3 0 6,0 0-7,0-1 1,0 1 6,-1 1-13,1 0 0,-4 0 8,2 0-7,-2 0 13,0-1 6,0 1-2,0 0-7,-2 0-1,2 0 0,-2-1-1,2 1 6,1 0-1,-1-1-7,-2 0 0,0 1-6,0 1-6,0-1 1,0-1 1,2-1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1:10.39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 9 20,'0'0'4,"-2"-1"0,2-1-1,-2 0 0,2 1-1,0 0 0,-2 0-1,2 1 0,0-1-1,0 1 0</inkml:trace>
  <inkml:trace contextRef="#ctx0" brushRef="#br0" timeOffset="29190">14798 409 19,'0'0'4,"0"0"0,0 0-1,0 0 0,0 0-1,0 0 0,0 0 0,2-1 0,-2 1 0,2 0-1,-2 0 0,0 0 1,0 0-1,0 0 0,0 0 0,0 0 0,0 0 0,0 0 0,0 0 0,0 0 0,0 0-1,0 0 1,0 0 0,0 0 6,0 0-1,0 0 5,0 0-14,0 0 1,0 0 6,0 0-7,0 0 14,0 0-14,0 0 13,0 0-8,0 0-6,0 0 13,0 0-2,0 0-7,0 0-6,0 0 13,0 0-1,0 0 0,0 0 5,0 0-7,0 0-7,0 0 6,0 0-6,0 0 13,0 0-14,0 0-6,0 0 14,0 0-7,0 0 7,0 0-1,0 0-6,0 0 0,0 0 7,0 0-1,0 0-6,0 0 0,0 0 0,0 0 13,0 0-14,0 0 13,0 0-7,0 0 0,0 0-7,0 0 1,0 0 7,0 0-7,0 0 7,0 0-7,0 0 7,0 0-7,0 0 1,0 0 6,0 0 0,0 0-7,0 0-6,0 0 14,0 0 6,0 0-7,0 0-7,0 0 7,0 0-1,0 0-6,0 0 0,0 0 13,0 0-7,0 0-6,0 0 0,0 0 7,0 0-1,0 0-6,0 0 7,0 0-1,0 0-13,0 0 2,0 0 1,0 0-1,0 0 1,0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1:07.96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1988 332 19,'0'-2'3,"2"-1"0,2-1 0,-2-1 0,3 1-1,-1-2 0,0 0 0,0-1 0,0-1 0,0 0 0,0-1-1,1-1 0,-1 1 0,0-2 0,0 0 0,0 0 0,0 0 0,0-2-1,-2 1 1,-2-1 0,0 0 0,0-1 0,-2 0 0,0 1-1,-2 0 0,0-1 1,-2 1 0,-2 0 0,-3 1-1,1 1 0,-1 2 7,-3 1-7,0 1-1,-1 1 7,-2 1-7,-1 2 0,-1 2 6,1 1-7,-1 2 1,0 0 0,1 3 0,-1 0 0,3 2 0,1 1 0,3 0 0,-1 1 0,5 2 1,2-1-1,2 3 7,2 0-7,2 1 0,4 0 0,4 0 0,2 1 1,3-1-1,1 2 1,3 0-1,4 1 1,-1 0 0,5 2-1,0-1 1,0 2 6,2 0-7,-3 0 7,3-1-7,-2 2-1,-2 0 1,0 0 0,-1 0 7,-3-1-8,0 0 0,-5-1 1,1 0 0,-5-1 0,-2-2 0,-4 0 0,0-1 1,-4 0-1,-4 11 0,-6-5 1,-5-5 0,7-9-1,-2-2 1,-5 0 0,1-2 0,-3-2 0,1 0 6,-3-1-7,3-1 0,-5-1 7,2-3-8,1-1 7,1 1 0,1-4-7,-1 0 0,3-1 0,1-2 0,3-1 7,2 0-1,1-2-6,3 0 0,2-2 0,2-3 7,4 1-8,3 1 1,1-1 0,2 2 0,3-1 0,1 2-1,3 2 0,18-11-1</inkml:trace>
  <inkml:trace contextRef="#ctx0" brushRef="#br0" timeOffset="636">2373 131 18,'0'-1'4,"-2"-3"-1,2 1 0,-2-1 0,2 0 0,-2-2-1,2 0 0,0 1 0,0 0 0,0 0-1,0 0 1,0 1 0,-2 0-1,2 1 0,0 0 0,0 1 0,0 0 0,2 1 0,-2 1-1,0 1 0,2 1 1,0 3 0,-2 1 0,2 2-1,-2 2 0,2 3 0,-2 0 0,2 3 0,0 2 0,0 0 0,0 2 0,2 1 0,-2 1 0,3-1 0,-3 1 1,2-1-1,-2 1 0,2-1 0,-2 1 0,0-1 0,0-1 1,0-2-1,0-1 0,-2-1 0,0-2 0,2 0 0,-2-1 0,0-4 0,0 0 0,2 0 0,-2-4 0,0 0 0,0 0 0,0-2 0,0-2 0,0-1 0,3-1 0,-3 0 0,0-2 0,2-1 0,-2 1 0,2-3 0,0 0 0,0-1 0,2-1 0,0 1 0,0-1 0,-2-2 0,2 1 0,1 1 0,-1 1 0,2 0 0,-2 0 0,-2 0 0,2 0 0,0 2-1,0 1 1,1 0 0,-1 1 0,-2-1 0,2 2 0,-2 0 0,2 0 0,-2 1 0,2-1 0,-2 2 0,1 0 0,-1 0 0,0-1 0,0 2 0,-2-1 0,0 0 0,0 1 0,0-1 0,0 0 1,0 1-1,0 0 0,0 1 0,0-2 0,0 0 0,0 1-1,0-1 1,2 0 0,-2 0 0,0 0 0,0 1 0,0-1 0,0-1 0,0 2 0,0-1 0,2 0 0,-2 0 0,2 0 0,-2 1 0,2-1 0,-2 1 1,2-1-1,-2 1 0,2-1 0,-2 0 0,2-1 0,-2 1 0,0-1 0,0 1 0,0 0-1,0 0 1,0 0 0,0 0 0,2 1 0,-2-1 0,0 0 0,0 0 0,0 0 0,0 0 0,2 1 0,-2 1 0,0-1 0,0 0 0,0-1 0,0 1 0,0-1 0,2 0 0,-2 0 0,0 1 0,2 0 0,-2 1 0,0-1 0,3 0 1,-3 0-1,2 0-1,-2 0 1,2 0 1,0 1-2,0-1 1,0 1 0,0 0 1,2 0-1,-2 0 0,2 1 0,-2 1 0,0-2 0,3 2 0,-3-1 0,0 2 0,2 1 0,-2 0 0,0-1 0,0 1 0,0 1 7,0 1-8,-2 0 1,0 1-1,0-1 0,0 0 1,0 0 0,-2 0 0,0-1 0,0 1 6,-4-1-7,2 0 7,-3-1 5,-1 0-14,0-1 13,0-1-1,-3 0-8,1-2 7,-2 0-14,-1 0 13,3-1-1,-3-1-7,1 0 1,0 0-7,1-1 14,1-1-7,2 0-7,-1 1 1,3-1 0,0 0 0,4 0 0,0 0-1</inkml:trace>
  <inkml:trace contextRef="#ctx0" brushRef="#br0" timeOffset="1870">2776 588 17,'-2'-1'4,"0"0"-1,0 0 0,0 0 0,0 0-1,0 1 1,-2-2-1,2 1 0,0 0 0,-1 0 0,1 0 0,0 1-1,2 0 1,-2 0-1,2 0 0,0 0-1,0 0 0,0 0 1,0 0 0,0 0 0,0 0 0,0 0-1,2 1 0,0 1 0,3-1 1,-3 2-1,0-1 0,0 0 0,0 1 0,2-1 0,0 0 0,-2 2 0,0-2 0,0 2 0,0-2 0,0 2 0,0-2 0,-2-1 0,3 1 0,-1 0 0,-2-1 0,2 0 0,-2 0 0,0-1 0,0 0 0,0 0 0,0 0 0,0-2 1,-2-2 0,0 0 0,-1-2-1,3-2 0,-2 1 0,0-2 0,0 0 0,0 0 0,0-1 0,0 0 0,0 0 7,0-2-1,2 3-8,0-2 1,0 2 0,0 0 0,-2 2 0,2-2 7,0 2-1,0 2-7,0 0 0,0 1 1,0 1 0,0 1 0,0 0 0,0 4 6,0-1 6,0 1-8,0 3 0,0 1 6,-2 1-7,2 1-1,0 1 0,0 0-7,0 1 2,0 0 0,-2 2 7,2-2-1,-2 1 0,2 0 0,-2-1 0,2-1-1,0 0 0,0 1-6,2-1 0,-2-2 0,2 0 0,0 0 0,0-1 0</inkml:trace>
  <inkml:trace contextRef="#ctx0" brushRef="#br0" timeOffset="2612">2917 116 20,'0'0'5,"0"0"-1,0 0-1,0 0 0,0 0 0,0 0-1,0 0 0,0 0 0,0 0 0,0 3-1,0 4 0,0 4 0,0 1 0,0 0 0,0 2 0,0 3 0,2 0 0,-2 1 0,2 4-1,0 0 0,0 0 0,-2 1 0,2 0 0,0 1 1,2-2-1,-2 0 0,1-1 0,1-1 0,-2-2-1,2-1 1,-2-2-1,0-3 0,2 1-1</inkml:trace>
  <inkml:trace contextRef="#ctx0" brushRef="#br0" timeOffset="2839">2871 465 20,'0'0'4,"-2"0"-1,0-2 1,2 2-1,0 0 0,0 0 0,0 0-1,0 0 0,0 0 0,0 0-1,0 0 0,0 0 0,0 0 0,0 0 0,4 0 0,5 0 0,1 1-1,2 0 0,1 1-1,-1 1 0,5-1 0</inkml:trace>
  <inkml:trace contextRef="#ctx0" brushRef="#br0" timeOffset="3182">3426 586 19,'-2'-1'4,"-3"0"0,-1 0-1,0-1 0,0 0 0,-2 0 0,-1-1-1,1 1 1,0-1-1,2 0 0,-1 1-1,1 0 0,2 0 0,0 1 0,2 0 0,0 0 0,4 0 6,0 1-1,4-1 0,2 1-7,5 0 0,1 0 6,3 1-1,3 0-6,5 0 0,2 1 0,2 1 7,2-1-1,2 0 0,2 2-7,3-2 6,-1 2 0,2-2 0,0 2-1,1-2-6,-3 0 7,2 2-1,-1-2 0,1 0 0,-4 0-7,2 0 13,-2-1-1,-1 0-7,-3 0 6,0 1-7,-2-2 7,-1 0-1,-3 0-7,0 1 0,-4-1-6,-1 1 1,1-1 1,-2 1 1,-3-1 1,1 1 0,-3 0 0,1 1 0,-1 0 0,-1-1 1,-1 1-1,-2 0 1,3 0-1</inkml:trace>
  <inkml:trace contextRef="#ctx0" brushRef="#br0" timeOffset="3686">4809 365 20,'0'0'4,"0"-1"0,-2 1-1,2 0 0,0-4 0,0 2-1,-2-1 0,2-1 1,-2 2-1,0-1-1,2 2 0,0-1 0,-2 2 1,0 1-1,0 3 0,0 1 0,-2 5 0,2 0 0,-2 2 0,1 2-1,-1 2 7,2 0-7,-2 2 6,2 0-1,-2 1-7,2 1 0,0 1 1,0 0 0,0 0 0,0 0 6,0-2-6,-1 1-1,1-1 1,0-1 6,0 0-7,0-2 0,0-1 0,0-1 0,0 0 0,0-2 0,0-2 0,-2 0-1</inkml:trace>
  <inkml:trace contextRef="#ctx0" brushRef="#br0" timeOffset="4483">406 493 14,'-2'0'2,"-2"0"1,-1 0-1,-1 1-1,-2 0 0,2 2 0</inkml:trace>
  <inkml:trace contextRef="#ctx0" brushRef="#br0" timeOffset="5032">0 322 17,'0'-2'3,"0"-2"0,0 1 0,0-1 0,0-2 0,0 2-1,2-1 0,-2-1 0,3 2 0,-3-2-1,2 0 0,-2 0 0,2 0 1,-2 2 0,2-1-1,-2 0-1,2 1 1,-2 0 0,-2 2 0,2-2 0,0 2 0,0 1-1,0 0 1,0 1-1,0 1 1,0 1-1,2 3 1,-2 2-1,2 2 0,0 4 0,0 2 0,0 2 0,0 1 1,0 3 0,2 0-2,0 0 1,-1 2 1,1-1-1,-2 1 0,0 2 0,0-1 0,2 1 0,-2-1 0,2-1 0,-2 1 7,2-1-1,1 0-7,-1-1 0,0 1 0,0-3 0,0 1 0,0 0 0,0-2 7,1 0-7,-1-1 0,0 0 0,-2-3 0,2 0 0,-2-1 0,0 0 1,0-3-1,0 1 0,0-3 1,-2 0 0,2-4-1,-2 0 0,0-1 0,3-2-1,-3-1 0</inkml:trace>
  <inkml:trace contextRef="#ctx0" brushRef="#br0" timeOffset="5602">180 501 17,'0'0'4,"0"0"-1,0 0 0,0 0 0,-2 0 0,2 0-1,0 0 0,0 0 0,0 0 0,0 0 0,0 0 0,0 0-1,2 0 0,0 0 0,0 0 0,5 0 0,3 0 0,2 1 0,5 2-1,0-2 1,3 1 0,3 2 0,0-2 0,4 0-1,0 2 0,4-1 0,4 0 0,2 0 0,2-1 0,5 2 0,1-2 0,1 2 0,3-2 0,1-1 0,0-1 0,1 0 1,-1-1 0,0 0-1,-1-1-1,-1-1 1,-1 0 1,-1 0-1,-3 0 0,-3 1 0,-1-2 0,-4 1 0,0-1 0,-4 1 0,-2-1 0,-2 2 0,-2-2 0,-4 2 0,-1 0 0,-3-1 0,-1 2 0,-3 0 0,-1 0 0,-1 0 0,-3-1 0,-2 2 0,0 0 0,-2 0 0,1 0-1,-5 0 1,0 2-1,-3-2-1,-1 1-1</inkml:trace>
  <inkml:trace contextRef="#ctx0" brushRef="#br0" timeOffset="6087">613 407 17,'-2'-1'3,"2"0"0,-2-1 0,2 1 0,0-1 0,0 0-1,0-1 0,0 0 0,0 2-1,0-2 0,2 1 1,0 0-1,-2-1 0,2 0 0,0 0 0,0 1 0,-2 0 0,0 1 0,0-2 0,0 1 0,2 1 0,-2-2 0,0 1 0,0 0 0,-2 1-1,2-2 0,0 2 0,0 1 0,-2 0 0,2 0 0,-2-1 0,0 2 0,-2-1 0,-1 3 0,1-1 0,-2 1 1,-2 2 0,-1 0 0,1-1-1,-2 2 0,-3 1 0,1 1 0,0-1 0,-3 1 0,-1 2 0,1-2-1,-1 0 1,-3 0 1,2 0-1,-1 0 0,-1 1 0,1-1 0,1-1 0,0 0 0,1 0 0,-1-3 0,3 1 0,-1 0 0,1-1 0,2 1-1,1-3 1,1 2 0,2-2 1,-1 0-1,3 1 0,0-2 0,2 0 0,0 1 0,-1 0 0,3 0 0,2 0 0,0 1 0,0 0 0,0 0 0,2 1 0,1 1 0,1-1 0,0 2 0,2 0 0,2 1 7,-1 0-8,1 1 1,2 1-1,0 1 7,3 0-7,1-1 0,1 2 0,1-2 0,1 2 0,-1-2 7,1 0-7,2 1 0,-3-1-1,3-1 0,-1-1 0,3 0 0,0-1-1</inkml:trace>
  <inkml:trace contextRef="#ctx0" brushRef="#br0" timeOffset="7651">4385 446 18,'0'2'4,"-2"-2"-1,2 0 0,0 0 0,0 0-1,0 0 0,0 0 0,0 0-1,0 0 1,0 0 0,0 0-1,0 0 0,0 0 0,0 0-1,0 0 0,0 0 1,-2 0 0,-2-2 0,0 2 0,0-1 0,0 0-1,0 0 0,2 0 0,-3-2 1,1 2-1,0 0 1,0 0-1,2 0 1,-2 0 0,2-1 0,-2 1-1,2 0 0,-1 1 0,1-1 0,0 1 0,0-1 0,0 2 0,2-1 0,-2 0 7,2 1-7,0 0-1,0-1 0,0 4 1,4 0 0,0 1 0,1 2 0,-1 0 0,0 0 0,2 2 0,2 1 6,1-1-7,-1 0 7,0 2-8,2-1 1,-1 2 0,1-2 0,0 1 0,1-1 0,-1 0 0,-2-1 1,3-1-1,-3 0 7,0-1-7,-2 0 0,1-1 0,-1-1 0,-2-1 1,2 1 0,-2-2-1,0 1 0,-1-2 7,1 1-1,-2-1 0,2 0-7,-2-1 0,0 1 7,0-1-1,0 0 0,0 0-7,0 0 6,-2 0 0,2-1-7,-2 2 1,0-2 0,0 0 7,0 2-7,0-1 1,0 1 6,-2 1 6,0 0-8,0 1 0,-2 0 6,0 1-13,0 1 6,-2-2-6,-1 2 7,1 0 0,0 1-1,-2 0 0,-1-1 0,1 1 0,0-1 6,0 1-14,-1-2 1,1 1 8,0 0-7,2-1 1,-3-2 7,3 2-7,2 0 0,-2-3 0,2 1 0,-1-1-1</inkml:trace>
  <inkml:trace contextRef="#ctx0" brushRef="#br0" timeOffset="10542">13681 246 19,'0'-1'4,"0"-1"0,0-1-1,0 0-1,2-2 0,-2 2 0,2-1 0,0 0 1,0 0-1,0 0 0,0-1-1,0 1 0,0 0 0,3 0 1,-3 0-1,2 0 0,-2 1 6,0 0-7,2 1 0,-2 0 7,0-1-1,-2 2-7,2 0 0,-2 0-1,2 1 7,-2 0 0,0 1-7,0 1 6,0 2 0,0 0-7,-2 1 7,2 2-7,-2 2 7,0 2-1,0 2-7,0 1 7,-2 2-7,2 1 7,-2 2-6,2 1 0,-3 1 13,1 1-14,0 0 13,0 0-14,0 1 14,0-1-1,2-1-14,-3 1 7,1-1 6,0-1-7,0 0 0,2-1-6,-2-2 7,0 1 6,2-2-13,-2-1 0,1 0 14,-1-1-14,0 0 13,2-2-13,-2 0 13,2-1-13,-2 1 13,0-2-7,-3-1 6,3 2-7,0-2-6,0-1 7,0-1-6,0 0 0,0 0 8,-1-1-7,1-1 13,2-1-7,0 1 6,0-2-13,0 0 1,2-1-1,-2-1 1,0 0 0</inkml:trace>
  <inkml:trace contextRef="#ctx0" brushRef="#br0" timeOffset="11934">8555 285 19,'0'-1'4,"0"-1"-1,0 1 0,-2-1 0,2 0 0,-2-1 0,2 0-1,0-1 0,-2 1-1,0-2 0,2 2 0,-2-1 0,2 1 0,-2-2 0,2 0 0,0 1 0,0 0 0,-2 0-1,2-1 1,0 1 0,0 1-1,2-1 0,0 1 1,2 1 0,0-1-1,2 1 0,1 0 0,3 0 0,0 1 0,3 1 0,1 1 0,1 2 0,1 0 0,1 1 0,-1 2 0,1-1 0,-1 2 0,1 1 0,0 2 1,-3 0-1,-2 1 0,1 0 0,-3 0 0,-2 0 0,-1 2 0,-3 0 0,-4-1 0,0 2 0,-2-3 0,-4 2 0,-1 0 0,-3 0 0,0-2 0,-3 1 0,1 0 0,-3-2 0,1 1 1,1-2 0,3-1-2,-2 0 1,1 0 1,1-2-1,2 0 0,2 0 0,1-2 0,-1 0 0,2-1 0,2 1 0,0-2 0,6 1 0,0-2 0,4 0 0,3 0 7,1 0 5,3 0-8,1 1 0,1-1-1,1 0 0,1-1-7,0 1 7,-1-1-7,-1 1 1,1-1 0,-1 0 1,0 0-1,-3 1 1,-2-2-1,1 1 0,-3-1 0,-2-1 0</inkml:trace>
  <inkml:trace contextRef="#ctx0" brushRef="#br0" timeOffset="12624">9066 261 19,'0'0'3,"0"0"0,0 0 0,0 0-1,0 0 0,0 0 0,0 0 0,0-1 0,0-1 0,0-2 0,0 1 0,0 1 0,0-2-1,2 1 0,2-2 0,1 1-1,-1 1 1,4 0-1,-2-2 0,2 3 0,-1-1 0,3 0 0,-2 0 1,3 2-1,-3 0 1,2 0-1,-1 1 0,-1 1 0,0-1 0,0 1 0,-1 2 0,-3-1 0,2 0 0,-4 2 0,0-1 0,0 2 0,-2 1 1,0 1-1,-2-2 0,-4 7 0,0-1 0,-1-2 0,-1-1 0,0-1 0,4 0 0,0 1 0,-3-2 0,3 2 0,6-4 0,-2 3 0,2 0-1,3 0 1,-1-2 0,6 0 0,-2 0 0,-4-3 1,3 0-1,1 2 0,0-2 1,2 3-1,-1 1 0,1-2 0,0 3 0,1 0 0,-1 0 0,-2 0 0,1 1 0,-3 2 0,2-1 0,-2 0 0,-2-1 0,-1 2 0,1 0 0,-4-1 0,2 1 0,-4-1 0,0 0 1,0 0-1,-3-2 0,-1 0 0,0 0 0,0-2 0,-2 0 0,1 0 0,-1-1 0,2-1 0,-2 0 0,-1-2 0,-5 3 0,1-3 1,5-2-1,2 0 0,4-3 0,2 1 0,2-3-1,2-2 0,6-3-1,3 2 1</inkml:trace>
  <inkml:trace contextRef="#ctx0" brushRef="#br0" timeOffset="13142">9596 145 19,'0'-1'4,"0"0"0,0-2-1,0 1 0,0-1 0,0 0 0,0 2-1,0-1 0,0 1 0,0-1-1,0 2 0,0 0 0,0 2 0,0 1 0,0 1 0,0 3 0,0 0 0,2 3-1,-2 0 0,2 3 0,-2 1 0,2 3 0,0 1 1,-2 1-1,2 1 1,0-2-1,0 2 0,0 0 0,-2 0 0,2-1 0,0 0 0,0-2 0,-2 0 0,3-3 0,-3-2 0,2 0 0,0-3 0,-2 1 0,2-3 0,0-2 0,0-1 0,2-3 0,0 0 0,0-2 0,3-1 0,-1-3 0,2-1 0,0-1 0,3-1 0,-1 0 0,0 0 0,3-1 0,-1-1 0,1 2 0,-1 1 0,2 0 0,-1 1 0,1 3 0,-1 2 0,-1 0 0,1 2 0,-3 1 0,0 3 0,1 1 0,-3 2 0,-2 2 0,0 1 0,-2 1 0,1 1 0,-3 0 0,0 1 0,-2 0 0,0 0 0,-2 0 0,0 0 0,-1-1 0,3-1 0,-4 0 0,0-1 0,0-1 0,-2-2 0,2 0 0,-3-2 0,1-1 0,0-2 0,0 0 0,-2-2 0,1-1 0,-1-1 0,2-3 0,0 1 0,-1-2 0,3-2 0,2 1 0,2-2 0,0-1 0,4-1 0,1 1 0,1 0 0,10-13-1,5 3 0,0 5 0,-3 1 1,-7 7 0,-1 3 0,2-1 0,1 2 0,-1 1 0,3 1 0,-3 0 0,1 1 0,-3 1 0,0 1-1,1 0 1,-3 3 0,0 0 0,0 1 0,1 1 0,-3 0 0,-2 2 0,2-1 0,-2 0 1,0 0-1,1 2 1,-1-2-1,-2 1 0,2-1 0,-2 0 0,-2-1 0,2 0 0,0-1 0,-2 0 0,2-2-1</inkml:trace>
  <inkml:trace contextRef="#ctx0" brushRef="#br0" timeOffset="13854">10156 311 20,'0'-1'4,"0"-1"-1,0-2-1,0 1 0,2-1-1,-2 1-1</inkml:trace>
  <inkml:trace contextRef="#ctx0" brushRef="#br0" timeOffset="13994">10415 181 21,'0'0'4,"0"0"-1,0 0 0,0 0 0,0 2-1,0 3 0,-2 2 0,2 1 0,-2 3 0,2-1 0,-2 3-1,2 1 0,-2 3 0,2 1 0,-3 2 0,1-1 0,0 4 0,0-3-1,-2 3 0,2-1 1,-2 0 0,0-1-1,0 0 0,0 0 0,-1-3 0,1 2 0,0-3-1,0 1 0,2-3 0,0-1 0</inkml:trace>
  <inkml:trace contextRef="#ctx0" brushRef="#br0" timeOffset="14214">10208 570 20,'-2'-1'4,"2"-1"0,-2 0-1,2-1 0,0 0-1,0 1 0,4-2 0,0 2 0,4 0 0,1 0 0,1-1-1,2 2 0,3-1 0,1 1 0,3-1 0,2 1-1,1 0 0,-1 0 0,27-1 0,-9 0 0,-4 1 0,-6-1 0,-6-2 0,-2 2-1,-5-1 1,-3 0 0,-3 1 0,-4 0 0,0 0 0,-6 1 0,2-1 0,-2 0 0,-2 0 0,-2 2 0,2 2 0,-2-1 0,0 2 0,0 2 0,2 0 0,0 0 0,2 4 0,2-1 0,0 2 0,4 1 0,0-1 0,4 1 0,1-2 0,-5-4 0,0-1 0,2 3 0,1-1 0,-1 1 0,0 0 0,1-1 0,-1 1 0,0 0 0,-2-1 0,1-1 0,-3 0 0,0 0 0,-2-2 0,0 1 0,0-2 0,-2 2 0,0-2-1,0-1-1</inkml:trace>
  <inkml:trace contextRef="#ctx0" brushRef="#br0" timeOffset="14770">11370 675 19,'0'-2'4,"0"1"0,0 0-1,-2 0 0,2 0-1,0-2 0,0 2 0,0-1 0,0 1 0,4 0-1,1-1 0,1 2 0,2 2 0,0-2 0,5 2 0,1 0-1,3 1 1,1 0 0,3 2-1,2-1 0,4 1 0,2 1 0,0 0 0,4-1 0,0 2 0,0 0 0,4 0 0,0 0 0,3-1 1,-1 1-1,2-1 0,-1 0 1,-1 0-1,2-1 0,-1 0 0,1 0 1,-2-1-1,3 1 0,-3-1 0,0 0 0,-1 0 0,-1-1 0,-2 2 0,0-2 0,0 1 0,0 0 1,1 0-1,-1 1 0,-2-1 0,2 1 0,-2 1 0,0 0 0,-2-1 0,2 0 0,-2 0 0,0 1 0,-2-3 0,-2 2 0,-2-3 0,0 1 0,0 0 0,-3-2 0,-1 1 1,0 1-1,-3-2 1,1 0-1,-2-1 0,-3 0 1,1 0-1,-3 0 0,-2 0 0,1-1 0,-1 1 0,-2 0 0,-2-1 0,1 1 0,-1 0 0,0 0 0,-2 0 0,0 0 0,0 0 0,1 1 7,-3-1-7,2 0 0,-2 0 0,2 0 6,0 0-7,-2-1 6,2-1 6,0 1-14,-1 0 7,1 0-1,0 0 6,0-2-14,0 2 7,-2-1 0,2 1-7,-2-1 1,0 0 13,1 1-1,-1 0-7,-2-1-7,2 1 1,-2-1 7,0 1 6,0 0-14,0 0 14,0 1-14,0-1 13,0 0-13,0 1 13,0-2-1,0 2-7,0-1 1,0 0 12,0 0-1,0 0-2,0 1-13,0-1 19,0-1-15,0 1-6,-2 0 7,2 0 6,0 0-1,0-2 0,0 2-1,0-1-13,0 0-6,0-1 1,-2 1 0</inkml:trace>
  <inkml:trace contextRef="#ctx0" brushRef="#br0" timeOffset="16856">11279 707 15,'0'0'4,"-2"0"-2,-2 0 0,-2 1 0,0-1 1,2-1-1,-3 1 0,3-1 0,0 1 0,2 0 0,-2-1-1,0 1 0,-2-1 0,1 1 0,-1 0-1,2 0 1,-2-2-1,2 2 0,-2 0 1,1 0 0,1 0 0,2 0-1,0 0 0,0 0 1,2 0-1,0 0 1,0 0-1,2 0 1,2 0 0,3-1 0,3 1 0,0-1 0,3 1-1,3-1 0,5 0 0,2-2 0,1 1 0,3-1 0,4-1 0,2 1 0,3-2 0,3-1 0,0 2 0,5-3 0,-1 0 1,3 0 0,1 0-1,1 0 0,1-2 0,3 1 0,-2 0 0,-1 0 0,1 0 0,0-1 0,-3 0 0,1 1 0,-1-1 0,1 1 0,-5 0 0,1 1 1,-3-1-1,1 1 1,-1 0 0,0 0-1,-1 0 0,-1 1 0,0-1 0,3 1 0,-3 0 0,0-1 0,0 1 0,1 1 0,-3-1 0,2-1 0,-4 1 7,1 0-7,-3 0-1,-2 3 1,0-2-1,-4 2 7,0-2-8,-1 2 1,-1-2 0,-2 1 1,0 2-1,0-1 0,18-2 0,-6 1 1,-2 1 0,-4-1 0,-2 1 0,-2-2 0,-13 3 0,1 0 6,1 0-7,1 0 0,-3 0 0,2 1 0,-1-2 0,1 2 0,-1 0 1,1 0 0,-1-1-1,-3 2 1,2-2-1,-1 1 1,-3 1 0,0 0 0,1 0 0,-1 0 0,0 0 6,-2 0-7,3 1 7,-3 1-7,-2-1 0,2 0 0,-2 0 0,0 0 7,1 0-7,-1 2-1,0-2 7,-2 0-7,2 0 7,-2-1-7,0 1 0,0 0 0,0-2 0,0 1 1,-2-1-1,2 0 1,-2 1-1,0 1 0,0-1 1,0 0-1,0 1 1,0 0-1,0-1-1</inkml:trace>
  <inkml:trace contextRef="#ctx0" brushRef="#br0" timeOffset="17566">13501 278 17,'-4'-1'3,"-5"-3"0,1 1 0,0-2-1,0 1 0,-1 0 0,-1 0-1,0 2 1,1-3 0,1 3-1,2-2 1,-6 3-1,5 0 0,1 0 0,-2 0-1,-3 0 1,3-1 0,0 1-1,2 1 1,0 0-1,1 0 0,3 0 1,0 1-1,2 1 0,-4-1 0,2 1 1,4 0-1,2 1 1,-2 0-1,2 2 1,5 0 0,-1-1-1,2 2 0,5-1 0,1 1 0,3-1 0,0 1 0,3-1 0,-9-3 0,-1 2 0,3-2 0,-1 0 0,1 1 0,-1-1 1,1 0 0,-1 1-1,-2-2 0,1-1 0,-1 1 0,-1-1 1,-3 1-1,0-1 1,-2 0-1,-1 1 0,1-1 0,-2 1 0,0 1 0,-2 0 0,0-1 0,0 0 0,-2 3 0,0 0 0,0 0 0,0 1 0,-2-1 0,-2 1 1,2 1-1,-2-2 0,0 3 0,0 0 0,-3-1 1,-1 2-1,0-1 0,-1 0 0,1 1 0,-2 1 1,0 0-1,-1 0-1,-12 10 1,1 1-1,-1-4 0,2 0 0</inkml:trace>
  <inkml:trace contextRef="#ctx0" brushRef="#br0" timeOffset="19222">8053 449 19,'0'0'3,"0"0"0,0 0 0,0 0 0,-2 0-1,0 0 0,-5-1 0,1-2 0,-2 2 0,0 0 0,-3 0-1,1-2 0,-2 1 0,-1 1 0,-1 0 0,-3-2 0,-2 1 0,1 0 0,-3 1 0,-2-2 0,1 0-1,-1 1 0,-4-1 0,2 1 0,-2 0 0,-2-1 0,0 1 0,0 0 0,-4-1 0,0 1 1,0 0-1,-2-1 0,-2 2 0,-3 0 1,3-1-1,-2-1 0,-2 2 0,-1 0 0,3-1 0,0 0 0,-1 1 0,1 0 0,2 0 0,-3 0 0,3 0 0,0-1 0,0 0 0,0 1 0,-1 1 0,1-2 0,0-1 0,0 2 1,-1 0-1,3 0 0,0 0 0,0-1 1,0 0-1,2 1 0,2-1 0,-2 1 0,1 1 1,4 0-1,-1-2 0,2 2 0,2 2 0,0-2 0,0 0 0,2 1-1,1 0 2,-1 0-1,2 0 0,3 0 0,-3 2 0,2-1 0,1-1 0,-1 1 0,3 2 0,-3-2 0,0 1 0,3 0 0,-3 1 0,3-2 0,-1 0 0,1 1 0,-3 0 0,2-1 0,1 1 0,-3-1 0,3 0 0,-1 1 7,1 0-1,-3 1-8,2-1 1,-1 0 0,-1-1 0,3 0 0,-1 0 1,-2 1-1,3 0 0,-1 0 1,3-1-1,-3 0 7,3 1-7,-3-1 7,3-1-7,-1 1 6,3 1-7,-3-1 0,1 0 1,0 1 0,-1 0-1,1 0 7,-1-1-7,1 0 0,-1 1 1,1-2 0,-1 1 6,1 0-6,-3 1 0,3-1 0,-3 0 0,3 0 0,-1 0 6,1-1 0,-1 0-1,3 0-7,-3-1 13,1 1-7,-1 1-7,3-2 7,-3 0 0,3 0-7,0-2 0,-1 1 1,1 0 7,1 1-8,-1-1 8,2 0-1,-1 0-7,1 0 7,2-1-6,2 0 6,-1 1 0,1 0-1,0 0-6,0-2 13,2 1-7,-1 0 6,1-1-1,0 1-8,2-2 1,-2 2 0,4-1 0,-2-1-7,2 2 1,0-3 0,2 2 0,2-2 1,0-1 0,2 0 0,3-1 0</inkml:trace>
  <inkml:trace contextRef="#ctx0" brushRef="#br0" timeOffset="20014">5486 218 19,'0'-2'4,"0"1"-1,0-1 0,0-1 0,0 2-1,0 0 0,-2 0 0,2 0 0,-2 1-1,0-2 0,0 2 0,-3 2 0,1-1 0,-2 0-1,0 0 0,-2 0 1,-1 3 0,1-2 0,-2 2 0,-3 0 0,3 1 0,-5-2-1,1 2 0,0 0 1,-3 0 0,0 0 0,1 1 0,-3 0-1,1 1 1,-1-1-1,0-2 1,1 2-1,1 0 1,1 1-1,1-1 0,1-1 0,1 1 0,1 0 0,2 1 0,-1-1 0,1 0 0,4 0 0,-3-1 0,5-1 0,-2 0 0,4 1 0,0 0 0,0-1 0,2 2 0,2 0 0,-2 1 0,2-1 0,2 1 0,2 0 0,1 1 0,1-1 0,0 2 0,2-1 0,1 2 0,1-1 0,3-1 0,1 0 0,-1 2 0,1-1 0,3-1 0,-3 1 0,3 0-1,0 0 1,-1 0 0,1-1 1,-1-1-1,1 1 0,-2-1 0,1 0 0,1 0 0,-3 0 0,1-1 0,-3 0 0,3 0 0,-3-1 0,1-1 0,-1 1 0,-1-2 0,-1 2 0,1-2 0,-3 0 0,-2 0 0,1 0 0,-1-1 0,-2 1 0,0-1 0,0 0 0,-1-1 0,-1 1 0,-2 0 0,0-1 0,0 0 0,0 0 7,0 0-1,0 0-8,0-1 0,0 0 1,-2 2 0,2-2 1,-2 0 6,0 1-8,0-1 7,0 0 6,0 0-14,2 0 7,-2 0-1,2 0 0,-2-1-7,0 1 0,0-2-1</inkml:trace>
  <inkml:trace contextRef="#ctx0" brushRef="#br0" timeOffset="27148">14479 266 19,'0'0'3,"0"0"-1,0 0 1,0 0 0,0 0-1,0 0-1,0 0 1,0 0-1,0 0 1,0 0 0,0 0-1,0-2 0,2-1 0,-2 2 1,2 0-1,-2 0 0,2 0 0,-2 1 0,0-1 0,3 1 0,-3-2 0,0 1 0,0 1 0,0-1-1,0 0 1,0 0-1,-3 0 1,3-1-1,-2 1 0,2 0 1,-2 0 6,2 1-1,-2-1-7,2 1 0,0 0 0,0 0 0,0 0 0,0 0 0,0 0 0,0 0 0,0 0 0,0 0 1,0 0 0,0 0 0,0 0 0,0 0 0,0 0-1,0 0 1,0 0 0,0 0 0,0 0 0,0 0 0,0 0 0,0 0 0,0 0 0,0 0 0,0 0 0,0 0 0,0 0 0,0 0 6,0 0-7,0 0 1,0 0 0,0 0 0,0 0-1,0 0 0,0 0 1,0 0 6,0 0-7,0 0 6,-2 0 0,0 0-7,-2 0 0,-4 0 0,-3-1 0,-1-1 0,-3 2 7,-1 2 0,1-2-7,1 1 6,-1 1-7,1 0 1,0 3 0,-1 1 0,5-1 0,-1 2 7,1-2-7,4 1 1,2 2 12,0 0-14,4 2 1,2 0 6,2 2-6,2 1 6,4-2-7,3 2 1,-1 1 0,3 1 0,1-1 0,1 1 7,-1 0-7,1 1 0,-1-1 7,1 0-7,-1 0 0,-1 0 0,-1 0 1,-3 0-1,-1-1 0,-2 0 1,-4 0 0,1 0 1,-3 0-1,-2-2 0,-2-1 0,-3 1 1,-3 0 0,0-3 0,-2 0-1,-3 1 1,-1-2 0,-1 0 6,-1-2-7,1 0 0,-1-2 0,1 1 7,1-2-7,1 0-1,3-1 1,2-1 0,1-1 0,3-1 0,2-1 0,2-1 0,4-1 0,3-2 0,1-2 0,2-2 0,5 1 0,-1-2 0,3-2 1,1 0-1,1 0 0,0 1 1,-1 1 0,3-1 0,-5 2 0,1 2 0,-3-1 0,1 4 0,-3-1 0,-1 2 0,-1 1 0,0 2 0,-1 1 1,-3 1 0,2 2-1,-2 1 1,0 0 0,-1 1-1,-1 2 7,-2 1-8,2 0 1,-2 1-1,0-1 1,0 0 0,0 0 6,0 0-7,0-1 7,0 0-8,1 0 0,-3 0-1,2-2 1,0-1-2</inkml:trace>
  <inkml:trace contextRef="#ctx0" brushRef="#br0" timeOffset="28050">14628 288 22,'-2'-1'4,"0"-1"0,0-1-1,0 1 0,2 1-1,-2-1 0,2 0-1,0 1 0,0 2-2</inkml:trace>
  <inkml:trace contextRef="#ctx0" brushRef="#br0" timeOffset="28230">14775 491 22,'0'1'4,"2"1"0,2 3-1,-2-1 0,4 3-1,3 0 0,-5 4 0,6 2 0,-4 2 0,5 0 0,-1 0-1,-4 3 0,3-2 0,-3 1-1,0 0 0,-2-2 0,-4-8 1,2 0 0,-2 1-1,0-1 0,0 0 1,-2-1-1,2-1 0,0 0 1,0-1-1,0-1 0,0-2 0,0 0 0,0-1 0,0-2 0,2-1 0,0-3 0,0 0 0,0-2 0,3 0 0,-1-3 0,2 1 0,0-1 0,2 1 0,-1-1 1,1 1 0,0 0-1,0 1 1,-1 2-1,-1 0 0,0 1 0,0 2 0,3 0 0,-3 2 0,2 1 0,-2 2 0,0 1 0,3 2 0,-3 0 0,2 2 0,0 1 0,1 0 0,1 0 0,0 0 0,1 1-1,1-1 1,1-1 0,1 0 0,0 0 0,3-2 0,-2 0 0,1-2 0,3-1 0,-3 1 0,3-4 0,-3 0 1,1-1-1,-1-2-1,-1-1 1,-1-1 1,1-1-1,-3 0 0,-1-3 0,-3 1 0,0-2 0,-4 2 0,-2-1 0,1 1 0,-3-1 0,-3 2 0,-1 2 0,0 0-1,0 1 1,-2 3 0,0 2 0,-1 1 1,3 2-1,-2 1 0,2 3-1,-2 1 1,2 2 0,2 2 0,-1 2 0,3 1 1,3 0-2,-1 2 1,2 0 0,0 3 0,2 0 0,0 0 0,0 2 0,1 1 0,-1 0 0,0 3 0,0-1 0,-2 3 0,3 0 0,-5 0 0,2 2 1,-4-1-1,2 1 0,-4 0 0,0-1 0,-2 1 0,-3-2 0,1-2 0,-2 0 0,-2-2 0,-1-2 0,1-1 0,0-2 0,-3-1 0,3-5 0,-3 0 0,3-2 0,0-3-1,-1-1 0,1-3-1,2-3-1</inkml:trace>
  <inkml:trace contextRef="#ctx0" brushRef="#br0" timeOffset="28976">15607 160 22,'0'-2'4,"2"-2"0,0 1-1,0-1 1,0 1-1,0-1-1,2 1 7,-2 1-8,2-1 0,0 2 6,0 2-7,1 0 0,-1 3 0,0 2 0,0 1 6,0 1 0,0 2-1,-2 3-7,0 0 7,0 2-7,-2 1 0,-2 3 0,0 0 13,0 0-8,-2 2 6,0 1-7,0 1 6,-2 0-7,-1-1 6,1 0-1,2 0-7,-2-1 6,0 0-13,2 0 1,-1-1 7,5-2 0,-2 0 6,2-1-13,2-2 1,3 1 0,-1-4 1,2 1 1,0-2-1,2-3 2,1 0-1,-1-2 0,0-2 0,0-1 1,3-1 0,-3-2 0,2 0 1,-1-2 0,1-1 0,-2 0 1,1-1 0,-3 0 0,2 0 0,-2 0 1,1-2 0,-1 1 0,0 0 0,0 1 1,-2-2-1,2 1 1,1 1 0,-1-1-1,0 0 1,-2 0-1,2 0 0,-1-1 0,-1 0 1,0 2 0,0-2 0,-2 0-1,-2 1 1,2 2 0,-2-2-1,-2 3 0,2-2 0,-2 1 0,-2-1 0,0 2 7,0 2-7,-3 0 0,1 1 0,0 0-1,0 3 7,-3 1-1,3 0-7,-2 2 1,2 1 12,2 2-14,0-1 13,-1 0-7,3 2 6,2-1-14,2 1 7,0-1 6,1 0-7,1-1-1,2 0 7,2-1-14,0 1 14,1-1-1,1-1-7,2-2-6,-1 0 0,1 0 1,-1-1 14,1 0-14,-2-2 13,-1 1 0,-1-2-8,0-1 7,0 1-7,-1-1 12,-1 0-13,0-1 0,0 1 0,-2-1 7,0 1-1,1-2-1,-1 1 0,-2 1 0,0-1-1,0 1-6,0-1 0,0 0-5,-2 1 1,2-1 7,-2 1-6,2-2 13,-2 1-7,0 0 0,0-1 7,0 1-7,0-1-7,0 1 1,0 0 0,0 0 0</inkml:trace>
  <inkml:trace contextRef="#ctx0" brushRef="#br0" timeOffset="30270">16508 358 21,'-2'-1'4,"0"-1"0,0 0 0,0 0-1,0 0 0,2 1-1,-2-2 0,2 2 0,-2 2 0,0 0-1,0 4 1,0 1-1,0 2 0,-3 2 0,3 3 0,-2 4 0,2 0 6,-2 3-1,0 1-7,0 0 0,2 2 7,-2 0-7,1 0 0,-1 1 0,2 0 0,-2-2 0,2 0 0,0 1 0,0-3 0,0 0-1,0-1 2,2-3-1,2-1 0,-2-2 1,2-1-1,-2-3 0,2-3 0,2-3 0,-2-1 1,2-5-1,0-1 1,1-5-1,-3-1 1,2-4-1,-2-2 0,0-5 1,0-1 0,0-4 0,0-4 0,-2-3 0,2-2 0,-2-2 1,2-1-1,0-1 0,0 2 1,1 0-1,1 2 0,-2 1 1,2 3 0,0 2 6,0 1-7,2 2-1,3 4 1,-1 1-1,0 4 1,2 0 0,3 4-1,1 3 1,1 3 0,-1 1 0,3 4 0,2 1 0,-3 3 0,1 1 0,-1 3 0,-1 1 0,-1 3 0,-4-1 0,-1 3 0,-1-1 0,-4 2 0,-2 1 0,-2 0 0,-2 1 0,-2 0 0,-4 0 0,-1 0 0,-1 2 0,0-2 0,-3 0-1,-1 0 1,-1 0 0,1-1-1,2 0 0,-3 1-1</inkml:trace>
  <inkml:trace contextRef="#ctx0" brushRef="#br0" timeOffset="30828">16773 573 22,'0'0'4,"0"0"-1,0 1 0,0-1 0,0 2-1,2 0 0,0 0 0,0 4 0,2 0 0,1 1-1,1 2 0,0 3 0,0-1 0,0 2 0,1 2-1,1 1 1,-2-1-1,0 1 0,0 0 0,-1-1 0,-1 3 0,-4-3 1,2 1 0,-4-2-1,2-1 0,-2-1 0,-2-2 0,-1-1 0,1 0 0,0-2 0,-2-2 1,2-1 0,-2-3-1,-1-1 0,-1-1 0,2-4 1,2-1-1,0-2 0,2-1 0,-1-3 0,1-1 0,4 0 0,3-3 1,-1 0-1,2-1 0,2-2-1,11-17 0,-1 6 0,3 5 0,-2 7 0,-1 3 0,-1 4 0,2 4 1,-5 2-1,1 4 0,-1 4 1,-2 0-1,1 2 0,-3 2 1,1 2 0,-1-1 0,-6-3 0,2 1 0,0-1 0,3 1 0,-1 1 1,2 0-1,1-1 1,1 0-1,0-1 0,1-1 0,-1 1 0,1-2 0,-1 0 1,3-1-1,-3-2 1,0 0-1,-1-1 0,1 0 0,-2-3 1,-1 1-1,1-1 0,-4-2 0,1 2 0,-1-2 0,-2 1 0,-2-1 0,-2 1 0,-2 0 0,0 0 0,-2 1 0,0 0 1,-3 2-1,1 1 0,-2 1 0,0 1 1,-3 2-1,3 2 0,-2 1 0,1 2 0,1 1 0,2 1 0,-2 1 1,3 2 0,-1 0-1,2 0 0,4 1 0,0 0 0,2-2 0,2 2 0,0-2 0,5 0 0,-1-2 1,4-1-1,1-1 0,-1-1 0,3-2 0,1-1-1,1-2 0,-1-1 0,1-2 0,-1-1 0</inkml:trace>
  <inkml:trace contextRef="#ctx0" brushRef="#br0" timeOffset="34888">17708 706 19,'2'-1'4,"-2"-2"0,2 2-1,0-1 0,0-2-1,-2 0 1,2 0-1,0 0 0,0 0 0,1 0-1,-3 1 1,4 1-1,-2 0 0,-2-1 1,2 1-1,0 0 0,0 0 0,0 0 0,0 1 6,-2 0-7,2 0 0,-2-1 6,-2 1-1,0 0-6,-2 1 6,-4 1 6,-3 2-14,1 0 0,-2 1 7,-3 0-7,1 2 0,1 0 13,-1 1-14,1 0 7,1 1 0,-1 1-7,5-1 13,0 3-13,2-2 6,4 2-7,0-2 8,4 1 6,2 1-8,4-1-6,2 1 13,5-2-1,-1 0-13,1 0 13,3-1-7,-1-1 0,2-1-7,-1-2 1,1 1 1,-1 0 0,1-3 0,0-1 0,-1 0 0,-1 0 1,-1-2 0,1 0 0</inkml:trace>
  <inkml:trace contextRef="#ctx0" brushRef="#br0" timeOffset="35203">18047 766 19,'0'-1'4,"0"1"0,0-1 0,0 1-1,0 0 0,0 0 0,0 0 0,0 1-1,0 0 0,-2 2 0,2 0 6,0 1-1,0 2-7,0 1 0,0 1-1,0 0 7,0 0-7,2 1 0,0 2 0,0-2 0,0 0 0,-2 2-1,2-1 0</inkml:trace>
  <inkml:trace contextRef="#ctx0" brushRef="#br0" timeOffset="35436">18192 529 23,'-2'-1'5,"2"0"-1,-2-2 0,2 1 5,0 1-1,-2-1-7,2 0 0,0 1-1,0 0 0,0 1 0,0 1-1,0 0-2</inkml:trace>
  <inkml:trace contextRef="#ctx0" brushRef="#br0" timeOffset="35798">18420 805 22,'0'-2'4,"-5"-2"0,-1 1 0,-4-1-1,-3 1-1,1-1 0,0 2 0,-1 1 0,1 1 0,6 0-1,-3 0 0,3 2 1,0 0 6,0 1-8,0 0 7,1 2-8,1 1 0,2-1 1,0 2-1,2 1 1,4 1-1,7 8 1,1 2 0,2-2 0,3 2 0,0-4 0,-1 1 0,-10-9 0,3 2 0,-1 1 0,0 0 0,-2 1 0,1-2 0,-1 2 0,-2-1-1,-2-2 1,0 1-1,-4 1 1,0-3 6,0-1-7,-4-1 1,-1 0-1,1-1 1,-12 1-1,3-3 0,-1-2 1,3-3 0,7 2-1,-2-1 0,1-3 1,3 0 0,0 0 6,2-2-7,0 0 0,8-11 0,5 3 0,3-1 1,-6 6-1,5 1 1,1-3-1,3 1 1,1-1 0,3-1 0,0 2 0,2 0-1,-3 3 0,1 0 1,-2 1 0,-1 1 0,-1 2 0,-3 1 0,1 2 0,-5 1 0,0 4 0,-1 0 0,-1 2 0,-2 1 0,0 2 0,0 3 7,-1 1-1,-1 0-1,0 1 6,-2-1-8,2 3 6,-2-1-7,0-1-1,2 0-6,-2-3 0,0 2 1,1-1-1,1-2-1</inkml:trace>
  <inkml:trace contextRef="#ctx0" brushRef="#br0" timeOffset="36315">18802 659 22,'-2'-2'4,"0"-1"0,0-1-1,0 1 0,0 0 0,0 1-1,2 0 0,0 2 0,0 0-1,0 2 0,4 1-2,0 2-1</inkml:trace>
  <inkml:trace contextRef="#ctx0" brushRef="#br0" timeOffset="36466">19125 823 22,'0'0'4,"-4"2"0,0-2-1,-5 2 0,-3 3 6,-3-1-1,3 3-7,4-4 0,-1 1 6,1 1-7,0 1 6,2 1-7,-3 2 13,3 0-14,0 2 6,2 2 0,2-2-1,2 2 0,0 0 0,2 0-1,8 11 0,1-4 0,1-3-7,0-4 0,3-4 0,-9-6 2,4-1 0,1-1 0,-3-1 1,2-2 0,-1 0 0,-1-3 1,-2 1 0,0-3-1,1-1 1,-3-1 1,-2-1-1,0 0 1,-2 0-1,-2-2 0,0-1 1,-2 2 0,-3-1 0,1 0 0,0 2 0,-6-11-1,1 6 0,1 3 0,2 1 0,1 4-1,3 1 0,2-1-1</inkml:trace>
  <inkml:trace contextRef="#ctx0" brushRef="#br0" timeOffset="36786">19342 834 20,'0'0'4,"0"1"0,2 0-1,-2 3 0,2 0 0,-2 1 0,2 2-1,-2 0 0,0 2 0,0 2 0,2 0-1,-2 2 0,0 0 0,0-1 0,0 2 0,0 0 0,2-2 0,-2 0 0,2-1 6,-2-1-7,0-1-1,3-2 1,-3 0 0,0-2 0,0 0 0,2-3 0,0 0 0,0-2 0,0-2-1,2-2 0,2-1 1,0-2-1,1-3 1,1 1 0,0 0-1,0-2 1,1 1-1,-1 0 1,0 0 0,0 1 0,1 1 0,-1 1 1,-2 0 6,2 1-1,-1 1 5,-1 0-7,0 3 5,0 0-7,-2 2 6,3 1-1,-1 0-7,0 3 12,-2 0-14,2 2 1,1 1 12,-3 1-14,2 0 1,-2 2 6,0 0-13,2-1 14,-1 2-1,-3-1-13,2 0 1,-2 0 1,2-1 1,-2 1 0,0-1 1,2-1 0,-2-1 0,2 0 0,-1-1 1,1 0 1,0 0 0,0-3 1,-2 1 0,2-1 1,-2 1 0,0-2 0,0 0 1,0-1 0,3 1-1,-5-1 1,2-1 0,0 0-1,-2 0 1,2 0 0,0 0 0,0-1 0,-2 1-2,0-2-1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2:12.52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 0 16,'0'0'3,"0"0"0,0 0 0,0 0 0,0 0-1,0 0 0,0 0 0,0 0 0,0 0 0,0 0-1,0 0 1,0 0 0,0 0-1,0 0 0,0 0 0,0 0 0,0 0 0,0 0 0,0 0 0,0 0 0,0 0-1,0 0 1,0 0-1,0 0 0,0 0 1,0 0 0,0 0 0,0 0 0,0 0-1,0 0 0,0 0 1,0 0-1,0 0 7,0 0-8,0 0 1,0 0 0,0 0 0,0 0 6,0 0 6,0 0-8,0 0 6,0 0-14,0 0 13,0 0-14,0 0 13,0 0-13,0 0 13,0 0-1,0 0-7,0 0 12,0 0-14,0 0 1,0 0 12,0 0-1,0 0-14,0 0 19,0 0-2,0 0-7,0 0-1,0 0 5,0 1-1,0 0-1,0 1-1,0-1 5,0-1-14,-3 1 7,3-1-7,-2 1 7,2 0-7,0-1 12,0 0-13,0 0 13,2 1-8,-2-1 0,-2 0-7,2 0 13,0 2 6,0-2-2,0 0-20,0 0 7,0 0-6,2 0 13,-2 1-7,0-1 7,0 1-1,0 0 5,0-1-1,0 0-7,-2 0 0,4 0 12,-2 0-14,0 0 0,0 0 12,0 1-14,0-1 13,0 0-2,0 0-1,0 0-13,0 0 0,-2 0 7,2 0 6,0 0-7,0 0 6,0 0-7,0 0 0,0 0 0,0 0 6,0 0 6,0 0-8,0 0-13,0 0 20,0 0-1,0 0-8,0 0 6,0 0-1,0 0-13,0 0 0,0 0 20,0 0-8,0 0 5,0 0-7,0 0 6,0 0-8,0 0 0,0 0 0,0 0-7,0 0 13,0 0-1,0 0-1,0 0 0,0 0 5,0 0-8,0 0 0,0 0-7,0 0 7,0 0 0,0 0-1,0 0 6,0 0-13,0 0 1,0 0 0,0 0 1,0 0 0,0 0 0,0 0 7,0 0 6,0 0-20,0 0 7,0 0 1,0 0 6,0 0 6,0 0-20,0 0 7,0 0 13,0 0-7,0 0-13,0 0 7,2 1 1,3 2 12,-1-2-1,0 0-7,0 0 6,0 0-20,2 1 8,1-1 7,-1 0-1,0-1 6,0 1-7,0-1-6,1 0-6,1 0 14,-2 0-7,0 0-6,3 1 14,-1 0 6,-2-1-20,0 0 7,0 2 13,1-1-7,-1-1-13,0 0 20,0 0-14,1 0 7,-1 0 0,0 0-7,0 0 7,2 0 6,1 0-2,-1 0-7,0 0-6,1-1 7,-3 1-6,2-2-6,2 2 14,-1-1 6,1 1-8,0 0-6,-1-1 1,-1 1 0,0-1 7,3 1 6,-3 0-14,-2 0 7,2 0-6,-2 0 0,1-1 7,-3 1-1,2 1-6,-2-1 7,0 1-7,0-2 7,1 1-7,-1 1 1,0-1 0,0 1 13,0-1-8,-2 0 0,2 1 0,-2-1-13,3 2 8,-1-2 6,0 0 0,-2 0-13,2 1 8,-2-1 0,2 1 13,0-1-2,-2 0-20,3-1 8,-3 1 0,2 0 7,-2 0 6,2 0-14,-2 0 7,2 0-7,-2-1 7,2 1-7,-2 0 7,3 0 0,1 0-7,0 1 7,2-1 6,3 0-14,1 0 1,0 0 6,3 0 6,2 0-13,1 0 7,3-1 6,0 1-14,3 0 14,3 0-8,2 0 7,2 1-8,-2-1 1,2 0-13,2 0 14,3 0 0,-1 0 6,0-1-13,2 1 7,0 0 0,3 0 0,-1 0-7,0 0 7,1-2 0,-1 2-6,2 0 13,3 0-14,-3-1 1,3 1 7,-3 0 0,0-1-1,1 1 7,-1 0-20,-2 0 14,1 0 0,-1 0-13,-2 0 14,1-1 6,-3 1-14,0 0 7,-2 0 6,0-1-20,0 1 20,0 0-1,-2 0-7,2 0 6,-4 0-13,2-1 14,1 1-20,-3-2 14,-1 2 6,1-1-13,-2 1 7,0-1-7,0 0 14,-2 1-20,0 0 8,0 0 0,-3 0 1,-1 0 6,2 0 0,-2 0-7,-3 1 13,1-1-1,-1 0-7,1 0 0,0 1 0,-3 0-13,1 1 8,-1-2 0,1 1 7,-1 0-13,-1 0 14,1 0-13,-1 0 14,-1 1-7,1-1 0,-1 0 13,1-1-8,-1 1 6,-1 0-14,1 2 13,1-2-19,-1 0 20,1 0-14,-1 0 1,1 1 7,-3 1 5,3-2-1,-3 0-7,2-1 0,1 2 7,1 0-1,-1-1-14,2 0 14,-1 1-20,-1-1 15,-1 2 6,3-1-14,-1 0 14,-1 2-14,1-3 8,1 1-7,-3 1 1,3-2 13,-3 1-7,3-1 0,-1 2 6,1-2-1,-1 0-13,1 0 7,0 0 0,-1 1 12,1-1-14,1-1 7,-1 1-7,1-2 13,-1 1-2,2 0-13,-3-1-6,3 2 14,-3-1-7,1 0 7,2 0-1,-3 1-7,3 0 1,-1-1 7,1-1-7,0 1 6,1 1 6,-1-1-13,0 0 6,1 1 0,1-1-6,-2 0 13,1-1-14,1 1 1,-2 0 6,-1 0 0,1 0-6,-1 0-6,1-1 20,-2 1-1,1 1-14,1-1-6,-3 0 2,1 0 13,-1 1 6,-1-1-7,-1-1-1,3 2 6,-3-1-13,1 1 7,-1 0-7,1-1 13,-1 0-1,-1 2-7,1-2 0,1 0 0,-1 1 0,1-1 0,-3 1 6,3-1-7,-3 0-6,3 1 20,-3-1-14,0-1 6,1 2-13,-1-1 7,1-1 0,-1 1-6,0 0 1,-1-1 13,1 1 0,-1 0-20,-1 1 20,0-1-1,1 0-7,-1 2 1,0-1 6,1-1-13,-1 0 13,-2 2-7,3-2 6,-3 0 6,-2 1-20,0 0 1,3-1 13,-5 1 0,0 0-1,2-1-7,-2 1 7,-2-2-13,2 2 14,-2-1 5,3 0-13,-3 2 12,0-4-13,2 2 7,-4 0-1,2 2 0,0-2-13,-2 0 20,2 0-7,-2 0 6,0 0-7,2 0 0,-2 0-1,2 0 7,0 0-14,0 0 7,-2 0-6,0-2 7,0 4 6,0-2-7,2 0-6,-2 1 7,0-2-6,3 1 13,-3 0-14,2-2-5,-2 4 14,2-4-7,-2 2 13,0 0-7,2 0-13,0 0 20,-2 0-14,2 2 13,0-2-7,2 0-6,-2 0-6,0 0 14,0 0 6,0 0-7,0 0 6,3 0-1,-3 0-8,0 0-6,0 0 14,2 1-14,-2-1 14,2-1-1,0 1-7,-2 0-6,0 1 13,0-1-7,1 0-6,1 1 1,-2-1 13,0 0-7,0 0-6,0 0 13,-2 0-7,2-1 0,-2 1-6,2 0 13,0-1-1,-2 1-13,2 0 1,-2 0 13,0 0-1,2 0-13,0-2 13,0 2-7,1 2 6,-1-2-13,0 0-5,0 1 14,0-1 6,0 1-1,0-1 0,0 1-14,-2-1 8,2 1 6,0-1-1,-2-1-13,2 1 7,-2 0 7,0 1-7,0-1 0,0 0-6,0 0 13,0 0-7,0 0-6,0 0 1,0 1 7,0-1 0,0 0 6,0 0-1,0 0-7,0 0-6,0 0-6,0 0 8,0 0 7,0-1-13,0 1 21,0-1-8,2 0 6,-2 1-7,2-1-7,-2 1 7,0 0 0,-2 0-6,2 0-12,0 0 2,0 0-17,0 0 11,0 0-10,0 0-15,0 0-1,0 0 6,0 0 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26.0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 0 17,'0'0'3,"0"0"-1,0 0 0,0 0 0,0 0-1,0 0 0,0 0 0,0 0-1,0 0 0</inkml:trace>
  <inkml:trace contextRef="#ctx0" brushRef="#br0" timeOffset="198">2 48 14,'0'-1'2,"-2"1"1,2 0 0,0 0-2,0 0 1,0 0-1,0 0 0,0 0 1,0 0 0,0 0-1,0 0 0,0 0 1,0 0-1,0 0 0,0 0 0,0 0 0,0 0 0,0 0-1,0 0 1,0 0 0,0 0 0,0 0-1,0 0 0,0 0 0,0 0 0,0 0 0,0 0 0,0 0 0,0 0 1,0 0 0,0 0-1,0 0 0,0 0 0,0 0 0,0 0 0,0 0 0,0 0 1,0 0-1,0 0 0,0 0 1,0 0-1,0 0 1,0 0-1,0 0-1,0 0 2,0 0-1,0 0 0,0 0 0,0 0 0,0 0-1,0 0 1,0 0 0,0 0 0,0 0 0,0 0 1,0 0-1,0 0 0,0 0 0,0 0 0,0 0 0,0 0 0,0 0 0,0 0 0,0 0 0,0 0 0,0 0 0,0 0 0,0 0 0,0 0 0,0 0 0,0 0 0,0 0 0,0 0 0,0 0 0,0 0-1,0 0 1,0 0-1,0 0 0,0 0 0,0 0-1</inkml:trace>
  <inkml:trace contextRef="#ctx0" brushRef="#br0" timeOffset="8309">9405 281 20,'0'-2'4,"0"2"-1,0 0-2,2-1 1,0 0-2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26.8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245 16 21,'0'0'4,"0"0"0,0 0-2,0 0 0,0 0 0,-2-1 1,0 0-2,-2 0 1,0-2 0,-1 2-1,1-1 0,0 1-1,-2-1 1,2 1 0,-2 0 0,-1 0 0,1 0 0,-2 1-1,0 0 0,-3 1 1,1 0 0,0 1-1,-3 1 1,1 0-1,-1 1 0,1 0 0,0 1 1,-1 1-1,3 1 1,-3 0-1,3 1 0,2-1 1,2 1 0,-1 1-1,1-1 0,0 2 1,4-1-2,0 0 1,4-1 1,0 0-2,4-1 1,0 1 0,3 1 1,1-4-1,2 2 0,1-1 0,1-1 0,3-1 0,-3 1 0,3-1 0,-3-1-1,3-1 1,-3 2 0,-1-2 0,-1 0 0,1 2 0,-3-1 0,0 1 0,-1-1 0,-3 1 0,0 1 1,-2-1-1,0 1-1,0 1 1,-2 1 0,-2-2 0,-2 2 0,0 0 1,-2 1-1,0-1 0,0 3 0,-2-2 0,-3 0 0,3 0 0,-2 0-1,-2 0 2,-1 0-1,1 2 7,0-2-8,-1 1 1,-1-2 0,2 0-1,-1-1 0,1 0 7,0-2-7,1 1 0,-1-1 0,2 1 7,-1-1-8,3-1 1,0 1 6,0-2-6,2-1 0,-1 0 0,3 0-1,-2 1 0,0-2 0,2 0 0,-2 1-1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28.58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31 541 18,'0'0'4,"0"0"-1,0 0 0,0 0 0,0 0-1,0 0 0,0 0-1,0 0 1,2 1-1,0 0 1,2-1-1,2 1 0,0-1 1,1-1-1,1 1-1,2-1 1,3-1 0,-1-2-1,0 1 0,1-1 1,1-1-1,-1 2 1,-1-2-1,-1 1 0,1-2 0,-2-1 0,-1 1 0,-1-1 0,-2 0 0,-2 0 0,0 0 0,-4-1 0,0 1 0,-2-1 0,-2 1 0,-2 1 0,-4 0 0,1 0 0,-1 2 0,-2-1 1,-1 1 0,1 3-1,-1 0 0,1 1 0,-3 1 0,3 2 0,-2 0 1,1 2-1,1 1 0,1 2 0,1 0 0,0 1 0,1 2 0,1 1 0,4 0 0,0 2-1,2 0 1,0 0 0,4 0 0,0 0 0,2 0 0,2-1 0,4 0 0,3-2 0,-1-1 0,5 0 0,2-2 0,1-1-1,3 0 1,2-3 0,-2-2-1,3-1 0,-1 0-1</inkml:trace>
  <inkml:trace contextRef="#ctx0" brushRef="#br0" timeOffset="400">743 472 20,'0'0'4,"0"0"-1,0 0 0,0 0 0,0 0 0,-2 0-1,2 0 0,-3 1 0,-1 0-1,0 4 0,-4 1 0,0 2 0,-1 0 0,1 1 0,-2 1 0,1 0-1,-1 2 0,2-2 0,0 1 1,-1-1-1,1 0 0,0 0 1,1-1-1,3 1 0,-2-2-1,2-2 0,0-2 0,0 0 0</inkml:trace>
  <inkml:trace contextRef="#ctx0" brushRef="#br0" timeOffset="604">471 427 19,'-2'-2'3,"0"1"0,0 0 0,2 0 0,-2 0 0,2 1-1,0 1 0,0-1 0,0 3 0,2 2-1,-2 1 0,2 1 0,2 1-1,1 0 1,-1 3 0,2-1-1,0 1 1,2 0 0,1 1-1,1 0 0,3-1 0,-3 2-1,2-1 0,3-1-1,-3-1 0</inkml:trace>
  <inkml:trace contextRef="#ctx0" brushRef="#br0" timeOffset="788">887 512 20,'-2'0'4,"0"-2"-1,2 2-1,-2-1 1,2 0 0,0 2-1,0-1 0,0 5 0,2 1 0,-2 3 0,2 2-1,0 0 1,1 4-1,1 3 1,-2 2-1,2-1-1,0 5 1,0-1 0,-2 1 0,2 2-1,0-1 0,1 0 0,-1 0 0,0-1 0,0 1 0,0-1 1,0-1-1,-2-1 0,3 1 0,-3-2 0,2-2 0,-2-1 1,2-1-1,0-2 0,-2-1 0,2-2 0,0-1-1,1-3-1,1-1 1,-2-4-1,2 0 0</inkml:trace>
  <inkml:trace contextRef="#ctx0" brushRef="#br0" timeOffset="1062">1012 618 19,'-2'-4'4,"-1"-1"-1,-1 0 0,2-1-1,-2 0 1,2-1-1,2 1-1,-2-1 1,2 1 0,2-1-1,4 0 0,0 2 0,1-1 0,3 0 0,0 1 0,3 1 0,-1 0 0,3 2 0,1-1-1,-1 2 0,1 1 0,-1 3 0,-1-1 0,1 0 1,-3 3-1,-1 1 0,-1 1 0,-2 1 0,-2 1 1,-1 2 0,-3-1-1,0 1 0,-4 0 0,0 0 0,-1-1 0,-1 2 0,-2 0 0,-2-3 0,0-1 0,-1-1 0,-1-1 0,2 0 0,-3-1 0,3-2 0,0-2 0,-1 0 0,5-3-1,0-1 1,2-1 0,2-3-1,2-1 0,2-3 0,3 0-1,1-1 0,2 0 0,3-1 1</inkml:trace>
  <inkml:trace contextRef="#ctx0" brushRef="#br0" timeOffset="1333">1359 480 16,'0'-1'4,"2"0"0,-2 0-1,2-1-1,-2 1 0,3 1 1,-3 0-1,0 1 1,0 1-1,0 0 0,-3 1-1,-1 3 1,2 0 0,-2 1-1,0 1 0,0 0 0,0 2 0,0-1 0,-1 3-1,1-2 1,4-1-1,0 2 1,0-1-1,2 1 0,0-1 0</inkml:trace>
  <inkml:trace contextRef="#ctx0" brushRef="#br0" timeOffset="1839">1593 496 21,'0'0'4,"0"0"0,0 0-1,0 0-1,2 0 0,-2 0 0,0 0 0,0 2 0,2-1-1,4 2 0,1 2 0,-1 0 1,2 2-2,-2 0 1,1 1 0,-1 0 0,2 1 0,-4 2-1,0 0 0,1 1 0,-1 0 1,0-2-1,0 2 0,-2-2 0,0 2 1,0-2-1,0 0 0,0-1 0,0-1 1,0 0-1,-2-1-1,2-1 1,3-2 0,-3-3 0,0-1 0,2-1 0,-2-3 0,2-1 0,0-2 0,0-1 0,3-1 0,-1-3 0,0-2 0,2 0 0,-2 0 0,3-1 0,-1 0 0,0 0 1,1 1-1,1 1 0,-2 2 1,3-1-1,-3 1 0,0 2 0,-2 2 0,3 0 1,-1 2-1</inkml:trace>
  <inkml:trace contextRef="#ctx0" brushRef="#br0" timeOffset="3274">1986 499 18,'0'0'3,"0"0"0,0 0 0,0 0 0,0 0 0,0 0 0,0 0-1,0 0 0,0 0 0,0 0-1,0 0 0,0 0 0,0 0 0,0 0 0,0 0 0,0 0 0,2 0 0,3 1-1,-1 0 1,2 0 0,0-1-1,0 0 1,3 0-1,-1-1 0,2 0 0,-2-1 1,3-1-1,1 1 0,-1 0 0,-1-2 0,-2 1 1,3-2-1,-1 0 0,-2-1 0,0 1 0,-1-1 0,-1 0 0,0 0 0,-4 0 0,-2 1 0,0-1 0,-2 1 0,0 2 1,-2-1-1,0 1-1,-2 0 1,-3 3 0,1 1 1,0 2 0,-3-1-1,1 3 1,0 1-1,-1 1 0,1 2 0,0 0 0,-1 3 0,3-1 0,-2 2 0,3 2 0,1 1 0,0 0 0,2-1 0,2 1 0,0-1 0,4 2 0,0-2 0,2-1 0,0 1 0,4-2 0,1 0 0,1-4 0,2-1 0,1-1 7,1-2-8,1-2 0,1-3 1,1-2-1,0-2 1,-1 0 0,1-3 0,-1-3-1,3 1 1,-3-2 0,1-2 0,0 0 0,-5-1 0,0 0-1,1 1 1,-3 0 0,-2 2 6,1 0-7,-5 2 0,2 0 1,-2 2-1,0 0 1,0 2-1,-2 0 7,-2 3-7,3 1 0,-3 0 7,-3 3-8,3-1 1,0 4 0,3 1 0,-3 2 0,2 0 7,2 1-8,0 3 1,0-3 6,2 2-7,0-1 1,3-1 6,1 2-1,-2-2 0,3-2-7,-1 0 7,0-1-7,1-4 0,1 1 0,1-3 1,-1 0 0,2-3 1,-1 0-1,1-3 1,-1-2 0,-1 0 0,1-2 0,-1 1 7,-2 0-8,-1-1 1,-1 1 0,0 1 0,1 1 0,-3 0 0,-2 1 1,0 2-1,0 0 7,0 3-8,0 0 1,-2 2 0,3 1 0,-3 2 1,0 0-1,2 2 1,0 1-1,0 2 1,0 0 6,3 1-7,1-1 0,-2 2 0,4 2 1,1-3-1,-1 0 1,2 0 6,3-1-8,-1 0 1,3-2 7,2-3-7,-3-2 0,5-2 0,0-2 0,1 0 6,1-4-7,0-1 1,-2-2 6,1-3-7,1-3 0,-2-1 1,-1-4-1,-1-2 1,0-3 6,-1-2-7,-3-3 7,-1-3-7,-1 0 0,-3-3 7,-2-2-7,-3-1 0,-3-1 7,-2 4-7,-2 1 0,-3 1 0,-1 5 1,-2 1 6,-2 4-1,-1 3 6,1 3-14,-3 4 13,3 4-1,0 3 6,-1 3-8,3 5-1,0 6 5,2 4-1,1 4-7,1 5 6,4 2-1,0 5-1,4 1-1,3 1 0,1 2-7,4 2-6,1 1 13,-1 1-7,3 0 1,1-2-7,1 1 8,-1-1 0,1-2-7,-1 1 1,1-3 7,-5-2-12,3-2 0,-5-1 1,3-5 1,-5-1 1,0-3 0,-2-4 0</inkml:trace>
  <inkml:trace contextRef="#ctx0" brushRef="#br0" timeOffset="4318">2955 435 22,'-2'-1'5,"-2"-1"-2,2 0 1,-3 1-1,3 0 0,-2 0 0,2-1-1,2 1 0,2 0-1,4 0 7,3-1-8,3 0 7,3 0-1,3 0-8,5 1 1,4-1 0,2 1-1,2-1 0,4 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33.83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331 465 19,'0'-1'4,"2"-2"-1,-2-1 0,2-1-1,0-1 0,-2 0 0,2-1 0,-2 0 0,-2-1-1,0 0 1,-2-1-1,-2 1 0,0-2 1,-3 2-1,-1-1 0,-2 1 0,-3 1 0,-1 0 0,-1 2 0,-2 1-1,-1 0 1,-1 3 0,0 0-1,-1 2 1,1 1-1,0 3 0,1 1 0,1 1 0,5 1 1,-1 2-1,3 2 0,3 2 0,5 0 0,4 2 1,2 0-1,3 2 0,3 1 0,4 0 0,3 1 0,1 1 0,3 1 0,-1 0 1,3 0-1,0 0 0,-1 0 0,-1 0 0,-2-1 0,-1 0 0,-1-3 0,-3 1 0,-2-2 0,-3 1 0,-1-3 0,-4-1 0,-2-1 0,-2-2 0,-4-2 0,-1 1 0,-3-3 0,0-3-1,-3 0 1,-1-3-1,1-1 1,1-1 0,0-1 0,1-4 0,3-1 0,2-1 0,4-2-1,2-1 1,0-2 0,4-1-1,4 0 1,2 0 0,3 1-1,3 1 0,1 0 1,4 3 0,-1-1 0,1 2 0,2 0 1,-1 4-1,1 0 0,0 2 1,-2 2-1,-3 1 0,1 2 0,-1 3 0,-1 2 1,0 0-1,-5 2 0,0 0 0,-1 2 0,-3-1 0,0 2 0,1-1 0,-3 1 0,-2 1 0,0-2 0,0 0 0,-2-2 0,0 0 0,0-1-1,-2-1 0,0-2 0</inkml:trace>
  <inkml:trace contextRef="#ctx0" brushRef="#br0" timeOffset="702">1040 541 18,'0'-1'4,"0"0"0,0-1-1,0-2 0,-2 1-1,2-2 0,-4 0 0,0 1 0,0 0-1,-2 0 0,-1 0 0,-3 1 1,0-1-1,-3 2 0,1 0 0,-3 0-1,1 2 0,-3 3 0,3-1 1,2 0-1,-1 3 1,1 0-1,1 2 0,3 1 1,2 2 0,2 1 0,2 0 0,2 3 0,4 0-1,0 4 0,4-1 0,3 3 0,1 1 0,2 1 0,3 1 1,0 1-1,1 2 1,-1 0 0,1 0-1,-1 1 0,-1 1 0,-1-2 0,-1 2 0,-3-1-1,-1 0 1,-2-2 1,-4 1-1,1-2 0,-5 0 0,0-2 0,-5 1 0,1-3 0,-2-1 0,-2 0 0,0-2-1,-3-2 2,1-1-1,0-1 0,-1-3-2,3 0 1,-2-4 0</inkml:trace>
  <inkml:trace contextRef="#ctx0" brushRef="#br0" timeOffset="1123">1127 704 19,'0'-1'3,"2"-2"0,-2 1 0,2 0-1,2 1 0,-2-2 0,3 1 0,1 1 0,-2-2-1,2 1 1,0 1 0,3 0-1,-3 1 0,2 0 0,0 1 0,1 1 0,1 1 0,-2 0 0,1-1 0,-3 2 0,0 1-1,0-1 0,0 1 1,-2 1-1,-1-1 0,1 2 0,-4-1 0,2 1 1,-2 0-1,0 0 1,0 1-1,-2-1 0,0-1 0,-3 1 0,3-2 0,-2 2 0,2-2 0,-2 1 0,0-1 0,2-2 0,-2 0 0,2 0 0,0 1 0,0-3 0,-1 1 0,1-1 0,0-1 0,2-1 0,0 0 0,0 0 0,0-4 0,2-1 0,0-1-1,1-2 1,1 0 0,-2-3 0,2 1 0,2-1 0,-2 0 0,2 1 0,-1-1 0,1 1 0,0 0 0,-2 2 0,2-1 0,-2 2 1,3 1-1,-1 2 0,-2-1 0,2 1 0,0 0 0,-2 2 0,3 1 0,-3-1 0,4 3 0,-2 2 0,1-1 0,1 1 0,-2 1 0,0 2 0,2 1 0,-1 0 0,-1 1 0,0 2 1,0 0-1,0 2 0,-1 0 1,-1 1-1,0 1 0,-2-1 0,0 1 0,0 1 0,0-1 0,0 1 0,-2-1 1,0-2-1,0 1 0,0-3 0,0 0 0,0 0 0,2-2-1,-2-2 0,2 0-1,0-3 0,0 1 0</inkml:trace>
  <inkml:trace contextRef="#ctx0" brushRef="#br0" timeOffset="1676">1656 659 20,'0'0'4,"0"0"0,0 2-1,0 1 0,0 2-1,0 0 0,3 0 0,-3 4 0,2 0-1,0-1 0,0 2 0,0 0 0,0-1 0,2 1 0,-2 1-1,0-2 1,0 1 0,0-1-1,0 0 0,0-2 0,0 0-1</inkml:trace>
  <inkml:trace contextRef="#ctx0" brushRef="#br0" timeOffset="1883">1661 527 19,'0'-1'3,"-2"0"0,2-1-1,0-1-1,0 1 0</inkml:trace>
  <inkml:trace contextRef="#ctx0" brushRef="#br0" timeOffset="2048">2169 387 19,'0'-1'4,"0"-2"-1,0 1 0,0 0 0,0-2 0,0 1-1,0-1 0,0 1 0,-2-2 0,-2 2-1,0-1 0,0 1 0,-2 0 0,-3 1 0,1 0 0,0 1-1,-5-1 1,3 2-1,-2 3 1,-1-1 0,1 3 0,-3 3 0,3 0 0,0 2-1,1 3 0,-1 1 1,1 2-1,3 3 1,2 1-1,2 2 0,0 1 0,2 3 1,0 0-1,2 3 7,2 1-7,2 1 12,-2-1-8,2 2-7,0 0 7,0-1 0,-2 0-7,2 1 7,1-1-7,-1 0 13,-2 0-2,0-2-13,-2-2 1,-2 1 13,-2-2-8,-3-1-6,1 0 7,-2-2 6,0-1-14,-3-2 13,1-2-13,0 0 1,-1-3 0,1-1 1,-2-3-1,1 0 1,1-4-1,2-1 0</inkml:trace>
  <inkml:trace contextRef="#ctx0" brushRef="#br0" timeOffset="2431">1756 868 21,'0'-3'4,"0"2"-1,2 0 0,0 0 0,0-2-1,2 0 0,0 1 0,2-1 0,1 1-1,3 1 0,-2-2 0,5 1 0,1 0 0,1 0 0,1 0 0,3 0-1,-1 0 1,1-1 0,2-1-1,-1-1 0,1-1 0,0 1 0,-1-1 0,1 0 0,0-2-1,-1-2 1,-3 0 0,1 2 0,-3-1 0,-1-1 0,-1 1 0,-3 0 0,1 2 1,-3 0 0,0 0-1,-2 2 0,-2 1 1,3 0-1,-5 1 0,2 0 0,-2 4 1,0 2 0,-2 0-1,0 3 1,0 1-1,0 2 0,0 2 1,0 0 0,0 3-1,0-1 0,-2 1 0,2 0 0,-2 1 0,2-1 0,-2-1 0,2-2-1,0 1 0,0-2 0,0-1-1,0-1-1</inkml:trace>
  <inkml:trace contextRef="#ctx0" brushRef="#br0" timeOffset="2800">2378 520 22,'0'-1'3,"0"0"1,0-1-1,2-2-1,-2 2-1,2-2 0,-2 2-1,2-1 0</inkml:trace>
  <inkml:trace contextRef="#ctx0" brushRef="#br0" timeOffset="2956">2767 503 22,'0'-1'4,"-2"-1"0,0-1 0,0 0-1,0 0-1,-5 0 0,1-1 0,-4 2 0,-1 0-1,-1 1 0,-2 1 0,-1 1 0,1 1 0,-3 0-1,3 2 1,-3 1 0,3 0 0,1 2-1,1 3 0,-1-1 1,5 1-1,0 1 1,4 2 0,0 2 0,4 0-1,2 0 0,2 0 0,2 2 0,6 1 0,3-1 0,1-1 0,5 0 0,2-1 0,2-1-1,2-3 0,1 0 1,1-1 0,0-3 0,2-1 0,0 0 0,0-4 0,0-2 0,-2-2-1,0-3 0,-4-1 1,0-1 0,-4-1 0,-1-2 0,-1-3 0,-5 0 0,-1 0 0,-3 1 0,-4-1 0,-2 1 1,-1-1-1,-6 2 0,-1 0 1,-2 2-1,-2 1 0,-3 1 0,1 1 1,-2 2-1,-1 0 0,-1 3 0,-3 0 0,3 2 0,1 2 0,-1 3 1,2 0-1,1 2 0,-1 0 0,4 2 0,-1 1 0,1 1 0,2-1 0,2 2 1,2-1-2,0-2 1,2 1 0,2-3 0,-2 0 0,4-2 1,0-2-1,2 1-1,0-3 1,3-2 0,-1-2 0,2-3 0,1 1 0,-1-2 0,2-1 0,-1 0-1,1-2 1,-2-1 0,1 2 0,-3 0 0,0 1 0,0 1 0,-1 1 0,-3 0 0,0 1 0,0 2 0,-2 1 1,0 1-1,-2 1 1,0 3-1,0 1 0,-2 1 0,0 1 0,0-1 0,0 2 0,0 1 0,0 1 0,2-1 0,-2 0 0,2-2 0,0 1 0,2-2 0,0 1 0,0-2 0,0-2 0,4 0-1,0-2 0,3-1 1,-1 0 0,0-4 0,3 0 0,1-1 0,0-2 0,3-1 0,-3 0 0,1 0 0,-1-1 0,0 3-1,-1-3 1,-1 4 0,-4-1 0,3 1 0,-5 2 0,2 0 0,-4 1 0,2 2 0,-2 1 0,0 1 0,0 1 0,-2 1 0,0 2 0,0 1 0,0 0 0,0 0 0,2 1 0,-2 0 0,3 1 0,-3-3 0,2 1 0,0-1 0,0-1 0,2-2 0,0 1 0,2-3 0,0-1 0,1-1 0,1 0 0,0-3 0,2 0 0,-1-1 0,1-1 0,0 1 0,1 0 0,-1-1 0,0 0 0,-1 1 0,1 1 0,-4 0 0,3 3 0,-3 0 0,0 0 0,-2 0 0,-2 2 0,2 1 0,0 0 0,1 4 0,-3-1 0,2 1 0,0 1 0,0 1 0,2 0 0,-2 0 0,5 0 0,-5 1 0,2 0 0,2-1 0,-2 2 0,5-2 0,-3 0 0,2 1 0,1-2 1,-1-2 0,2 0-1,-1-2 0,1 1 7,1-2-7,-1-2 0,3 0 6,-3-2-8,2-2 7,1 0-7,-1-3 1,1-1 0,-1-2 0,-1-2 0,1-3 0,-1-3 7,1 0-8,-2-2 0,3-3 1,-3-2 0,1 0 0,-3-2 0,0-1 0,1-1 0,-3 0 1,-2 2 0,-2 3 6,0 0-7,-4 0 7,0 2-7,0 4 0,-2 0 0,-2 2 0,-2 3 0,0 2 6,0 1-6,-3 3-1,1 3 1,0 2 6,0 2 0,-3 1-7,3 3 0,0 1 7,2 2-1,-1 2-7,1 1 0,2 1 1,0 0 0,0-1 0,2 2 0,0 0 13,-1 0-14,3-2 1,0 0 0,3-1 0,-3-1 13,0 0-14,2-2 7,0 0 6,0-1-8,2-1-7,-2-2 8,2 0 5,0-1-1,0-1-13,1 0 13,-1-1-13,2-2 7,-2 2 0,2-2 0,0-1-7,-1 2 1,-1-2 13,2 0-7,-2 0 6,0 1-13,0-1 0,-2 1 1,2-1 1,-1 2 0,-1 0 7,0-1 6,0 1-7,0 0 6,-2-1-8,0 1 13,0 1-21,-2-1 8,0-1 6,-2 2-7,-1 0-6,-3 0 1,-2 1 7,-3 1 6,1 1 5,-2 2-14,-5 0 13,0 3-14,-1 0 7,-1 3-1,0-1-6,-1 1 6,1 1 6,2 0-7,1 1-1,-1 1 7,7 0-8,-1-1-6,3 2 13,2 0-1,3-1 0,1-1-1,4-2-1,4-1-6,3 1 0,3-3 6,2-2 0,3-1-13,3-3 13,1-2 0,2-5-13,2-2-5,-1-4 14,5-3-6,0-3 1,0-6-6,2-3 8,2-6-6,0-2 7,0-3 7,-2-3-7,-2 1-6,-2-3 1,-3 2 7,-5 3 0,-1 1 0,-5 3 0,-3 3 0,-4 2 0,-4 2-7,-2 5 8,-2 2 0,-4 4-1,-1 2 7,-3 3-14,0 6 1,-3 2 1,1 4 7,-1 5 6,1 4-7,1 4-1,1 4 0,2 4 7,-1 4-14,3 2 1,2 2 1,2 2 7,1 2-7,3 1 1,0 0 7,5 1 6,-1 0-2,2 1-13,0 0 1,2 0 13,1 0-1,-1 0-7,0-1 6,1-1-7,-1 0 0,0-3 7,0 1-1,-1-4-13,-1-1 1,-2-1 13,0-2-1,-2-1-7,0-1 7,0-1-7,-2-3 0,0 1 1,0-1-7,-2-2 1,0-1 14,0 1-7,0-4 0,0 1 0,0-1-7,0-1 14,0-2-14,2 1 20,-2-2-14,2 0-6,0 1 13,0-1-13,2-1 20,-2 0-15,0-1-6,0 1 14,2-1-7,-2-1 6,2 0-7,0-2 7,-2 1-7,2 0-6,0-2 1,-2 1 1,2-1 1,-2 1 7,2-1-7,-2 1 7,0-2 12,2-1-8,-2 1-1,2 0-13,-4-1 8,4 1 0,-2 0 12,2 0-8,-2 0 0,0 0-13,0 2 0,0-1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3:52.33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0 135 18,'0'0'3,"0"0"0,0 0 0,0 0 0,0 0-1,0 0 0,0 0 0,0 0 0,0 0 0,0 0 0,0 0-1,0 0 1,0 0-1,0 0 1,0 0-1,0 0 0,0 0 0,0 0 0,0 0 0,0 0 0,0 0 0,0 0 0,0 0-1,0 0 0,0 0 7,0 0-8,0 0 1,0 0 12,0 0-1,0 0-14,0 0 13,0 0-1,0 0-14,0 0 13,0 0-1,0 0-1,0 0 0,0 0-7,0 0 6,0 0-7,0 0 7,0 0-7,0 0 6,2 0-7,0 0 7,1-1 6,1 1-8,2-1 6,2-3-7,3 1-6,-1 0 7,0 0 6,1 2-20,1-1 20,-2 0-7,3 0-7,-1 1 7,0-1-6,1 1 7,-1 1-7,1-2 7,-3 2-6,2 0 7,1 0-1,-1 0 0,3-1 6,-3 1-1,3 1-1,1-1-1,-1-1-13,1 0 1,1 1 7,1-1 13,3 0-14,-2 0 0,1-1 6,5 1-7,-2 1 1,2-1 12,-3 0-7,1 0-1,2 1 0,2-1-13,-2 2 1,-1-2 7,1 1 7,2-1-1,-2-1 0,2 0-1,0 1 6,2-2-13,-3 1 6,3 1-6,0 0 13,0-2-1,2 0-1,-2 0-1,2 1-1,-2-2-1,2 1 0,29-2 6,-8-2-8,-5 3-6,-26 1 0,2 0 7,-3 1 0,3 0-1,0 1 0,0 0 0,-1 0-7,1 1-5,0 0 7,0 0 7,-1 0-7,1-1 13,0 0-1,2 1-8,-3 0 0,1-1 0,0-1-6,0 2 13,-1 0-1,1-1-1,0 0-1,2 1-1,-3-1 0,3 1-13,-2 0-5,0 0 20,26-1-13,-1-1 7,-9 0 0,-4 1 6,-18 0-7,-1 0 7,3 1-7,2 0 0,-1-1 0,1 1 0,2-1 7,-3-1-1,3 1-1,-2 0 0,0 0-1,-3 1 0,3-1-1,-1 0-12,1 0 7,-2-1 7,1 2-7,-1-2 0,2 1 7,-3 1-7,3 0-6,-2 0 8,1 0 0,-1 1 6,2-1-7,-1 1-6,3 0 8,-2 1-7,22 2 8,-6 0-13,-4-1 14,-16-2-7,-1 0 7,1 3 6,2-3-19,-3 1 7,5 1 1,-1-2 13,3 1-14,-2 0 13,2-1-8,-1 1 7,1-1-1,0 0-1,0 0-14,-1 1 14,1-1-1,0 1-7,0 0-6,-1-1 14,3 0-1,-2 0-7,2 1 0,-3-1-6,3 0 14,-2-1 5,2 0-7,0 1-1,-1 0 6,1 0-7,2-1 0,-2 0 6,2 0-8,-2 0 0,1 1 0,-1 1-6,0-1 7,-2-1 0,2 1-6,-3 0 13,1-1-8,0 2-6,0-1 1,-3 1 7,3 0 0,-2 0-1,1-1 0,-1 2 6,0-2-13,-1 0 1,-1 0-6,2 0 20,-3-1-1,1 1-7,2 1 0,-3 0 6,1 0-1,-1 0-13,1 0-6,0-1 21,-3 0-1,3 1-7,16 2-7,-4-1 7,-6-1 0,0 0 0,-13-1 7,2 0-7,-1 0-7,1 0 14,3 1-1,-3 0-7,3 0 0,-3-1-6,1 0 1,1 0 13,1 0-20,-1 1 14,1-2 7,-1 1-1,1-1-1,0 1-7,1 0 6,-1 0-1,1-1-19,-1 2 21,1 0-1,-1-2-7,-1 1 0,3 0 1,-2-1-6,1 2-6,-1-1 8,-3 3 13,3-3-1,-3 0-1,3 0-7,-3 0 7,3 1-14,-3-1 8,3 1-7,-1-1 8,1 0 6,16 3-20,-4-3 20,-6 1-7,-3-1 0,1 0 0,-11-1 0,1 2 0,1-1-12,0-1 14,1-1-13,-1 2 20,3-2-7,-3-1-13,3 1 8,-3 1 6,0-1 6,1 0-7,-1 0 6,-1 0-20,-1 0 14,0-1 0,1 0 0,-1 1-7,-2 0 7,0 0 6,-1 0-1,-1 1-7,0-2-13,-2 2 8,0-1 7,1 0 0,-1 0-7,-2 0-18,0 0-3,-2 0 2,2-1 4,0 2 1,-2 2 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45.44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167 0 20,'0'0'3,"0"0"1,0 0-1,0 0 0,0 0 0,0 0 0,0 0-1,0 0 0,0 0 0,-2 0 0,2 0-1,0 0 0,-2 0 0,-2-1 0,-2 2 0,0 2 6,-5 0-7,3 2 0,-2 2 0,0 1 0,-3 3 0,3 1 7,-2 5-1,-1-1-8,1 3 1,2 1 13,-1 1-2,1 0-7,2 1-1,4 0 0,0 0-7,2 1 1,2-2 7,4-1 6,2-1-8,2 0 0,2-3-6,3 0 7,3-4-7,3 0 13,1-3-7,3-1 0,-1-3 6,1-1-13,2-3 13,-1-2-14,1-3 8,-4 0 6,-1-5-14,1 0 8,-5-4 6,1-1-7,-5-2 0,-2-3 0,-1 1 6,-5-4-1,-2 0-13,-2-1 1,-4 1 13,-2-2-7,-3 3-6,-1 0 7,-2 3 7,-1 0-1,-1 2-14,-3 1 1,1 1 1,2 1 7,-3 2-6,1 3 1,1 1 0,-1 1 0,1 3 0,3 0 0,-2 2-1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46.10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316 21 21,'-2'-3'4,"-2"2"0,0-1 0,-2 0-1,-2-1 0,-1 0-1,-1 0 0,0 1 7,-3 0-2,-1 2-7,-1 2 0,3 0 7,-3 2-1,-1 2-1,-1 2 6,1 2-14,-3 1 19,3 3-2,1 1-14,-1 1 12,1 2-8,3-1-6,-1 3 0,3-2 0,0 2 13,3 0-14,-3 17 0,8-4 1,6-7 6,4-4 0,-1-12-7,3-1-6,4-1 20,1 0-8,3-2-6,1-1-6,4-2 1,2 0 13,-1-2-6,1-2 6,2-2-1,-2 0-13,-2-3 14,-1-2-13,1-1 13,-4-2 0,-1-1-7,-3 0 6,-1-2 0,-3-3-7,-3 1 7,-2-1-1,-4-2-6,-2 1-6,-2-1 13,-2 1 0,-2 0-1,-2 0-6,-1 1 6,-3 1-6,0 1 6,-1 1-6,-1 1 6,-1 1 0,-1 2 0,1 0-7,1 2 0,-1 3 7,1-1-13,-1 2 1,1 2 0,1 1 1,1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46.6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228 3 20,'-2'0'4,"0"0"-1,-2-1 1,0 0-1,-3 0-1,1 0 1,0 1-1,0 0 0,-3 1 0,1 1 0,-2 0-1,-1 3 1,1 1 6,-3 1-1,1 2-8,-1 2 13,1 0-8,0 3 0,-1 0 6,1 3-2,1-1-13,1 1 7,1 1 0,1 1 6,0-1-14,4 1 13,0 0-1,1-1-13,3 1 7,3-2 7,1 1-14,2-2 1,2-1 7,5-1 6,1-2-7,3-2 6,2 0-13,1-2 1,3-2 7,0-3-7,0 1 1,0-2 1,0-3 0,0-1 1,-1-2 7,-3-1-7,0 0 0,0-4 1,-5 0-1,1-1 1,-5-2 0,-2-2 7,-1-1-7,-1-2 0,-4-1 1,0-1 0,-4-1 6,0-1-7,-4-1 0,-1 1 0,-3 1 1,0 2 0,-1 0 0,-1 2 7,-3 1-1,1 2-7,-1 1 0,1 3 0,-1 0 1,3 2 12,-3 1-14,3 2 1,-1 2-1,1 1 0,-1 0 1,3 2-1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48.17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215 12 19,'0'0'3,"-2"-1"1,-2 0-1,2-1 0,-2 0 0,0 1-1,-1-1 1,-1 0-1,0 2 0,0-1 0,-2 1-1,1 0 0,-1 3 0,-2 1 1,-1 2-1,1 2 0,-2 1 0,-1 2 0,1 3-1,-1 2 0,1 0 1,0 3 0,1 1-1,3 0 0,-2 0 1,3 3-1,1-2 0,2 1 0,2-1 0,2-2 0,2 0 0,4 0 0,1-3 0,3 0 0,2-2 0,3-2 0,-1-3 0,5 0 0,-1-2 0,1-2 0,2-2 7,-3 0-1,3-4-8,-2-2 1,-1-1 6,-1-2-6,-1-1-1,-3-4 1,-1 1 0,-1-4 0,-3-1 0,-2-2 0,-2 0 0,-2-2 7,-2 0-7,-2-1 0,-4 0 6,-2 2-6,-1-3 6,-3 2-1,0 2 0,-3-1-1,1 1 0,-1 2 0,1 1-7,-3 1 0,3 2 1,-1 3 0,3 1 0,-1 0 0,1 3 1,0 1-1,1 1 0,-1 1-1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48.79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158 55 20,'0'-2'4,"0"0"0,0-3 0,-2 1-1,2 1 0,-2-1-1,0 1 0,0 0 0,0 0 0,-2-1 0,-1 2-1,1-2 1,-2 3-1,0 1 0,-3 1 6,1 2-7,0 0 6,-3 1-7,1 2 0,2 1 1,-3 2 0,1 2-1,0 1 0,1 0 1,1 3 6,0-1-7,3 1 0,1 1 0,2 0 7,0 0-7,4 0 6,2 0 0,3-2-8,3 0 7,0-1-7,5-1 1,2-2 0,1-2 0,3 1 7,2-3-8,2-3 1,0-1 0,-2 0 1,2-4 0,-3 0 0,3-3 0,-4-1-1,0-1 1,-4-1 0,-1-2 1,-1-1 0,-5-2 0,-1-1 0,-1-1-1,-4-2 7,-2 2-7,-2 0 7,-2-2-7,-2 2 0,-4 0 6,-1-2 0,-1 2-1,-3 1-1,3 1 0,-3 1 0,1 3 6,0 1-2,-1 1-13,1 0 1,-1 2 0,3 1 0,-1 3 0,1 0 1,0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49.4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22 114 20,'0'-2'4,"-2"1"-1,2-1 0,0 0 0,0-2-1,0-1 0,0 1 0,0 0 0,0 0 0,-2-2 0,2 1 0,0 0-1,0 0 0,0-1 1,-2 1 6,2-1-1,0 1-1,0 1 5,0-1-14,0 0 0,-3 2 7,3-2 12,-2 2-8,2-1-1,-2 1-1,2-1-1,-2 2 6,2 1 5,-2-2-21,2 2 7,0 0 0,0 1 12,0 0-8,-2 1-7,2 2 6,0 1-6,0 3-7,0 3 14,-2 0-1,2 3 0,-2 1 5,2 2-14,0 3 7,2 2-6,-2 3 0,2 0 13,0 1-8,0 2-6,0 1 13,0-1-8,3 1 0,-3-1-6,2-1 13,-2 1-20,2 0 21,-2-1-8,2-1 6,-2-2-7,2 0 6,-2 0 0,0-2-14,1 0 1,-1 0 20,-2-1-14,2-2-6,-2 1 19,0-1-7,-2-1-1,2 0-7,-2-1-6,2-1 2,-3-1 13,1-1 5,0-2-7,2 0 6,-2-3-14,0 2 0,2-3 1,-2-1 6,2-2 6,0 1-1,0-1-13,0-1 7,-2 1 12,2-2-8,0 0-1,0-1-1,0 1 0,0-2 6,0 0-8,0-2-13,2 0 14,-2 0 0,2-2 0,-2 0-7,2 0-6,-2-2-5,2 1-10,-2 0 2,2-2 3,-2 1 1,0-1 2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3:52.38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 13 17,'-2'0'3,"2"0"0,0 0 0,0 0-1,0 0 0,-2 0 0,2 0 0,0 0 0,0 0-1,0 0 0,0 0 0,0 0 0,0 0 0,0 0 0,0 0 0,0 0-1,0 0 1,0 0-1,0 0 1,0 0-1,0 0 1,0 0-1,0 0 0,0 0 0,0 0 1,0 0 0,0 0 0,0 0 0,0 0-1,0 0 0,0 0 0,0 0 0,0 0 0,0 0 1,0 0-1,0 0 1,0 0 0,0 0-1,0 0 0,0 0 0,0 0 1,0 0 0,0 0-1,0 0 0,0 0 0,0 0 1,0 0-1,0 0 0,0 0 1,0 0 0,0 0-1,0 0 7,0 0-1,0 0-1,0 0-1,0 0-7,0 0 1,0 0 0,0 0 1,0 0 0,0 0 6,0 0-7,0 0 7,0 0-1,0 0 0,2-2-1,-2 2 0,2 0-1,0 0 6,4 0-7,1-3 6,1 1-7,0-1-7,1 2 1,-1 0 1,3 0 7,-1 2 0,1 0-6,-1 1 0,3 1 1,-3 0 6,1 2 0,-3 1-1,2 0-6,-1 2 0,-3 0 1,0 0 0,1 2 1,-3 0 0,-2 2 0,0 0 7,-2-1-1,-2 2-7,-2 1 7,-3 0-1,-1 0 0,0 0 0,-1 1-1,-1-1 0,-3 1 0,3-3-7,-3 2 13,1-1-7,-1 0 6,3-2-7,-1-2 0,1 0 0,1 0 0,1-2 6,2-2-13,1 0 1,1 0 7,2-2 6,0 1-7,2-3 0,2-1 0,2 0-7,3-1 2,1-2 0,2 1 7,3-1 0,0-1 0,3 1-1,1-1 7,2 1-14,0 0 13,0 1-13,0 0 1,2-2 0,-3 2 13,-1-2-1,2 3 0,-2-1-14,-3 1 7,1-2 0,-2 2 7,-1-1-14,-1 1 7,-3-1 7,-2 1-8,3 0-6,-3 1 1,-2 0 13,2-1-13,-1 1 7,-3-1 0,0 0 0,0-2 0,0 2 0,2 0-7,-2 0 0,3-1 0,-3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4:16.41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619 149 17,'0'0'4,"0"0"-1,0 0 0,0 0 0,0 0 0,0 0 0,0 0 0,0 0-1,0 0 0,0 0-1,-2 2 1,0-1-1,2 0 0,0 1 1,0-1-1,0-1 7,0 1-8,0 0 7,2 0-8,-2-1 7,0 0-1,0 0-1,2 1 6,-2-1-1,2 0-1,1 0 5,1 0-2,2-1-7,2 1-1,3-1-6,1 0 6,5 1 12,-1-1-8,5 0-1,4-1 6,2 0-2,2 1-7,4-1 12,0 0-8,5 1-1,-1 0-7,3 1-6,1 1 20,1 0-15,1 1 1,-1-1 6,-1 1-13,-1 0 1,-1 2 1,-1-1 13,-3 0-1,0 0-7,-4 1 7,0-1-14,-1 1-5,-6-2 27,1 1-27,-2 0 20,-2-1 6,-2 0-2,-3 0-1,-1 0-2,-3-1-7,1 1 0,-3 0 0,-2-1 0,1 0 0,-1-1 0,-2 1-7,-2-1-5,0 0 7,1 1-5,-1-1-12,-2 0 3,0-1 2,0 1 1,0-1 2,-2-1 1,0-1 1,0 0 1,-2-1 1,0 1 1,-2-2 1,0-1 1,-1 2 0,1-2 1,-2 0 1,0 0 0,-2 0 2,1 0 0,-1-1 0,2 0 1,-2 0 0,-1 0 0,1-1 1,0 1 0,-1-2 0,1 2-1,2 1 1,-3-1 0,1 0 0,2 1 1,-2 0-1,1-1 7,1 1-8,0 0 1,2 3 0,-2-2 6,1 2 6,1-1-14,0 1 19,2 0-21,-2 1 1,2 1 12,0-1-1,0 1-7,2-1 6,-2 1-1,2 0-7,0 1 13,0 0-8,0 1 0,2 0-1,0 2 0,2-1-7,0 1-6,4 2 8,1 0 6,1 1-6,2-1 6,1 1-7,4 1 7,-1-1-7,1 1 13,1 0-1,1 0-1,0 0-7,-1 0-7,1 1 7,-2-2 0,-1 1-6,1-1 7,-2-2-1,-1 1 0,1-1-6,-5 0 0,0-1 7,1 1-6,-3-2 0,-2 1 13,-2-1-1,1 1-1,-3 1-7,0-1 0,-4 2 6,0 0 0,-3 0-7,1 1 0,-4 1 0,0 1 0,-1 0-12,-1 2 14,0-1 0,-3 1 12,-1 1-2,1 1-7,-1 0-7,-3 0 7,2 1-13,-1-1 13,1 0-13,-1 0 20,1-1-8,1 1-6,-1-1 13,3 1-8,-1-1 6,3-2-1,-1-1-7,3-1 0,2 0 6,0-2 0,-1-1-1,1 1 5,2-2-1,2 0-7,-2 0 12,2-1-14,0 0-6,0-1 13,0 1-1,-1-1 5,1 0-13,2 1 0,-2-1 6,2-1-6,-2 1-6,2-1 7,0 0-6,-2 1 13,2-1 6,0 1-2,0-1-1,0 1-20,0 1 14,0-2-1,0 1-6,0-1 0,0 0 7,0 0 0,0 0-1,0 0-12,0 1 20,0-1-14,0 1 7,0-1-1,0 0 0,0 0 6,0 0-7,0 0 0,0 0 6,0 0-7,0 1-7,0 0 8,-2-1 6,2 0-14,0 1 7,0-2 0,0 1 7,0-1-1,0 1-7,0-1 0,0 1 0,0 0 6,0 0-6,0 1 0,0-1 0,0 0 0,0 0 6,0 0-7,0 0 1,0 0 6,0 0-7,0 0 0,0 0 1,0 0 0,0 0-19,0 0-10,0 0 3,0-1 2</inkml:trace>
  <inkml:trace contextRef="#ctx0" brushRef="#br0" timeOffset="4769">-1 1238 18,'0'0'4,"0"0"-2,0 0 0,0 0 1,0 0-1,-2 0 1,2 0-1,0 0-1,0 0 0,0 0 1,0 0-1,0 0 0,0 0 0,0 0 1,0 0-1,0 0 0,0 0-1,0 0 0,0 0 1,0 0-1,0 0 1,0 0 0,0 0-1,0 0 1,0 0 0,0 0 0,0 0-1,0 0 1,0 0 0,0 0-1,0 0 1,0 0 0,0 0-1,0 0 1,0 0-1,0 0 0,0 0 0,0 0 0,0 0 0,0 0 0,0 0 7,0 0-8,0 0 0,0-1 7,0 1-1,2-1-7,2 1 1,2-4 0,2 2 0,1-2 0,-1 1 0,2 0 0,-1 1 0,1-1 1,2 0 0,1 1 0,-1-2-1,1 2 7,1-2-1,-1 1-7,1 0 1,1 0 0,-1-1-1,1 0 7,2 0 0,-1-1-1,3 1-7,-3 1 1,1 1 0,2-1 6,2 0 0,-1-1-7,28-4 0,-9 1 1,-1 3 0,-19 1 7,-1 1-8,5 1 1,-2-1 0,2 2 0,-1 0 7,3 0 0,-2 0-7,2 1 6,0 1 0,0-1 5,0 3-7,0-1 6,2 1-1,-2-1-7,2 1 6,0-1-7,-2 1 0,2-1 0,-2 2 1,1-2 0,-1 1 0,27 4 0,-6-1-7,-7-1 7,-3-1-6,-3 0 1,-2 0 7,-18-3 0,1 1-1,1 0 6,-1 0-7,1 0 0,-1 0-6,3-1 7,-3 1 0,1-1 6,-1 0-1,-1 1-7,1 0 7,-1-1-7,-1 1 6,1 0-1,-3 1-6,1-2 6,-1 2 0,0-1-1,-1 1-7,-1-1 7,-2 1-6,2-1-6,-1-1 13,-3 1-13,2-1 1,-2 0 1,0 1 14,0-2-7,1 0 0,-3 1 12,0-1-8,0-1-6,0 2-6,0-2 1,-2 1 13,2-1-7,0-1-6,-2-1 1,2 2 0,0-1 0,0-1-1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4:22.46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57 18,'0'0'4,"0"0"-1,0 0 0,0 0 0,0 0-1,0 0 0,0 0 0,0 0-1,0 0 1,0 0 0,0 0-1,0 0 0,0 1 0,0 0 0,0 0 0,0 0 0,0-1 0,0 2 0,0-1 0,0-1 0,0 1 0,0-1-1,0 1 1,0 0 0,0-1-1,0 0 0,0 0 1,0 2 0,0-2 6,0 1-8,0-2 1,0 1 6,0 0-1,0 0 0,0 0-1,0 0 0,0 0 5,0-2-13,2 1 13,0 0-1,2-1-1,-2 0-14,3 0 1,1-2 7,0 2 0,0-2-7,3-1 8,1 2-1,0-1-6,3-1 1,-1 1 13,3 1-2,1-1-13,1 1 13,20-2-7,1 0 0,-3 0-6,1 2 7,1 2 6,-18 1-13,1 0 13,1 0-7,2 0 6,2 1 6,0 0-21,0 1 14,2 2-7,-2 1 7,2 0-14,0-1 14,2 3-1,-2-1 0,0 2-1,0-1 0,-2 2 0,0-1-7,0-1 7,0 2 6,-2-1-14,-3 0 7,3-1-7,17 9-5,-5-3 14,-6-1-1,-4-1 6,-8-2-1,-1-2-1,-1-3-14,-5 1 8,-2-1 6,-1-1-1,-1 2-1,0-2-7,-2-2 7,-2 0 5,0 2-13,-2-2 12,3 0-13,-3 0 7,0 0-13,4-1 13,-4-1 0,0 2 0,0-1 6,2 2-20,-2-1 14,-2-2 5,2 1-7,0 0 0,0 0-13,0 0 14,0 0 0,0 0-6,0 0 0,0 0 13,0 0-13,0 0 6,0 0-6,0 0 13,0 0-14,0 0 13,0 0-13,0 0 7,0 0-13,0 0 8,0 0 12,0 0-13,0 0 13,0 0-1,0 0-8,0 0 7,0 0-7,0 0 6,0 1-13,0 1 13,0-1-7,2-1-12,-2 0 20,0 2-7,0-2-13,-2 0 21,2 0-8,0 0-6,0 0 13,0 0-7,0 0 0,2 0 7,-4 0-1,2 0-1,0 0-1,0 0-6,2 0 6,-2 0 0,0 0 5,0 0-13,0 0 6,0 0 0,0 0-13,0 0 8,0 0 7,0 0-1,0 0 6,0 0-1,0 0-7,0 0 6,0 0-14,0 0 1,0 0 14,0 0-8,0 0 0,0 0 0,0 0 13,0 0-8,0 0-13,0 0 20,0 0-8,0 0-7,0 0 0,0 0 13,0 0-1,0 0-14,0 0 7,0 0 6,0 0-1,0 0-13,0 0 1,0 0 13,0 0-7,0 0-1,0 0 0,0 0-6,0 0 1,0 0 13,0 0-20,0 0 21,0 0 5,0 0-21,0 0 7,0 0 7,0 0-8,0 0 1,0 0 6,0 0 5,0 0-14,0 0 7,0 0 6,0 0-14,0 0 1,0 0 12,0 0-1,0 0-13,0 0 7,0 0 6,0 0-8,0 0 0,0 0 7,0 0-1,0 0-13,0 0 7,0 0 6,0 0-13,0 0 7,0 0-13,0 0 21,0 0-8,0 0 7,0 0-14,0 0 1,0 0 13,0 0 0,0 0-14,0 0 14,0 0-8,0 0-6,0 0 7,0 0 7,0 0-14,0 0 7,0 0 7,0 0-14,0 0 7,0 0 0,0 0 7,0 0-7,0 0-7,0 0 7,0 0-6,0 0 7,0 0 6,0 0-13,0 0 7,0 0-13,0 0 21,0 0-8,0 0 0,0 0 6,0 0-19,0 0 14,0 0 6,0 0-20,0 0 14,0 0 6,0 0-14,0 0 1,0 0 7,0 0 6,0 0-7,0 0 0,0 0-1,0 0-6,0 0 7,0 0 6,0 0-13,0 0 13,0 0-1,0 0-13,0 0 1,0 0 7,0 0 6,0 0-13,0 0 7,0 0 6,0 0-20,0 0 14,0 0 6,0 0-13,0 0 1,0 0 13,0 0-1,0 0-13,0 0 7,0 0 6,0 0-14,0 0 7,0 0-12,0 0 14,0 0 6,0 0-14,0 0 14,0 0-14,0 0 1,0 0 13,0 0-1,0 0-7,0 0 0,0 0 6,0 0-7,0 0 0,0 0 7,0 0-20,0 0 21,0 0-1,0 0-13,0 0 0,0 0 14,0 0-7,0 0 0,0 0 6,0 0-7,0 0 6,0 0-13,0 0 1,0 0 1,0 0 1,0 0 13,0 0-1,0 0-13,0 0 7,0 0-7,0 0 1,0 0 13,0 0-1,0 0-7,0 0 6,0 0-19,0 0 14,0 0 6,0 0-7,0 0 0,0 0-6,0 0-6,0 0 20,0 0-1,0 0-7,0 0 0,0 0-6,0 0 1,0 0 13,0 0-1,0 0-7,0 0 6,0 0-13,0 0 7,0 0 6,0 0-1,0 0-7,0 0-6,0 0 14,0 0-7,0 0 0,0 0 0,0 0 0,0 0 7,0 0-1,0 0-7,0 0 0,0 0 1,0 0 0,0 0 6,0 0-1,0 0-6,0 0 0,0 0-12,0 0 20,0 0-1,0 0-13,0 0 8,0 0 6,0 0-13,0 0 13,0 0-1,0 0-7,0 0 1,0 0-7,0 0 8,0 0-13,0 0 8,0 0 13,0 0-1,0 0-13,0 0 7,0 0 6,0 0-13,0 0 7,0 0 6,0 0-14,0 0 7,0 0 7,0 0-20,0 0 8,0 0 13,0 0-1,0 0-7,0 0 0,0 0-13,0 0 8,0 0 13,0 0-1,0 0-7,0 0 0,0 0-12,0 0 8,0 0 13,0 0-2,0 0-13,0 0 7,0 0-13,0 0 8,0 0 13,0 0-1,0 0-13,0 0 13,0 0-1,0 0-14,0 0 7,0 0-12,0 0 8,0 0 13,0 0-14,0 0 1,0 0 13,0 0-20,0 0 14,0 0 6,0 0-2,0 0 0,0 0-14,0 0 1,0 0-5,0 0 7,0 0 13,0 0-1,0 0-7,0 0 6,0 0-13,0 0 7,0 0 6,0 0-7,0 0 0,0 0 0,0 0 0,0 0-7,0 0 1,0 0 13,0 0-19,0 0 20,0 0-1,0 0-7,0 0 6,0 0-13,0 0 1,0 0 13,0 0-1,0 0-1,0 0-6,0 0 6,0 0-13,0 0 13,0 0-13,0 0 7,0 0-6,0 0 14,0 0-1,0 0-7,0 0 6,0 0-7,0 0 7,0 0-7,0 0 0,0 0-6,0 0 14,0 0 5,0 0-14,0 0-6,0 0 2,0 0 13,0 0-7,0 0-6,0 0 7,0 0-6,0 0 7,0 0-7,0 0 1,0 0 13,0 0-13,0 0 13,0 0-14,0 0 14,0 0-1,0 0-8,0 0 7,0 0-13,0 0 0,0 0 8,0 0 12,0 0-8,0 0 6,0 0-14,0 0 0,0 0 1,0 0 6,0 0-7,0 0 1,0 0 0,0 0 0,0 0-6,0 0 7,0 0 1,0 0-7,0 0 14,0 0-14,0 0 7,0 0 7,0 0-14,0 0-11,0 0 8,0 0-17,0 0-3,0 0 3,-2-2 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4:45.15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411 66 18,'-2'-2'4,"-2"-3"0,-3 1-1,1-2 0,-2-1 0,0 1 0,-1-1 0,-1 1-1,-2 1-1,-1 0 1,1 1-1,0 2 1,-5 2-1,-12 2 0,-4 5 0,4 3 13,-2 4-15,2 2 13,0 4-14,2 3 13,15-10-14,-3 3 13,3 3-14,0-1 19,-1 3-8,5 1-1,2 0 0,2 0-7,2 2 12,2-2-20,10 22 20,9-6-1,1-7-14,7-7-6,2-3 14,-12-14-13,1 0 7,3-2 7,2-3-1,1-1-7,-1-1-6,2-2 2,0-4 7,-1-1 0,-1-4-7,-2-1 8,0-3-7,-3-4 1,1-2 7,-5-2 0,-1-2-1,-3 2-6,-2-2 7,-2 0 0,-1 2-1,-3 2 6,-2 0 6,-4 2-8,-1 1-1,-1 1-13,0 2 8,-2 3 0,-3 0 0,3 1 0,-2 3 13,-1 1-8,3 2-13,-2 1 1,2 2 1,-1 1 0,3 2 1,0 1-1</inkml:trace>
  <inkml:trace contextRef="#ctx0" brushRef="#br0" timeOffset="450">754 222 23,'0'0'4,"-2"-2"0,-2-2 6,0 2-7,0 0 5,4 1-7,-3-3 0,1 2 0,4 1-1,-2-1 0,3 5-1,1-1 0,4 0-1</inkml:trace>
  <inkml:trace contextRef="#ctx0" brushRef="#br0" timeOffset="786">1254 19 22,'-2'-1'4,"4"-1"0,-2 0-1,0 0 0,0 1 0,0-2 0,0 1-1,0 1 0,2-2 0,-2 2-1,0 0 1,0 1-1,0 0 0,0 1 0,0 0 0,0 2 6,0 0-8,0 3 1,0 1 0,0 2 13,-2 3-8,0 1 5,0 2-7,-2 2-7,0 3 7,0 1 0,0 1-1,-3 3 0,3 0-7,0 1 14,-2 0-8,2 0 6,-2 1-1,1-2-13,1 0 14,2-1-8,-2-1 1,2-2 0,0 0 6,0-2-13,0 0 0,2-3 0,0-1 0,2-2 1</inkml:trace>
  <inkml:trace contextRef="#ctx0" brushRef="#br0" timeOffset="1132">1622 221 22,'-2'-2'5,"-4"1"-1,2 2 0,0 0-1,2 0 0,-3 4 0,1 3 5,0 1-7,0 3 6,0 2-1,2 1 0,0 2-1,2 2-7,2 0 0,2-2 7,2 2-7,2 0 0,5 0 0,-1-2 0,-6-10 1,5 1 0,-1 1 0,2-1 0,1 0 0,-1-1 0,1-1 0,-1-2 1,0 1-1,1-3 0,-1-2 1,-1-1-1,-1-2 1,0-3 0,1-1 6,-5-2-7,2-3 1,-4-2 0,0-1 0,0-3-1,-1 2 1,-3-1 0,-3 0 6,1 1-1,-4 0 0,0 1-1,-2 1-1,-1 1-6,-1 3 6,0 0-6,-1 2 0,1 1 1,2 4-1,0 0 1,-1 2-1,5 3 0</inkml:trace>
  <inkml:trace contextRef="#ctx0" brushRef="#br0" timeOffset="1492">2284 243 24,'-3'-1'5,"-1"-4"5,0-2-7,-4-1 6,0 4-8,-3 0 6,1 1 6,-4 3-8,1 3-1,1 3 0,-5 2-1,5 1 6,1 2-13,1 3 6,2 1 0,2 1-7,4 0 1,0 1 1,4 0 0,2 1 0,2-3 0,6 1 1,1-2 0,3-1 0,3-3 1,2 0-1,1-2 0,1-3 0,2 0 1,0-1 0,-3-4 0,1-2 1,-2-2-1,-1-2 1,-1-2-1,-11 4 0,1-1 1,1-2 0,-2-2 0,-2 0 0,1 0 1,-1-2-1,0 2 0,-4-3 7,0 2-7,-4-1 6,0 1 5,-4 1-1,0-1-8,-5 1 0,1 1 0,-5 1 6,-14-5-14,3 4 14,1 4-14,2 4 13,0 3 0,5 3-1,5 0-14,5 3 1,4 0 1,4 3 0,2 1 1,4 0 0,7-1-1,3-1 1</inkml:trace>
  <inkml:trace contextRef="#ctx0" brushRef="#br0" timeOffset="1862">2879 321 21,'2'-5'4,"-2"1"0,2-3-1,0-1 0,-2 0 7,-2 1-2,-2 0-1,0 2 6,0 0-8,-5 2 5,-1 0-1,4 3-7,-3 2 6,-1 0-7,-2 3 6,1 0-14,-1 4 1,2-1 13,-3 1-7,3 1 0,2 2 0,-1 0 0,3 0-6,2 0 1,2 1 0,2-1 1,4-1 1,9 11 0,1-3 0,3-4 0,5-3 0,1-3 1,4-3 0,0-2-1,0-2 0,2-4 1,-3-1 1,-1-2 0,-4-2 0,0 0 0,-1-1 0,-3-1 1,-11 3 0,2-1 0,-2-1 0,-1 0 1,-1 0-1,-2-1 0,-2 1 7,0-1-7,-2 1 12,-2 0-1,-3 0-14,1 1 6,-12-4 6,-3 1-13,4 3 13,-3 7 5,-1 1-8,4 4-7,-3 0-6,5 4 7,3 3 6,0 2-7,-1 3 6,7-1 0,0 0-13,4 2 13,4 0-7,2 0 0,2-1-6,4-1 1,5-2 1,3-1 0,1-2 2,2-2 0,1-3 1,-9-4-1,1 0 1,1-1 1,3-1 0,-1-2 0,2-1 0,-1-2 1,1-1 0,-1-1 0,-1-1 0,-3-2 0,-1-1 7,-1-2-7,-2-1 6,-1-1-7,-1 0 7,-4 1-1,-2-1 0,-2 0 6,-2 1-8,-2 0 6,0 1-1,-4 2-13,1-1 7,-1 3 6,-2-1-7,-1 3-7,-1 0 1,2 3 0,-3 1 0,-7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4:48.56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377 1252 18,'0'-2'4,"0"2"-1,0 0-1,0 0 1,0 0 0,0 0-1,0-1 0,0-1 0,4 0-1,-2 0 1,-2 0-1,2 1 0,-2 0 0,0 1 0,2-1 0,-2 1-1,0 0 1,0 0-1,0-2 0,0 2 0,0 2 0,0-2 0,2 1 0,0-1 0,1 1 0,-1 0 1,0 1 0,2 0-1,-2 0 0,2 0 0,0 2 0,0-2 0,-2 0 0,3 1 0,-1-1 0,0 0 0,0 1 0,-2-1 0,2 0 0,-2 2 0,2-2 0,1 2 0,-1-2 0,0 2 0,0-2 0,0 1 0,0 1 0,2-1 0,-1 0 0,1-1 0,-2 1 1,2 0-1,-2 0 0,3 0 0,-1-1 0,-2-1 1,2 1-1,-2 0 0,3 0 0,-3-1 0,2-1 0,0 1 1,0-1-1,-2 1 0,3 1 0,-1-1 0,0-1 0,0 1-1,-2-1 1,3 1 0,-1-1 0,0 0 1,-2 0-1,3 0 0,-3 1 0,0-1 0,2 0 0,-2 0 0,2 0 0,-1 0 0,1 0 0,-2-1 0,2 1 0,-2-1 0,2 1 0,-1 0 0,1-1 0,-2 1 0,2-1 0,0-1 0,1 0 0,-1 0-1,-2-1 2,2 1-1,0 0 0,1 1 0,-3-3 0,2 2 0,-2 1 0,0-2 0,3 1 0,-3 0 1,2-2-1,-2 2 0,2 1 0,-2-2 0,1 1 0,1 0 0,0-1 0,-4 1 0,2 0 0,0-1 0,0 0 0,1-1 0,-1 2 0,0-1 0,0-2 0,-2 3 0,2-2 0,-2-1 0,2 1 1,1 0-1,-1 0 0,0-1 0,0 0 0,2 1 0,-2-1 0,1-1 0,-1 1 0,-2 2 0,2-2 0,-2 1 0,0-1 0,0 0 0,0 1 0,0-1 0,0 0 0,0 0 0,1-1 0,-3 0 0,0 0 0,2-1 0,-2 1 0,2 0 0,0-1 0,0 2 0,0-2 0,0 0 0,0 0 0,0 0 0,0-1-1,0 1 1,0-2 0,-2 2 0,2 0 0,-2-1 0,2 1 0,-2 0 0,0 0 0,0-1 0,0 1 0,0-1 0,0 1 0,0-1 0,0 1 0,0-1 0,0 0 0,0-1 0,0 0 0,0 1 0,0-1 0,0-1 0,3 1 0,-3 1 0,-3-1 0,3-1 0,-2 0 0,2 0 0,0 0 0,0 1 0,0-1 0,-2 1 0,2 0 1,0-2-1,-2 2-1,2-3 1,-2 2 0,0-1 0,2 1 0,-2-2 0,2 1 0,0-1 0,-2 0 0,2 2 0,-2-3 0,0 1 0,0 0 0,0-1 0,0-1 0,-3 0 0,3 1 0,0-2 0,2 1 0,-2 0 0,-2 1 0,2-1 0,0 1 0,0 0 0,0 2 0,0-2 0,0 1 0,0 1 1,-3-1-1,3 2 0,-2-1 0,0 1 0,0-1 0,0 1 0,-2-1 0,1 2 0,-1-2 0,2 2 0,-2-1 0,2 0 0,-3 1 0,1 0 0,0-1 0,0 2 0,-2-1 0,1 1 0,1-2 0,0 2 0,-2 0 0,1-1 0,-1 1 0,2-2 1,-2 2-1,1 0 0,-1 0 0,0 0 0,-1 0 1,1 1-1,2-2 0,-2 2 0,1-1 0,-1 1 1,2-1-1,-2 1 0,1 1 0,-1-1-1,2 2 2,0-1-1,0 0 0,-1 0 0,1 0 0,0 0 0,-2 2 0,1-1 0,1 0 0,0 0-1,-2 0 1,-1 0 0,1 2 0,0-2 1,-1 3-1,1-2 0,0 1 0,0-1 0,-1 2 0,1-1 0,0-1 0,1 2 0,-1-2 0,2 1 0,-2 0 0,1 0 0,1 1 0,0-1 0,-2 2 0,2-1 7,-1 1-8,3-2 7,-2 2-7,0 0 6,0 0-7,-1 1 7,-1 0-7,2 0 0,0 1 7,-1-1-7,1 0 6,-2 0-6,2 0 0,-3 1 6,1 0-6,2 2 0,-2-2 0,1 1 0,1-1 7,-2 2-7,2-2 0,-1 0 0,-1 1 7,2-1-7,0 1 0,-1-1 7,3 0-7,-2 0 0,2 0 7,0 0-7,0 1 6,-3-1 0,3 1-7,0 0 0,0 0 1,0 0 0,0 0 0,0 1 0,-1-1 1,1 0 6,0 2-7,0-2 1,-2 1-1,2 2 1,-1-1 6,1-1 0,0 2-7,0-1 0,2 0 7,-2 1-8,0-1 1,0 1 0,-1 0 0,1 0 1,0 0 0,2 1 6,-2 0 0,2 0-7,0-1 0,-2 0 0,-1 1 1,1 0 6,2 1-1,-2-2-6,0 1 6,2 0 0,-2 0-7,2 0 0,0 0 0,-3-1 7,3 2 0,-2-1-7,2 0 0,0 1 0,0-1 1,0 1 7,-2 0-7,2-1 0,-2 1 0,1-2 0,1 2 7,0 0-7,0 0 7,0 0-8,0 0 1,0 0 0,0 0 1,0 2-1,0-1 1,2-1 6,-2 1-6,0-1-1,2 1 7,-2 0 0,2-1-7,-2 1 0,-1 0 0,3 1 7,0-2-1,0 2-7,-2-2 0,2 0 1,0 1 7,0 0-1,0-1-7,-2 1 1,2-1 0,0 3 6,0-2-7,0 1 1,-2-1 0,2 1 0,0 0 1,-2 0 0,2-1 0,0 1 6,0 1 0,0-1-1,0 0-7,0 1 0,0-1 1,0 0 0,0-1 1,0 2 6,0-1-7,0 0 0,0 0 1,0-1 0,0 0 0,-2 0 6,2 0 0,-2-1-7,2 1 0,0-1 0,0 0 0,-2 0 0,2 0 1,-2 0 0,2 0 0,0 0 0,0 0 0,-2-1 1,2 1 0,-2 0 0,2-1-1,0 1 1,0 0 6,0-1-8,0-1 7,0 1-6,0 1 0,0-1 0,2 0 0,-2 0 6,0 1-7,2-1 0,-2 1 7,0-2 0,0 2-1,0 0-1,2-1 0,-2 1-7,0-1 7,0 1 0,0 0-1,0-1 0,0 1 0,0 0 0,0-1-1,0-1 0,0 2 0,0-1 0,0 0 0,0-1 0,0 0 0,0 0 0,2 1 6,-2-1-14,2 0 1,-2-1 1,2 2 7,-2-2 6,2 2-7,-2-1-1,2 1-6,-2 0 1,2-1 1,-2 1 6,2 0 0,1 0 0,-1 0 0,0 1-7,0 0 13,0-3-7,2 3 6,-2-1-7,2 0 6,-2 1-13,2-1 13,-2 0-7,1-1 0,1 2-6,-2 0 7,2-1-6,-2-1 1,0-1 0,0 2 7,2 1 6,-2-1-7,0 0 0,0-1-7,3 2 1,-3-3 14,2 2-2,-2 1-7,2-2 7,0 1-8,0-1 1,0 0 6,1 1-14,-1-2 14,0 2-7,2-1-6,-2 0 13,3 2-13,-3-2 7,0 1 6,0 0-13,-2-1 14,2-1-14,0 1 14,0 0-1,-1-2-14,1 1 14,-2 0-7,0 0 6,2-1-13,0 1 14,-2-1-7,2 1 0,-2-1 0,3 1 0,-3-1 6,0 1-6,0-2 6,2 2-14,-2-1 14,0-1 6,2 1-14,-2 0-6,2 0 14,-2-1-7,3 0 13,-1 1-14,0-1 13,0 0-8,0 1 0,0-2 0,1 1 6,1-1-1,-2 2-14,2-2 14,0 1-14,1-1 8,-1 0 6,2 1-1,-2-1 5,3 0-20,-3 0 1,-2 0 8,2-1 6,0 0-1,1 0-1,-1 1-13,0-1 2,2 0 7,-1 2 0,-1-2 6,0 0-1,2 0 0,-2 0-1,3 0-13,-1 0 7,0 0 1,1 0 6,-1-2 6,0 4-14,0-1 6,1-1 0,-1-1-7,-2 1 7,3 0-13,-1 0 8,0 0 12,0-2-26,-1 2 15,1-1 6,-2 1-1,0-1 0,1 0-13,-1 1 14,0-1-1,0 0-13,0 1 7,-1-2 13,1 2-14,-2-1 7,2 0-7,-2 0 13,3 0-20,-1-2 14,-2 2-13,2 0 7,-2 0 7,0-1-7,3 0 12,-3 0-13,2 1 6,-2-1-6,2 0 13,-1 0-2,1 1-13,-2-1-6,2-1 14,-2 2 6,2-1-1,-1 1-14,1-1 7,-2 0 0,2 0-6,-2-1 7,0 1-1,1 0 0,-1-1-12,2 1 1,-2 0 8,0-2 6,0 2 6,1 0-14,-1-1 7,0 0-1,2-1-12,-2 1 1,2-1 1,-1 0 1,-1-1-6,0-1 1,0 2 1,0-2-1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08.43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2-1 31,'0'0'4,"0"0"-1,0 0 0,0 0 0,0 0 5,-2 0 6,2 0-15,0 0 1,0 0 6,0 0-1,0 0-7,0 0-1,0 0 1,0 0-1,0 0-1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07.86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131 44 18,'0'0'4,"0"0"-1,0 0 0,0 0 0,0 0 0,0 0-1,0 0 0,0 0-1,0 0 0,0 0 1,0 0 0,0 0-1,0 0 0,0 0 0,0-1 0,0-2 0,0-1 0,2 2 0,0-2 0,-2 2 0,0-2-1,0 2 1,0 0 0,2-1-1,-2 1 1,-2 0 0,2-1-1,0 1 0,0 1 0,0 0 0,-2-1 1,0 1-1,2 0 0,-4 0 0,0 0 0,0 1 0,-1 1 0,-1 1 0,0 2 7,-2-1-8,0 3 0,-1 0 7,-1 2-7,2 3 6,-1-1-7,-1 1 0,2 2 1,-1 0 0,3 2 0,0 0 0,0 2 7,4 0-1,0 0-1,0-1-7,4 0 1,0 1 7,0-1-1,4 1-1,2-3-7,1 0 1,3-2 1,0-1 0,1-1 0,-1-1 7,3-2-7,1-2 6,-1-2 0,1 0-1,-1-3 0,1-1 6,-1-3-1,-1-1-14,-1 1 1,-1-5 1,0 0 0,-3-3 1,-1-1 6,-2-1-7,0 0 1,-1-1 0,-3 0 7,-2 0 0,-2-1-7,-5 1 6,1 1-7,0 0 14,-2 1-1,-3 0-14,3 1 13,-2 3-1,-3 0-1,3 0-13,0 2 13,-1 1-7,1 2 7,0 0-14,-1 2 8,3 0-7,2 2 1,-2 0 0,1 1 1,3 1 0,0 0-2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08.8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73 563 21,'0'-1'5,"0"1"-1,-2-1-1,0 0 0,0-1 0,2 1-1,0 1 0,-2 0-1,2 0 1,0 0 0,0 1 0,-2 2 6,0 0-9,-2 2 2,-1 2-1,1 0 7,0 2-7,0 2 0,-2-1 0,0 3 0,-1 2 6,3 0-1,0 3-1,0-2-6,0 2 0,2 1 0,0 0 13,0-1-8,2 0 0,2 0-7,4-1 1,0-1 6,0-1 0,5-1 0,-1-1-1,2-3 6,3-1-14,-1-2 1,3-2 1,2 0 0,-1-2 7,1-3 0,0-2-7,-3-2 1,3-1 0,-3-4 0,1-1 1,-3 0 7,-1-3-8,-1-1 1,-1-1 0,-1-2 7,-4 2-7,0-1 0,-1 1 0,-3 0 13,-2 0-14,0 1 1,-4 1 12,-1 0-13,1 1 0,-2 2 13,-2 0-1,-1 0-8,1 1 13,0 2-21,0 0 1,-1 0 13,1 1-1,2 2-7,0-1 1,-1 0-7,3 2 1,0-1 0,0 1 0,0-2 0,2 3 1</inkml:trace>
  <inkml:trace contextRef="#ctx0" brushRef="#br0" timeOffset="466">574 349 23,'0'0'5,"0"0"-1,0 0-1,0-1 7,-2-1-2,2 0-1,0 1-7,0 0 13,0 0-2,0 1-8,2 0-6,3 1 13,-3 3-14,0-1 0,0 3 13,0 1-7,-2 2 6,2 3-1,2-1-7,-2 2-7,0 2 1,-2 2 20,2-1-14,0 3 0,-2-1 0,2 1 12,1 0-1,-1 1-8,0 0 0,0 2-1,0-1-6,2 0 13,-2 0-7,2 0-7,-2 0 1,2 0-6,-2-2 14,3 2-1,-3-2-6,0 0 0,0-2 7,0-2-1,0 0 0,-2-1 6,2 0-2,-2-2-7,0-1 0,2-1 0,-2-2 0,2 0 7,0-1-8,-2-2 7,0-1-1,0 1-1,0-2-13,-2 0 2,2-2 0,2 0 1,-2 0-5,0-1 1,0-2 0,0 0 0</inkml:trace>
  <inkml:trace contextRef="#ctx0" brushRef="#br0" timeOffset="1078">1219 530 20,'0'0'4,"0"0"-1,0 0 0,0 0 0,0 0-1,0 0 1,0 0-1,0 0 0,0 0 0,0 0 0,0 0 6,0 0-7,0 0 6,0 0-7,0 0 0,0 0 0,0 0-1,0 2 7,-2 1-7,2 1 7,-5 1 5,-1 5-1,-4 0-14,2 1 13,-3 1-14,-1 2 14,-1 0-2,1 1 6,0 2-8,-3-1-13,3 1 13,-3 1 0,3 1-7,-3-1 0,3 1 7,-1-2-7,3-1 6,0 2 6,-1-4-8,1 0-6,2-3-6,-1 1 14,3 0-13,0-4 7,2-1-6,0 0 1,-1-3 0,3 0-1,2-2 1</inkml:trace>
  <inkml:trace contextRef="#ctx0" brushRef="#br0" timeOffset="1413">939 580 22,'0'0'5,"-2"0"-2,2 0 1,0 0 6,0 0-8,0 0 6,0 0-7,0 0 0,0 2 6,2 1-1,4 2 6,0 1-15,1 1 7,1 2 0,0 0-1,1 2 6,1 0-7,0 1-1,3 1 13,-3 1-2,0 0-8,1 1 6,-1-1-7,-2 1-7,3 0 7,-3 1-7,0-1 7,1 2 6,-3-2-8,2 0 6,-2 0-7,1-1 0,-1-1 7,-2-2-14,0 1 7,0-2 7,2 0-1,-1-2-1,-3 0-7,2-2-6,0 0-6,-2-1 2,2-1 0,-2-2 0</inkml:trace>
  <inkml:trace contextRef="#ctx0" brushRef="#br0" timeOffset="1808">1608 467 21,'0'-2'4,"0"0"-1,0 0 1,2-1 0,-2 1-1,2-1 6,-2 0-1,0 2-1,2 0 5,-2 0-14,2 0 7,-2 1 5,2 1-14,-2 1 14,3 2-8,-3 1 12,2 2-1,-2 3-8,2 1-1,-2 1-7,2 2 7,-2 2 0,2 0 5,-2 1 5,2 0-14,-2 2 0,2-1 6,-2 2-7,2 0-6,-2 0 7,0-1 0,0 0 7,0 0-1,0-1-20,0 0 8,0-1-5,0-2 1,0-1 0,2-1 0</inkml:trace>
  <inkml:trace contextRef="#ctx0" brushRef="#br0" timeOffset="2124">1908 582 22,'0'0'4,"0"0"-1,0 0 0,-2 2 0,0 0-1,0 4 0,0 0 0,0 2 1,2 1-1,-2 3 0,2 1 0,2 1-1,-2 1 7,2 0-8,0 1 0,0-1 0,0 3 0,3-2 0,1-1 7,-2 0-8,2 0 1,2-2 6,1 0-7,1-1 6,-2-3-7,3-1 1,1-1 0,-2-2 0,3-1 6,1-1 0,-1-2-1,-1-1-7,1-2 1,-3-4 6,0-1-7,-1-3 1,-1 1 0,-2-1 6,0-3-7,-1-1 1,-1 0 0,-2-1 1,-2-1 6,0-1-1,-2 1 0,0 0-1,-3-1 0,-1 2 6,-2 0-8,2 0 13,-3 2-14,1-1-7,-2 3 7,-1-1 7,1 0-7,0 3 0,1 0-7,-1 0 1,2 2 0,0-2 0,1 4 0,-1-2 0</inkml:trace>
  <inkml:trace contextRef="#ctx0" brushRef="#br0" timeOffset="2568">1995 85 21,'0'-1'4,"-2"-1"0,0-1-1,0 0 1,0-1-1,0 1 0,0-1-1,0 1 13,2 1-2,-2-1-8,2 1-7,0 0 13,0 0-2,0 0-1,0 1-1,0-1-1,2-1 0,0 2-7,0 0 6,2 0-7,2 0 7,1 1-7,1-2 0,4 2 7,1-1-1,1 0-7,1 0 7,3 0-1,3-2 6,0 2-20,0-1 8,-1 1 7,1-1-7,0-1 0,2 1 7,-3 0-1,-1-1 0,0 1 0,-5 1-1,1-2 0,-3 2 6,-2-1-7,-1 2-7,-1-1 14,-2 0-8,0-1 7,-2 2-1,1-1-7,-1 1 6,-2 0-1,2 0 0,-2 0-7,0 1 7,0-1-1,-2 2-6,2-2 0,-2 1 7,0 0-13,0 2 7,-2 0 7,2 0-14,-2 2 14,2-2 6,-2 3-8,0 0-7,0 2 13,0-1-7,0 2 0,0 2 0,0 0 6,-3 2-8,3 1 7,2 3-1,-2-1-14,0 1 1,0 1 20,2 0-8,-2 2-7,0 0 1,0 1 0,0-1 0,0 0 0,0 1 6,0 0 0,2-1-1,-2 0 0,0-2-1,2 1 6,0-3-14,-3 1 7,3-1 6,-2-2-20,2 0 2,0-3 20,0 0-1,0-2-20,0-1 14,2-1-1,-2 0-19,0-2 9,3 0-12,-1-2 2,-2-2 1,2 0 1</inkml:trace>
  <inkml:trace contextRef="#ctx0" brushRef="#br0" timeOffset="3194">2232 353 21,'0'0'4,"0"0"0,0 0 0,0-2 6,-2 1-1,-3 1-8,3-1 0,0 1 12,0-1-1,0 1-2,0 0 5,0-1 5,0 0-9,0-1-8,0 2 6,2-1-1,0 1 12,0 0-15,0 0 5,0 0 5,0 0-14,0 0 12,0 0 5,0 0-9,2 0-1,0-1-13,4-1 13,0 1-7,3-1 12,1 1-2,0-1-14,3 0 1,-1-1 13,3 1-2,-1 1-7,1-1 0,1 0-7,1 0 13,-3 1-7,1-1 0,-1 0 0,1 1 6,-3-1-1,1 0-7,-3 0 6,0 2-7,-1-1-6,-1 0-5,0 1 21,-2-1 5,1 1-14,-3-1 0,0 1 0,-2 0-6,2 0 1,-2 0 13,0 0-13,0-1 13,0 1-7,1 0 6,-1 0-7,0 0 6,-2 0-7,2 0 1,-2-2-6,0 2 0,2 0-5,-2-1-5,2 0-10,-2 0 2,0 0 3,0-2 2</inkml:trace>
  <inkml:trace contextRef="#ctx0" brushRef="#br0" timeOffset="19543">1859 791 19,'-2'-1'4,"-5"0"-1,-1-2 0,0 2 0,-2-1 0,-3-2-1,1 1 0,-1-2 0,1 1 0,-3-2 0,1 0 0,-1-1-1,3-1 0,-3-2 1,3 1-1,2 0 0,-1-3 0,1 1 0,2-2-1,-1-1 1,3-1 6,2 1-8,2-1 1,0 1 0,2 0-1,2 0 1,0 1 0,4 0 13,0 2-8,1-1-1,1 2 6,2 0-1,1 2-14,1 0 7,0 2 0,3 1-7,-1 3 13,1 0-7,2 2-7,-1 1 14,1 2-7,1 2-7,-1 2 7,-1 0 6,1 2-13,0 3 7,-1 0-6,-1 2 13,-3 0-14,3 1 7,-3 0 0,-2 1 0,1 2-6,-3 0 13,-2 1-1,-2 0-14,1 1 1,-3 0 7,-2 0-6,-2 0 13,-1-1-1,-3 0-7,0 0 6,-2-1-1,-1 0-13,-3-2 14,2-1-1,-5 0-14,3-1 14,-1-1 0,-1 0-13,-1-3 13,1-1 0,-3 0-7,3-2-6,-3-2 7,1-1 0,-1-1 13,0-2-14,1 1 0,-1-4-6,1 1 13,-1-2-6,3-2 12,-1 1-20,3-2 14,-1-1 5,1-1-20,4-2 27,-1 2-21,3-1 6,2 0 6,0 0 6,4 0-8,0 0-1,2-2-1,2 2 6,2 0-7,3 1 5,-1 1-1,2 1 0,1 1-1,-1 2-14,2 0 8,1 1 0,1 3 6,-1 1-7,1 3 6,1 2-7,-1 1 1,-1 2 6,1 0-1,-1 3-6,-1 0 6,-2 1 0,3 2-7,-3 0-6,0-1 1,1 2 7,-1-1-6,-2 0 7,1-1-12,-1 0 8,0-1 6,-1-1-6,-1 0 13,0-3-20,0 0 14,0-1 6,1-2-14,-1-1 13,-2 0-19,2-3 13,2 0 0,-1-1-13,1-1 21,-2-2-14,2-1 7,1 1-7,-3-1 7,2-1-1,-2-1-6,3 1 13,-3 0-8,-2 0 7,2-1-20,-2 1 14,1 2 6,-1-1-7,0 1 6,0 0-14,0-1 7,-2 2 7,-2 0-20,2 0 14,-2 1-6,0 0-6,0 1 14,0 0-19,0 0 2,0 0 1,0 1 1,0-1 2,-2 0 0,2 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26.64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48 263 20,'0'0'4,"0"0"-1,0-1 0,-2 0 0,-2 0 0,2-2 0,-2 1-1,-1 1 0,1-2 0,0 1 0,2 1-1,0-1 7,-2-1-1,2 2-8,2 0 1,-2 0 6,0 0-1,0-2 6,0 2-14,0 0 13,2 0-7,-3-1 5,3 2-13,0 0 1,0 0 6,0 0 0,0 0 0,0-1 6,0 1 5,5-1-2,1-2-1,2 0-14,4 0 13,5-2-7,4 1 6,4 0-14,4-1 7,2 0 7,4 2-20,4-1 20,3 1-7,1 0 6,3 0-1,1-1-1,-1 1 0,-1 0-7,-1 2 6,-3-1 0,1 0-7,-5-1 7,-2 2-1,-2-1 0,-2 1-19,-4-1 14,0 2-6,-6-1 7,-3 0 7,-1-1-7,-3 0 0,-1 1 0,-3 0 0,0 0-12,-1 0 8,-3 0-6,-2-1 1,0 2 1,0 0 1,-2 0 1,-2 0 0,-2 0 1,0 2 0,0-4 0</inkml:trace>
  <inkml:trace contextRef="#ctx0" brushRef="#br0" timeOffset="385">793 47 17,'0'-3'4,"-2"1"-1,0 0-1,-2-2 1,2 1 0,-2-1-1,2-1 0,-2 2 0,1 1 0,-1-2 0,2 2 0,-2-1 0,2 1 0,0 0-1,0 0 0,2 1 0,-2 0 0,2 0 0,-2 1-1,2-1 1,2 1 0,-2-1 0,0 2-1,2-1 0,0 2 0,0 0 0,4 1 0,0 0 0,5 2 0,-1-1 1,5 0-1,-1 2 0,5 0 0,-1 0 1,5 1-1,-2 0 0,2 0 0,2-1 0,-3 0-1,1 1 2,-2 0-1,-3 0 0,-1 0 0,0-1 0,-5 1-1,-2-1 1,3-1 1,-5 0-1,-2 1 7,-4 1-7,0-1 0,-4 1 0,-2 2-1,-2-1 1,-4 0-1,-1 1 0,-1 1 1,-3 0 0,1 2-1,-3 1 0,-1 0-1,-1 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16.78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778 15 18,'0'0'4,"-2"0"-1,2 0 0,0 0 0,0 0-1,0 0 0,0-1 1,0-1-2,0 0 1,0 1-1,0-1 1,0 1 0,0 0 0,-2-1-1,2 0 1,0 1-1,0 1 6,0 0-7,0 0 0,0 0 7,0 0-8,0 0 0,0 0 0,0 0 0,-2 0 0,2 0 1,0 0 6,0 0-7,-2 1 0,0-1 1,0 4 0,-2-2-1,0 3 1,0-1-1,-1 1 1,3-2 0,-2 2-1,2 0 1,0-1 6,0 1-7,0-1 0,2-1 0,0 1 7,2 0-8,0 1 1,0-2 6,2 0 0,3-1-7,-1 0 0,0 1 0,0-3 7,0 0-7,1 0 0,-1 0 7,0 0-7,-2-1 0,2-1 0,-4 0 1,3 1 0,-3-1 0,-2 0 0,0 1 0,0 0 7,-2-1-1,2-1-7,-2 1 0,-3 1 7,3 0-1,-2 1-7,0 0 0,0 0 7,-2 1 0,2-1-7,-1 0 0,1 1 0,0 0 1,0 2 7,0-2-7,0 1 6,2-1-6,0 2-1,-1-2 1,3 0-1,-2 0 1,2 0-1,2 2-1</inkml:trace>
  <inkml:trace contextRef="#ctx0" brushRef="#br0" timeOffset="716">85 444 20,'-5'0'4,"3"0"-1,-2 0 0,0 0 0,-2 0-1,2 0 0,0 0 0,-1 0 0,1 0 0,0 1 0,0-1-1,2 1 1,-2-1-1,2 2 1,0-2-1,2 0 0,-2 1 0,2-1 6,-3 0-7,3 0 6,3 0-7,-1 1 13,2-1-8,2 0 0,4 1 5,5-1-1,6 0-7,-1 0 0,7 0 6,6-1-1,5 1-1,5 0 0,7 0-1,2 1-13,6-1 8,2 1 12,4 2-7,4-1 5,1 1-7,-3 1 0,2-1 6,-1 1-8,-3-1 0,-2 1 0,-2-1 7,-2 2-7,-4-1-13,-2 0 8,-5 0 1,-3 0 6,-1 0-6,-3-1 7,-5 1-1,0-1 0,-4 1 6,-2-2-1,-2 2-7,-4-2 0,-2 0 0,-3 0 6,-1 0-7,-1-1 0,-1 1 0,-1 0 0,-1-2 1,-3 1-7,0-1 7,-1 0 0,-1 0-6,0 0 7,1-1 0,-3-1 0,-2 1-13,0 0 2,0 0 1,-2-1 0,0-1 0,0-1 0</inkml:trace>
  <inkml:trace contextRef="#ctx0" brushRef="#br0" timeOffset="1430">0 682 19,'0'0'4,"0"0"-1,0 0 0,0 0 0,0 0 0,0 0-1,0 0 0,0 0 0,0 0 0,0 0 0,0 0 0,0 0-1,0 0 1,0 0-1,2 2 0,0 1 13,2-1-15,2 0 7,4 1-7,1 0 6,3-1 12,5 1-8,0-1-1,3 0-1,7 2-1,5-2-7,3-1 6,6 2 6,3-1-2,4 2-1,-1-2-1,5 1-7,2 1 0,2-1-6,0 0 13,2-1-20,-2 0 21,0 1-7,-2-2 6,-2-1-7,-2 1 6,-3-1-13,-1 1 13,-2-2-7,-3 1 6,-1 0-7,-3 0 7,0-1-7,-3 0 7,-1 0-14,-4-1 2,0 1 13,-4 2-7,0-1 13,0 0-8,-2 0-1,-5 0-6,1 0 13,2 2-2,-5-1-1,-1 0-7,-3 0 6,1 0 0,-3 0-1,-1 1-7,-1 0-12,0-1 20,3 0 0,-5 0-7,3 2 0,-3-2 0,0 1 0,-2 1 6,3-2 6,-1 0-1,-2-1 5,0 0-15,3 2 6,-3-1 0,0 1-1,-2-1-7,2 0 7,-1 0-14,-1 0 8,0-1 12,-2 1-7,2 1-7,-2-1 7,0-1-7,2 1-6,-2 0 14,-2-1-7,2 0 6,-2 0 0,0-1-13,0 0-5,0 0-11,0-1 3,-2 2 1</inkml:trace>
  <inkml:trace contextRef="#ctx0" brushRef="#br0" timeOffset="4013">2666 423 20,'-5'-1'4,"3"0"0,0 0-1,-2-1 0,0 2 0,0-1 0,0 1-2,2-1 1,-2 1 0,-1 0-1,3 0 0,0 0 0,0 0 0,0 0 0,0 0 0,2 1 0,-2-1 0,2 1 6,-2-1-1,2 2 6,2-1-8,0 0-7,4 1 7,0-1 6,5 1 5,3 0-21,3 0 13,4 1 12,3-2-15,3 1-7,2-1 13,5 0-7,3 1-7,0-1 19,5 0-20,1 0 19,1 1-2,-1 0-14,3 0 13,-3-1-1,1 1-8,-1 0 0,-4-1-6,1 1 0,-3-1 13,-2 0-7,-2 1-1,-1-1 13,-1 0-8,-4 0-1,-3-1-7,-1 1-6,-2-1 1,-5 1 14,1-1-1,-5 0-7,-1 0 6,-3 0-19,-2-1-5,1 1 2,-5-1 2,-2 0 2,-2 0 0,-5 0 1</inkml:trace>
  <inkml:trace contextRef="#ctx0" brushRef="#br0" timeOffset="4534">2380 589 18,'0'0'4,"-2"1"0,0 0-1,0 0 0,-1 0-1,1 0 0,-2 1 0,2-1 0,0 1 0,2-1 0,-2 2-1,0-1 1,2 0 0,0 2 0,0-2 6,2 0-8,0 1 7,2-1 11,0 2-8,7-2-2,3 0-1,3 1 0,4-2 11,3 1-8,5-1-8,5 0 0,3 1 6,4-1-1,3 1-7,3 0 6,3 1-7,2 0 6,2 0 0,2-1 5,0 1-7,-3 1-7,-1-1 7,-2 0 0,-2 0-1,-3 1-12,-1-2 20,-3 0-14,-2 1-6,-1-1 20,-5 0-1,0 2-8,-2-1 0,-4 0 6,0 0 0,-2 0-1,-2 0-1,-1 1-1,-3-1-6,-2 1 0,-1-2 0,-1 0 0,-3 1 1,1-1 0,-1-1 0,-4 1 0,1 0 6,-3-1 0,0 0-1,-2-1 6,2 1-8,-2-1-6,1 1 13,-1 0-8,-2-2 7,0 2-14,0-1 1,0 2 19,-2-1-8,0-2-7,2 1 13,0 0-8,-2 0 0,0-2-1,0 2 0,0 0 6,0 0-2,0 0 0,0 0-1,0 0-1,0 0-13,0 0 7,0-1 6,0 1-13,0 0 8,0 0 12,0 0-8,0 0 0,0 0 6,0 0-8,0 0 6,0 0-7,0 0 0,0 0 6,0 0-7,0 0 0,0 0 12,0 0-8,0 0-6,0 0 0,0 0 0,0 0 13,0 0-1,0 0-8,0 0 6,0 0-1,0 0-1,0 0-7,0 0 7,0 0-1,0 0-1,0 0 0,0 0-13,0 0-5,0 0 14,0 0 0,0 0 0,0 0 6,0 0-1,0 0-13,0 0 1,0 0 1,0 0 7,0 0-13,0 0 2,0 0 1,0 0-11,0 0-10,0 0-3,-2 0 3,2 0 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23.86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3443 1347 19,'0'0'4,"-2"0"-1,0 0 0,-2 0 0,1 0 0,-1 0 0,2 0-1,0 1 0,0-1-1,2 0 1,-2 0 0,2 2-1,0-2 1,2 0-1,0 0 7,2 0-8,3 0 0,3 0 7,2 1-1,3-1-7,26-1 0,7 1 6,8 0 0,-23-2-1,4 2-1,7-1-7,8 0 8,1-1-8,66 0 1,-10-2 0,-3 3 0,-50 1 1,4 0 0,4 0 1,5 1 0,72 1 0,-11 1-1,-12-1 1,-6 1-1,-8 1 0,-57-3 0,1 0-1</inkml:trace>
  <inkml:trace contextRef="#ctx0" brushRef="#br0" timeOffset="1079">-3 1269 19,'0'0'3,"0"0"1,0 0-1,0 0 0,0 0 0,0 0-1,0 0 0,0 0 0,0 0 0,-2 0 0,2 0 0,0 0-1,0 0 1,0 0-1,0 0 13,0 0-8,0 0-8,0 0 1,0 3 19,0-2-2,0 0-9,2-1-7,5 1 0,-1-1 7,2 1 5,2-1-2,19 2-7,3-2-7,1 0 1,-13 0 0,3 0 7,6 0 12,4-2-21,7 1 7,1 0 0,7-1 6,2-2 5,55-1-2,-3-2-7,-53 3-7,5-1-6,4 2 14,2-1-1,3 1 0,-1-1-1,0 2-7,62-2 1,-16 0 7,-15 3-1,-12 1 0,-44 0-13,-2 0 7,3 0 1,-3 0 6,-2 0-7,0 0 1,-2 1-6,0-1 7,-4 1 0,0-1-6,-2 1 13,-2-1 0,0 0 5,-5 2-14,1-2 7,0 1 6,-5-1-14,-1 0 13,-1 1-1,-2-1-1,1 1-7,-3-1-7,-2 0 8,0 0 6,1 1 5,-3-1-14,-2-1 0,2 1 1,-2 1 6,2-1-13,-2 0 1,2 0 13,-1 1 6,-1-1-2,0 1-14,0-1-5,-2 0 1,2 0 1,0 0 13,0 0-7,-2 0-6,2 0 13,0 0 0,0 0 5,-2 0-1,2 0-1,0 0-8,0 0 0,0 2 0,1-2 6,-1 0-1,0 0-1,0 0 0,0 0-7,0 0-6,0 1-5,0 0 1,0-1 8,0 1 7,0-1-7,2 1 1,1-1 0,-1 1 0,0-1 7,2 0-13,-2 0 1,2 2 7,1-2 1,-3 1 0,2-1 6,-2 0-1,2 1-1,-2-1 0,3 0-1,-3 0 6,2 0-1,-2 0-20,0 0 8,-2 1 1,3-1 0,-3 0-6,0 1 1,2-1 14,-2 0-20,-2 0-4,2 1 2,0-1 1,-2 0 1,2 2 1</inkml:trace>
  <inkml:trace contextRef="#ctx0" brushRef="#br0" timeOffset="16634">2363 1453 19,'2'-2'4,"1"-1"0,1 2-1,0-1 0,0 0 0,2-2-1,0 3 0,-1-1 0,1-1-1,0 1 1,2-2-1,1 2 0,-3-1 0,-2 0-1,2 0 1,-2-1 0,2 1-1,1-1 1,-1 0 0,0-1 0,0-1 0,3-1 0,-3 0-1,0-1 1,0 0-1,0-1 1,1 0-1,-1-2 1,0-1-1,0 2 0,1-2 0,-1 0 0,-2-1 7,0 0-8,0-1 0,0-2 7,1 0-1,-1-2 0,0 1-8,0-2 7,-2-1-6,0 0 0,2-1 6,-2 0-6,0-1 6,0-2-7,-2 2 7,0-1 0,0 0-7,-2 1 13,0 0-8,0-1 6,0 0 5,0 1-7,-2 1-7,0 1 6,0-1 6,0 0-2,-1 1-13,-1 0 6,2 1 13,-2-1-2,0 0-2,-1 1-1,1 1-2,0-1-7,0 1 6,-1-1-7,1 2-6,0-1 13,-2 1-7,-1-1 0,1 1 6,-2 0 0,2-1-1,-1 3 5,-1-1-1,0 0-13,-1-1 6,1 1 0,-3 0 6,-1-1-7,1 2 12,-1 0-14,2 0-6,-1 0 20,-1 1-2,-1-1-20,3 1 7,-3 0 13,1 1-1,-1 1-20,1-1 20,-1 1-2,1 1 6,-1 0-2,1 1-14,-1 0 0,1 2 0,-1 0 7,1 0-7,-1 1 0,1 1 7,-3-1-7,3 1-6,-3 2 13,2-1 0,1-1 5,-1 2-13,1 0 0,-1 1 7,1-1-1,-1 1-7,1-1 1,-1 2 13,-1 0-1,1-1-14,-1 1 7,1 0 0,-1 1-7,-1-2 1,1 2 6,-1 0-6,-2-1 7,1 0 6,1 1-14,-2 0 13,3-1-1,-3 1-13,3-1 13,-1 1-7,1-1-13,-1 1 14,-2 0-12,3-1 14,-1 1-7,3 0-6,-3 0 20,1 0-13,-1 0 19,0 0-15,1 1-6,-1-2 13,1 2-7,-1 0 6,0 0-1,3 0-7,-3 0-6,1 0 7,1 0 0,-1 0-6,1 0 19,1 0-20,-3 0 13,1 2-7,1-2-6,-1 0 13,-1 1 6,2-1-8,-1 1 0,1 0-7,-1 0 0,1 0 7,-1 0-7,1 1 13,1-1-1,-3 0-14,1 0 13,3-1-7,-1 1-13,1 0 14,-1 2 0,1-2-6,1 1 0,-1-1 7,1 2 0,0-1-20,-1 0 21,1 1-6,1 0 6,-1 1-7,2-2-6,-1 0 20,1 1-20,-1 0 20,3 1-8,-2-1-6,-1 2 0,1-2 1,2 1 0,-3-1 0,3 2 7,0-2-1,0 2-1,-3 0-6,3-1-6,-2 2 20,1 0-14,-1 0-6,2 1 14,-1-2-7,-1 2 0,2 0 0,-3 0 7,3 0-1,-2 0-7,1 0 1,-1 0 0,2 3 0,-1-3 1,1 1 6,0 1-1,0 0-6,-1-1 6,3 0 0,-2 2 5,2 0-1,-1 1-7,-1-2 6,2 1-13,0 1 7,-1-1-13,1 1 14,0 0 6,0 0-13,0 0 0,-1 1 1,1-1 7,0 0-1,0 0 0,0 0 0,-1 0-7,3 0 1,-2 0 0,2-1 7,0 1 0,0-1-7,-3 1 1,3-2 0,-2 1 13,2 1-1,0-2-2,2 1-13,-3 0 7,1-1-6,2 0 0,-2-1-5,2 1 7,-2-1 7,2 0 6,-2-1-2,2 1-1,-3-1-7,3 1-6,-2 0 1,0-1-6,0 1-5,2 0 8,-2 1-5,2-1 21,-3 0 5,3 0-2,-2 0-1,2 0-1,0 0-8,0 0 6,-2 1-7,2-1 0,0 0-6,0 0 7,2 1 0,-2 1 0,2-1 0,-2-1-1,2 1 0,0-1 0,0 3 0,0-1 7,0 0-1,0 0-13,0 1 7,0-1 0,0-1-7,2 2 14,-2-2-1,0 0-1,0 1-7,0 0 1,0-1 12,0 1-7,2-1-13,-2 0 13,0 3 0,0-3-1,0 0-6,0 1-6,2-1 7,-2 0 13,2 1-8,-2-1-6,2 0 12,0-1-7,0 2-6,0-1 0,0-1 13,0 0-7,0 0-7,2 0 1,-1-1 13,-1 2-1,0-3-1,0 3-7,2-2 6,-2 0-7,2 0 0,-2 1-6,2-1 7,1 0-6,-3 0-6,2 0 14,0-1-6,2 3 0,-2-2 7,2 0 0,-1 0-1,1-1 6,0 1 5,-2 2-7,2-2-1,1 0-13,-1-1 7,0 1 0,0 0 0,0 2 0,1-2 13,-1 1-20,0-1 13,0-2 0,1 1-7,-1 0 6,0 1 6,0-1-20,0-2 14,1 2 5,-3 0-13,2-1 7,0 1-7,0-1 13,1 0-14,-1 0 7,0-2 6,0 2-13,0-2 7,1 1-7,-1 0 7,0 0-7,0 1 14,3-2-8,-3 0-6,2 2 19,-2-1-8,3 0-1,-3 0 0,2-1-7,0 2 13,-1-2-2,1 1-13,0-1-6,0 1 14,-1-1-1,1 1 0,0-2-7,-2 2 1,3-1 0,-1 1 0,0-1 1,1-1 6,-1 2 6,0-1-14,3 1 13,-3-1-1,0 2-1,3-2-1,-1 1 0,0-1-1,1 2-1,-3-1 0,2 0-7,1 0 7,-1-1-1,2 1 0,-1 0-1,-1 0 0,3 0 0,-3-1 6,0 0-7,3 1-7,-3-1 7,2 1 0,-1-1-6,1 1 7,-1-1-1,1-1 6,-2 2-13,3-1 7,-1 1-6,1-1 13,-1 1-20,1-1 14,-1 2-6,0-3 13,1 2-14,-1-1 7,1 1 0,-1-1-1,3 1-12,-3-1 20,3 1-14,-3-1 1,3 1-6,-3-1 20,2 1-14,-1-2 13,1 1-7,-1 0-7,1 0 14,-1-2-14,1 2 13,-1-1-1,-1-1-13,3 3 13,-3-2-1,0 0-13,1 1 1,1-1 13,-1 1-1,1 0-7,1-1 0,-1 0 0,3 1 13,-3-1-2,3 0-13,-2 1 0,-1-1 7,1 0-1,-3 1 0,2-1-7,-1-1 1,-1 2-6,1-1 1,-1 0 13,1 0 0,-3 1 5,0-1-1,1 0-7,-1 1 0,0-1 6,-1 0-1,1 0-20,0-2 2,1 1 20,-3 0-1,2 0-1,-1 0-1,1-1-20,-2 0 2,3 1 14,-3 1 0,2-1 6,-1 0-1,1-1-14,-2 0 7,1 0 0,1 0 7,-2 1-14,1-2 14,-1 1-1,0 0-13,2 0 13,-1-1-13,-1 1 13,0 0-13,1 0 7,-3-1 6,0 1-1,2-2 6,-1 1-20,-1 0 14,2 0-7,0 0 12,-1 0-7,1-1 6,-2 2-8,2-1-12,1-1 20,-3 1-7,2-2-7,0 1 7,1 0-7,-1 1 14,0-2-8,1 1-6,-1 0 13,0-1-7,0 1-7,3 0-5,-3-2 20,0 1-7,1 0-13,1 0 14,-2-1 6,1 1-8,-1 1 0,2-2-13,-1 2 21,-1-2-1,0 1-14,0 1 7,1-1-13,-3 0 21,2-2-1,-2 2-14,3-2 1,-1 1 13,0 1-1,1 0-7,-1-2 6,0 0-13,0 2 1,1-3 13,-1 1-7,0-1-6,-2 1-6,3 0 14,-1-1-6,0 2 6,1-1-6,-3-1 7,2 1-1,0 0 0,1 0-13,-3 0 20,2 1-7,-2-2 0,3 0-7,-3 1 7,0 1 6,0-2-1,1 1-1,-1 1-1,0-1 0,0 0-7,0 0 0,1-1 7,-3 0-7,2 0 0,-2-1 7,2 0 5,-1 0-1,-1 1-14,0-2 7,0 1-13,0 0 8,0 0 7,0 0 5,1 1-13,-1 0 0,0 0 7,0-1 0,0 1-13,-2-1 7,2 0 13,-2 1-7,3-1-1,-3 2-12,2-2 20,-2 1-14,0 0 0,0 0 1,0 0 13,0 1-2,0-1-1,0 0-19,0 1 20,0 0-13,0 0 0,1 1 1,-1 0 13,-2 0-8,2 0 0,-2 0-12,2-1-18,-2 2 10,0-2-4,0 0-9,-2 0-9,0-1-20,0 0 1,-3 0 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5:47.85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902 82 20,'2'-1'4,"-2"0"0,2-3-1,0 1 0,3-2-1,-1-1 0,-2 1 0,2 0 0,0 0 0,-2 1 0,2 0 0,-2-1 0,3 1-1,-3 0 7,2 1-8,-2-2 7,0 0-1,0 3-1,0-1-1,-2-1 0,2 2-1,-2-1 6,-2 0-1,2 2-7,-2 0 0,0-2-7,0 3 1,-2-1 13,-3 2-1,-1 0-1,0 2 0,-2 0-1,-5 3 5,1 2-20,-3 2 14,-2 1 6,1 3-14,-5 1 13,-2 3 5,-2 2-8,-2 2 6,0 1-2,-2 4-7,0 2-1,-2 2 6,-2 2-7,0 3 0,0 1 12,0 3-14,0 3 7,-1 4-14,1 0 14,0 3 5,4 2-1,0 1 5,0 2-2,4 1-1,2 2-14,3 2 12,-1 2 5,2 3-8,2 1 6,1 3-2,3 2-8,1 0 0,2 2 0,3 3-1,1 2 12,2 1-1,2 3-8,2-2 12,2 1-9,2 0-1,2-1-7,0 2 6,4 0 0,0 1 11,3-1-2,-1-3-2,3-1-1,1-1-14,3-4 13,-1 0-21,1-2 20,1-1-13,3-2 13,2-3-8,-1-3 12,3-3-8,0-3 0,29 51-1,-7-17-7,-3-17 6,-23-42 6,-1-1 5,1-1-14,0-2-7,-1-2 1,1 0 7,0-2 0,-3-2 0,1-2 6,-3-2-1,1 1-1,-3-3-14,1-2 8,-3-2 0,-1-1 0,-1-1 12,-2-2-20,1 0 7,-3-1 0,-2-2 7,0 1-14,0 0 8,0-2 6,-2 1-7,0-1 6,0-1-7,1 1 13,-3-1-14,2 0-6,0 1 14,-2-2-7,2 2 0,-2 0 7,2 0-13,-2 1 13,0-1 0,0 1-13,0-1 13,0 2 6,0 0-8,0-2 6,2 2-1,-2-2-14,0 2-5,0 0 14,2-1-7,-2 2 13,2 0-1,-2 0-7,2-1 6,0 1-1,-2 2-7,2-1-6,0 2 13,0 0-7,0 1 0,1 1 7,1-2-1,-2 2-7,0 0-6,2 1 14,0 1-1,0 0-1,0 1-13,3 0 14,-1 1-1,0 0 0,0 0-7,2 1 0,1 2-6,-1-1 8,0 1 6,1 0-7,1 1-6,-2 1 8,2 0 0,1-1 6,-1 1-7,0 0 0,3-1 6,-3 0-7,1 1 1,-1 0 0,0 1 6,1-1-7,-1-2 7,0 1-1,-1-2 0,1 2-1,0 0-6,-4-1 12,3 0-19,-1-1 1,-2 0 13,0-2 0,1 0 6,1-1-27,-2 0 15,0-1 7,0-1 5,1 1-1,-1-1-1,0 0-7,0-2-1,1-2 7,-1 0-20,-2 1 14,2-1-6,-2-1 7,0-2-7,3 1 13,-1-1-7,-2-2 0,0 1-13,-2 1 2,2-2 7,-2-1 7,2 1-7,-2-1-18,-2-1 2,0 0-22,0-2 11,-2 1-27,2 0 6,0 0 5</inkml:trace>
  <inkml:trace contextRef="#ctx0" brushRef="#br0" timeOffset="2138">2317 4942 19,'0'0'4,"0"-1"-1,2-1 0,-2 1 0,2-2-1,-2 0 0,2 0 1,0 0-1,0-1 0,0 0 0,0-1 0,3 0 6,-3 0-7,0-1 0,0 1 6,-2-1 11,0 2-2,0-2-8,-2 1-1,-2 0 5,-1 2-1,-3-1-2,-2 3-7,-1 0 19,-3 2-22,-1 3 19,-3 2-15,-1 2 6,1 2 5,-3 2-8,2 2 6,-1 2 5,1 2-21,5 0 13,-3 1-20,5 2 20,3 0-1,1 0-20,6 1 20,2 0-1,2-2-7,6 1 6,5-3-7,1 1 7,5-3-7,4-2 0,-1-2 0,5-3-6,2-2 7,0-1 6,0-3-13,2-2 1,-2-2 1,-2-3-6,0-3 8,-2-1 13,-3-1-2,-3-3-7,0-2 6,-3-1-1,-1-2-7,-5 0 7,-2 0-1,-4-3 6,-2 1 4,-2 0-1,-4 0-21,0 0 13,-2 2 6,-2-1-20,-3 2 19,1 0-13,-4 2 12,-1 1-1,1 0-20,-1 2 2,3 1 13,-1 2-7,1 2-5,2 0-6,1 3-17,1 1 4,2 1 3,2 2 2,2 2 2,2-1 1</inkml:trace>
  <inkml:trace contextRef="#ctx0" brushRef="#br0" timeOffset="2600">2786 5073 38,'0'0'15,"0"0"-1,0 0 23,0 0-17,0 0 10,0 0-17,0 0 11,0 0-9,0-3-2,0 1 11,-2 1-3,2-2-28,0 1-5,0 1 2,0 0-5,0-2-6,2 2 2,-2 0 2</inkml:trace>
  <inkml:trace contextRef="#ctx0" brushRef="#br0" timeOffset="3150">3248 5037 22,'0'-3'4,"2"-1"-1,-2-1-1,0-1 1,0 0-1,2 0 0,2 1 0,-4-2 0,2 0 0,0 0 0,0 1 0,0 0-1,0 1 0,-2-1 0,2 3 0,-2 0 6,2-1-7,-2 2 13,0 1-8,-2-1-7,0 2 19,0 3-2,-4 0-8,-2 2-14,-1 1 20,1 2-2,-2 0-7,-1 2-1,1 2 6,-2 0-7,1 1 6,3 1-1,0 1-20,0 0 21,1-1-14,3 2 7,2 0 6,2 1 6,2-1-15,2 0 13,3-1-14,1 2 7,2-3-7,5-1 7,-1-3-13,5 0 7,1-1 7,3-4-1,0-1-13,2-2 7,0-1 7,-3-2 6,1-3-14,0-1 0,0-3 7,-3-1-7,1-3 7,-5-2-7,1 0 0,-5-2 1,1-3 6,-5 0 0,0 1-1,-4 0 0,-1 1-7,-3-1 13,-5 1-1,-1 2-20,-2 0 14,-2 1 0,-5 2 0,1 1 6,-1 2-8,-1 1 7,-1 1-1,1 1-7,1 3-6,3-1-6,1 3 8,1 0-5,-9 1-6,9 2 2,6 3 2,4-1 0,6 2 2,4 0 1,5-1 0</inkml:trace>
  <inkml:trace contextRef="#ctx0" brushRef="#br0" timeOffset="3665">3909 4963 20,'0'-1'4,"0"0"0,2-2 0,-2 2-1,3-1 0,-1 0 6,0-1-1,0 1 5,-2 0-8,0-1 6,-2 2-8,2-1-6,-2 2 0,-3 0 7,1 1-7,-2 1 19,-2 2-2,0 1-2,-3 1-20,1 1 14,0 3-7,-3 0 6,3 2-1,-3 1 6,3 1 5,2 1-20,0 1 13,1 0-20,3 1 14,0 0 0,2 0-1,2 0 7,2 2-14,2-1 7,2 1 6,5-3-13,-1-1 1,2-1 19,5-1-8,-2-1-20,5-3 27,-1-1-8,-1-2-13,1-1 7,2-4 1,-3-1 6,1-4-1,-3 0 6,1-3-20,-2 0 7,-1-4-6,-4 0 13,1-2-6,-3-2 6,0 0-13,-2-2 7,-3 0 6,-1-1 0,-2 0-1,0 0 0,-5 2-1,1 0-6,-2-1 12,0 3-13,0 2 7,-1 0-13,1 1 20,0 2-2,0 1-26,0 1 9,-1 1 1,3 1-5,0 2 1,-2-3 0,6 4 2,2 2 0,0 1 1</inkml:trace>
  <inkml:trace contextRef="#ctx0" brushRef="#br0" timeOffset="4106">4439 4856 21,'2'-2'4,"-2"-2"0,2-2-1,0-1 0,0 0 0,-2 0 19,2 0-3,-2 0-2,2 2 4,-2-1-15,2 1 5,-2 2 5,0-1-2,0 2-8,0 1-7,0 2 13,0 2-2,0 3-7,0 2-1,0 4 0,-2 0 6,0 3-1,0 1 5,0 1-20,0 3 20,0 1-20,0 1 13,0 0 12,0 2-2,0 0-8,0 1-1,0 0-7,-1 0 12,1-1-1,0 2-1,0-2-14,0 1 7,0-3 6,0 0-1,0-1-1,0-2 6,0-2-8,0-1-1,0 0 0,2-4 0,-2 0-7,2-3-6,0-1-17,0-1-3,0-2 3,2-1 3,2-2 2,0-1 1</inkml:trace>
  <inkml:trace contextRef="#ctx0" brushRef="#br0" timeOffset="4558">5409 5007 22,'0'0'5,"0"0"6,0 0-9,0 0 1,0 0 6,0 0-2,-4 2-7,-2-2 19,3 1-15,1 0 12,-2 1-8,-4 1 5,0 0 5,-3 3-9,-1 1-13,0 1 19,-3 1-2,-1 2-2,-1-1-7,-2 3-1,3 1 6,-3 0-7,-1 1 6,1 0-1,0 2-7,1-1 0,-1 1 6,0 0-1,3-2-13,1 2 7,1-2 0,-1 1-18,3-1 15,2-2-13,-1-2 2,3 0 2,0-2 0,2-1 1,-1-1 1</inkml:trace>
  <inkml:trace contextRef="#ctx0" brushRef="#br0" timeOffset="4825">4933 5055 22,'0'-1'4,"-2"0"0,2 0-1,0-2 7,-2 1-1,2 1-2,0 0 6,0 0-8,0 1-7,0 0 7,0 0 11,2 2-8,2 1-1,2 2 6,1 1 4,1 2-14,2 2 12,3 2-8,-1 2-8,1 1 7,1 2 5,-2 0-7,3 3 5,1 0-1,-1-1 12,-1 2-15,1 0 12,-3 0-2,1 0-9,1 0 6,-1-1-2,-3 0-1,0-2 5,-1 1-1,-1-3-8,-2 1 5,0-2-13,0-1 12,1-1-7,-3-2-6,0 0 0,0-2 19,0 0-2,-2-2-1,2 0-2,-2-1-7,0 0-1,1-3-6,-1 1-6,0-1 8,0 0 6,-2-2-13,2 0 8,-2 0-7,2-2-24,-2-1 4,0 1-3,0-3 3</inkml:trace>
  <inkml:trace contextRef="#ctx0" brushRef="#br0" timeOffset="5897">5798 5038 19,'0'0'4,"0"0"0,0 0 0,0 0-1,0-1 0,0-3 0,-2 2 0,2-1-1,0 0 13,-2 1-9,2-1 0,0 1-1,0 0 6,0-1-8,2 0 6,-2 0 5,2 1-14,0 0 12,2-2-8,0 2 12,2 0-8,3-1-7,-1 1-6,4 0 19,1 0-14,1 1 12,3 0-8,-1 0 6,3 1-1,-1 1-14,-1 0 13,2 2 6,-3-1-8,1 1 5,-3 2-20,1 2 20,-3 1-8,-4 2-6,-2 0 13,-1 3-8,-5 1 0,-2 1 6,-5 1-1,-3 3-20,0 0 8,-5 0 13,-1 1-7,-5 2 6,2 0-20,-1 1 2,-3-3 20,2 1-7,1 0 6,-1-1-1,2-1-7,3-2 6,-1 0-1,5-1-7,-1-2 7,3 0-7,2-2 13,2-1-14,3-2-6,1 1 14,4-1-7,3-2 12,1 0-7,4-1-7,5-1 7,-1-1 0,5 1-1,1-2 6,3 0-7,0 0 0,0 0 0,1-1 6,3 0-7,2 1 0,-2-1 0,0 0 0,0 2 6,-4-2-1,-3 0 0,-1 1-1,0-1-7,-5-1-6,1 1 2,-3 1 0,-2-2 1,-1-1 7,-3 1-6,0-1 1,0 0 0,-2 0 7,0 0-1,1 1 6,-3-1-13,0 0-12,-2 0-4,0-1-4,-2 0 2,0-1 3,2-1 1</inkml:trace>
  <inkml:trace contextRef="#ctx0" brushRef="#br0" timeOffset="7224">6346 4631 19,'2'-1'3,"0"0"1,0 0 0,2 0-1,-2-1 0,2 0 0,0 0-1,3 1 0,-3-3 0,2 1 0,0-2-1,0 0 0,3 1 1,-3-2-1,2-1 0,-2 1-1,3-2 7,-3 0-7,2-2 0,-2 1 0,1-1 6,-3-1-7,2-1 0,-2 1 1,-2-2 6,0 0-1,-2-1 6,0-1-14,-2 1 7,-2-1-1,-2 1-7,-3 0 7,-1 0 6,-2 2-1,-3 1-7,1 0 0,-3 1 6,-1 2-7,-3-1 6,-16-2-13,4 1 7,2 6 0,0 4 0,4 0 6,2 2-1,6 5 0,1 1-1,5 4-7,3 1 7,2 0-7,6 2 7,2 1-13,4 1 13,2 2 0,2 2-1,9-1-6,-1 3 13,5-1-20,-11-10 7,5 2-6,-1 1 8,3 1 6,1 1-13,1-1 13,2 3-7,-3-2 1,3 2-7,-2-1 2,-3 1 7,1 0-1,-3-2-6,-1 1 7,-3-1 6,-2-1-7,-2 1 6,-4-2-13,0-2 7,-4-1-6,-2 0 7,-4-1 6,0-1-1,-7-2 0,-1-1-14,-1-2 1,-1-1 7,-26 3-6,5-5 7,2-4 0,8 1 0,2-2-6,2-3 6,4-2 0,7 0 0,-1-3 0,5-2 6,4 1-7,4-4-6,2 0 7,4 0 0,2-4 0,9-1-1,-1 0-6,3 1 13,1 0-7,5 4 7,0-2-8,-1 0 1,-9 11-7,-1-1 0,3 1 0,-1 0 1,1-1 0</inkml:trace>
  <inkml:trace contextRef="#ctx0" brushRef="#br0" timeOffset="13666">3725 272 19,'-2'-1'4,"0"0"0,0 0-1,0-1 0,0 2-1,0-1 0,-2-1 0,2 2 0,0-1 0,2 1 0,-2 0 0,2-1-2,-2 1 1,2 0 0,0 0 0,0 0-1,0 0 1,0 0-1,0 0 1,0 0 0,0 0-1,0 0 0,0 0 1,0 0 0,0 0-1,0 1 7,0 0-7,0-1 0,0 0 0,0 1 0,0-1 6,0 0-1,0 0 0,0 1-1,0-1 6,0 0-14,0 0 13,0 0-13,0 1 6,2 1 6,0-2 6,2 1-8,2 0 11,2-1-14,5 1 6,-1-1-14,5 0 7,3 0 12,32-2-8,-25 1 6,4-1-2,6-1 5,5 1-2,3-2-8,5 2 0,3-2 5,5 2-7,69-3-7,-72 2-6,9 0 8,3 1 0,1 1-6,4-1 1,1 0 7,-1 1 7,75-1-1,-17-2-1,-70 3-1,0-1 6,0 1-1,0-2-8,-2 1-6,0 0 7,-2 1 0,-5-2-1,-1 1 0,0 1 0,-5 0 0,-1-2-13,-7 2 14,-2 0 6,-2 1-1,-2-1-13,-4 0 13,0 1-1,-4 1-13,-5-1 7,1 0 7,-5-1-14,1 2 1,10 0 7,-5-1 6,-5 0-1,-5 1-19,-2 0 8,-1-1 7,-3 0-1,-4 0-6,2-1 13,0 1-1,-2 0-13,0 1 7,0-2 6,0 1-7,0 0-13,0 0 8,0 0 13,0 0-1,0 0-13,0 0 1,0 0 6,-2 1 0,2 0 0,0-1 0,-2 2 6,0-1-7,2 1-6,0-1 1,0 0 13,-2 1-8,0 0 7,2-1-14,2 0 14,-4 0-7,2 1-13,0-1 2,2 0 14,-4-1 5,2 1-7,0 0 6,4 0-13,0-1 13,-2 0-19,-2 2 7,2-2 1,0 1 13,0-1-1,0 0-1,-2 0-14,0 0 14,2 0-1,2 0-7,-4 0-6,0 0 1,0 0-19,0 0 3,0 0 2,0 0 1</inkml:trace>
  <inkml:trace contextRef="#ctx0" brushRef="#br0" timeOffset="17756">7347 156 19,'0'0'3,"0"0"0,0 0 0,0 0-1,0 0 1,0 0-1,0 0 0,0 0 0,0 0 0,0 0 0,0 0-1,0 0 0,0 0-1,0 0 1,0 0 0,0 0 0,0 0 0,0 0 0,0 0-1,0 0 0,0 0 0,0 0 0,0 0 1,0 0-1,0 1 0,0-1 0,2 1 1,0 0 0,2 0-1,2 0 0,3 3 0,-1-2 1,2 2-1,13 3 0,2 0 0,2 0 0,4-2 1,2 2-1,-17-3 0,7-1 0,2 3 0,4-1 1,2 1-1,4 1 0,4-1 1,3 1-1,-1 1 0,50 6 0,-6-2 0,-7 0 7,-38-7-8,-1 1 1,4 1 12,1-2-7,3 2-1,1 0-1,0 0 0,-1 0-7,3 0 1,-3-1 7,50 8-1,-12-1-7,-10-1 7,-42-8-7,2 1 7,0 0 6,-2 0-13,2 0 0,-1 1 13,-1 1-14,0-1 1,-2 1 13,0-1-14,0-1 1,-4 1 7,0-1-7,-1-1 7,-3 2 0,0-1-7,-2 0 0,-3-2 1,1 1 13,-3-2-1,-1 0-14,-1 1 0,-1-2 7,-3 1 0,-2-1-7,1 0 8,-3 1-7,0-2 0,0 1 1,0-1-1,-1-1 0,-3-2-1</inkml:trace>
  <inkml:trace contextRef="#ctx0" brushRef="#br0" timeOffset="23697">6716 4550 23,'0'0'4,"0"0"0,-2-1-1,2-2 0,2-1 0,0 0 0,0-1-1,2 1-1,0-1 1,7 2 6,-1-3 5,7-1-14,1 2 6,7 0 6,2 2-1,-11-1 5,3 2-21,4 0 20,2 1-2,4-2-20,2 3 1,2-1 7,2 0 12,2 1-8,2 1 6,1 0-20,40 5 20,-1 0-7,-5 0-1,-7-2 0,-7 3-6,-34-5-6,3 0 14,0 0-1,-2 1-7,2-1-5,-2 0 7,-2 1 0,0-2 7,0 0-1,-5-1 6,-1 0-8,-3 0 6,-1 0-7,-1 0 6,-3-1-1,-1 1 0,0 0-20,-3-1 21,-1-1-1,0 0-7,-2 0 0,-2 1 0,2-1 0,-2 0-6,0-1-6,1 0 2,-3 1 0,2-2 1,-2 1 1,2-1 1,-2 1 0</inkml:trace>
  <inkml:trace contextRef="#ctx0" brushRef="#br0" timeOffset="24093">7916 4324 20,'0'-1'4,"-3"-1"-1,-1 0 0,2 0 0,-2-2 0,0 1 0,0-1-1,0 1 0,-3 0 0,1 1 0,0 0 0,-2-1-1,0 2 0,1 1 0,3 0 0,-2 1 0,2 1 0,0 1 6,2 1-1,0 1-7,2 1 7,2 1-7,2-1 6,2 1-7,2 0 0,3 1 7,1-1-7,2 1 0,3 1 7,-2-1-8,1 0 1,1 0 0,-3 0 0,1 0 0,-1-1 7,-2 0-7,-1-1 0,-1 0 7,-2 0-7,-1-2 0,-1 1 0,-2 0 1,-2-2 0,-2 1 0,0-1 0,0 1 7,-2-1 5,0 2-1,-4-2-1,-1 1-8,1 0-6,-2 1 7,-2 1 12,1 0-14,-1 1 12,-2 0-1,-1 1-8,1 1 0,-3 3 6,1 0-14,-3 0 20,3 2-27,-3 0 20,3 1-1,-1 1-1,1-2 6,-1 1-8,3 0 6,-3-1-14,3 0 7,2-1-7,-3-2 13,3 0-14,2-1 13,-3 1-13,3-3 7,0 0-13,0-1 8,1-1 6,1-2-6,2 1 0,0-1 0,0-1-5,-7 3-6,1-3 1,6-1 1,0-1 2,-2-2 0</inkml:trace>
  <inkml:trace contextRef="#ctx0" brushRef="#br0" timeOffset="40083">1736 6323 22,'0'0'4,"0"0"0,-2 0-1,0-1 0,0 0-1,-3 0 0,1 1 0,2-1-1,0 0 1,0 1-1,2-2 0,-2 1 1,2 1 6,-2 0-8,2 0 7,-2-1-7,2 1 6,0 0-1,0 0-7,0 0 13,0 0-1,0 0-2,0 0-13,0 0 7,0 0 6,0 0 5,0 0-8,0 0 0,0 0 5,0 0-1,0 0-1,0 0-14,0 0 14,0 0-8,0 0 13,0 0-2,-2 0-7,2 0 5,-2-2-1,2-1-20,-4 1 8,-1-1 7,1-1-7,0-1 7,-2 1 0,2-2 6,-2 0-2,-1-1 6,1 0-2,0 0-7,0-1 5,0-1-7,-3-2 0,3 1-7,-2-2 13,2-1-7,-1-2 0,1-3 12,0-2-1,0-5-14,2-1 6,2-5-7,0-1-5,2-3 19,0-3-20,2-1 14,2-2 5,0-2-7,2-1 0,0-2-1,3 0 6,-1-3-7,0-2-13,0-3 14,3 2 6,1-3-7,1-1 0,-1 0 0,5-1-7,-1-4 7,1 0 7,1-3-8,3-4-12,2 1 20,1 0-1,1 1-7,0 1 6,4 2-1,0 2-6,0 2 6,-2 2-19,2 1 1,-2 0 21,2 1-14,-2 3 7,-1 2-6,1 0 13,0 2-1,-2 2-1,-2 2-7,2 3 0,-3 2-6,-1 3 13,2 1 0,-3 2-1,-1 2-7,0 3-6,-1 1 7,-1 1 7,-1 2-20,-1 3 21,1 0-1,-3 1-1,-1 1-13,1 2 7,-3 2 0,0 1 0,-1 1 1,-3 3 6,2-1 5,-2 3-7,-2 0-1,1 2 12,-3-1-2,2 2-7,-2 1-7,-2-1 6,2 1-1,0 1 0,-2 1-7,0-1-6,0 1 14,0 1-1,0-1-13,0-1 14,2 2-7,-2-2-6,2 0 13,-2 0-13,0-2 14,0-1-7,2 4-6,-2-2 13,0-1-7,2 0-6,0-1 13,0 1-7,0 1-12,1-1 27,-1-1-21,0 2 13,0 0-7,0-1 7,2 1-1,-2-1-1,0 2-13,0-2 14,2 3-13,-2-2 13,0 1-6,3-1 6,-3 1-1,2 0-13,0 0 14,-2-1-1,0 2 0,2 0-1,-2-1-19,0 2 2,0 0 21,-2 0-7,2 1 0,-2-1 6,0 2-1,-2 0-7,-2 0 7,-2 4-1,-2 3-7,-5 1 13,-1 3-7,-5 1-7,1 2 1,-3-1 0,-2 1 0,0 1-6,1 2 8,-1-1 6,0 0 6,0 0-8,1-1-6,-1 2 6,0-3 0,3 0-1,-1-1-6,2 0 0,3-2 1,-1-2 7,5 0 5,-1-2-13,3-1-6,2-1 14,1-2-1,3 1-13,2-3 14,2-1 0,4-3-1,1-1-19,5-3 8,2-1 1,3-3 1,1-1 1,5-2-12,2-2 8,2-3-5,-1 1 14,5-2-12,0-1 20,0 1-20,2-1 14,0 1-6,0 1 7,-2-2-7,0 3 1,0 1 6,-2 1 0,-2 1-1,-2 1 0,-3 3 0,-1 0 0,-3 2-7,-1 2 7,-3 1 0,1 0 0,-5 0-13,0 4 14,1 1-1,-5 4 0,0 0-6,-2 4 6,0 2 0,-2 0-6,0 2 6,0 2 6,-2 1-7,2 0 6,-2 3-7,2 0 0,0 0 6,-2 2-13,2-1 1,0 2 13,2-1-1,0 1-13,2 0 7,0-1 6,0 0-7,3-2-6,-1 2-5,0-1 20,0-3-1,0 0-7,1 2-6,-1-2 1,0 2 6,-2-3 7,2 0-1,-2 0-8,1-2 1,-1-2 6,-2 1-13,0-3 0,0 0 14,0-3 5,0 1-14,0-2 7,-2 0-7,2-1 13,-2 0-14,0-1 6,0 0 0,-2-2 0,2 0-1,-4 1-13,0 1-11,0-2-3,0 1-4,-1 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6:20.226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214 468 23,'-5'0'4,"-1"0"0,-4 1-1,0 2 0,-3 0 0,-1 2-1,-1-1 0,-1 3 0,-1 2-1,1-1 0,-1 2 0,3 1 1,1-1-1,1 2 6,1 0-7,1 2 0,4-2 0,2 2 0,0 0 0,4 0 0,0 0 0,6-1 0,2 0 0,7-2 7,-1-1-8,3-2 0,3-1 1,1-1-1,2-1 0,1-4 1,1 0-1,0-3 1,2-3-1,0-1 1,0-1 0,0-3 0,-3-1 0,1-3 0,-2 0 0,-2-1 6,-3 1 0,1-2-1,-5 1 6,-1-2-2,-5 2 5,-2 1-1,-2-1-2,-4 2-1,-4 1-14,-2 1 13,-2 0-8,-5 2 0,-1 1 6,-1 1 0,-1 0-1,1 2-14,-1 2-5,1 0 1,3 1 1,2 0 1,-1 2 1,5 0 1,2 1-1</inkml:trace>
  <inkml:trace contextRef="#ctx0" brushRef="#br0" timeOffset="382">863 564 23,'0'0'4,"0"-1"0,-2-2-1,-1 1 0,3 0-1,-2-1 0,0-1-1,2 0-1,-2 1 0,0-2 0,2 0-1</inkml:trace>
  <inkml:trace contextRef="#ctx0" brushRef="#br0" timeOffset="558">1206 496 20,'-2'-1'4,"2"0"0,-4-2 0,-3 1-2,-1 1 1,-2 0 0,-1 1-1,-3 1 0,-1 0 0,-1 1 0,-1 2 0,1 1-1,-1 0 0,1 2 0,-1 2 0,1-1 0,3 2 0,1 0-1,2 0 1,1 1-1,3 0 0,0 1 0,4 0 0,4-1 0,0 2-1,4-2 0,0-1 1,5-1 0,1 0 0,1-1 0,3-2-1,1-2 0,1 0 0,3-2 0,-3-1 0,3-2 0,0-1 0,-1-2 1,1 0 0,-2-3 0,-3-2 0,-1 0 0,-1 0 1,1-2-1,-3 0 1,-2-1 0,-3-1 0,-1 0 0,-4 0 0,-2 1 6,-2 0-1,-2-1 0,-2 3-7,-3-1 6,-1 2-7,0-1 7,-3 2-7,-1 1 0,1 3 0,1 0 0,-1 1 0,3 0 0,0 2 0,2 1 0,-1 1-1,5 0 0</inkml:trace>
  <inkml:trace contextRef="#ctx0" brushRef="#br0" timeOffset="966">1650 395 24,'-2'0'5,"0"0"-2,-2-3 0,-4 2 0,-1 1 0,-1-1 0,0 2-2,-3 2 7,-1-1-7,-1 3 0,1-1 0,-1 2-1,-1 2 7,1 0-8,1 3 1,2 2 0,-1 0 0,3-1-1,-1 2 1,5 1 0,4 1-1,0-1 0,2 1 1,2-1-1,2 0 0,3-1 0,1 0 0,4-2 0,1 0 0,3-4 0,1 0 0,1-2 0,3-1 0,2-2 1,-1-1-1,1-2 0,2-2 1,-2-1 0,-3-1 0,3-2 1,-4 0-1,-1-2 1,-1-1-1,-1 1 1,-3-3 0,-1 2 0,1 0-1,-5-1 1,0 1 0,-4 0 6,0-1-1,-1 1-7,-1 1 7,-4 1-8,-1 0 13,-3 1-13,0 1 6,-2 2 0,0 0-7,-3 3 0,1-1 7,-1 2-7,-1 1 0,2-1 1,-1 2 0,3 1 0,2 2 0,0-2 0,2 2-1,-1 0 0,5 0 0,0 0 0</inkml:trace>
  <inkml:trace contextRef="#ctx0" brushRef="#br0" timeOffset="1376">2388 522 21,'0'-1'4,"2"-2"0,-2 0-1,2 0 1,-2 0-1,2-1 0,-4 1-1,2-1 0,-4 1 0,0-1 0,-2 2-1,0 1 0,-3 0 0,-3 1 0,0 0 6,-3 2-1,1 2-7,-3 1 7,1 1-7,-3 2-1,0 1 1,1 1 0,1 1 7,1 0-1,1 2-1,3 0 0,1 1-1,3 0-7,2 0 0,2 1 2,2-1-1,2-1 0,2 0 1,2-3-1,0 1 1,4-2 0,1-2 0,3-2 0,0-1 1,3-1 0,-1-3 0,3-2 1,-3 0-1,3-4 1,-1-1 0,-1-1 0,-1-2 0,1-1 0,-3 0 1,-1-3 0,-1 0-1,0-2 0,-1 1 7,-3 0-1,0 0 5,-4 0-1,0 1-8,-2 0 6,-2 0-7,-2 1 6,0 1-7,-2 2-6,-1 0 0,-1 2 1,0 0 1,2 1 1,1 1 0,-1 1 0,4 1-1,0 2 0,2-1 0,2 3 0,0-1 1,4 2-1</inkml:trace>
  <inkml:trace contextRef="#ctx0" brushRef="#br0" timeOffset="1790">2748 223 21,'2'-3'4,"0"-2"0,0-2-1,2 1 0,-2-1 0,2 0 0,-2 0 0,3 0-1,-3 0 12,0 2-8,-2 0 6,2 1-8,0 0 6,-2 0-1,2 2-14,-2 0 13,2 0-7,-2 2-6,0 0 0,0 4 13,0 1-7,-2 2 0,0 1 0,0 3-7,-2 3 20,2 3-2,0 1-14,-3 2 13,1 0-1,0 2-2,-2-1-1,2 1-7,0 0 6,0 1-7,-1-1 7,1-1-7,2 1 0,0-1 0,0-1-6,-2 1-5,2-2 7,-2 0 7,2 0 0,0-2-13,2-2 2,-2 1 7,-1-4 0,3 0-6,-2 0 1,2-3 0,0 0 0,2-2 0,-2 0 1</inkml:trace>
  <inkml:trace contextRef="#ctx0" brushRef="#br0" timeOffset="2385">3453 624 20,'-2'0'4,"2"0"-1,0 0 0,0-1 0,-4 0 0,-3 0-1,3 0 0,0 0 0,-2 1 0,-2 2 0,-1 0-1,1 2 1,-2 0 0,-3 3-1,-1 0 0,-3 3 0,1-1-1,-3 3 1,1-1 0,-1 2-1,0-1 0,1 1 0,-3-2 0,2 2 0,3 0 0,-1-1-1,3-2 0,-1-1 0,3-2-1,2 0 0</inkml:trace>
  <inkml:trace contextRef="#ctx0" brushRef="#br0" timeOffset="2591">3143 559 21,'-2'-2'4,"0"-1"0,-1 0-1,1 1 0,-2-1-1,0 1 1,-2 0 0,2 2-1,0 0 6,2 0-1,-3 1-7,3 2 0,2 3 0,0 0 0,0 1 0,5 1 0,-1 3 0,2-1 0,2 3 0,2 0 0,3 1 0,1 0 0,3 1 0,1 0 0,1 1-1,4-1-1,0 1 0,1-2-1</inkml:trace>
  <inkml:trace contextRef="#ctx0" brushRef="#br0" timeOffset="2985">3819 507 21,'-4'-2'4,"-3"-1"-1,1-1 0,0 1 0,-2-2-1,-1 1 0,-1-2 0,2 0 0,-3 0-1,3 0 0,0-1 1,2 2-1,2-1 0,-1 0 0,1-1 0,4 1 0,0-2 0,4 1 0,1 1-1,-1 0 1,4 2 0,0 0-1,5 1 0,-1 1 0,0 2 0,3 3 0,-3-1 0,3 4 0,-3 1 0,3 1 0,-3 1 0,-2 3 0,1 1 0,-1 2 0,-4 0 0,0 1 0,-1 3 0,-5 0 0,0 1 0,-2-1 0,-3 2 0,-1-1 0,-2 1 0,-2-1 0,-1 1 0,1-2 0,-2-1 0,1-1 0,-1-1 0,1-2 0,1-1 0,2-2 0,0-1 0,1-1 0,1-2 0,4-1 0,2-3 1,0 1-1,4-3 0,2-1 0,3-2 0,1-2 0,0 1-1,5-2 1,-1-1 0,3 2 1,1-2 0,-1 1-1,2 0 1,-3 1-1,3 0 0,-3 2 0,1-2 0,-1 2 0,1 0 0,-1 1 0,-3 1 0,-1 0 0,-1 0 0,1 1 0,-2 0 0,-1 1 0,-1 1 0,-2-1 0,0 0 0,-2 2 0,-2-2 0,1 0 0,-1 2-1,-2-2 0,2 1 0,-2-2 1,0 1-1,-2-1-1</inkml:trace>
  <inkml:trace contextRef="#ctx0" brushRef="#br0" timeOffset="4135">4269 247 18,'0'0'4,"0"0"-1,0-3-1,2-1 1,2-2-1,-1 0 0,1-2 0,-2 0 0,0-2 0,0 0-1,0-2 1,-2 1 0,0-1-1,0-1 0,-2-1 0,0 0-1,0 0 1,-2 0 0,-3 1 0,1-1 0,0 3 0,0-1-1,-5 3 1,1 0-1,2 2 1,-5 2-1,1 0 0,-2 3 1,-1 0 0,1 4 0,-1 0-1,-1 0 0,1 3 0,3 2 0,-1 0 0,3 1-1,2 1 1,-1 1 0,3 0 0,2 0 1,0-1-1,4 1 0,0 0 0,4-2 0,2-1 0,3-1 0,-1 0 0,4-1 0,1 0 0,-1-1-1,3-2 1,1 1 1,1 0-1,-1-1-1,-1 0 1,-1 1 0,3-1 0,-3 0 1,-1 0-1,-1 0 0,-2-1 0,3 3-1,-3-2 1,-2 1 0,-2 1 0,3 1 0,-1 0 1,-2 2-1,-2 0 7,0 3-8,1-1 0,-1 3 7,0 0-1,0 1 0,-2 1-1,0 1-7,-2 1 7,0-1-1,0 0-7,0 0 1,2 0 7,-2-1-7,0 1 7,0-1 6,2-1-8,-2 0-6,2 0 6,-2-1 0,0-2 0,0-1-7,0 2 7,-4-3 6,4 1-7,0-2 0,-2 0 0,2-1-7,-2 0 7,0-1 0,0-2 0,2 2 0,-2-2 0,2 0-7,2 0 7,-2-2-6,0 0 0,2 1 1,0-1 0,0 0-1,0-1 1,0-1-1</inkml:trace>
  <inkml:trace contextRef="#ctx0" brushRef="#br0" timeOffset="5051">4786 798 22,'0'0'4,"0"0"0,0 0-1,0 0 0,0-1 0,4-1-1,0-1-1,0 0 1,5 0 0,-1 1-1,4 0 0,1-1 0,1 1 0,5 0 0,-1-2 0,5 2 0,2 0 0,2-2 0,2 1-1,2-1 0,0 1 0,4 0 0,-2 0 0,2-2 0,2 2 0,-1-1 1,-1 1 0,0 0 0,0 1 6,0 0-8,-2-2 1,0 2 0,-2-1-1,0 0 0,-2 1 1,-2-2 0,-2 2 0,0 0 0,-3-1-1,-3 0 1,-4 0-1,-1 1 0,-2 0 0,-1-1 0,-5 1 1,0-1-1,-4-1 0,0-1 0,-4 1-1,2-1 1,-4 0 0,-2 0 1,0-1-1,-3-1 0,1 0 1,0 0 0,-2-1-1,-1-1 1,1 0 0,0 0 0,-1 1 0,1-2 1,-3 1-1,3 0 0,0 0 1,-1 1 0,1 0 0,2 0-1,-3 1 1,3 0 0,-2 1-1,2 0 1,1 2 0,1-1-1,0 0 0,2 2 7,0 0-7,0 2 6,2 0-7,-1 1 7,3 1-1,3 0-1,-3 3 0,6 1-1,0 0 6,4 2-14,1 2 7,3-1 0,1 0-7,1 1 7,5-1-6,2 2 0,1-1 7,1 0 0,0 0-1,2-1 0,-2-1 0,-1 1 0,1-1-1,-4-1 0,-3 0 0,1-2 0,-2 1 0,-3 0 0,-1-1 0,-3 1 0,-2 1-7,-2 0 7,-4 1 6,-2 1-13,-2 0 13,-2 1-7,-4 3 6,0-1 0,-5 3-7,-3 0 0,1 2 12,-3-1-14,1 2 13,-2 2-13,1 0 12,1 0-1,1 1-1,-3 0-1,5-1-13,-3 2 14,5-1-1,-3-1-14,5 0 8,0 0 6,1-1-13,-1 0-6,4-3 8,0 0-5,-1-1 1,1-1 1,2-3 1,2-1 0,-2-1 1,2-1 0,0-1 1,2-3 0,0-1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7:08.38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385 3255 18,'0'0'3,"2"0"0,-2 0 0,0 0-1,0 0 0,0 0-1,0 0 1,0 0-1,0 0 1,0 0 0,0 0-1,0 0 1,0 0-1,0-1 0,2 1 0,-2-1 0,3 1 0,-3-2 0,2 1-1,-2 0 0,2-1 1,0 2 0,-2-3 0,2 2 0,-2-1 0,2-2-1,-2 1 1,0-2 0,2 1 0,0 0-1,0-2 7,2 0-7,0 1-1,0-2 1,3 1 0,-1 0 0,0-1 0,2 1 0,1 0 0,-1 2 0,2-1-1,3 2 1,-3 0 0,0 2-1,3 1 1,-3 0 0,3 3 0,-3 1 0,-2 3 0,3 1 6,-5 3-7,0 0 0,-2 4 1,-2 2-1,0 0 1,-4 2-1,-2 1 0,-4 0 1,-3 1 0,-1 2 0,-2-1 0,-3 0 0,-2-1 0,-1 0 0,1-2 0,-2 0 6,1 0-7,-1-2 0,-18 14 0,3-5 7,9-5-1,7-5-7,5-2 0,1-3 7,6-3-1,-1-3 6,5-1-1,2-3-1,4 1 5,2 0-14,7-2 13,-3 0-8,2-2-13,5 1 13,3-1 6,3 1-14,2 0 13,2 1-7,2-2 6,2 2-7,-3 0-7,3 0-5,-2 0 14,0 2-1,0-1-12,-4 0 1,0 0 7,-3 0 1,-1 0 6,-4-1-13,-1 2 13,-4-1-13,1 0 14,-3 0-1,-2 0-7,-2 0-7,3 1 2,-5-1 0,0 0 0,-2 1 1</inkml:trace>
  <inkml:trace contextRef="#ctx0" brushRef="#br0" timeOffset="6523">1393 4453 17,'0'0'3,"0"0"-1,0 0 0,0 0 0,0 0 0,0 0 0,0 0-1,-2 0 0,2 0 0,0 0 0,0 0 0,0 0 0,-2 2 1,0-1-1,2 0 1,-2 0-1,2 0 1,0-1-1,0 1 0,2-2 0,0 1 0,5-1 0,-1-1 0,2 1-1,2-2 1,3 1 0,-1 0 0,15-4 0,-2 1 0,-2 2-1,2 0 0,-9 0 0,5 1 0,0 0 0,-5 2 0,1 0 0,-3 2 0,-1-1-2,-1 3 1,-6 1-1</inkml:trace>
  <inkml:trace contextRef="#ctx0" brushRef="#br0" timeOffset="6795">1420 4663 18,'-2'1'4,"0"0"0,0 0-1,2 1-1,-2 0 1,2-1-1,0 0 1,2 1-1,0-1 0,0 2-1,2-1 1,3 0-1,-1 0 0,2 0-1,0 0 1,3-1 0,14 3 0,-7 1-1,3-2 0,-2-1-1,1 1 0,-1-1-1</inkml:trace>
  <inkml:trace contextRef="#ctx0" brushRef="#br0" timeOffset="7100">2211 4412 19,'-2'-2'4,"2"0"0,0-1-2,2-2 0,-2 0 0,0-1 0,0 1 0,0 0-1,0 2 0,0-2 1,0 0-1,2 3 0,0-3 0,-2 4 0,0-2 0,-2 0-1,2 2 1,-2 0 0,2 0 0,0 0 0,0-1 0,0 1-1,0 1 0,-2-1 0,2 1 0,0 0 0,0 0 0,0 0 0,0 0 1,0 0 0,0 0-1,0 0 1,0 0-1,0 0 0,0 0 0,0 0 0,0 0 1,0 0-1,0 0 0,0 0 0,0 0 0,0 0 0,0 0 0,0 0 0,0 0 0,0 0 0,0 0 0,0 0 0,0 0 0,0 0 0,0 0 0,0 0 0,0 0 0,0 0 0,0 0 0,0 0 0,2-2 0,0-3 0,2 2 0,9-4 0,3 1 0,3 0 0,0 3 1,-1 0 0,1 2 0,-9 0-1,3 2 0,1 0 0,-1 2 0,1-1-1,1 3 1,-3 0 0,0 2 0,-1 3 0,-3 0 1,0 4-1,-4 2 0,1 3 0,-5 1 0,-5-1 0,1 4 0,-10 22 0,-3-6-1,-3-3 2,-3-4-2,-4-3 1,2-4 0,11-13 0,-1 1 1,-1-1-1,-1-1 0,-2 0-1,3-1 1,-1 1 0,3-2 0,-1 0 0,5-2 0,0 0 1,-1-1-1,3-1 0,2-1 0,2 1 0,1-3-1,3 1 2,5-2-1,-1-1 0,4 0-1,4 0 2,15-3-1,2 2-1,0 0 2,-2-1-1,2 1 0,-2-1 0,0 1 0,-12 0 0,-1 1 0,1-1 0,-1 1 0,-2 0 7,3 0-8,-3 0 1,-1 0 0,-1 0-1,0 0 0,-1 0 0,-3 0 0,0 0-1,0 0 1,-2-1-2</inkml:trace>
  <inkml:trace contextRef="#ctx0" brushRef="#br0" timeOffset="7913">2162 3755 20,'0'0'4,"0"0"0,0 0-1,0 0 0,0 0 0,2-1-1,-2 1 0,2-2 0,4 0-1,0 0 0,2 1 0,13-4 0,4 1 0,0 4 0,0-2 0,-1 2 0,-1 0-1,-2 0 1,0-1-1,-5 0 0,-1-3 0,-1 3 0,1 0 0,-5-1-1,0 1 0</inkml:trace>
  <inkml:trace contextRef="#ctx0" brushRef="#br0" timeOffset="8245">2691 3566 18,'0'-1'4,"0"0"-1,0 0 0,3 0 0,-1-2 0,0 2 0,0-1-1,0 1 0,0 0 0,0-1-1,0 1 0,-2 1 0,2 0 0,0 1 0,0 1 0,-2 0-1,2 3 1,0-1-1,-2 3 1,0 3-1,0 0 1,0 4 0,0 1-1,-2 1 0,-2 4 1,2 2-1,-2 1 0,2 2 1,-2 0-1,2 1 0,-2 0 0,-1 0 0,3 0 0,-2 1 0,2-3 0,-2 0 0,2 0 0,0-1 1,0-2-1,0-1 0,0-2 0,2 0 0,-2-3 0,2-1-1,-3-1 0,3-3 1,-2 0-1,2-1 0,0-2-1</inkml:trace>
  <inkml:trace contextRef="#ctx0" brushRef="#br0" timeOffset="14378">909 688 19,'-2'0'3,"2"0"0,0 0 0,0 0 0,0 0-1,0 0-1,0 0 1,0 0 0,-2 0-1,2 1 0,-2-1 0,2 0 0,0 0 0,0 0-1,0 0 1,0 0 0,0 0 0,0 0 0,0 0 0,0 0-1,0 0 0,0 0 0,0 0 0,0 0 0,0 0 0,0 0 1,0 0-1,0 0 0,0 0 1,0 0-1,0 0 0,0 0 0,0 0 0,0 0 0,0 0 0,0 0 0,0-1 0,2 1 0,0-1 0,-2 0 0,-2-1 0,2 2 0,0 2 0,0-2 0,0 0 0,0 0 1,0 0-1,0 0 0,0 0 0,0 0 0,0 0 0,0 0 0,0 0 1,0 0 0,0 0 0,0-2-1,2 4 0,-2-2 1,2 0-1,0 1 0,-2-1 0,0 1 0,0-2 0,0 2 0,2-1 0,-2 0 0,-4-1 0,6 1 0,-2 0 0,0 0 0,0 0 0,0 0 0,0 0 0,0 0 0,0 0 0,0 0 0,0 0 0,0 0 1,0 0-1,0 0 0,0 0 0,0 0 0,0 0 0,0 0 1,0 0-1,0 0 0,0 0 0,0 0 0,0 0 0,0 0 0,0 0 0,0 0 0,0 0 1,0 0-1,0 0 0,0 0 0,0 0 0,0 0 0,0 0 0,0 0 0,0 0 0,0 0 0,0 0 0,0 0 0,0 0 0,0 0 0,0 0 0,0 0-1,0 0 1,0 0 0,0 0 0,0 0 1,0 0-1,0 0 0,0 0 0,0-1 0,0-2 7,0 0-8,0 0 7,0 1-7,0 1 0,-2-1 0,2 0 0,0 1 0,0 1 7,0-1-7,0 1 0,0 0 13,0 0-8,0 0-7,0 0 7,0 0-1,-2 0 0,2 1-1,-2 3 0,0-1 0,0 3 0,-2 0 6,2 1-14,-3 0 1,3 1 7,2 1 0,-2 1-7,2-1 0,0 1 8,2 1-7,0 0 7,3 0-7,3-1 7,0 2 6,5-2-1,1 1-14,3-1 13,1 1-13,5-1 7,0 0 0,4 0 6,0-1-7,0 1-7,-1-1 14,3 0-13,-4 1 7,0 0-7,0-2 13,-2 3-13,-3-2 7,-1 1-6,-2 1 7,-3 1 6,-1-1-14,-3 2 0,-2-1 8,-4-1 0,0 2-1,-4 0 6,-2 2-13,-2-1 13,-2-1-7,-2-2 0,-3 2 6,1-1-13,-2-1 14,-3-1-8,1 0-6,-1-1 14,-1-1-7,1-1-7,-1-1 0,-1-2 0,2-2 1</inkml:trace>
  <inkml:trace contextRef="#ctx0" brushRef="#br0" timeOffset="15360">1114 640 22,'-2'-1'4,"2"0"0,0-1 0,0 0-1,0 0-1,2-1 7,0-1-8,2 1 0,0 0 0,3 1 7,1-1-8,0 0 0,2 1 0,3 0 0,1-1 0,-1 0 0,3 0 0,1 0-1,-1 1 0,1 0 0,2 0 0,-3 0-1,1 2-1</inkml:trace>
  <inkml:trace contextRef="#ctx0" brushRef="#br0" timeOffset="16496">445 993 19,'-2'-2'4,"-2"1"-1,0 0 0,0-1 0,-4-1 0,1 1 0,-1 1-1,-2-1 0,-1 0 0,3 2 0,-2 2 0,-3-1-1,1 2 0,-1 2 0,-11 8 0,3 2 0,2 2 0,5 1 0,1 0-1,3 2 0,4 1 7,2 1-7,0 2 6,1-1-7,6-1 0,1-1 0,2-3 7,4 0-1,-1-10-7,-1-1 7,4 1-1,3-1-7,1 0 1,3-1 0,0-2 0,1 0 0,1-2 0,0-1 1,-3-2-1,1-2 1,-3-1 0,1-3 1,-2-1-1,-3-1 0,-2-3 0,-1-2 0,-3-1 1,-2-1 0,-2-2 0,-4 1 0,0-1 6,-2 2-7,-2 0 0,-3 1 0,1 0 0,-2 1 0,-3 2 1,3 0 0,-3 3 0,3 1 0,0 0 0,-1 3 0,3 1 0,-2-1-1,-1 4-1,3 0 0,2 2-1</inkml:trace>
  <inkml:trace contextRef="#ctx0" brushRef="#br0" timeOffset="16917">725 1187 24,'0'-2'4,"-2"0"0,0 0 0,-2 0-1,1-1-1,1 1-1,0 0 0,0 0 0,2 0-1,0 1-1</inkml:trace>
  <inkml:trace contextRef="#ctx0" brushRef="#br0" timeOffset="19265">1309 1549 20,'-2'0'4,"2"0"-1,0 0-1,-3 2 1,1 0-1,-4 3 0,0 0 0,-2 2 0,-1 0 0,1 3-1,-2-1 0,-1 1 0,1 1 0,0-1 0,-1 2 0,1 0-1,-2-1 1,1 1-1,1-1 1,-3 1-1,1-2 1,2 1 0,-1-1-1,1 1 0,0-3 0,1 0-1,-7 6-1</inkml:trace>
  <inkml:trace contextRef="#ctx0" brushRef="#br0" timeOffset="19511">1039 1591 21,'3'0'4,"-3"0"-1,0 3 0,2 1 0,2 1 0,2 1-1,-2 1 0,2 1 0,3 1-1,-3 2 1,2-1-1,0 2 0,1 0 0,1 1-1,-2 0 1,3-1 0,-1 0-1,0 1 0,1 0 1,-1 0-1,0 0-1,3-2 1,-3 0-2,3-2 0</inkml:trace>
  <inkml:trace contextRef="#ctx0" brushRef="#br0" timeOffset="19800">1489 1560 20,'0'0'4,"0"0"-1,0-1 1,0 0-1,2-3-1,2 1 1,0-2-1,0 1 0,2 2 0,7-4 0,1 3-1,1-1 0,1 2 0,1 1 0,-3 2 0,3 0 0,0 3-1,-5 1 0,2 1 1,-5 1 0,-1 3-1,-4 1 0,-2 1 0,0 1 0,-4-1 0,0 2 1,-2 1-1,-2 1 0,-5 0 0,3 1 0,-6 1 0,-3-1-1,-2-1 1,9-7 0,0-1 0,-1 0 0,1 0 0,0 0 0,-1 1 0,3 0 0,0-3 0,2 0 1,1 0-1,1-1 7,0-1-1,2-2-1,4-1 0,0-2-1,2 1-7,5 0 1,11-3 6,3 1-7,2-3 0,0 1 7,2-1-6,-15 4 0,5 0 0,-3-1 0,5 2 1,-3 0-1,3 0-1,-2 2 1,-3-2 0,1 1-1,-1 1 0</inkml:trace>
  <inkml:trace contextRef="#ctx0" brushRef="#br0" timeOffset="20291">116 2113 21,'-6'0'4,"-4"0"-1,-1 3 1,-1-2 0,-3 1-1,3 0-1,-3 1 7,3-1-8,4 0 0,-1 1 13,3-1-2,4 0-8,4 2-7,7-1 13,22 4-13,10-1 19,-14-4-9,8 1 6,9-1-21,5 2 20,9-1-14,75 4 7,-65-2 5,9-1 5,3 1-14,5 1 0,2 0 6,91 6-1,-18-1-7,-90-7-6,0 1 7,1-1 6,-1-1-19,-2 1 8,-1 0 0,-5 0 13,-2 0-1,-6 0 0,-3-1-20,-3 0 20,-4 0-13,-5-1 19,-2 2-20,-4-1 13,-2 2-7,-4 0-6,-2-2 14,-2 2-7,-2 0 12,-5-2-20,1 2 13,-3-2-7,-1 1 7,-3-1-1,-2 1 0,-2-1-13,-1-1 13,-1 2-13,-2-2 8,0 1 0,-2-1 0,0-1 0,0-1-13,0 1 2,-2-1 1,0-1 1,0 1 0,-3-2 1</inkml:trace>
  <inkml:trace contextRef="#ctx0" brushRef="#br0" timeOffset="28379">801 1153 18,'0'0'3,"-2"-1"0,2 1-1,0 0 1,0 0-1,0 0 0,0 0 0,0 0 0,0 0 0,0 0 0,0 0-1,0 0 0,0 0 0,-2 0 1,0 0-1,-2 0 0,-2 0 0,2 1 0,-3 0-1,3 0 0,-2 2 0,0-1 1,0 3-1,0-1 0,1 1 1,1 1 0,0-2-1,0 2 0,0-1 0,0 1 0,2-1 1,0 1-1,-1 0 0,3 0 0,3 0 1,-1-1-1,0 1 0,0 0 0,2-1 0,2-2 0,-2 1 0,2-2 0,3 0 0,-3-2 0,2 2 0,-2-1 0,3-1 0,-5-3 0,2 1 0,-2 0 0,2-3 0,-1 0 0,-1 2 0,-2-2 0,0-1 0,0 1 0,0-2 0,-2 1 0,2 0 0,-2 1 0,0 2 0,0-2 0,-2 1 0,2 1 0,-2 1 0,0-2 0,0 2 0,0 1 0,0 0 0,-3 1 0,1 0 0,0 1 0,0 0 0,2 0 0,-2 2 0,-2 0 0,1 1 0,1-2 0,0 1 0,2 0 0,0-1 0,0 2 0,0-1 0,2 2 0,2-2 0,0 1 0,0-1 0,0 1 0,2-2 0,0 0 0,3 1 0,-1-1 0,0-2 0,-2 0 0,2 0 0,1 0 0,-3 0 0,2-1 0,-2 0 0,0-2 0,3 0 0,-5 1 0,2-1 0,-2 1 0,-2-2 0,0 2 0,-2-1 0,0 0 0,0 0 0,0-1 0,-1 1 0,1-1 0,0 2 0,0 0 0,-2 0 0,2 0 0,-2 2 0,0-1 0,2 0 0,-2 0 0,1 1 0,1 0-1,0 2-1,-2-1-1</inkml:trace>
  <inkml:trace contextRef="#ctx0" brushRef="#br0" timeOffset="35405">112 2521 22,'0'0'4,"0"0"0,0 0-1,0 0 0,0 0 0,0 3-1,0-3 0,2 9-1,-2 1 1,4 1 0,-2 2-1,0 2 0,0 1 0,1 3 0,-3-2 0,2 2-1,0-1 1,-2 2 0,2 0-1,-2-2 0,0 1 1,0 1 0,-4-3 0,2 2-1,-3-2 0,1 1 0,-2-1 0,4 1 7,-2-2-1,0-1-7,2-8 0,-3 0 0,3 0 6,0 1-6,0-1-1,0 0 1,0-1-1,0 1 0,0-1 0,2 4-1</inkml:trace>
  <inkml:trace contextRef="#ctx0" brushRef="#br0" timeOffset="36196">642 2707 22,'0'0'4,"0"0"0,0 0 6,-2 0 5,2 0-8,0 0 12,0 0-3,0 0-8,0 0-1,0 0 5,0 0-1,0 0-8,0 0 6,0 0-1,0 0-13,0 0 6,0 0 7,0 0-1,0 0-14,0 0 14,0 0 5,0 1-20,-2 3 13,0-2-7,0 1 7,2-2-1,-2 1-7,2-1-12,0-1 1,0 1 1,0-1 0</inkml:trace>
  <inkml:trace contextRef="#ctx0" brushRef="#br0" timeOffset="37485">1037 2585 19,'0'-4'3,"0"0"0,0 5 0,0-2-1,0 0 0,0-5 0,0 0 0,0 2 0,2 0 0,-2 1 0,0 1 0,3 1 0,-3-1-1,0 1 0,0 1 0,0-1 1,-3 1 6,3 0-8,0 0 0,0 1 0,-2 1 0,-4 4 7,-2 1-8,2 2 7,-5 2-8,3 2 1,0 2 0,2-1 0,1 1 0,1 1 1,0-1 0,2 1-1,0 2 1,2 0-1,2 0 0,2 0 1,5 1 0,-1-2 0,2 1-1,0-2 1,-3-9 0,-1 0 0,2 1-1,3-1 1,-1 0 0,0-1 0,3 0 0,-1-2 0,1-1 0,-1-1 0,2-2 0,-1 0 0,-1-2 6,1-3-7,-1 1 7,1-3-7,-3-3-1,-2 1 1,0-3 0,1-2 0,-3-1 1,-2-1-1,0-1 1,-2-2 6,0-1-7,-4-1 0,0-1 6,-2 1 6,0-1-1,-2 2-8,-3 1-6,1 0 6,0 2 13,0 0-8,-1 2-1,-1 2-7,2 1-6,-1 0 7,-1 2-7,2 1 8,-1 2-7,1 2 0,0-1 1,2 2 0,-3 1-1</inkml:trace>
  <inkml:trace contextRef="#ctx0" brushRef="#br0" timeOffset="38311">630 2782 19,'0'0'3,"0"0"0,0 0 0,0 0-1,0 0 0,0-1 0,-2-2 0,2 2-1,-3 1 0,3-1 1,-2 0-1,2 1 0,-2-1 0,0 1 0,0 0-1,2 1 0,-2-1 1,0 0-1,2 0 1,-2 0 0,2 0 0,0 0-1,0 0 1,0 0-1,0 0 1,0 0-1,0 0 0,0 0 0,0 1 0,2-1 1,-2 0-1,2 1 0,-2-1 0,2 0 1,-2 0 0,2 0-1,0 0 0,0 0 0,-2-1 0,2 0 1,-2 0 0,0-1-1,3 0 0,-3 1 0,0 0 0,0-2 0,0 1 0,0 0 0,0 1 0,-3-2 1,3 1-1,0 0-1,-2-1 1,2 2-2</inkml:trace>
  <inkml:trace contextRef="#ctx0" brushRef="#br0" timeOffset="39640">3083 68 21,'0'-3'4,"-2"-2"0,4 1 0,-2-1-1,0-1 0,0 0 6,2 0-7,0 4-1,0-1 0,-2-1 13,2-1-2,0 1-14,-2 0 13,2 1-2,0 1-7,-2-1-7,2 0 7,0 2-6,-2 1 7,2 0-1,-2 1 0,3 0 0,-3 4 6,2 0-1,-2 3 5,2 3-1,0 2-2,-4 2-13,4 2 6,-4 2 0,2 2 0,-2 2 6,-3 1-7,3 3 6,-2 1-7,0 1 6,0 1-13,0 2 7,0-1 6,0 2-1,-3-2 0,1-1-1,2 1-1,0 0-12,0-2 7,0 0-6,-1-2-5,-3 24 1,2-10 1,4-6-1</inkml:trace>
  <inkml:trace contextRef="#ctx0" brushRef="#br0" timeOffset="44469">2205 335 18,'-2'0'4,"-2"0"-1,0 2 0,-3 0 1,-1 2-1,0 0-1,0 2 1,-5 2-1,1 2 0,-1 0 0,1 3 0,-1 1 0,1 1-1,0 1 0,1 3 0,1-1 0,0 2 6,1 1 6,3-1-15,0 0 7,2-1 6,4 2-15,0-2 14,4-1-14,0-1 13,4-1-7,1-1-1,3-2 6,2-1-13,3-2 7,0-1 6,1-2-13,3-2 7,-2-2 0,18-1-7,-4-5 1,-4-3 7,-6-2 6,-7-4-14,-5 3 7,-3-1 7,0-2-14,-2-2 20,-1-2-8,-1-1-1,-2-2-1,-2-1 0,0 2-1,-2-2 12,-2 1-8,-1 2-7,-1-1 13,0 2-8,-2 1-1,-1 1-7,-1 1 13,2 0-7,-3 2-7,-1 0-6,2 2 20,-1 1-7,1 1-7,-2 0 7,3 1-13,-1 2-5,0 0 8,1 1-6,1 1 2,0 1 1,2 1 0,-1 0 1,1 1 0</inkml:trace>
  <inkml:trace contextRef="#ctx0" brushRef="#br0" timeOffset="45039">2662 569 20,'0'0'4,"-2"0"0,2 0-1,0 0 0,-4 0-1,0 3 0,0-2 0,0 1 0,0 2-1,-2-2 0,1 1 0,1 1 0,0-2 0,0 2-1,2-2 1,-2 0-1,2 1 1,0-2 0,0 0-1,2 1 1,-3-2 0,1 2 0,2-2-1,2 0 1,-2-2 0,3 0 0,1 1 0,-2-3 0,2 2-1,0-1 0,0-1 0,0 1 0,0 0 7,1 1-7,-1 0-1,-2-1 0,0 2 1,0-1 6,0 2-7,0 0 6,0-1 0,-2 1-1,2 1 0,-2 0-1,0 0-7,0 1 0,0 1 2,-2 0-1,2 1 7,-2-2-6,0 2 6,0-2-7,0 0 1,0 2 0,0-2 0,0 0 7,2 1-7,-2-2 6,0 0 0,-1-1-7,1 0 1,0 0 0,0-1 6,0-1-7,2-1 7,-2 0-7,2-2 7,-2 3 6,2-3-14,2 0 7,-2 1-7,2-1 1,0 2 6,0-1-6,0 0 0,0 1 7,1 2 5,1-1-14,-2 1 14,2-1-7,-2 2-1,0 2 0,0-1 0,0 1-7,0-1 1,-2 3 14,2-2-14,-2 2 7,2-2 0,-2 1-7,0 0 7,0-1 0,0 1-1,-2-1-6,2 0 0,-2-1 1,2 0 0,-2-1 1,0 1 7,0-1-7,0-1 1,0-1 0,0 1 6,0-2-6,0 1 6,0-1-7,2-2 7,-2 2-7,2-1 7,-3 2-1,1-2-6,2 1 0,0-1 0,0 2 0,0 0-1,0-1-1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7:58.85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11 778 22,'-2'2'4,"0"4"-1,0 4 0,0 2 0,0 3 0,2 0-1,-2 3 0,2-1 0,0 2 0,0 0-1,2 1 0,-2-2 0,2 1 0,0 0 0,-2-1-1,2 0 1,0 0-1,2-2-1,-2 0-1</inkml:trace>
  <inkml:trace contextRef="#ctx0" brushRef="#br0" timeOffset="224">341 1107 60,'-2'-1'0,"0"-1"0,-5-1 0,5 1 0,0 1 0,2 1-1,0-1-1,0-1 1,-2 5 0,2-1-1</inkml:trace>
  <inkml:trace contextRef="#ctx0" brushRef="#br0" timeOffset="438">695 927 30,'0'0'10,"0"0"-1,-2 0-1,2 0-1,-2 0-7,0 0 6,-5-1-1,1 1-7,0 2 7,0 1-7,0 1 6,-1 1 0,3 2-1,0 1-6,0 0 6,4 3 0,0-1-7,2 0 1,0 0 0,4 1 1,3-2 0,1 0-1,2 1 1,1-2 0,1 0 0,3-2 0,18 5 0,-4-4 1,0-4 0,-4-3 0,-4-1 0,-2-3 0,-7 0 0,-1-3 1,-3-1 0,-4-2 0,0 0 1,-6-1-1,0-1 0,-4 0 7,-4-4 5,2 4-14,-5-2 0,1 0 13,-5 2-8,7 5-6,0 1 0,-2 0 7,-1 0 6,1 2-14,-1-1 0,3 1 1,-2 1 0,2 1 0,-1 0-1,3 4 0,0-2-1</inkml:trace>
  <inkml:trace contextRef="#ctx0" brushRef="#br0" timeOffset="836">1385 848 25,'-3'-2'11,"1"2"-2,-2-1-7,0 1 12,0 0-14,-2 1 0,0 2 13,-1 1-15,-1 1 7,0 2-7,0 0 13,-1 3-2,1 0-7,0 2 0,-1 1 6,1-1-1,0 1-14,2 0 8,-1 1-1,1-1-6,0 1 0,0-1 0,2-1 1,-1-2-1</inkml:trace>
  <inkml:trace contextRef="#ctx0" brushRef="#br0" timeOffset="1052">1134 859 25,'-2'-1'4,"2"1"0,-2 0 6,2 1-8,0-1 13,0 3-2,2-1-14,-2 3 12,2 1-14,0 1 1,2 1 0,0 2 6,3 1 0,1 0 12,0 1-21,2 1 13,1-1-14,-1 1 8,3-1 0,-3 0-7,2 0 0,-1-1 0,1 0 1,-1 0-1,-1-1 0</inkml:trace>
  <inkml:trace contextRef="#ctx0" brushRef="#br0" timeOffset="1346">1666 878 21,'0'0'4,"0"0"0,0 0-1,0 0 1,0-2-1,0-2-1,-2 0 1,0-1-1,0 0 0,0-1-1,2 2 1,0-2 6,2 1-8,-2-1 0,0 0 0,2 1 0,-2-1 0,4 0 7,2 0-1,-1 1-7,3 0 0,0-2 0,3 1 0,-1 1 0,0 2 0,3 1 7,-1 2-7,3 2-1,1-1 1,-1 1 0,-9-1 7,2 4-1,-2 0-1,1 0-7,-1 4 0,0 0 1,-2 1 0,-2 3 7,0 2-7,-2 2 0,0-1 1,-2 1-1,-2 0 7,-2 1-7,-9 17 0,1-5 0,-3-4 0,1-3 8,-3-2-7,3-2-1,-1-4 1,5-1 0,1-2 6,3-2-7,0 1 1,1-4 6,5 0-7,0-2 0,4-2 7,2-2-7,5-1 0,3-2 1,3 0 6,-1-2-7,3 2 0,1-3 1,3 0 0,-11 3 0,3-1 0,-1-1 0,3 1 0,-3-1-1,3 0 1,-1 1 0,1 1 0,-1-2 0,-1 3 0,-3-1-1,0 0 1,-1 1-1,1 0 0,-4 0 0</inkml:trace>
  <inkml:trace contextRef="#ctx0" brushRef="#br0" timeOffset="1920">1991 631 22,'0'-1'5,"0"-1"-1,0 0-1,-2-2 7,2-1-2,2 1-7,1-1 0,-1 0 0,2 0-1,0 0 1,2-1 6,2 1-1,1 1-1,1-2-7,0 1 0,3 2 0,-3-1 0,0 1 0,1-1-1,1 2 0</inkml:trace>
  <inkml:trace contextRef="#ctx0" brushRef="#br0" timeOffset="2138">2275 442 20,'0'-2'4,"2"-2"0,-2 0-1,2 0 0,0-1 0,0 1 0,1-2-1,-1 1 0,0 2 0,2 0 0,2 2 0,-4 1-1,2-1 0,2 1 6,3 2-7,-3 3 0,-4 0 0,4 2 0,-2 1 0,3 1 7,-1 2-1,0 0-1,-4 3-7,0-1 0,0 1 1,-2 2-1,0-1 1,-2 3 0,2 0 0,-4-2-1,0 4 1,2 0-1,-4 1 0,-1-2 0,3 0 0,0-3 0,0 0-1</inkml:trace>
  <inkml:trace contextRef="#ctx0" brushRef="#br0" timeOffset="14569">2658 399 19,'0'-1'4,"0"-1"0,0 0-1,0 0 0,-2-1 0,2 1 0,0-1-1,0-1 1,0 1-1,0-1 0,0-1-1,0 1 1,0 0-1,0 0 6,0-2 0,0 1-1,2-1-7,-2 2 0,2-2 0,-2 1 6,3 0 6,-3 0-8,0-1 0,0 0 12,-3 1-21,3-1 14,-2 0-14,-2 1 13,-2-1 0,0-1-8,0-1 7,-3 1-1,-1-2 6,0 0-2,-3 0-1,1-1-1,-3 0 6,-14-10-21,0 0 14,2 1 11,2 1-14,-4 0 6,7 2-1,9 8-14,-3-1 13,-1 0-1,1 0 6,-3-2-8,0 2 6,1-1-8,-3 2 6,0 1-7,-2 1 6,1 1-7,-1 2 0,0 1 0,-2 3 6,0 0 0,0 3-7,1 3 6,-3 2-1,2 3 6,-2 3-7,0 3-7,2 1 13,0 4-14,0 1 14,-20 29-8,6-3 0,5-2 6,3-5-1,4-1 0,7 0-1,9-22-1,3 1 0,0 3-1,2 0-13,1 3 2,3 1 13,4-1-13,5 28 7,3-8 7,4-8 5,-5-21-20,5-1 14,3 0-1,1-2-1,7-2-12,2 0 1,4-3 13,2-2 0,3-2-1,1-2-7,4-3 13,1-3-7,41-3-1,-5-3 0,-42 2 0,1-2-19,-2-3 8,2-2 14,-1-1-7,-1-1 6,-2-2 0,2-1-7,-2-2 0,-2-1 1,0-1-6,-2 0 1,-2 0 13,0-1-19,-4-1 8,0-2 13,-5 0-1,-1 1-7,-3-1 6,-3-1-1,-3-1-7,-2 1 0,-4 0 7,-4 2-7,-2-1 7,-4-1-14,-2 1 14,-5 2-1,-2 0-6,-3 2 6,-1 1-13,-4 2 14,-27-16-7,3 6 6,7 7-13,22 13 8,-3-1-19,-2 3 15,0 0-24,0 0 3,0 2 4,1 1 1,1 0 2,2 2 2</inkml:trace>
  <inkml:trace contextRef="#ctx0" brushRef="#br0" timeOffset="15295">2354 42 25,'0'0'17,"-2"-2"-2,2 0-8,-2-3 5,-2 0-14,-1 1-1,3-1 0,-4 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05:07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25 0 16,'-2'10'3,"2"5"-1,-2 5 0,2 2 0,0 1 0,0 0-1,-2 1 1,0 1-1,2-2 0,-2 2 0,-2-3 0,3-2 0,-1 0-1,-2-3 0,0-3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38:53.15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1 16,'0'0'3,"0"0"-1,0 0 0,0 0 1,0 0-1,0 0 0,0 0-1,0 0 0,0 0 0,0 0 0,0 0 0,0 0 0,0 0 0,0 0-1,0 0 1,0 0-1,0 0 1,0 0 1,0 0 0,0 0-1,0 0 0,0 0 0,0 0 0,0 0 0,0 0 0,0 0-1,0 0 1,0 0-1,0 0 0,0 0 0,0 0 1,0 0 0,0 0-1,0 0 0,0 0 0,0 0 1,0 0 0,0 0-1,0 0 0,0 0 1,0 0-1,0 0-1,0 0 2,0 0-1,0 0 0,0 0 0,0 0 0,0 0 0,0 0 0,0 0 0,0 0 0,0 0 0,0 0 0,0 0 0,0 0 0,0 0 0,0 0 0,0 0 1,0 0 6,0 0-8,0 0 1,0 0 0,0 0 0,0 0-1,0 0 1,0 0 0,0 0 0,0 0-1,0 0 1,0 0 0,0 0 6,0 0 0,0 0-8,0 0 7,0 0-7,0 0 0,0 0 7,0 0-7,0 0 0,0 0 1,0 0 6,0 0-1,0 0-6,0 0 0,0 0 0,0 0 7,0 0-7,0 0 0,0 0 7,0 0 5,0 0-14,2 0 1,0 0 0,4 0 7,2 0-1,3-1 6,-1 1-1,0 0-13,3 0 0,-1 0 1,3 0 0,-1 0 1,1 0 7,-1 0-8,1 1 1,1-1 7,1 1-1,-1 0 0,1-1 0,0 2 6,-1-1-14,1 0 13,1-1-7,1 1 0,0-1 0,-1 0-1,3 0 0,-2 0 7,1 0-14,1-1 1,0 1 7,0 0 0,-1-1 6,-1 1-1,2 0 0,-3 0-7,1 0-7,0 0 8,-3 0-7,1 0 8,-1 0-1,1 0-6,-1 0 7,1 0 0,-3 0 6,1 0-1,2 0-13,-3 1 7,3-1 6,-3 0 0,1 0-7,-1 0 0,1 0 6,-1 0-7,1 1-6,-3-1 1,3 0 1,-3 0 13,2 0 0,1 0-14,-3 0 7,1 0 7,-3 0-14,3 0 7,-1 0 7,-2 0-8,1 0 1,-1 1-7,0-1 14,1 0-7,-3 1 0,0-1 12,1 0-21,-1 0 8,0 0 7,1 2-7,-1-2 6,0 0-1,2 0-6,-1 1 6,-1-1-7,0 1 1,1-1 6,-3 0-13,2 1 20,0-1-20,-1 0 14,1 0-14,0 0 8,-2 0 0,3 1 6,-3-1-13,0 1 14,0-1-14,-2 1 14,1-1-1,-1 0-7,0 0 7,0 2-1,2-2 0,-2 1-7,1-1 13,-1 1-14,0-1 7,0 1-7,0-1 7,0 1-7,0-1 1,1 0 0,-1 1 13,-2-1-14,2 2 7,-2-1-13,0 0 8,0 0 0,0-1-6,0 1 13,0 0-13,0-1 20,0 2-8,1-2 0,-3 0-7,2 0 7,-2 0-7,0 0-6,2 0 14,-2 0-1,0 0 6,2 0-20,-2 0 7,0 0 1,0 0 0,0 0 6,0-2-6,2 2 6,-2 0 0,0 0-7,0-1 13,0 1-8,0 0-12,0 0 1,-2 0 20,2 0-14,0 0 6,0 0-12,0 0 13,0 0 0,0 0-14,0 0 8,0 0-6,0 0 1,0 0 0,0 0 0,0-1 0,-2-1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0:42.52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95 17,'0'0'3,"0"0"0,0 0 0,0-1-1,0 0 0,0-2 0,3 2-1,-3 0 0,0-1 1,2 0 0,-2 1-1,2 0 0,-2-1 0,2 1 0,-2-2 0,2 2 0,-2 0 0,2-1-1,-2 1 0,0-1 1,2 1 0,-2 0-1,0-1 1,2 1 0,-2-1-1,0 1 1,2 0 0,-2 0-1,0 0 0,0 1 0,0-1 0,2 1 0,-2-2 0,0 2 0,0 0 1,0 0 0,0 0-1,0 0 0,0 0 0,0 0 0,2 0 0,-2 0 0,0 0 0,2 2 0,0-2-1,2 1 1,1 1 1,3-2 0,2 0 0,3 0-1,3-1 1,5-1-1,2-1 0,6 0 7,6-2-8,4 1 1,4-2 0,5 1 0,4 1 0,1-1 0,1 1 6,4 0-7,-2 1 0,0 1 0,-3 0 7,1-1-8,0 2 1,0 0 0,-1 1 7,-3 0-7,0 0-1,-3 1 7,-1-1-7,-3 0 1,-2 1 0,-1-1 0,-5 2 0,-2-2 0,-2 1 0,-4 0 0,-2-1 0,-3 1 7,-3 0-8,-2 0 1,-3-1 0,1 2 7,-5-2-8,0 1 0,-2 0 7,1-1-7,-3 1 0,0-1 7,0 1-7,1-1 0,-3 0 1,0 0 0,0 1 0,0-1-1,-2 0 0,2 0-1,-2-1 0</inkml:trace>
  <inkml:trace contextRef="#ctx0" brushRef="#br0" timeOffset="956">474 80 18,'2'1'4,"0"-1"-1,2 1 0,2 0 0,3-1 0,1 1-1,2-1 0,5 0 0,2 0-1,1 0 1,5-1-1,2-1 0,2 1 0,4-1 0,2-1 0,4 1 0,5 0 0,3-2 0,5 2 0,4-2-1,2 1 1,4-1 0,2 0 0,2 0-1,0 1 1,2-1 0,3 1 0,-3 0-1,2 1 0,-2 0 0,1 0 7,-1 0-7,-4 2-1,0 0 7,-4 0-7,-2 2 0,-2-1 0,0 1 0,-3 0 0,-1 1 1,-2-1 6,-1 1-8,-3 1 1,-1-1 0,-3 0 0,-3 0 7,-2 1-8,-4-1 1,0 1 0,-6-1 6,0-1-6,-4 1-1,-3-1 1,-3-1 0,-1 2 0,-3-2 0,-1 1 0,-1-1 0,-3 0 0,0 0 0,-2 1 0,1-2 7,-3 0-7,-2 1 0,2-1 1,-2-1-1,-2-1 0,2 2 1,-2-1 0,0 0-1,0 0 7,-2 0-7,0-1 0,0 0 0,0 0 0,0 0 1,0-1-1,0 1 1,-3 0-1,3-1 1,-2 1 0,2 0 0,-2-1 6,2 2-7,0-1 0,0 0 0,0 1 0,0-2 1,0 2-1,0-1 0,-1 1 0,1-1 0,0 1 0,0 0 0,2 0 0,-2 0 0,0 0-1</inkml:trace>
  <inkml:trace contextRef="#ctx0" brushRef="#br0" timeOffset="1980">15 151 18,'0'0'4,"0"0"-1,0 0-1,0 0 0,0 0 0,0 0 0,0 0 0,0 1 0,2-1-1,2 1 0,0 0 0,0 0 0,1 0 0,-1 1 0,2-1 0,-2 0 0,2 0 0,0 0 0,3 0 0,-1 0 0,0-1-1,3 2 1,1-2-1,0-2 1,3 1 0,1 0 0,3 0-1,2-1 0,1-1 0,3 1 1,0 0-1,4-1 0,2 1 1,2-1-1,2 0 0,2 1 0,1-2 0,-1 2 0,0 0 0,2 1 0,-1-2 0,1 1 0,-2 1 0,0 0 0,-2 0 0,3-1 0,-3 1 0,0 1 0,0 0 0,0-1 0,2 1 0,-1 0 0,1-1 0,-2 1 0,0 1 0,0-1 0,0-1 0,-2 1 0,3 0 0,-1-1 0,-2 0 0,2 1 0,-2-2 0,0 2 0,-2 0 7,0 0-7,-2 0 6,2 0-7,-2 2 0,0-1 0,0-1 7,-2 1-7,0-1 0,0 1-1,-3 0 1,3 2 0,-2-2 0,0 0 0,0 0 0,0 0 1,-1 0-1,1 1 1,-2-1 0,2 0 0,-3 0 0,1 0 0,0 0-1,-2 0 7,-1 1 0,1-2-1,-2 1-1,-3 0-6,1 0 6,-1 0-7,1 0 0,-1 1 1,-1-1 0,1 0 7,-1 0-7,-1 0 0,1 0 7,-1 1-8,3-1 7,-3 0-7,1 0 1,-1 1 0,1-2 1,-1 2 0,3-1-1,-1 0 1,-1 0 0,1-1 0,-1 0 0,-1 1 1,-1-1 0,1 1-1,0 0 7,1-1-1,-3 0-7,1 2 0,-1-2 0,1 1 7,-1-1-7,-2-1 0,3 1 7,-1-2-7,1 2 1,-1-1-1,0 0 7,1 0-7,-1 0 0,3 0 7,-3-2-1,2 2-7,-1-1 1,1 1 0,-1 0 7,-1 1-7,-1-2 0,1 1 0,-2 1 1,1-1-1,-1 1 1,-4 0 0,2 0 7,-1-1-7,-3 1 6,2 0-7,-2-1 0,-2 1 7,2 0-7,-2 0 6,2 1-7,-1-2 0,-1 1 8,0-1-8,-2 2 1,2-1 7,-2 0-7,0 0 0,0 0 0,0 0 7,-2 0-1,2-1-7,0 1 7,0 0 6,-2 0-1,0 0-8,-5 0 6,-1-3-13,-2 2 7,-3-1 0,1-1 6,-5 1-13,1-1 13,-1-1-7,-1 1 0,-3-1 6,0 0-7,1 0 6,-3 0-7,2 0-6,-1-1 14,-3 1-7,2-1-6,-2 0 1,2 2 13,-1-2-13,1 2 13,-4-2-14,2 2 8,-2-1 6,0 1-7,1-1 12,-1 2-8,-2-1-13,0 0 1,0 1 14,-2 0-7,2 0 13,-2 0-2,2 1-14,-4 0 13,2 1-20,2-1 8,-2 1 7,2 0-1,0 1-6,0 0-6,2 0 1,0 0 13,2 0-7,1 2 13,-1-2-7,4 0-7,-2 1 0,3 0 7,-1 0 6,2 0-8,-1-1 6,1 2-7,-1-1-13,-3 0 8,2 1 0,0-1 1,-1-1 0,-1 1 7,-2 0-7,0 0-6,-2-1 1,1 0 1,-3 0 1,0 2 0,2-2 1,0 0 0,2 1 0,0-1 1,0 1-1</inkml:trace>
  <inkml:trace contextRef="#ctx0" brushRef="#br0" timeOffset="3345">1704 102 18,'-4'0'3,"-2"-1"0,-3 0-1,1-2 0,-4 2 0,-1 0 0,-1 0-1,-3 0 0,1-1 1,-3 2-1,-1-1 0,1 0 1,-2 0-1,1 0 0,-1 1 0,0-1 0,1-1 0,1 1-1,0 1 0,1-1 1,-1 1 0,1 0 0,-1 0 0,2 0-1,-1 0 0,3 0 0,-1 0 0,-1 1 0,1 0 0,-1-1 1,3 2-1,-3 0 0,1 0 0,-1-1 0,1 2 0,1-1 0,-1 0 0,1 1 0,1-1 0,1-1 0,-1 2 0,3-1 0,-1-1 0,2 0 0,1 0 0,-1 0 0,2 1 0,-1-1 0,3 0 0,-2 0 0,2-1 0,2 0 1,-3 0 0,3 0-1,0 0 0,0 0 0,0 1 0,-2-1 0,0 1 0,-1-1 0,1 0 0,0 0 1,-2 0-1,-3 2 0,1-2 0,0 1 0,-3 0 0,-1 0 0,1-1 0,-1 1-1,1 0 1,-1 1 1,2-2-1,-1 1 0,1-1-1,-1 0 2,1 0-1,2 0 0,-1 0 0,1 0 0,0 0 0,1 0 0,1 0 0,-2-1 0,1 2 0,1-1 0,0 0 0,-2 0 0,1 0 0,1 0 0,0 0 0,0 0 0,-3 0 0,1 0 0,-1 0 0,1 0 0,0 0 0,-3 0 0,1 1 1,0 0-1,1-1 0,-1 1 0,2-1 0,-1 1 0,1 0 0,0-1 0,1 2 0,-1-2 0,2 1 0,-1-1 0,3 1 0,0-1 1,0 0-1,0 0 0,-1 0 0,3 1 0,-2-1 0,2 0 0,0 0 0,-2 0 0,1 1 0,1-1 0,-2-1 0,2 2 0,-2-1 0,2 0 0,-3 0 0,1 1 0,2 1 0,-2-2 0,2 0 0,0 0 0,-1 0 0,1 1 0,0-1 0,2 0 0,-2 0 0,0 0 0,0 0 0,0 0 0,2 0 0,-1 1 0,1-1 0,0 0 0,0 0 0,2 1 0,-2-1 0,2 0 0,-2 1 0,2-1 0,-2 0 0,2 0 0,-2 0 0,2 0 0,0 0 0,-2 0 0,2 0 0,0 0 0,0 0 0,0 0 0,0 0 0,0 0 0,0 0 0,0 0 0,0 0 0,-2-1 0,0 1 0,0 0 0,0 0 0,0 0 0,2 0 0,0 0 0,-3 1 0,3-1 0,-2 0 0,2 0 0,0 0 0,0 0 0,0 0 0,0 0 0,0 0 0,0 0 0,0 0 0,-2 0 0,2 1 0,-2-2 0,-2 1 0,2 0 0,0 0 0,0 0 0,-2 1 0,2 1 0,-2-2 0,-1 0 0,3 1 0,-2-1 0,0 0 0,0 1 0,0 0 0,2 0 0,-2-1 0,2 1 0,-3-1 0,3 2 0,-2-2 0,2-2 0,-2 2 0,2 2 0,-2-2 0,2 1 0,-2-1 0,2 0 0,0 1 0,-3 0 0,3 0 0,-2 0 0,2-1 0,-2 1 0,2-1 0,0 0 0,0 2 0,0-4 0,2 2 0,0 0 0,0 0 0,0 0 0,0 0 0,0 0 0,0 0 1,0 0 0,2 0 0,2-1-1,0-1 0,4 0 0,1-1 0,1 0 0,2 1 0,-1-2 0,3 2 0,-1-2 0,1 1 0,3-1 0,-1 1 0,1-1 0,1 2 0,1-1 0,-1 0 0,1 1 0,0-2 0,-1 2 0,1 0 0,-3 0 0,1 0 0,0 1 0,-3 0 0,0 1 0,-1-1 0,-3 1 0,1 0 0,-3 1 0,0-1 0,-2 0 0,-2 0 0,1 0 0,-1 0 0,-2 1 0,-2-1 0,0 0 0,-2 0 0,-2 1 0,-1 1 0,-3-1-1,0 0 2,-2 0-1,-1-1 0,-1 1 0,-3 1 0,3 0 0,-3-1 0,1 0 0,0 0 0,1 0 0,1 0-1,1 1 1,3-2 0,0 1 1,2-1-1,-1 1 0,3-1 0,0 0 0,4 0 0,0 1 0,2-1 0,2 0 0,3-1 0,1 0 0,4-2 0,3 2 0,1-1-1,3 0 1,2-1 0,1 0 0,1 1 0,2-2 0,-2 2 1,-1-1-1,1 1 0,-2 0 0,-3 1 0,-1-2 0,-3 2 0,-1 0 0,-3 0 0,-2 1 0,-4-1 0,1 1 0,-5 0 0,0 0 0,-5 1-1,1 0 1,-4 0 0,-2 0 0,-3 2 0,3-1 0,-2 0 1,-1 1-1,-1-1 0,1 0 0,5 1 0,0-1 0,-1-1 0,5 0 0,-2-1 0,4 1 0,0-1-1,6-1 1,0 1 0,0-1 0,5 0 0,3 0 0,3-2 0,1 1 0,1 0 0,1-1 0,1 1 0,2 0 0,-3-1 0,1 2 0,-1-1 0,1 1 0,-2 0 0,-1 1 0,1-2 0,-5 2 0,-2 0 0,1 0 0,-1 2-1,-2-1 0,-2-1 1,1 1 0,-3 0 0,0 0 0,0 2 0,0-1 0,-2 0 0,2 1 0,-2-1 0,3 1 0,-1 0 0,2-1 0,2 0-1,1 1 1,1-2 0,2 1 0,1-1 0,1 2 0,3-2 0,1 0 0,1 0 0,4 1 0,-1 0-1,3 0 1,0-1-1,2 0 1,2 0 0,2 0 0,-2 2 0,2-2 0,0 0 0,0 1 0,0 0 0,0 0 0,2-1 0,-2 1 0,-2 0 0,0-1 0,0 1 1,0-1-1,-2 0 0,2 2-1,-3-2 1,1 1 0,-2-1 0,2 0 0,-2 1 1,-2-1-1,1 1-1,1 0 2,-2 1-1,2-2 0,-3 1 0,1-1 0,2 2 0,-2-1 0,-1-1 0,1 2 0,0-1 0,0 0-1,-3 0 1,3 0 0,-2 0 0,2 0 0,-3 1 0,1-1 1,0 0-1,-1 1 0,-1-1 0,-3 0 0,-1 1 0,-1-1 0,1 0 0,-3 2 0,-1-1 0,1 1 0,-2-1 0,1 1 0,-1-1 0,-2 0 0,3 1 0,-3-1 0,0 0 0,0-1 0,1 0 0,-1 0 0,2 0 0,-1-1 1,1 0-1,-2 2 0,0-3 0,1 0 0,-3 1 0,2 0 0,0 0 0,-1-1 0,-1 0 0,0 0 0,-2 0 0,-2-1 0,2 1 0,-2 0 0,3-1 1,-1 0-1,-2-1 0,0 1 0,2-1 0,-2 1 0,0 0 0,0-1 0,0 1 0,0 0 0,0-1 0,0 1 0,0-1 0,1 2 0,-1-1 0,-2 1 0,-2 0 0,2 0-1,0 0-1</inkml:trace>
  <inkml:trace contextRef="#ctx0" brushRef="#br0" timeOffset="7441">976 1758 17,'0'0'3,"0"0"0,0 0-1,0 0 1,0 0-1,0 0-1,0 0 1,0 0 0,0 0-1,0 0 0,0 0 0,0 0 0,0 0 0,0 0 0,0 0 0,0 0 0,0 0 0,0 0 0,0-2 0,-2 0-1,2 0 1,0 0 0,-2-1 0,2 2-1,0-1 0,-2 1 1,2-2-1,0 2 0,-2 0 0,2 0 1,-2 0 0,2-1-1,0 2 1,-2-1-1,2 0 0,0 1 0,0 0 1,0 0-1,0 0 1,0 0-1,0 0 0,0 0 0,0 0 0,0 0 0,0 0 1,0 0-1,0 0 0,0 0 0,0 0 0,0 0 0,0 0 0,0 0 0,0 0 0,0 0 0,0 0 0,0 0 1,0 0-1,0 0 0,0 0 0,2 1 1,4 0-1,0-1 7,5 0-7,-1 2 0,5-2 6,3-2-1,5 0-1,4 1-6,4-1 12,2-1-14,4 0 1,2-1 13,5 1-7,-1-1 12,3 0-15,-1-1 0,3 0 0,-1 1 13,-3-1-2,3 2-7,-1-2-7,-1 2 6,-3 0-6,-1 1-6,-2 0 14,-4 1-7,0-1 6,-4 1-7,-2 1-5,-2 0 7,-2 0 6,-4 0-7,-1 1 7,-3-1-1,-3 2 6,1-1-20,-3-1 20,-1 1-20,-3 0 14,0 0-13,-2 0 13,1-1 0,-1 1-13,0-1 7,-2 2 0,2-2-6,-1 1 14,1 0-7,0 0 13,0-1-14,0 1-6,3 0 7,-3-1 6,2 2-7,0-2 1,-1 0 6,1 1-1,-2 0-13,0-1 8,0 1-6,1 0 19,1-1-14,-2 0-6,2 1 20,-1 1-8,1-2 0,-2 0-1,2 0 0,1 1-13,-1-1 14,0 0-7,0 1 7,-1-1-1,1 0-13,-2 1 1,0 0 14,0 0-7,1-1 7,-1 1-7,-2-1-6,0 2 20,0-2-14,0 1 0,1-1 6,-3 0 0,2 1-13,-2-1 13,2 1-6,-4-1 6,2 1 0,0-1-13,0 0 20,0 0-8,-2 0-13,0 0 1,0 0 8,0 0 0,0 1 0,0 1-6,0-2 13,0 0-1,0 0 12,0 0-21,0 0 1,0 0 0,0 0 7,0 1 6,0-1 5,0 0-8,0 0-14,0 0 14,0 0 5,0 0-14,0 0 6,0 0 0,0 0-7,0 0 7,0 0-1,0 0-6,0 0 13,0 0-20,0 0 13,0 0 6,0 0-20,0 0 8,0 0-13,0 0 2,0 0 2,0 0 1,0 0 1,0 0-1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1:07.89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9433 39 18,'0'0'4,"0"0"-1,0 0 0,0 0 0,0-1-1,0 0 0,-3-2 0,1 0-1,0-1 1,-2 2 0,2-2-1,0 1 1,0-1-1,0 1 0,2 1 0,-2 0 0,2 1-1,-2-1 1,2 1 0,0 0-1,0-1 0,-2 2 0,2-1 1,0 1-1,0 0 1,0 0-1,0 0 0,0 0 1,0 0 0,0 0-1,0 0 0,0 0 0,0 0 0,0 0 7,0 0-8,0 0 7,0 1-7,-2-1 0,2 0 7,0 0-1,-2 0-1,2 0 0,0 2-1,0-4 0,0 2 6,0 0-7,0 0 6,0 0-8,0 0 7,0 0-8,0 0 7,0 0-1,0 0-13,0 0 7,0 0 0,0 0 0,0 0-6,0 0 20,0 0-2,0 0-1,0 0-1,0 0-1,0 0-14,0 0 7,0 0 6,0 0-1,0 0 6,0 0-8,0 2-7,0-2 1,2 1 12,-2-1-13,2 1 0,-2 0 7,2 0-13,0-1 1,0 1 13,0 1 6,0-2-8,0 1 6,0 0-7,2 0 6,0 0-14,3 0 1,-1 1 1,0-1 6,0-1 0,3 1 6,-1-1-7,0 1-6,5 0 13,-1 0-1,2 2-7,1-2 6,1 1-7,3 1 0,0-1-6,1 0 13,3 1-13,2-1 7,0 0 6,0 2-13,1-2 1,1 0 7,-2 2 6,2-1-7,0 1 6,2 1-1,-2-2 0,2 1-1,0 0 6,0 1-14,-3-1 13,3 0-13,0 1 6,2-2 6,-2 2-13,2-1 7,0 1-1,0-1 0,2-1 0,1 1 6,-3 0-1,2 0-7,2 2 7,-2-3-1,-2 1-7,2 0 7,0 0-13,-2 0 7,2 1 6,-2-1-13,0 0 7,0 1 7,-2-2-1,2 2-1,-2-1 0,0-1-7,-2 1 7,2-1-20,0 1 21,0-2 0,2 1-7,-2 1 6,0 0-7,2 0 7,-2-2-13,2 2 14,-2-1-1,0 0 0,0 0-13,2 1 13,-2-1-7,0 1-5,-2-1 13,1-1-1,1 2 0,0-1-1,0 1 6,0-2-20,-2 2 8,2-2 0,0 2 1,0-2 6,0 1-6,2 1 6,31 2 0,-12-3 5,-5 2-20,-24-4 14,2 1 0,1 0 0,-1 0 5,2 0-7,2 1-6,0-2 7,-2 1-7,1-1 7,-1 2-6,2-1 0,-2 0 13,0 1-7,0-2-7,1 1-5,-1-1 20,0 0-2,0 1-13,0 0 0,0-1 1,-1 1 1,1 0 0,0-1 13,29 2-8,-9 1 6,-5-2-7,-1 1-6,-23-1 13,3-1-1,2 0-1,-1 0-1,3 0-7,0 0 1,0 2 0,-1-2 6,1 0-13,2 0-5,-2-1 20,-1 1-1,1 1-1,0-2 0,0 1-1,-1-1 0,1 0-1,0 0 0,0 0-13,-1 0-5,1-1 21,0 1-7,0-2 6,-1 2-1,24-2-6,-5 1-6,-3 0 1,-5-2 13,0 1-7,-2 2 0,-17-1 0,3 0 7,1 0-1,-1-1-7,2 0 13,1 1-8,-1-1-19,-1-1 21,1 1-7,0 0 0,-3-1 7,3 0 5,-3-1-1,1 1-20,-3-2 20,3 2-20,-3-1 14,1 1 0,1-1-1,-1 0 0,-3 0-6,3 1 0,-1-1 7,1-1 0,-1 1 5,1-1-7,-1 0 6,3 1-19,-3 0 14,3 0 6,-1-1-20,3 1 14,-1 0 6,20-3-14,-3 0-5,-4 2 14,-2-2 6,-2 1-14,-15 4 1,3 0 6,-1-2-12,3 1 7,-1-2 13,3 2-14,-3 0 7,3-1 6,0 0-7,-1-1-1,1 2 6,-1-1-13,1 0 13,-2-1-7,-1 0-6,1 1 13,-3-1-7,1 0-6,-1 0 13,-4 0-13,3 1 7,-3 1 0,-2-2-1,1 2-6,-1-1 7,-2 2 6,0 0-13,-1-1 7,-1 2 6,-2 0-7,2 1-6,-2 0 7,0-1-13,0 0 8,0-1 7,0 1-1,0-1-6,-2 2 6,2-1-6,-2 1 0,2 0 13,-2 0-13,0-1 7,0 2-1,0-1 0,2-1-7,-2-1 7,3 2 6,-3-2-7,0 1 6,0 0-19,2-2 14,-2 3-1,0 0-12,0-1 14,0 0-1,0 1-6,0-1 6,0 0-6,0 0 7,0 1 6,0-1-14,0-2 7,2 3 0,-2 0-1,0-1 0,0 1-6,0-1 7,0 1 6,0 0-14,0-1 7,0 1 0,0 0-6,0 0 13,0 0-14,0-1 14,-2 1-1,2 0-14,0 0 14,0 0-14,0-2 7,0 2 7,0 0-20,0 0 14,0 0 0,0 0-13,0 0-4,0 0-5,0 0-10,0-1 4,-2 0 2,-1-2 2</inkml:trace>
  <inkml:trace contextRef="#ctx0" brushRef="#br0" timeOffset="7245">8723 1177 17,'0'0'3,"0"0"0,0 0-1,-2 0 0,0-2-1,-2 1 1,0 0-1,0-1 1,-3 1-1,3 0 0,-2 0 0,2 1 0,0-1 0,0 1-1,0-1 1,-1-1-1,-1 2 1,2-1 0,-2 1-1,2 0 1,-2 0 0,-1 0 0,1 0 0,0 0-1,0 0 0,0 1 0,-3-1 0,3 0 0,0 0 0,0 2 0,-1-1 0,1-1 0,-2 0 0,2 0 0,0 0 1,-1 1 0,-1-1-1,0 1 1,0-1-1,-1 1 0,-1-1 1,0 0-1,1 0 1,-1 0-1,0-1 0,-1 1 0,1 0 0,0 0 0,-3-1 1,3 0-1,-1 0 1,1 1 0,0-2-1,-1 1 0,1 0 0,0 0 0,2 0 0,-3 1 1,3-1-1,2-1 0,0 1 0,-1 0 0,1 0 0,2 1 0,0-1 1,0 1-1,4-1 0,-2 1 0,2-2 0,-2 1 1,2 0-1,2 0 0,2 0 0,2-2 0,0 2 0,2-1 1,3 1-1,-1-2 0,0 2 1,5 0-1,-1-1 0,1 1 0,1-2 0,3 2 0,0-1 0,-1 1 0,3-1 0,2 1 0,-1 1 0,1-1 0,2 1 0,2 0 0,-2 0 0,2 0 0,2 0 7,0 0-8,-1 0 0,3 1 7,0-1-7,1 0 0,1 1 7,2-1-7,0 0 12,0 2-1,2-2-8,1-2 6,-1 2-7,0 0-6,2 0 0,1 0 1,-1 0 0,0 2 1,3-2 0,-1 1 1,2-1 6,1 1-7,1-1 13,3 1-1,1 0-14,1 0 1,0-1 1,1 2 0,1-2 7,0 1 5,2 0-7,-1 0 0,1 0-1,2 0-6,2 1 7,2-1 0,2 1-1,-2 2 0,2-2-6,-2-1 7,0 1 6,0 1-7,0 0 6,-2 1-14,2-1 1,-2 0 7,-1 0 6,1 1-13,0-1 13,0 1-13,-2-1 13,0 1-7,-2-2 0,-1 1 6,1 0-7,-2-1-6,0 0 13,-1 0-13,1 0 1,0-1 13,-1 0-1,3 0-7,0 1 13,-2-1-14,-1 0 7,-1 0-7,0-1 6,-1 1-7,-1-1 7,-1 0 0,-1 1-13,-3-1 13,1 2-7,-3-2 7,44 1-7,-17-1-6,-6 0 14,-35 0-13,0 0 20,0 0-21,0 0 8,2 0 6,-2 0-7,1-1 7,1 1 5,0-2-13,0 2 6,0-1-6,0 1-6,2 0 13,-2-1 0,2 1-13,0 0 14,-2 0-1,2-1-1,0 1 0,31 1-7,-8 0 13,-4-1-13,-3 1 13,-24 1-1,4-1-1,0 0-7,0 0 0,2 0 0,2 0 0,0 1 0,0 0 0,2 0 0,2 1 0,2-2 0,-2 1-7,3 1-5,1 0 14,0-1 12,5 2-8,-3-2-1,0 1 0,3 1-1,-3-1-7,3 2-5,-3-1 1,0 0 7,1 1 0,-3-2 6,2 2-13,-1 1 1,-1-1 7,0-2-1,0 2 7,1-1-20,36 5 14,-10-1 6,-4-2-7,-4-2-6,-31 0 7,2-3-6,2 0 0,0 3 7,2-2-6,0 0 6,1 1 6,1-2-1,-2 1-1,2 0-7,0 0 7,0-1-7,0 1 0,36 1 6,-11 2-7,-7-1 13,-3-2-7,-2 3-1,-7-2-7,0 2 1,-22-4 7,2 0-1,-1 0 6,3 0-14,2 2-5,0-3 7,0 1 13,1 0-14,1 1 7,2 0-7,0-1 7,0 0-6,0 1 12,0 1-19,2-2 20,29 1-2,-6 3-7,-7-3-6,1 2 13,-7-1-7,1-1-7,-5 2 20,-4-1-15,-19-1-6,5-1-5,0 1 14,-1-1 6,1-1 5,0 1-1,-1 1-8,1-1-1,-1-1 0,1 0 0,0 1-1,-3 0 0,1 0-7,-3-1 1,1 0 1,-3-1 12,-2 1-7,1 0 6,-3-1-1,0 1-7,-2 0 0,-1 0 6,-1 0-1,-2-1-6,-2-2 0,0 1-6,-4 0-12,-3-2-4,-1 2 3,-4-2 1,-19-4 1</inkml:trace>
  <inkml:trace contextRef="#ctx0" brushRef="#br0" timeOffset="9783">273 2469 16,'-2'0'3,"-2"0"-1,-2 0 0,-1 2 0,-1-1-1,-2-1 1,-1 1 0,1 1-1,0-1 0,-3 2 0,1-2 0,0 0 1,-1-1-1,1 1 0,-1-1 0,1 0 0,0-1 0,1 1-1,-1-1 1,1 1 0,1-1 0,0 1 0,2-1 0,1-1 0,1 1 0,0 1 0,0-1 0,2 0-1,-1 1 0,1-1 0,2 1 0,0-1 0,0 1 0,2 0 0,0 0 0,0 0 0,2 0 0,2 0 0,5-2 0,-1 1 1,4 0 0,1 0-1,3-1 1,3-1-1,1 1 0,3-2 0,4 0 0,2-1 0,4-1 0,2 0 1,7-1-1,3 0 1,3 0-1,3 0 0,5 0 0,2 0 0,2 0 0,2-1 0,4 1 0,1 0 0,5-1 0,2-1 0,3 1 0,4-2 0,-1 1 0,3 1 0,2-1 0,2-2 0,4 2 0,0-1 0,2 0 0,-2 1 0,0-1 0,0 2 0,0 1 0,2 0 0,-2 1 0,-2 1 0,-5-1 0,1 1 0,-4 2 0,-3-1 0,-3 2 0,-1-1 0,-3 2 0,-1 0 0,-2 0 0,0 0 0,-3 1 0,-3-1 0,0-1 0,-4 2 0,-1-1 0,-3 1 0,0 0 0,-2-1 0,-3 0 0,1-1 0,-2-1 0,1 0 0,-1 0 0,-3 1 0,1 0 0,-5 1 1,0-2-1,1 2 0,-5 0 0,-2-1 0,-2 2-1,0 0 1,-4 0 0,-2 0 0,-2 0 0,0-2 0,-2 2 0,-3 2 1,1-1-1,-2-1 1,-1 1-1,-1 0 0,-1 0 1,-1-1-1,-1 1-1,1 1 1,-1 0 0,-1-1 1,-1 1-1,0-2 0,1 2 0,-3-1 0,3 1 0,-3-1 0,0 2 0,1-3 7,-1 2-7,0-1-1,-1 1 1,-1 0-1,0 0 1,0 0-1,1 1 1,-1-1 0,0 0 0,0 1 0,1-1 0,-3 1-1,0 0 1,0-1 0,3 0 0,-3 2-1,2-2 1,0 1 6,1-2-7,-3 2 1,2 0-1,-2-1 0,0 0 1,-1-1-1,1 2 1,0 0 0,0 0-1,-2-1-1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1:19.64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15,'17'7'3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1:20.367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953 63 19,'-6'-6'3,"-3"0"0,-3-1-1,-2-1 1,-5-1-1,3 0-1,-5 4 1,-2-1 0,1 1-1,-7 3 0,0 2 0,-2 1 0,12 1 1,-1 3-1,-7 1 0,0 2-1,-6 5 1,0 2 0,-4 5 0,-37 26 0,4 3 0,4 2 0,6 0 0,6 5 0,5 0 0,5 2-1,7 4 0,6 4 1,11 3 0,5 2 0,9 0 0,10-1-1,9 1 0,7-4 7,9-3-7,4-1 12,-12-32-14,3 3 7,5 4-1,4 3-7,2 0 13,5 2-7,3-2 5,46 40-1,-5-13 6,1-11-14,-7-12 0,-2-7 12,-39-24-1,5-1-1,-1-2-1,4-3-1,1-4-1,1-2-1,50-8-7,-12-8 7,-7-9-1,-6-10 0,-6-8-1,-4-8 0,-33 21-19,0-4 2,4-5 14,-2-6-6,2-4-6,0-5 1,-2-4 8,0-4 1,-5-2 6,-3 0-13,-4 0 1,-7 2 1,-8 0 1,-4 3 13,-8 0-7,-25-53 0,-12 16 6,-9 11-13,23 46 7,-8 2 0,-4-1 0,-5 0 7,-3 1-1,-5 4-14,-58-29 1,11 14 1,6 10 7,50 23 0,-3 1-6,-3 4 13,-3 1-7,0 2 0,1 4-1,-1 2-6,2 3 0,-51 7 1,19 6 0,16 1 0,10 6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3:06.91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3967 63 18,'-2'3'4,"0"3"-1,0 1-1,0 2 0,-2 1 0,4 2 0,-2 1 0,0 1-1,2 0 0,2 0 0,0 1 0,0 0-1,0 0 1,0 0-1,2-1 0,0 0 0,0-1 1,1-1-1</inkml:trace>
  <inkml:trace contextRef="#ctx0" brushRef="#br0" timeOffset="227">4176 1 20,'-2'0'4,"2"-2"0,-2 4-1,0-1 0,0 1-1,0 2 0,0-1 0,0 2-1,0-1 1,0 2-1,2 2 0,-2 0 0,2 2 0,2 0-1,-2 1 1,2-1 0,0 0 0,2 0 0,0 0 0,0 0-1,2-1 1,1-2-1,1 0 0,0 0 0,0-1 0,3-1 0,-1-2 0,0-2 0,-1 0 0,1-1 0,-2-2 0,1 0 0,-1-1 0,0 0 0,0-2 0,-1-1 0,-1-1 0,-2-1 0,-2 0 0,-2 1 0,0-1 0,0 0 0,-4 0 0,0 1 0,0 0 0,-3 1 0,1 1 0,-2 1 0,0 1 0,-1 0 0,3 0 0,-2 2 0,2 1 0,-3-1-1,3 1 1,0 0-1,0 0-1</inkml:trace>
  <inkml:trace contextRef="#ctx0" brushRef="#br0" timeOffset="23542">5 2466 19,'-2'0'4,"2"-1"0,-3 1-1,3 0-1,0 0 0,0 0 0,0 0 0,0 0-1,0 0 0,0 0 0,0-1 1,0-1-1,5 1 0,-3-2 0,2 1 0,-2 1 0,2-1-1,0 0 1,-2 0-1,4 1 1,-1-1-1,1-1 0,0 2 0,4-1 1,1-2 0,1 2 0,5-2-1,1 0 0,7-2 0,2 0 1,2-2 0,4 0-1,2 0 1,5-2 0,-1 0-1,2-1 0,3 0 0,-1 1 0,3 0 1,-3 1-1,3-1-1,-3 0 1,-1 1 0,-1-1 0,-2 2-1,-2 0 1,-1 1 0,-5 1 1,-4 2-1,-3-2 0,-1 1 1,-4 0-2,-3 3 1,-3-1 0,-1 0 1,-1 1-1,-1 0 0,-4 0 0,0 1 0,-2 0 0,-1 0 0,1 1 0,-2-1-1,0-2 2,0 2-1,0-1 0,-2 0-1,2 0 0,-2 1-1</inkml:trace>
  <inkml:trace contextRef="#ctx0" brushRef="#br0" timeOffset="24882">2597 2328 21,'0'0'4,"0"0"-1,0 0 0,0 0 0,0 0 0,0 0-1,0 0 0,0 0 0,0 0 0,-2-2 0,0-1-1,0 2 0,2-1 0,-2 1 0,2-2 0,0 2-1,-2 0 1,2 1 0,0-1 0,0 1-1,0 0 7,0 0-8,0 0 1,0 0 0,0 0 0,0 0-1,0 0 1,0 0 0,0 0 0,0 2 0,0-1 0,2 2 0,0-1 0,0 0 13,2 2-8,-2-2-7,3 0 0,1 1 13,0 0-14,0 0 19,3 0-2,1-1-8,0 1 12,5-1-9,-1 0 6,3 0-9,1 0-7,3-1 13,0 0-8,1 2-6,5-3 6,0 1 6,4-1-20,2-1 20,3 1-1,-1-2-8,2 1 6,0 0-1,3-1 0,1-1-7,0 1 0,1 0 6,1-1 0,3 1-7,-3 0 0,5-2 0,-3 1 13,3-1-1,2 1-14,-3-2 7,-1 2-7,1-2 7,-1 2-1,1-1 6,-1 1-7,-3-1 0,3 1 0,-3-1-7,-1 1 7,1-1 0,-1 2 6,-3-2 0,2 1-8,-1-1-6,-1 2 7,0 1 0,1 0 0,-5-1 0,2 0 7,-2 1-14,-2 0 1,0 0 7,-2 1 6,0-1-7,0 1 6,-2-2 0,2 1-7,-4 0-6,2-1 13,-2 1 5,2-1-7,-2 1-13,0-1 13,0 1 0,0-2 6,-2 1-8,-1 0 0,1 1-13,0 1 20,-2-2-13,0 2 0,-1-1-6,1 2 20,0-2-7,0 1-7,-1 1 13,-1-1-7,2 2-13,-2-2 20,-1 1-7,1-1 0,0 1-1,-3 0 7,1-1-1,0 1-14,-1 0 1,-1-1 13,1 0-1,-1 2 0,0-1-14,-1 0 1,1 0 8,-1-1 6,-1 1-14,-1 0 14,-1-1-1,1 2-7,-2-2 6,1 1 0,-1-1-1,-1 1-1,1-1 0,-2 0-13,3 1 1,-3-1 20,0 1-20,1-1 14,-1 1-13,1 1 1,-1-1 7,0 0 6,1-1-1,-3 1 0,2-1 5,-2 1-20,1-1 8,-1 1 6,-2-1 6,0 0-14,1 1 7,-1-1-7,-2 0 1,2 2 0,-2-2 7,0 0 6,1 1-20,-1-1 7,-2 0 13,0 0-1,0 0-14,0 0 7,-2 1-6,2-1 0,0 0 13,-2 0-1,2 0-14,-2 0 14,0 0-14,0 0 1,0 0 13,0 1-13,0-1-6,0 0 14,2 0-13,-2 0 14,0 0 5,0 0-13,0 0 7,0 0-1,0 0 0,0 1-7,0-1 14,0 1-14,0-1 13,0 0-7,0-1 0,0 1 6,0 0-14,0 0 8,2 0-1,-2 0-6,-2 0 13,2 0-19,0 0 1,2 0 14,-2 1 6,0-1-14,0 2 14,0-2-2,0 0-7,0 0 0,0 0 7,0 0-8,0 0 7,0 0-1,0 0-7,0 0 7,0 0-7,0 0-12,0 0 14,0 0 6,0 0-7,0 0 6,0 0-6,0 0 12,0 0-7,0 0-13,0 0 19,0 0-13,0 0-6,0 0 20,0 0-8,0 0 6,0 0-1,0 0-7,0 0-7,0 0 1,0 0 13,0 0-1,0 0-7,0 0 6,0 0-19,0 0 20,0 0-7,0 0 0,0 0-13,0 0 8,0 0 13,0 0-19,0 0 20,0 0-8,0 0-12,0 0 7,0 0 13,0 0-1,0 0-7,0 0-13,0 0 8,0 0 13,0 0-13,0 0 13,0 0-8,0 0 0,0 0-6,0 0 7,0 0-13,0 0 14,0 0-13,0 0-11,0 0-4,0 0-3,0 0-3,0 0 3,0 0 1</inkml:trace>
  <inkml:trace contextRef="#ctx0" brushRef="#br0" timeOffset="28384">4106 2390 18,'0'0'2,"0"0"1,0 0 0,0 0 0,0 0-1,0 0 0,0 0 0,0-3-1,0 1 0,2 0 1,-2-1-1,0 1 0,2 1 0,-2-1 0,0-1 0,0 2 0,2-2 0,-2 0 0,2 2 0,-2-1 0,2-1 0,-2 2-1,2-1 1,-2 1 0,2 0 0,-2-2-1,2 2 0,-2 0 0,3 0 1,-3 1-1,0-1 0,0-1 0,2 2 1,-2 0-1,0 2 0,0-2 0,0 1 0,0 1 0,2 0 1,-2 3 0,0 0-1,0 1 0,2 1 0,-2 1 1,0 1-1,0 1-1,-2 2 1,2 1 1,-2 2-1,0 1 7,-3 2-7,1 2 0,0 1 0,0 1 6,0 2-7,-2 3 0,-1 1 13,1 3-2,0 1-1,-2 1-14,-1 1 13,1 0-7,0 1 6,0 0 6,-1 0-2,1 1-14,-2-1 13,1 1 5,-1-1-8,2 1-7,-3-1 6,1 2 5,2-1-13,-3 1 12,3-1-1,-2 1-1,0-1-1,-1 2-1,-1-2-1,1-1 0,-1 0 5,2-3-1,-1 1-1,-1-1-1,2 0-7,-3-2-6,5-1 13,-2 0 5,-1 0-20,-1-2 13,1 1-6,1 1 12,0-2-7,-1 1-13,-1 0 13,4-3 0,-3 1-7,1 0 0,2-1 7,-3 1-1,3-2 0,0 1 6,0-2-1,1 1-1,-1-2-1,2 1 5,-2-1-20,1-1 14,-1-2-13,2 1 13,0 0-7,-1-1 7,3-2-1,-2 0 0,0 0-7,0-1 7,2 0-7,-1-1 7,1 2-13,-2-1 7,2 0 0,0-1 13,0 1-14,0-1 7,-1 2-13,1-2 1,0 0 20,0 2-2,-2-2-14,2 1 13,-1 0-13,1 1 6,0-1 6,0 1-7,-2 1 0,2-2 0,0 1 6,-1-1-1,1 0-1,0 0 0,2 1-20,-2-2 21,2 0-1,-2 1 0,0-1-1,-1-1-13,3 1 14,-2-1-7,2 2-6,-2-2 13,2-2 0,-2 1-1,0 0 0,0-1 5,-1 0-7,1 0-7,0 0 7,0-1 6,0 0-19,0-1 13,0 0-6,-1 0 7,1-1-1,0 2 0,0-1-6,0-2 6,0 2-6,0-2 0,-1 0-12,1 0 21,2-2-1,-2 1-13,2-1 14,0-2-1,0 1-13,0-1 14,0-1-7,0-2 0,2 0-18,-2 1-4,0-2 3,0-2-10,2 0 4,-3-1 3,3-3 2,0 0 3,0-2 1,-2 0 2</inkml:trace>
  <inkml:trace contextRef="#ctx0" brushRef="#br0" timeOffset="29392">3299 4539 19,'-2'-1'3,"2"-1"1,0-1-1,0 0 0,0-1-1,2 1 0,-2-2 0,2 2 0,-2-2 0,0 0 0,0 1 0,2-1-1,-2 0 0,0 0 0,0 0 0,0 0 0,0-1 0,0 2 0,0-2 0,0 1 6,-2 1-7,2-1 13,-2 1-8,2 1-7,-2 1 13,2-2-14,0 2 6,0-1 6,-2 2-13,2-1 13,0 1-14,0 1 13,-2-1-7,2 1-7,0 0 14,0 0-1,0 3-1,2 1-13,-2 1 0,0 2 14,0 0-1,-2 3 12,2-1-15,0 3 12,0 2 4,0 0-14,0 1 5,0 1-1,0 1-1,0 1-14,0 1 20,0 0-8,0 1 5,0 1-1,0 0-14,0 0 13,0 0-7,2-1 0,-2 1 12,0 0-2,0-2-8,2 0-6,-2 0 12,2-2-1,-2-1-1,2-1-1,-2 2-7,2-3 0,-2 0 0,2-1 0,-2-1 6,2 0-1,0-3 0,-2 2-7,2-1 0,0-2 13,-2 0-14,2-1 0,-2 0 7,3 0 6,-3-1-14,2 0 0,-2-1-5,2 1 7,0-1 13,0 0-8,0 0 0,0-2-7,0 1 7,2-1 0,-2-1-1,0 1 0,2-1 12,-2 0-8,3 0-1,-1-2 6,2 0-1,0-2-8,0 0 0,3 0 0,-1-1-1,2 0 7,3-3-1,-3 2-8,2-3 1,3 0 6,-1-3-1,3 1-1,2-2 0,-1-1-1,3-1 0,0 0-7,1-1 7,3-1 0,0 0-1,0 0 0,0 0 0,0 1-13,-1-3-5,1 2 15,0 0 0,-2-1-6,0-1 13,-1 4-1,1-3-13,-2 4 8,-3 1 6,1-1-1,-2 1-7,-1 0 0,1 3 7,-3-1-1,1 2-6,-3 0 0,-2 2 0,1 1-12,-1-1 2,-2 0 14,1 2-1,-3 1 6,0-1-13,0 0 13,0 0-7,-1 2 0,-1 1 6,0-1-7,0 0-6,0 0 7,-2 1-6,0-3-5,0 2 14,0 1-1,-2 0 6,3 0-7,-3-1 6,2 1-7,-2 0 6,0 0-1,2 0 0,-2 0-1,0 0-7,2-1 1,-2 1 13,0-1-14,0 0 6,0 1-6,0-3-6,0 2 7,0-1-12,0 1-17,0-1-9,-2 1 5,2 1 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3:44.58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57 1383 22,'0'0'4,"0"0"0,0 0-1,0 0 0,0 0 0,0 0-1,0 0 0,0 0 0,0 0 0,0 0-1,0 0 1,0 0-1,0 0 7,0 0-8,0 0 0,0 0 0,0 0 0,0 0 7,0 0-1,0 0-1,0 0-7,0 0 7,0 0 11,0 0-2,0 0-20,0-1 13,0 1 6,0-3-15,0-5 7,2-5-1,2-4 0,0-4-7,2-3 0,3-4 1,1-5-6,-2-4 13,5-4-7,-3-3 7,2-5-1,3-3 0,-1-4-13,1-1 7,1-2-6,3 2 1,-2 3 1,-1 3 13,1 4-7,-3 4 0,-1 3-6,-1 4 7,0 2-6,-1 4 6,-3 3 7,0 3-1,-2 2-1,-1 2-1,-1 1-7,0 3-6,0 1 7,-2 1 7,0 1-14,0 3 14,0-1-7,0 2 0,-2 1 6,0 0-6,0 0 6,0 1-13,2 1 13,-2 0 6,-2 0-8,2 2 0,0-2-7,0 1 7,-2-1-7,2 2 7,0-2-13,0 1 2,0-1 13,0 2-13,0-1 20,0 2-8,0-1-1,0 1-6,-2-1-6,2 2 7,-2-2 13,2 2-8,0 0 0,-2-2 0,2 2-1,0-2 0,-2 2 0,2-2 0,0 2 6,-2 0-1,2-2-8,-2 2 1,2 0-7,-2-2 7,0 0 7,0 0-14,0-1 7,0-2 7,2 2-7,-3-1 0,3 0 0,0-1 0,0 1 12,0-1-8,0 1 0,0 1-1,0-1-13,0 1 2,0 0 1,-2 2 13,2 1-1,0-1 6,0 3-8,0 0-6,-2 2 6,2 2 0,-4 4-7,0 2-5,-4 2 13,0 4 0,-1 1-13,-1 4 13,-2 1 6,-3 2-7,1 2-1,-3 2-13,0 1 8,-1 1 13,-1-1-8,-1 1 0,1 1 6,-2 0-7,3-2 6,1-1-1,3-2-7,-3-2 7,5-1-1,-1-2-13,3-2 13,0-4 0,3-1-1,1-2-19,2-2 14,2-3-12,2-5 1,2-2 8,2-4 7,2-6-1,5-2-12,-1-4-5,5-2 2,-1-4 14,3-3-13,-1 0 8,3-3 7,-1-1-13,1 0 7,0 0 7,-3 1-1,3 0 0,-3 0-13,-1 2 14,-1 3-1,-1 1-13,-1 1 2,-2 2 7,-1 3 6,-1 1-7,0 1 7,-2 1-1,1 3-6,-3 1 12,0 2-7,0-2-1,-2 4-6,0 0 7,0 0-1,0 2-6,0 1 0,0-1 7,-2 3 6,2 3-1,1 1-7,-1 1-7,0 2 1,2 2 7,-2 2 0,2 0-1,0 1-6,0 2 7,0 0 6,3 1-1,-1 0-1,2 0-1,0 0 0,1 1-20,1 1 15,2-2 6,-1 1-1,1 0-1,1 1 0,-1-1-1,0 0 6,1 1-7,-1-1-7,1-1 14,-1 1-8,0-1 0,-1-1-6,1 0 13,-1 0-1,-3-1-7,2 0 0,-2 0 0,1-2 6,-1 0 5,-2-2-7,2 1-7,-1-1 0,-1-2 13,-2 0-7,2 0-1,-4-2 6,2-1-1,-2 0-7,1 0 7,-1-2-8,2-1-6,-2 1 7,0-2 0,0 1-6,-2-1 1,2 1-18,-2-1 3,0 0 2,0-4 1,2 1 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3:24.90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69 58 22,'-2'0'4,"-2"-1"0,0 1-1,-1-1 0,1 0 0,0 0 6,0-1-7,0 1-1,-2-1 7,2 1-1,-1 1 5,3 0-8,-2 0 0,2-1 12,0 1-15,0-1 6,0 2-7,0-1 6,2 0 0,-2 0 5,2 0 5,-2 0-14,0 0 12,2 0-14,-2 1 0,2-1 6,0-1-1,0 1 6,0 0-2,0 0-7,0 0 6,0 0-7,0 0 6,0 0-7,0 0 12,0 0-8,4 0-6,4 0 0,4 0 6,3-1-6,3-1 6,5 2 6,4-1-1,37-1-8,-31 1 0,4 0 13,3 0-8,5 1-1,1-2-7,1 2 0,1-1 0,1 0 7,1 0 6,0 0-8,47-1 0,-12-1-1,-11 1 0,-10 0-19,-10-1 15,-31 2 6,-1 0-13,1-1 7,-4 1 13,-1-2-14,-1 1 13,-3 1-7,-1 0-7,-3 0 1,0-1 12,-3 2-19,-1 0 20,0-1-8,-2 1 0,0-1-7,0 1 13,-1 0-1,-1 0-7,0 0-6,-2 0 7,0 0 6,-2 0-1,2 1-7,-2-1 7,-3 0-14,3 0-5,0 1-11,0-1 10,0-1-12,-4-1 3,4 2 2,0-2 1</inkml:trace>
  <inkml:trace contextRef="#ctx0" brushRef="#br0" timeOffset="1200">2163 103 20,'0'0'4,"0"0"-1,-2 0 1,2 0-1,0 0-1,0 0 0,-4-1 1,2 1-1,-2 0 0,0 0 0,0-1 0,2 1 0,-3 0-1,1-1 0,0 1 0,2 0 0,-2 1 0,2 0 6,-2-1-7,2 0 12,0 1-1,-1 0-8,1-1-6,0 0 19,2 0-9,-2 1 0,2-1 5,0 1-8,0-1 12,0 0-8,0 0-1,0 0 5,2 2-14,2-1 1,3 0 12,-1 0-14,4 0 7,1 0 6,3 0-8,5 1 0,-1-2-7,5 1 7,0 0 6,26 2-7,-1 1-6,-1-2 0,-3 0 13,-1 1-7,-22-2 6,2 0-7,2-1 0,-1 0 0,1 0 6,0 1 0,0-2 5,-2 2-14,1-1 7,-1 0-1,-2 1 0,-1-1 0,1 1-1,-2-1-6,-3 0 7,-1 2 5,-3-1-7,1 0 0,-3-1 6,-2 1-7,0-1 6,-1 0-19,-1 0 14,-2 1 6,0-1-13,0 0 7,0 0 0,-2 1-13,3 0 20,-3-1-1,0 0-19,0 0 7,-2 0 7,2 0 0,-2 0-7,2 0-5,0-1 7,-2 0 7,2 1-7,-2-1-6,2 0-5,-2-1-5,0-1 2,0 1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3:46.94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21 120 18,'0'0'4,"0"0"-1,0 0 0,-2 0 0,2 0 0,0 0-1,0 0 0,0 0 0,0 0 0,0 0 0,0 0-1,0 0 1,0 0-1,0 0 0,0 0 0,-3 0 0,3-1 0,-2 1 0,0 0 0,0-1 0,2 2 0,-2-1-1,2 1 0,-2 0 1,0-1 0,2 0-1,-2 1 0,2-1 7,-2 0-8,2 2 0,0-2 7,0 1-1,0-1-7,0 0 0,2 0 1,-2 1 0,0 0 0,2 1 7,0-1-7,0 1 6,2-1 6,3 1-2,1-1-13,2-1 13,5 1-8,-1-1 0,5-1-6,4 0 13,1-2-1,7 2-14,5-1 14,3 0-1,2 0 5,7-1-1,2 1-7,3-1 5,3 0-13,6-1-6,2 1 8,7-1 13,1 0-1,3 1-14,3-1-6,1-2 27,4 2-15,0-1 13,4 0-2,2 1-20,2-1 13,0 1-1,-2-1-6,2 1 6,2 0-7,-2-1 1,0 1 6,0 1 6,-2-1-14,-2 0 7,-2 1-13,-5 0 8,1 2 6,0-1-7,-5 2 1,1-2 6,-2 1-6,-3 0 6,-4 0 6,-1 1-20,-5 0 7,-2 0 7,-4 0-1,-3-2-6,-3 2 6,-4-1-12,-5 1 13,-2 1 0,-4 1-7,-6-2 7,-2 0-7,-4 0 13,-2 0-2,-5 1-1,1-1 6,-5 1-21,-1-1 14,-1 1 5,-2-1-7,-2 0 6,1 0-8,-1 0 0,-2 1-7,-2-1 7,2 0 0,-2 0-7,0 0 14,-2 1-14,2-1 13,-2 0-7,0 1 12,2-2-14,-2 1 6,0 0-6,0 1 6,3 0-1,-3-1 0,2 0-13,-2 0 13,2 0-13,0 0 20,0 1-7,2 0-13,0-1 1,2 3 1,1-1 13,1-1 6,2 2-14,1-1 6,3 1 6,-2 0-1,5-1-8,0 0 0,1 0-6,3 2 7,-3-1-1,5 0-6,0 0 1,0-1 6,0 0-6,-1 1 13,1-1-7,2 1-1,-2-1 0,2-1 0,-1 1 6,1 1-1,0-1-13,0 0 7,-2 0 0,1 0-6,-1-1-6,0 1 14,0 0-6,0-1 13,-1 1-1,-1-1-7,0 1-7,-3-1 7,3 0 6,-4 0-7,1 1-12,1-2 14,-3 1-1,1 0 0,-3 0-12,-1-1 20,-1 0-8,-1 0 7,-1 0-1,-2 0-1,-2 0-1,3 1-7,-3-1 0,-2 0 1,0 0 6,0 1-7,-2-1-6,0 0 7,1 0 0,-3 0 7,2-1-1,0 1-1,-2 0 0,2 0-1,-2 0 0,0 0-7,0 0 7,0 0 0,0 0-1,2 0-6,-2 0 0,0-1-18,0 1 3,-2 0-11,2 0 4,0 0 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04T11:43:49.37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29 2 19,'-2'-1'3,"-1"0"1,-1 0-1,2 1-1,0 0 1,0 0-1,0-1 0,0 1-1,0-2 1,0 2-1,2 2 0,-2-2 0,2 0 0,-2 0 0,2 0 0,-2 1 0,2-1-1,0 0 1,0 0 0,0 0-1,0 1 1,0-1 0,0 0 0,0-1-1,0 1 0,2 0 0,-2 0 0,2 0 0,-2 1 0,-2-1 1,2 1 0,0-1-1,0 0 7,0 0-1,0 0-7,2 0 0,-2 1 0,0-1 7,2-1-8,-2 1 7,2 0 0,-2 3-1,2-2 0,2 0-1,-2-1-7,4 1 7,1 1 6,-1-2-1,2 2-14,2-1 7,1 0 7,1 1-8,3-1 7,1 1-1,3-2-7,2 1 6,1 1-1,5-2-6,0 0 0,4 1-6,0 0 13,5 1 0,1 0 5,2-1 5,5-1-14,3 1 12,3 0-7,4 1-1,2-1 5,4 0-7,0 2-7,4 0 13,0 0-1,4 1 5,1-1-7,3 2-1,3-3-7,-1 2 0,5 1 0,0-2-6,-1 2-5,1-1 14,0 1 0,1-1 0,3 0 6,0 1 6,2 0-8,0-1-1,-1 0 0,1 1-7,2-2 13,0 1-8,2-1 6,-2 1-7,0-2 0,0 2 0,-2-1-13,0 1 20,0-1-19,0 1 13,2 0 0,0 0 0,0-2 0,-1 2-1,1-1 0,-2 1 0,0-1 6,2 1-7,-2 0 6,-2 0-7,0 1 7,-3-1-13,-1 1-6,-2 1 8,-3-2 1,-1 1 0,-1 1 7,1-1 0,-3-1-7,2 1 0,-1 0 1,1-1 0,-1 1 1,-1 0 0,-2-1 13,1 1-8,-1 1-13,0-1 8,-2-1 12,1 1-1,-1 0-7,0-1 6,0 1-7,-3 1 6,-1-1-7,0-1 0,-2 2 6,-2-1-7,-2 0 6,-2-1 0,-1 2-20,-1-1 21,2-2-1,-2 2-1,-1-2-6,1 1 6,-2 0-7,-3-1 7,1 1-19,-2-2 14,-3 1 0,-1 1 7,-3-2-14,0 1 8,1-1-7,-5 1 14,0 0-7,-2-1 0,-2 2 12,0-2-14,-2 0 7,-2 1-1,-2-1-7,0 0 7,-5 1-1,1-2-6,-2 0-6,-3 0 14,-1 0-1,-1 1-1,-1-1 6,-3 0-1,-2 0-7,1-1 6,-3 1-1,0-1-1,-2 1 6,0-1-8,0 2-6,-1-2 13,1 0-8,-2 0 0,0 0-13,0 0 20,0 0-13,0 0-6,0 0 20,-2 0-8,2 0-12,-2 0 20,0 0-8,0 0 6,2-2-1,0 2-13,-2 0 7,0-1 0,-2 1-32,2 0 10,0 0-10,0-1 3,0-1 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C198F-11C8-F740-B84C-94114115E33D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10505-DA55-2C4B-835C-BBCA24AD7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0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FA5B687-3AE1-3A42-B08C-544C365DB0E7}" type="slidenum">
              <a:rPr lang="en-US"/>
              <a:pPr eaLnBrk="1" hangingPunct="1"/>
              <a:t>24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8F41E9E-9DAB-7047-AF2A-FF849E0628B5}" type="slidenum">
              <a:rPr lang="en-US"/>
              <a:pPr eaLnBrk="1" hangingPunct="1"/>
              <a:t>33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4D2C586-8EFB-7248-8447-948D67452353}" type="slidenum">
              <a:rPr lang="en-US"/>
              <a:pPr eaLnBrk="1" hangingPunct="1"/>
              <a:t>34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D9D843-2F85-2648-9E4C-AAD16B319475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5834852-972E-874C-8B1F-1FCDE62D2711}" type="slidenum">
              <a:rPr lang="en-US"/>
              <a:pPr eaLnBrk="1" hangingPunct="1"/>
              <a:t>36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A0EC262-A3D4-B843-9D8E-0CCAF4248769}" type="slidenum">
              <a:rPr lang="en-US"/>
              <a:pPr eaLnBrk="1" hangingPunct="1"/>
              <a:t>37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9C96FAB-D175-3C40-81FA-5DF55F1623D5}" type="slidenum">
              <a:rPr lang="en-US"/>
              <a:pPr eaLnBrk="1" hangingPunct="1"/>
              <a:t>38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AE62AB8-7BCF-F04D-90A8-DC01E3DEA5D3}" type="slidenum">
              <a:rPr lang="en-US"/>
              <a:pPr eaLnBrk="1" hangingPunct="1"/>
              <a:t>39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612CF5-E7F6-CA4D-9262-B1E64C66D1D4}" type="slidenum">
              <a:rPr lang="en-US"/>
              <a:pPr eaLnBrk="1" hangingPunct="1"/>
              <a:t>40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13F9B1F-7E5D-454D-B877-96CF0991E060}" type="slidenum">
              <a:rPr lang="en-US"/>
              <a:pPr eaLnBrk="1" hangingPunct="1"/>
              <a:t>41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4321B27-CF6E-7D4C-8E0B-208647515495}" type="slidenum">
              <a:rPr lang="en-US"/>
              <a:pPr eaLnBrk="1" hangingPunct="1"/>
              <a:t>42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1FE03B5-1922-7C4A-90EC-9C50BA3E6738}" type="slidenum">
              <a:rPr lang="en-US"/>
              <a:pPr eaLnBrk="1" hangingPunct="1"/>
              <a:t>25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B33F570-B541-5647-B836-42F6BA14D2E5}" type="slidenum">
              <a:rPr lang="en-US"/>
              <a:pPr eaLnBrk="1" hangingPunct="1"/>
              <a:t>43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23FC3D8-16E0-0640-B727-F4AD9714F45D}" type="slidenum">
              <a:rPr lang="en-US"/>
              <a:pPr eaLnBrk="1" hangingPunct="1"/>
              <a:t>44</a:t>
            </a:fld>
            <a:endParaRPr lang="en-US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2F3D950-FCC6-2D49-AD3A-90D30E7F5398}" type="slidenum">
              <a:rPr lang="en-US"/>
              <a:pPr eaLnBrk="1" hangingPunct="1"/>
              <a:t>45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8EB58DF-CBB7-034E-BA93-2D12D2045F01}" type="slidenum">
              <a:rPr lang="en-US"/>
              <a:pPr eaLnBrk="1" hangingPunct="1"/>
              <a:t>46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58C7D5E-F830-5545-9D1C-3383825E6209}" type="slidenum">
              <a:rPr lang="en-US"/>
              <a:pPr eaLnBrk="1" hangingPunct="1"/>
              <a:t>47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0C182E7-F328-2040-B76F-63108578B426}" type="slidenum">
              <a:rPr lang="en-US"/>
              <a:pPr eaLnBrk="1" hangingPunct="1"/>
              <a:t>26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53EE33F-1635-6545-BD78-87EECEA292CE}" type="slidenum">
              <a:rPr lang="en-US"/>
              <a:pPr eaLnBrk="1" hangingPunct="1"/>
              <a:t>27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0804CE9-057C-3049-BCDC-005C626AB393}" type="slidenum">
              <a:rPr lang="en-US"/>
              <a:pPr eaLnBrk="1" hangingPunct="1"/>
              <a:t>28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10725E1-9954-AB44-A290-165AD4D3511C}" type="slidenum">
              <a:rPr lang="en-US"/>
              <a:pPr eaLnBrk="1" hangingPunct="1"/>
              <a:t>29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6FC5586-9765-544D-A3C2-2CE1A524115A}" type="slidenum">
              <a:rPr lang="en-US"/>
              <a:pPr eaLnBrk="1" hangingPunct="1"/>
              <a:t>30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9A3BC13-1C79-824C-A050-C184AD6B22DE}" type="slidenum">
              <a:rPr lang="en-US"/>
              <a:pPr eaLnBrk="1" hangingPunct="1"/>
              <a:t>31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75DCC1B-18B8-BA49-BD54-3C4DEA8CAA2A}" type="slidenum">
              <a:rPr lang="en-US"/>
              <a:pPr eaLnBrk="1" hangingPunct="1"/>
              <a:t>32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43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01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51435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01281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99B4-4737-419C-9E1A-6122BB360733}" type="datetimeFigureOut">
              <a:rPr lang="en-US" smtClean="0"/>
              <a:pPr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D2A1D3-94CF-4BE8-B9A0-75EFE4C74F9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000" b="1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customXml" Target="../ink/ink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emf"/><Relationship Id="rId4" Type="http://schemas.openxmlformats.org/officeDocument/2006/relationships/customXml" Target="../ink/ink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customXml" Target="../ink/ink2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customXml" Target="../ink/ink3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1.emf"/><Relationship Id="rId4" Type="http://schemas.openxmlformats.org/officeDocument/2006/relationships/customXml" Target="../ink/ink3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3" Type="http://schemas.openxmlformats.org/officeDocument/2006/relationships/image" Target="../media/image32.emf"/><Relationship Id="rId7" Type="http://schemas.openxmlformats.org/officeDocument/2006/relationships/image" Target="../media/image34.emf"/><Relationship Id="rId2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5" Type="http://schemas.openxmlformats.org/officeDocument/2006/relationships/image" Target="../media/image33.emf"/><Relationship Id="rId4" Type="http://schemas.openxmlformats.org/officeDocument/2006/relationships/customXml" Target="../ink/ink33.xml"/><Relationship Id="rId9" Type="http://schemas.openxmlformats.org/officeDocument/2006/relationships/image" Target="../media/image3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customXml" Target="../ink/ink3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37.emf"/><Relationship Id="rId7" Type="http://schemas.openxmlformats.org/officeDocument/2006/relationships/image" Target="../media/image39.emf"/><Relationship Id="rId2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11" Type="http://schemas.openxmlformats.org/officeDocument/2006/relationships/image" Target="../media/image41.emf"/><Relationship Id="rId5" Type="http://schemas.openxmlformats.org/officeDocument/2006/relationships/image" Target="../media/image38.emf"/><Relationship Id="rId10" Type="http://schemas.openxmlformats.org/officeDocument/2006/relationships/customXml" Target="../ink/ink41.xml"/><Relationship Id="rId4" Type="http://schemas.openxmlformats.org/officeDocument/2006/relationships/customXml" Target="../ink/ink38.xml"/><Relationship Id="rId9" Type="http://schemas.openxmlformats.org/officeDocument/2006/relationships/image" Target="../media/image4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customXml" Target="../ink/ink4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customXml" Target="../ink/ink4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7.xml"/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6.xml"/><Relationship Id="rId11" Type="http://schemas.openxmlformats.org/officeDocument/2006/relationships/image" Target="../media/image48.emf"/><Relationship Id="rId5" Type="http://schemas.openxmlformats.org/officeDocument/2006/relationships/image" Target="../media/image45.emf"/><Relationship Id="rId10" Type="http://schemas.openxmlformats.org/officeDocument/2006/relationships/customXml" Target="../ink/ink48.xml"/><Relationship Id="rId4" Type="http://schemas.openxmlformats.org/officeDocument/2006/relationships/customXml" Target="../ink/ink45.xml"/><Relationship Id="rId9" Type="http://schemas.openxmlformats.org/officeDocument/2006/relationships/image" Target="../media/image47.e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9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emf"/><Relationship Id="rId5" Type="http://schemas.openxmlformats.org/officeDocument/2006/relationships/customXml" Target="../ink/ink50.xml"/><Relationship Id="rId4" Type="http://schemas.openxmlformats.org/officeDocument/2006/relationships/image" Target="../media/image49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5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emf"/><Relationship Id="rId3" Type="http://schemas.openxmlformats.org/officeDocument/2006/relationships/image" Target="../media/image52.jpeg"/><Relationship Id="rId7" Type="http://schemas.openxmlformats.org/officeDocument/2006/relationships/customXml" Target="../ink/ink53.xml"/><Relationship Id="rId12" Type="http://schemas.openxmlformats.org/officeDocument/2006/relationships/image" Target="../media/image5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emf"/><Relationship Id="rId11" Type="http://schemas.openxmlformats.org/officeDocument/2006/relationships/customXml" Target="../ink/ink55.xml"/><Relationship Id="rId5" Type="http://schemas.openxmlformats.org/officeDocument/2006/relationships/customXml" Target="../ink/ink52.xml"/><Relationship Id="rId10" Type="http://schemas.openxmlformats.org/officeDocument/2006/relationships/image" Target="../media/image55.emf"/><Relationship Id="rId4" Type="http://schemas.microsoft.com/office/2007/relationships/hdphoto" Target="../media/hdphoto1.wdp"/><Relationship Id="rId9" Type="http://schemas.openxmlformats.org/officeDocument/2006/relationships/customXml" Target="../ink/ink5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9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5" Type="http://schemas.openxmlformats.org/officeDocument/2006/relationships/image" Target="../media/image58.emf"/><Relationship Id="rId4" Type="http://schemas.openxmlformats.org/officeDocument/2006/relationships/customXml" Target="../ink/ink5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.xml"/><Relationship Id="rId13" Type="http://schemas.openxmlformats.org/officeDocument/2006/relationships/image" Target="../media/image64.emf"/><Relationship Id="rId18" Type="http://schemas.openxmlformats.org/officeDocument/2006/relationships/customXml" Target="../ink/ink65.xml"/><Relationship Id="rId3" Type="http://schemas.openxmlformats.org/officeDocument/2006/relationships/image" Target="../media/image57.png"/><Relationship Id="rId7" Type="http://schemas.openxmlformats.org/officeDocument/2006/relationships/image" Target="../media/image61.emf"/><Relationship Id="rId12" Type="http://schemas.openxmlformats.org/officeDocument/2006/relationships/customXml" Target="../ink/ink62.xml"/><Relationship Id="rId17" Type="http://schemas.openxmlformats.org/officeDocument/2006/relationships/image" Target="../media/image66.emf"/><Relationship Id="rId2" Type="http://schemas.openxmlformats.org/officeDocument/2006/relationships/notesSlide" Target="../notesSlides/notesSlide7.xml"/><Relationship Id="rId16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9.xml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5" Type="http://schemas.openxmlformats.org/officeDocument/2006/relationships/image" Target="../media/image65.emf"/><Relationship Id="rId10" Type="http://schemas.openxmlformats.org/officeDocument/2006/relationships/customXml" Target="../ink/ink61.xml"/><Relationship Id="rId19" Type="http://schemas.openxmlformats.org/officeDocument/2006/relationships/image" Target="../media/image67.emf"/><Relationship Id="rId4" Type="http://schemas.openxmlformats.org/officeDocument/2006/relationships/customXml" Target="../ink/ink58.xml"/><Relationship Id="rId9" Type="http://schemas.openxmlformats.org/officeDocument/2006/relationships/image" Target="../media/image62.emf"/><Relationship Id="rId14" Type="http://schemas.openxmlformats.org/officeDocument/2006/relationships/customXml" Target="../ink/ink6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73.emf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68.png"/><Relationship Id="rId21" Type="http://schemas.openxmlformats.org/officeDocument/2006/relationships/image" Target="../media/image77.emf"/><Relationship Id="rId7" Type="http://schemas.openxmlformats.org/officeDocument/2006/relationships/image" Target="../media/image70.emf"/><Relationship Id="rId12" Type="http://schemas.openxmlformats.org/officeDocument/2006/relationships/customXml" Target="../ink/ink70.xml"/><Relationship Id="rId17" Type="http://schemas.openxmlformats.org/officeDocument/2006/relationships/image" Target="../media/image75.emf"/><Relationship Id="rId25" Type="http://schemas.openxmlformats.org/officeDocument/2006/relationships/image" Target="../media/image79.emf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81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72.emf"/><Relationship Id="rId24" Type="http://schemas.openxmlformats.org/officeDocument/2006/relationships/customXml" Target="../ink/ink76.xml"/><Relationship Id="rId5" Type="http://schemas.openxmlformats.org/officeDocument/2006/relationships/image" Target="../media/image69.emf"/><Relationship Id="rId15" Type="http://schemas.openxmlformats.org/officeDocument/2006/relationships/image" Target="../media/image74.emf"/><Relationship Id="rId23" Type="http://schemas.openxmlformats.org/officeDocument/2006/relationships/image" Target="../media/image78.emf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76.emf"/><Relationship Id="rId31" Type="http://schemas.openxmlformats.org/officeDocument/2006/relationships/image" Target="../media/image82.emf"/><Relationship Id="rId4" Type="http://schemas.openxmlformats.org/officeDocument/2006/relationships/customXml" Target="../ink/ink66.xml"/><Relationship Id="rId9" Type="http://schemas.openxmlformats.org/officeDocument/2006/relationships/image" Target="../media/image71.emf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80.emf"/><Relationship Id="rId30" Type="http://schemas.openxmlformats.org/officeDocument/2006/relationships/customXml" Target="../ink/ink79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82.xml"/><Relationship Id="rId13" Type="http://schemas.openxmlformats.org/officeDocument/2006/relationships/image" Target="../media/image88.emf"/><Relationship Id="rId18" Type="http://schemas.openxmlformats.org/officeDocument/2006/relationships/customXml" Target="../ink/ink87.xml"/><Relationship Id="rId3" Type="http://schemas.openxmlformats.org/officeDocument/2006/relationships/image" Target="../media/image83.png"/><Relationship Id="rId7" Type="http://schemas.openxmlformats.org/officeDocument/2006/relationships/image" Target="../media/image85.emf"/><Relationship Id="rId12" Type="http://schemas.openxmlformats.org/officeDocument/2006/relationships/customXml" Target="../ink/ink84.xml"/><Relationship Id="rId17" Type="http://schemas.openxmlformats.org/officeDocument/2006/relationships/image" Target="../media/image90.emf"/><Relationship Id="rId2" Type="http://schemas.openxmlformats.org/officeDocument/2006/relationships/notesSlide" Target="../notesSlides/notesSlide10.xml"/><Relationship Id="rId16" Type="http://schemas.openxmlformats.org/officeDocument/2006/relationships/customXml" Target="../ink/ink8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1" Type="http://schemas.openxmlformats.org/officeDocument/2006/relationships/image" Target="../media/image87.emf"/><Relationship Id="rId5" Type="http://schemas.openxmlformats.org/officeDocument/2006/relationships/image" Target="../media/image84.emf"/><Relationship Id="rId15" Type="http://schemas.openxmlformats.org/officeDocument/2006/relationships/image" Target="../media/image89.emf"/><Relationship Id="rId10" Type="http://schemas.openxmlformats.org/officeDocument/2006/relationships/customXml" Target="../ink/ink83.xml"/><Relationship Id="rId19" Type="http://schemas.openxmlformats.org/officeDocument/2006/relationships/image" Target="../media/image91.emf"/><Relationship Id="rId4" Type="http://schemas.openxmlformats.org/officeDocument/2006/relationships/customXml" Target="../ink/ink80.xml"/><Relationship Id="rId9" Type="http://schemas.openxmlformats.org/officeDocument/2006/relationships/image" Target="../media/image86.emf"/><Relationship Id="rId14" Type="http://schemas.openxmlformats.org/officeDocument/2006/relationships/customXml" Target="../ink/ink8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9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5" Type="http://schemas.openxmlformats.org/officeDocument/2006/relationships/image" Target="../media/image92.emf"/><Relationship Id="rId4" Type="http://schemas.openxmlformats.org/officeDocument/2006/relationships/customXml" Target="../ink/ink8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9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3" Type="http://schemas.openxmlformats.org/officeDocument/2006/relationships/customXml" Target="../ink/ink91.xml"/><Relationship Id="rId7" Type="http://schemas.openxmlformats.org/officeDocument/2006/relationships/customXml" Target="../ink/ink9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emf"/><Relationship Id="rId5" Type="http://schemas.openxmlformats.org/officeDocument/2006/relationships/customXml" Target="../ink/ink92.xml"/><Relationship Id="rId10" Type="http://schemas.openxmlformats.org/officeDocument/2006/relationships/image" Target="../media/image98.emf"/><Relationship Id="rId4" Type="http://schemas.openxmlformats.org/officeDocument/2006/relationships/image" Target="../media/image95.emf"/><Relationship Id="rId9" Type="http://schemas.openxmlformats.org/officeDocument/2006/relationships/customXml" Target="../ink/ink9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97.xml"/><Relationship Id="rId13" Type="http://schemas.openxmlformats.org/officeDocument/2006/relationships/image" Target="../media/image104.emf"/><Relationship Id="rId3" Type="http://schemas.openxmlformats.org/officeDocument/2006/relationships/image" Target="../media/image99.png"/><Relationship Id="rId7" Type="http://schemas.openxmlformats.org/officeDocument/2006/relationships/image" Target="../media/image101.emf"/><Relationship Id="rId12" Type="http://schemas.openxmlformats.org/officeDocument/2006/relationships/customXml" Target="../ink/ink9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.xml"/><Relationship Id="rId11" Type="http://schemas.openxmlformats.org/officeDocument/2006/relationships/image" Target="../media/image103.emf"/><Relationship Id="rId5" Type="http://schemas.openxmlformats.org/officeDocument/2006/relationships/image" Target="../media/image100.emf"/><Relationship Id="rId10" Type="http://schemas.openxmlformats.org/officeDocument/2006/relationships/customXml" Target="../ink/ink98.xml"/><Relationship Id="rId4" Type="http://schemas.openxmlformats.org/officeDocument/2006/relationships/customXml" Target="../ink/ink95.xml"/><Relationship Id="rId9" Type="http://schemas.openxmlformats.org/officeDocument/2006/relationships/image" Target="../media/image102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2.xml"/><Relationship Id="rId13" Type="http://schemas.openxmlformats.org/officeDocument/2006/relationships/image" Target="../media/image110.emf"/><Relationship Id="rId18" Type="http://schemas.openxmlformats.org/officeDocument/2006/relationships/customXml" Target="../ink/ink107.xml"/><Relationship Id="rId3" Type="http://schemas.openxmlformats.org/officeDocument/2006/relationships/image" Target="../media/image105.png"/><Relationship Id="rId21" Type="http://schemas.openxmlformats.org/officeDocument/2006/relationships/image" Target="../media/image114.emf"/><Relationship Id="rId7" Type="http://schemas.openxmlformats.org/officeDocument/2006/relationships/image" Target="../media/image107.emf"/><Relationship Id="rId12" Type="http://schemas.openxmlformats.org/officeDocument/2006/relationships/customXml" Target="../ink/ink104.xml"/><Relationship Id="rId17" Type="http://schemas.openxmlformats.org/officeDocument/2006/relationships/image" Target="../media/image112.emf"/><Relationship Id="rId25" Type="http://schemas.openxmlformats.org/officeDocument/2006/relationships/image" Target="../media/image116.emf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106.xml"/><Relationship Id="rId20" Type="http://schemas.openxmlformats.org/officeDocument/2006/relationships/customXml" Target="../ink/ink1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1.xml"/><Relationship Id="rId11" Type="http://schemas.openxmlformats.org/officeDocument/2006/relationships/image" Target="../media/image109.emf"/><Relationship Id="rId24" Type="http://schemas.openxmlformats.org/officeDocument/2006/relationships/customXml" Target="../ink/ink110.xml"/><Relationship Id="rId5" Type="http://schemas.openxmlformats.org/officeDocument/2006/relationships/image" Target="../media/image106.emf"/><Relationship Id="rId15" Type="http://schemas.openxmlformats.org/officeDocument/2006/relationships/image" Target="../media/image111.emf"/><Relationship Id="rId23" Type="http://schemas.openxmlformats.org/officeDocument/2006/relationships/image" Target="../media/image115.emf"/><Relationship Id="rId10" Type="http://schemas.openxmlformats.org/officeDocument/2006/relationships/customXml" Target="../ink/ink103.xml"/><Relationship Id="rId19" Type="http://schemas.openxmlformats.org/officeDocument/2006/relationships/image" Target="../media/image113.emf"/><Relationship Id="rId4" Type="http://schemas.openxmlformats.org/officeDocument/2006/relationships/customXml" Target="../ink/ink100.xml"/><Relationship Id="rId9" Type="http://schemas.openxmlformats.org/officeDocument/2006/relationships/image" Target="../media/image108.emf"/><Relationship Id="rId14" Type="http://schemas.openxmlformats.org/officeDocument/2006/relationships/customXml" Target="../ink/ink105.xml"/><Relationship Id="rId22" Type="http://schemas.openxmlformats.org/officeDocument/2006/relationships/customXml" Target="../ink/ink109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3.xml"/><Relationship Id="rId13" Type="http://schemas.openxmlformats.org/officeDocument/2006/relationships/image" Target="../media/image122.emf"/><Relationship Id="rId18" Type="http://schemas.openxmlformats.org/officeDocument/2006/relationships/customXml" Target="../ink/ink118.xml"/><Relationship Id="rId3" Type="http://schemas.openxmlformats.org/officeDocument/2006/relationships/image" Target="../media/image117.png"/><Relationship Id="rId21" Type="http://schemas.openxmlformats.org/officeDocument/2006/relationships/image" Target="../media/image126.emf"/><Relationship Id="rId7" Type="http://schemas.openxmlformats.org/officeDocument/2006/relationships/image" Target="../media/image119.emf"/><Relationship Id="rId12" Type="http://schemas.openxmlformats.org/officeDocument/2006/relationships/customXml" Target="../ink/ink115.xml"/><Relationship Id="rId17" Type="http://schemas.openxmlformats.org/officeDocument/2006/relationships/image" Target="../media/image124.emf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117.xml"/><Relationship Id="rId20" Type="http://schemas.openxmlformats.org/officeDocument/2006/relationships/customXml" Target="../ink/ink1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2.xml"/><Relationship Id="rId11" Type="http://schemas.openxmlformats.org/officeDocument/2006/relationships/image" Target="../media/image121.emf"/><Relationship Id="rId5" Type="http://schemas.openxmlformats.org/officeDocument/2006/relationships/image" Target="../media/image118.emf"/><Relationship Id="rId15" Type="http://schemas.openxmlformats.org/officeDocument/2006/relationships/image" Target="../media/image123.emf"/><Relationship Id="rId10" Type="http://schemas.openxmlformats.org/officeDocument/2006/relationships/customXml" Target="../ink/ink114.xml"/><Relationship Id="rId19" Type="http://schemas.openxmlformats.org/officeDocument/2006/relationships/image" Target="../media/image125.emf"/><Relationship Id="rId4" Type="http://schemas.openxmlformats.org/officeDocument/2006/relationships/customXml" Target="../ink/ink111.xml"/><Relationship Id="rId9" Type="http://schemas.openxmlformats.org/officeDocument/2006/relationships/image" Target="../media/image120.emf"/><Relationship Id="rId14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emf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emf"/><Relationship Id="rId5" Type="http://schemas.openxmlformats.org/officeDocument/2006/relationships/customXml" Target="../ink/ink121.xml"/><Relationship Id="rId4" Type="http://schemas.openxmlformats.org/officeDocument/2006/relationships/image" Target="../media/image127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emf"/><Relationship Id="rId3" Type="http://schemas.openxmlformats.org/officeDocument/2006/relationships/customXml" Target="../ink/ink123.xml"/><Relationship Id="rId7" Type="http://schemas.openxmlformats.org/officeDocument/2006/relationships/customXml" Target="../ink/ink12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emf"/><Relationship Id="rId5" Type="http://schemas.openxmlformats.org/officeDocument/2006/relationships/customXml" Target="../ink/ink124.xml"/><Relationship Id="rId10" Type="http://schemas.openxmlformats.org/officeDocument/2006/relationships/image" Target="../media/image133.emf"/><Relationship Id="rId4" Type="http://schemas.openxmlformats.org/officeDocument/2006/relationships/image" Target="../media/image130.emf"/><Relationship Id="rId9" Type="http://schemas.openxmlformats.org/officeDocument/2006/relationships/customXml" Target="../ink/ink12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9.emf"/><Relationship Id="rId18" Type="http://schemas.openxmlformats.org/officeDocument/2006/relationships/customXml" Target="../ink/ink134.xml"/><Relationship Id="rId26" Type="http://schemas.openxmlformats.org/officeDocument/2006/relationships/customXml" Target="../ink/ink138.xml"/><Relationship Id="rId39" Type="http://schemas.openxmlformats.org/officeDocument/2006/relationships/image" Target="../media/image152.emf"/><Relationship Id="rId21" Type="http://schemas.openxmlformats.org/officeDocument/2006/relationships/image" Target="../media/image143.emf"/><Relationship Id="rId34" Type="http://schemas.openxmlformats.org/officeDocument/2006/relationships/customXml" Target="../ink/ink142.xml"/><Relationship Id="rId7" Type="http://schemas.openxmlformats.org/officeDocument/2006/relationships/image" Target="../media/image136.emf"/><Relationship Id="rId12" Type="http://schemas.openxmlformats.org/officeDocument/2006/relationships/customXml" Target="../ink/ink131.xml"/><Relationship Id="rId17" Type="http://schemas.openxmlformats.org/officeDocument/2006/relationships/image" Target="../media/image141.emf"/><Relationship Id="rId25" Type="http://schemas.openxmlformats.org/officeDocument/2006/relationships/image" Target="../media/image145.emf"/><Relationship Id="rId33" Type="http://schemas.openxmlformats.org/officeDocument/2006/relationships/image" Target="../media/image149.emf"/><Relationship Id="rId38" Type="http://schemas.openxmlformats.org/officeDocument/2006/relationships/customXml" Target="../ink/ink144.xml"/><Relationship Id="rId2" Type="http://schemas.openxmlformats.org/officeDocument/2006/relationships/notesSlide" Target="../notesSlides/notesSlide20.xml"/><Relationship Id="rId16" Type="http://schemas.openxmlformats.org/officeDocument/2006/relationships/customXml" Target="../ink/ink133.xml"/><Relationship Id="rId20" Type="http://schemas.openxmlformats.org/officeDocument/2006/relationships/customXml" Target="../ink/ink135.xml"/><Relationship Id="rId29" Type="http://schemas.openxmlformats.org/officeDocument/2006/relationships/image" Target="../media/image14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8.xml"/><Relationship Id="rId11" Type="http://schemas.openxmlformats.org/officeDocument/2006/relationships/image" Target="../media/image138.emf"/><Relationship Id="rId24" Type="http://schemas.openxmlformats.org/officeDocument/2006/relationships/customXml" Target="../ink/ink137.xml"/><Relationship Id="rId32" Type="http://schemas.openxmlformats.org/officeDocument/2006/relationships/customXml" Target="../ink/ink141.xml"/><Relationship Id="rId37" Type="http://schemas.openxmlformats.org/officeDocument/2006/relationships/image" Target="../media/image151.emf"/><Relationship Id="rId5" Type="http://schemas.openxmlformats.org/officeDocument/2006/relationships/image" Target="../media/image135.emf"/><Relationship Id="rId15" Type="http://schemas.openxmlformats.org/officeDocument/2006/relationships/image" Target="../media/image140.emf"/><Relationship Id="rId23" Type="http://schemas.openxmlformats.org/officeDocument/2006/relationships/image" Target="../media/image144.emf"/><Relationship Id="rId28" Type="http://schemas.openxmlformats.org/officeDocument/2006/relationships/customXml" Target="../ink/ink139.xml"/><Relationship Id="rId36" Type="http://schemas.openxmlformats.org/officeDocument/2006/relationships/customXml" Target="../ink/ink143.xml"/><Relationship Id="rId10" Type="http://schemas.openxmlformats.org/officeDocument/2006/relationships/customXml" Target="../ink/ink130.xml"/><Relationship Id="rId19" Type="http://schemas.openxmlformats.org/officeDocument/2006/relationships/image" Target="../media/image142.emf"/><Relationship Id="rId31" Type="http://schemas.openxmlformats.org/officeDocument/2006/relationships/image" Target="../media/image148.emf"/><Relationship Id="rId4" Type="http://schemas.openxmlformats.org/officeDocument/2006/relationships/customXml" Target="../ink/ink127.xml"/><Relationship Id="rId9" Type="http://schemas.openxmlformats.org/officeDocument/2006/relationships/image" Target="../media/image137.emf"/><Relationship Id="rId14" Type="http://schemas.openxmlformats.org/officeDocument/2006/relationships/customXml" Target="../ink/ink132.xml"/><Relationship Id="rId22" Type="http://schemas.openxmlformats.org/officeDocument/2006/relationships/customXml" Target="../ink/ink136.xml"/><Relationship Id="rId27" Type="http://schemas.openxmlformats.org/officeDocument/2006/relationships/image" Target="../media/image146.emf"/><Relationship Id="rId30" Type="http://schemas.openxmlformats.org/officeDocument/2006/relationships/customXml" Target="../ink/ink140.xml"/><Relationship Id="rId35" Type="http://schemas.openxmlformats.org/officeDocument/2006/relationships/image" Target="../media/image150.emf"/><Relationship Id="rId8" Type="http://schemas.openxmlformats.org/officeDocument/2006/relationships/customXml" Target="../ink/ink129.xml"/><Relationship Id="rId3" Type="http://schemas.openxmlformats.org/officeDocument/2006/relationships/image" Target="../media/image13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7.xml"/><Relationship Id="rId3" Type="http://schemas.openxmlformats.org/officeDocument/2006/relationships/image" Target="../media/image153.png"/><Relationship Id="rId7" Type="http://schemas.openxmlformats.org/officeDocument/2006/relationships/image" Target="../media/image15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6.xml"/><Relationship Id="rId11" Type="http://schemas.openxmlformats.org/officeDocument/2006/relationships/image" Target="../media/image157.emf"/><Relationship Id="rId5" Type="http://schemas.openxmlformats.org/officeDocument/2006/relationships/image" Target="../media/image154.emf"/><Relationship Id="rId10" Type="http://schemas.openxmlformats.org/officeDocument/2006/relationships/customXml" Target="../ink/ink148.xml"/><Relationship Id="rId4" Type="http://schemas.openxmlformats.org/officeDocument/2006/relationships/customXml" Target="../ink/ink145.xml"/><Relationship Id="rId9" Type="http://schemas.openxmlformats.org/officeDocument/2006/relationships/image" Target="../media/image156.e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6.emf"/><Relationship Id="rId5" Type="http://schemas.openxmlformats.org/officeDocument/2006/relationships/image" Target="../media/image3.emf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customXml" Target="../ink/ink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customXml" Target="../ink/ink1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13" Type="http://schemas.openxmlformats.org/officeDocument/2006/relationships/image" Target="../media/image19.emf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" Type="http://schemas.openxmlformats.org/officeDocument/2006/relationships/image" Target="../media/image14.emf"/><Relationship Id="rId21" Type="http://schemas.openxmlformats.org/officeDocument/2006/relationships/image" Target="../media/image23.emf"/><Relationship Id="rId7" Type="http://schemas.openxmlformats.org/officeDocument/2006/relationships/image" Target="../media/image16.emf"/><Relationship Id="rId12" Type="http://schemas.openxmlformats.org/officeDocument/2006/relationships/customXml" Target="../ink/ink19.xml"/><Relationship Id="rId17" Type="http://schemas.openxmlformats.org/officeDocument/2006/relationships/image" Target="../media/image21.emf"/><Relationship Id="rId25" Type="http://schemas.openxmlformats.org/officeDocument/2006/relationships/image" Target="../media/image25.emf"/><Relationship Id="rId2" Type="http://schemas.openxmlformats.org/officeDocument/2006/relationships/customXml" Target="../ink/ink14.xml"/><Relationship Id="rId16" Type="http://schemas.openxmlformats.org/officeDocument/2006/relationships/customXml" Target="../ink/ink21.xml"/><Relationship Id="rId20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11" Type="http://schemas.openxmlformats.org/officeDocument/2006/relationships/image" Target="../media/image18.emf"/><Relationship Id="rId24" Type="http://schemas.openxmlformats.org/officeDocument/2006/relationships/customXml" Target="../ink/ink25.xml"/><Relationship Id="rId5" Type="http://schemas.openxmlformats.org/officeDocument/2006/relationships/image" Target="../media/image15.emf"/><Relationship Id="rId15" Type="http://schemas.openxmlformats.org/officeDocument/2006/relationships/image" Target="../media/image20.emf"/><Relationship Id="rId23" Type="http://schemas.openxmlformats.org/officeDocument/2006/relationships/image" Target="../media/image24.emf"/><Relationship Id="rId10" Type="http://schemas.openxmlformats.org/officeDocument/2006/relationships/customXml" Target="../ink/ink18.xml"/><Relationship Id="rId19" Type="http://schemas.openxmlformats.org/officeDocument/2006/relationships/image" Target="../media/image22.emf"/><Relationship Id="rId4" Type="http://schemas.openxmlformats.org/officeDocument/2006/relationships/customXml" Target="../ink/ink15.xml"/><Relationship Id="rId9" Type="http://schemas.openxmlformats.org/officeDocument/2006/relationships/image" Target="../media/image17.emf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2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295400"/>
            <a:ext cx="8382000" cy="2590799"/>
          </a:xfrm>
        </p:spPr>
        <p:txBody>
          <a:bodyPr>
            <a:norm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/>
            </a:r>
            <a:br>
              <a:rPr lang="en-US" b="1" dirty="0" smtClean="0">
                <a:latin typeface="Arial" pitchFamily="34" charset="0"/>
                <a:cs typeface="Arial" pitchFamily="34" charset="0"/>
              </a:rPr>
            </a:br>
            <a:r>
              <a:rPr lang="en-US" b="1" dirty="0" smtClean="0">
                <a:latin typeface="Arial" pitchFamily="34" charset="0"/>
                <a:cs typeface="Arial" pitchFamily="34" charset="0"/>
              </a:rPr>
              <a:t>Computer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Organization and Assembly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Language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4495800"/>
            <a:ext cx="79248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Lecture 03: Data Representation 02</a:t>
            </a:r>
            <a:endParaRPr lang="en-US" sz="36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endParaRPr lang="en-US" sz="4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Division in binary is similar to long division in decimal.</a:t>
            </a:r>
          </a:p>
          <a:p>
            <a:r>
              <a:rPr lang="en-AU"/>
              <a:t>It uses what is called a shift and subtract method.</a:t>
            </a:r>
          </a:p>
        </p:txBody>
      </p:sp>
    </p:spTree>
    <p:extLst>
      <p:ext uri="{BB962C8B-B14F-4D97-AF65-F5344CB8AC3E}">
        <p14:creationId xmlns:p14="http://schemas.microsoft.com/office/powerpoint/2010/main" val="84563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829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19263"/>
            <a:ext cx="7499350" cy="1062037"/>
          </a:xfrm>
        </p:spPr>
        <p:txBody>
          <a:bodyPr/>
          <a:lstStyle/>
          <a:p>
            <a:pPr marL="571500" indent="-571500">
              <a:buFont typeface="Wingdings" charset="0"/>
              <a:buNone/>
            </a:pPr>
            <a:r>
              <a:rPr lang="en-AU" sz="2600" b="1" u="sng" dirty="0"/>
              <a:t>EXAMPLE </a:t>
            </a:r>
            <a:r>
              <a:rPr lang="en-AU" sz="2600" b="1" u="sng" dirty="0" smtClean="0"/>
              <a:t>:</a:t>
            </a:r>
            <a:endParaRPr lang="en-AU" sz="2600" b="1" u="sng" dirty="0"/>
          </a:p>
          <a:p>
            <a:pPr marL="571500" indent="-571500">
              <a:buFont typeface="Wingdings" charset="0"/>
              <a:buNone/>
            </a:pPr>
            <a:r>
              <a:rPr lang="en-AU" sz="2600" dirty="0"/>
              <a:t>Complete 575 / 25 using long division.</a:t>
            </a:r>
          </a:p>
          <a:p>
            <a:pPr marL="571500" indent="-571500">
              <a:buFont typeface="Wingdings" charset="0"/>
              <a:buNone/>
            </a:pPr>
            <a:endParaRPr lang="en-AU" sz="2600" dirty="0"/>
          </a:p>
        </p:txBody>
      </p:sp>
      <p:graphicFrame>
        <p:nvGraphicFramePr>
          <p:cNvPr id="383006" name="Group 30"/>
          <p:cNvGraphicFramePr>
            <a:graphicFrameLocks noGrp="1"/>
          </p:cNvGraphicFramePr>
          <p:nvPr>
            <p:ph sz="half" idx="2"/>
          </p:nvPr>
        </p:nvGraphicFramePr>
        <p:xfrm>
          <a:off x="684213" y="2781300"/>
          <a:ext cx="7931150" cy="2901696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675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Take the first digit of 575 (5) and see if 25 will go into it.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If it can not put a zero above and take the next number.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2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How many times does 25 go into 57?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TWICE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3003" name="Group 27"/>
          <p:cNvGrpSpPr>
            <a:grpSpLocks/>
          </p:cNvGrpSpPr>
          <p:nvPr/>
        </p:nvGrpSpPr>
        <p:grpSpPr bwMode="auto">
          <a:xfrm>
            <a:off x="1692275" y="3284538"/>
            <a:ext cx="863600" cy="360362"/>
            <a:chOff x="1066" y="2069"/>
            <a:chExt cx="544" cy="227"/>
          </a:xfrm>
        </p:grpSpPr>
        <p:sp>
          <p:nvSpPr>
            <p:cNvPr id="383001" name="Line 2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02" name="Line 2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3004" name="Text Box 28"/>
          <p:cNvSpPr txBox="1">
            <a:spLocks noChangeArrowheads="1"/>
          </p:cNvSpPr>
          <p:nvPr/>
        </p:nvSpPr>
        <p:spPr bwMode="auto">
          <a:xfrm>
            <a:off x="1619250" y="292417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0</a:t>
            </a:r>
          </a:p>
        </p:txBody>
      </p:sp>
      <p:grpSp>
        <p:nvGrpSpPr>
          <p:cNvPr id="383007" name="Group 31"/>
          <p:cNvGrpSpPr>
            <a:grpSpLocks/>
          </p:cNvGrpSpPr>
          <p:nvPr/>
        </p:nvGrpSpPr>
        <p:grpSpPr bwMode="auto">
          <a:xfrm>
            <a:off x="1692275" y="4725988"/>
            <a:ext cx="863600" cy="360362"/>
            <a:chOff x="1066" y="2069"/>
            <a:chExt cx="544" cy="227"/>
          </a:xfrm>
        </p:grpSpPr>
        <p:sp>
          <p:nvSpPr>
            <p:cNvPr id="383008" name="Line 32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009" name="Line 33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3010" name="Text Box 34"/>
          <p:cNvSpPr txBox="1">
            <a:spLocks noChangeArrowheads="1"/>
          </p:cNvSpPr>
          <p:nvPr/>
        </p:nvSpPr>
        <p:spPr bwMode="auto">
          <a:xfrm>
            <a:off x="1619250" y="4365625"/>
            <a:ext cx="64928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   02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1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20863" y="2241550"/>
              <a:ext cx="703262" cy="473075"/>
            </p14:xfrm>
          </p:contentPart>
        </mc:Choice>
        <mc:Fallback>
          <p:pic>
            <p:nvPicPr>
              <p:cNvPr id="71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17264" y="2235768"/>
                <a:ext cx="711900" cy="4839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1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1075" y="3219450"/>
              <a:ext cx="122238" cy="11113"/>
            </p14:xfrm>
          </p:contentPart>
        </mc:Choice>
        <mc:Fallback>
          <p:pic>
            <p:nvPicPr>
              <p:cNvPr id="71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57830" y="3216324"/>
                <a:ext cx="128729" cy="177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34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graphicFrame>
        <p:nvGraphicFramePr>
          <p:cNvPr id="389149" name="Group 29"/>
          <p:cNvGraphicFramePr>
            <a:graphicFrameLocks noGrp="1"/>
          </p:cNvGraphicFramePr>
          <p:nvPr>
            <p:ph sz="half" idx="2"/>
          </p:nvPr>
        </p:nvGraphicFramePr>
        <p:xfrm>
          <a:off x="611188" y="1557338"/>
          <a:ext cx="7931150" cy="4303776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675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3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How much is left over?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57 – (25 * 2) =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4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Drop down the next value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89144" name="Group 24"/>
          <p:cNvGrpSpPr>
            <a:grpSpLocks/>
          </p:cNvGrpSpPr>
          <p:nvPr/>
        </p:nvGrpSpPr>
        <p:grpSpPr bwMode="auto">
          <a:xfrm>
            <a:off x="1547813" y="1700213"/>
            <a:ext cx="936625" cy="720725"/>
            <a:chOff x="1020" y="2750"/>
            <a:chExt cx="590" cy="454"/>
          </a:xfrm>
        </p:grpSpPr>
        <p:grpSp>
          <p:nvGrpSpPr>
            <p:cNvPr id="389139" name="Group 19"/>
            <p:cNvGrpSpPr>
              <a:grpSpLocks/>
            </p:cNvGrpSpPr>
            <p:nvPr/>
          </p:nvGrpSpPr>
          <p:grpSpPr bwMode="auto">
            <a:xfrm>
              <a:off x="1066" y="2977"/>
              <a:ext cx="544" cy="227"/>
              <a:chOff x="1066" y="2069"/>
              <a:chExt cx="544" cy="227"/>
            </a:xfrm>
          </p:grpSpPr>
          <p:sp>
            <p:nvSpPr>
              <p:cNvPr id="389140" name="Line 20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41" name="Line 21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142" name="Text Box 22"/>
            <p:cNvSpPr txBox="1">
              <a:spLocks noChangeArrowheads="1"/>
            </p:cNvSpPr>
            <p:nvPr/>
          </p:nvSpPr>
          <p:spPr bwMode="auto">
            <a:xfrm>
              <a:off x="1020" y="275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/>
                <a:t>   02</a:t>
              </a:r>
            </a:p>
          </p:txBody>
        </p:sp>
      </p:grpSp>
      <p:sp>
        <p:nvSpPr>
          <p:cNvPr id="389147" name="Line 27"/>
          <p:cNvSpPr>
            <a:spLocks noChangeShapeType="1"/>
          </p:cNvSpPr>
          <p:nvPr/>
        </p:nvSpPr>
        <p:spPr bwMode="auto">
          <a:xfrm>
            <a:off x="1403350" y="299720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89150" name="Group 30"/>
          <p:cNvGrpSpPr>
            <a:grpSpLocks/>
          </p:cNvGrpSpPr>
          <p:nvPr/>
        </p:nvGrpSpPr>
        <p:grpSpPr bwMode="auto">
          <a:xfrm>
            <a:off x="1476375" y="3644900"/>
            <a:ext cx="936625" cy="720725"/>
            <a:chOff x="1020" y="2750"/>
            <a:chExt cx="590" cy="454"/>
          </a:xfrm>
        </p:grpSpPr>
        <p:grpSp>
          <p:nvGrpSpPr>
            <p:cNvPr id="389151" name="Group 31"/>
            <p:cNvGrpSpPr>
              <a:grpSpLocks/>
            </p:cNvGrpSpPr>
            <p:nvPr/>
          </p:nvGrpSpPr>
          <p:grpSpPr bwMode="auto">
            <a:xfrm>
              <a:off x="1066" y="2977"/>
              <a:ext cx="544" cy="227"/>
              <a:chOff x="1066" y="2069"/>
              <a:chExt cx="544" cy="227"/>
            </a:xfrm>
          </p:grpSpPr>
          <p:sp>
            <p:nvSpPr>
              <p:cNvPr id="389152" name="Line 32"/>
              <p:cNvSpPr>
                <a:spLocks noChangeShapeType="1"/>
              </p:cNvSpPr>
              <p:nvPr/>
            </p:nvSpPr>
            <p:spPr bwMode="auto">
              <a:xfrm>
                <a:off x="1156" y="2069"/>
                <a:ext cx="4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153" name="Line 33"/>
              <p:cNvSpPr>
                <a:spLocks noChangeShapeType="1"/>
              </p:cNvSpPr>
              <p:nvPr/>
            </p:nvSpPr>
            <p:spPr bwMode="auto">
              <a:xfrm flipH="1">
                <a:off x="1066" y="2069"/>
                <a:ext cx="90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9154" name="Text Box 34"/>
            <p:cNvSpPr txBox="1">
              <a:spLocks noChangeArrowheads="1"/>
            </p:cNvSpPr>
            <p:nvPr/>
          </p:nvSpPr>
          <p:spPr bwMode="auto">
            <a:xfrm>
              <a:off x="1020" y="2750"/>
              <a:ext cx="40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AU"/>
                <a:t>   02</a:t>
              </a:r>
            </a:p>
          </p:txBody>
        </p:sp>
      </p:grpSp>
      <p:sp>
        <p:nvSpPr>
          <p:cNvPr id="389155" name="Line 35"/>
          <p:cNvSpPr>
            <a:spLocks noChangeShapeType="1"/>
          </p:cNvSpPr>
          <p:nvPr/>
        </p:nvSpPr>
        <p:spPr bwMode="auto">
          <a:xfrm>
            <a:off x="1331913" y="49418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156" name="Line 36"/>
          <p:cNvSpPr>
            <a:spLocks noChangeShapeType="1"/>
          </p:cNvSpPr>
          <p:nvPr/>
        </p:nvSpPr>
        <p:spPr bwMode="auto">
          <a:xfrm>
            <a:off x="2195513" y="4437063"/>
            <a:ext cx="0" cy="431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19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38350" y="2514600"/>
              <a:ext cx="196850" cy="819150"/>
            </p14:xfrm>
          </p:contentPart>
        </mc:Choice>
        <mc:Fallback>
          <p:pic>
            <p:nvPicPr>
              <p:cNvPr id="819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4391" y="2511359"/>
                <a:ext cx="205127" cy="826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5551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graphicFrame>
        <p:nvGraphicFramePr>
          <p:cNvPr id="390177" name="Group 33"/>
          <p:cNvGraphicFramePr>
            <a:graphicFrameLocks noGrp="1"/>
          </p:cNvGraphicFramePr>
          <p:nvPr>
            <p:ph sz="half" idx="2"/>
          </p:nvPr>
        </p:nvGraphicFramePr>
        <p:xfrm>
          <a:off x="611188" y="1557338"/>
          <a:ext cx="7931150" cy="4779264"/>
        </p:xfrm>
        <a:graphic>
          <a:graphicData uri="http://schemas.openxmlformats.org/drawingml/2006/table">
            <a:tbl>
              <a:tblPr/>
              <a:tblGrid>
                <a:gridCol w="273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95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5675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5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Divide 75 by 25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Result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4088">
                <a:tc>
                  <a:txBody>
                    <a:bodyPr/>
                    <a:lstStyle/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AutoNum type="arabicPeriod" startAt="4"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25  575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50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75</a:t>
                      </a:r>
                    </a:p>
                    <a:p>
                      <a:pPr marL="495300" marR="0" lvl="0" indent="-4953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r>
                        <a:rPr kumimoji="0" lang="en-A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          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Check for remainder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75 – (3 * 25)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Char char="l"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FINISH!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charset="0"/>
                        <a:buNone/>
                        <a:tabLst/>
                      </a:pPr>
                      <a:endParaRPr kumimoji="0" lang="en-AU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390159" name="Group 15"/>
          <p:cNvGrpSpPr>
            <a:grpSpLocks/>
          </p:cNvGrpSpPr>
          <p:nvPr/>
        </p:nvGrpSpPr>
        <p:grpSpPr bwMode="auto">
          <a:xfrm>
            <a:off x="1620838" y="2060575"/>
            <a:ext cx="863600" cy="360363"/>
            <a:chOff x="1066" y="2069"/>
            <a:chExt cx="544" cy="227"/>
          </a:xfrm>
        </p:grpSpPr>
        <p:sp>
          <p:nvSpPr>
            <p:cNvPr id="390160" name="Line 16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61" name="Line 17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0162" name="Text Box 18"/>
          <p:cNvSpPr txBox="1">
            <a:spLocks noChangeArrowheads="1"/>
          </p:cNvSpPr>
          <p:nvPr/>
        </p:nvSpPr>
        <p:spPr bwMode="auto">
          <a:xfrm>
            <a:off x="1692275" y="1412875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   023</a:t>
            </a:r>
          </a:p>
        </p:txBody>
      </p:sp>
      <p:sp>
        <p:nvSpPr>
          <p:cNvPr id="390163" name="Line 19"/>
          <p:cNvSpPr>
            <a:spLocks noChangeShapeType="1"/>
          </p:cNvSpPr>
          <p:nvPr/>
        </p:nvSpPr>
        <p:spPr bwMode="auto">
          <a:xfrm>
            <a:off x="1403350" y="2997200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9" name="Line 25"/>
          <p:cNvSpPr>
            <a:spLocks noChangeShapeType="1"/>
          </p:cNvSpPr>
          <p:nvPr/>
        </p:nvSpPr>
        <p:spPr bwMode="auto">
          <a:xfrm>
            <a:off x="1331913" y="49418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90171" name="Group 27"/>
          <p:cNvGrpSpPr>
            <a:grpSpLocks/>
          </p:cNvGrpSpPr>
          <p:nvPr/>
        </p:nvGrpSpPr>
        <p:grpSpPr bwMode="auto">
          <a:xfrm>
            <a:off x="1620838" y="4005263"/>
            <a:ext cx="863600" cy="360362"/>
            <a:chOff x="1066" y="2069"/>
            <a:chExt cx="544" cy="227"/>
          </a:xfrm>
        </p:grpSpPr>
        <p:sp>
          <p:nvSpPr>
            <p:cNvPr id="390172" name="Line 28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173" name="Line 29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0174" name="Text Box 30"/>
          <p:cNvSpPr txBox="1">
            <a:spLocks noChangeArrowheads="1"/>
          </p:cNvSpPr>
          <p:nvPr/>
        </p:nvSpPr>
        <p:spPr bwMode="auto">
          <a:xfrm>
            <a:off x="1692275" y="3357563"/>
            <a:ext cx="64928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   023</a:t>
            </a:r>
          </a:p>
        </p:txBody>
      </p:sp>
      <p:sp>
        <p:nvSpPr>
          <p:cNvPr id="390178" name="Line 34"/>
          <p:cNvSpPr>
            <a:spLocks noChangeShapeType="1"/>
          </p:cNvSpPr>
          <p:nvPr/>
        </p:nvSpPr>
        <p:spPr bwMode="auto">
          <a:xfrm>
            <a:off x="1331913" y="5805488"/>
            <a:ext cx="11525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921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82838" y="6067425"/>
              <a:ext cx="201612" cy="98425"/>
            </p14:xfrm>
          </p:contentPart>
        </mc:Choice>
        <mc:Fallback>
          <p:pic>
            <p:nvPicPr>
              <p:cNvPr id="921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75998" y="6062738"/>
                <a:ext cx="212773" cy="1099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21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203450" y="3743325"/>
              <a:ext cx="352425" cy="128588"/>
            </p14:xfrm>
          </p:contentPart>
        </mc:Choice>
        <mc:Fallback>
          <p:pic>
            <p:nvPicPr>
              <p:cNvPr id="921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0210" y="3740083"/>
                <a:ext cx="358905" cy="1347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1435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charset="0"/>
              <a:buNone/>
            </a:pPr>
            <a:r>
              <a:rPr lang="en-AU" sz="2800" b="1" dirty="0" smtClean="0">
                <a:latin typeface="Arial"/>
                <a:cs typeface="Arial"/>
              </a:rPr>
              <a:t>Step </a:t>
            </a:r>
            <a:r>
              <a:rPr lang="en-AU" sz="2800" b="1" dirty="0">
                <a:latin typeface="Arial"/>
                <a:cs typeface="Arial"/>
              </a:rPr>
              <a:t>1: </a:t>
            </a:r>
            <a:r>
              <a:rPr lang="en-AU" sz="2800" dirty="0">
                <a:latin typeface="Arial"/>
                <a:cs typeface="Arial"/>
              </a:rPr>
              <a:t>Convert both numbers to binary.</a:t>
            </a:r>
          </a:p>
          <a:p>
            <a:pPr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25 = 1 1 0 0 1</a:t>
            </a:r>
          </a:p>
          <a:p>
            <a:pPr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5 = 1 0 </a:t>
            </a:r>
            <a:r>
              <a:rPr lang="en-AU" sz="2800" dirty="0" smtClean="0">
                <a:latin typeface="Arial"/>
                <a:cs typeface="Arial"/>
              </a:rPr>
              <a:t>1</a:t>
            </a:r>
          </a:p>
          <a:p>
            <a:pPr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2: </a:t>
            </a:r>
            <a:r>
              <a:rPr lang="en-AU" sz="2800" dirty="0">
                <a:latin typeface="Arial"/>
                <a:cs typeface="Arial"/>
              </a:rPr>
              <a:t>Place the numbers accordingly:</a:t>
            </a:r>
          </a:p>
          <a:p>
            <a:pPr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1 0 1  1 1 0 0 1</a:t>
            </a: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5268" name="Group 4"/>
          <p:cNvGrpSpPr>
            <a:grpSpLocks/>
          </p:cNvGrpSpPr>
          <p:nvPr/>
        </p:nvGrpSpPr>
        <p:grpSpPr bwMode="auto">
          <a:xfrm>
            <a:off x="1239837" y="4191000"/>
            <a:ext cx="1808163" cy="609600"/>
            <a:chOff x="1066" y="2069"/>
            <a:chExt cx="544" cy="227"/>
          </a:xfrm>
        </p:grpSpPr>
        <p:sp>
          <p:nvSpPr>
            <p:cNvPr id="395269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270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4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6575" y="2530475"/>
              <a:ext cx="458788" cy="160338"/>
            </p14:xfrm>
          </p:contentPart>
        </mc:Choice>
        <mc:Fallback>
          <p:pic>
            <p:nvPicPr>
              <p:cNvPr id="1024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336" y="2526880"/>
                <a:ext cx="465265" cy="16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24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54038" y="3108325"/>
              <a:ext cx="369887" cy="149225"/>
            </p14:xfrm>
          </p:contentPart>
        </mc:Choice>
        <mc:Fallback>
          <p:pic>
            <p:nvPicPr>
              <p:cNvPr id="1024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001" y="3101853"/>
                <a:ext cx="378163" cy="1589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24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01825" y="3043238"/>
              <a:ext cx="171450" cy="141287"/>
            </p14:xfrm>
          </p:contentPart>
        </mc:Choice>
        <mc:Fallback>
          <p:pic>
            <p:nvPicPr>
              <p:cNvPr id="1024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8943" y="3039994"/>
                <a:ext cx="177573" cy="148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24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79700" y="2538413"/>
              <a:ext cx="174625" cy="146050"/>
            </p14:xfrm>
          </p:contentPart>
        </mc:Choice>
        <mc:Fallback>
          <p:pic>
            <p:nvPicPr>
              <p:cNvPr id="1024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76460" y="2535183"/>
                <a:ext cx="181106" cy="1525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978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3: </a:t>
            </a:r>
            <a:r>
              <a:rPr lang="en-AU" sz="2800" dirty="0">
                <a:latin typeface="Arial"/>
                <a:cs typeface="Arial"/>
              </a:rPr>
              <a:t>Determine if 1 0 1 (5) will fit into the first bit of dividend.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1(5) will not fit into 1(1)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4: </a:t>
            </a:r>
            <a:r>
              <a:rPr lang="en-AU" sz="2800" dirty="0">
                <a:latin typeface="Arial"/>
                <a:cs typeface="Arial"/>
              </a:rPr>
              <a:t>Place a zero above the first bit and try the next bit.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6292" name="Group 4"/>
          <p:cNvGrpSpPr>
            <a:grpSpLocks/>
          </p:cNvGrpSpPr>
          <p:nvPr/>
        </p:nvGrpSpPr>
        <p:grpSpPr bwMode="auto">
          <a:xfrm>
            <a:off x="1331912" y="2971800"/>
            <a:ext cx="1944688" cy="360363"/>
            <a:chOff x="1066" y="2069"/>
            <a:chExt cx="544" cy="227"/>
          </a:xfrm>
        </p:grpSpPr>
        <p:sp>
          <p:nvSpPr>
            <p:cNvPr id="396293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294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6295" name="Rectangle 7"/>
          <p:cNvSpPr>
            <a:spLocks noChangeArrowheads="1"/>
          </p:cNvSpPr>
          <p:nvPr/>
        </p:nvSpPr>
        <p:spPr bwMode="auto">
          <a:xfrm>
            <a:off x="1763712" y="2971800"/>
            <a:ext cx="360363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126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57338" y="4291013"/>
              <a:ext cx="134937" cy="92075"/>
            </p14:xfrm>
          </p:contentPart>
        </mc:Choice>
        <mc:Fallback>
          <p:pic>
            <p:nvPicPr>
              <p:cNvPr id="1126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54082" y="4287776"/>
                <a:ext cx="141449" cy="9854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144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5: </a:t>
            </a:r>
            <a:r>
              <a:rPr lang="en-AU" sz="2800" dirty="0">
                <a:latin typeface="Arial"/>
                <a:cs typeface="Arial"/>
              </a:rPr>
              <a:t>Determine if 1 0 1 (5) will fit into the next two bits of dividend.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1(5) will not fit into 1 1(3)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6: </a:t>
            </a:r>
            <a:r>
              <a:rPr lang="en-AU" sz="2800" dirty="0">
                <a:latin typeface="Arial"/>
                <a:cs typeface="Arial"/>
              </a:rPr>
              <a:t>Place a zero above the second bit and try the next bit.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7316" name="Group 4"/>
          <p:cNvGrpSpPr>
            <a:grpSpLocks/>
          </p:cNvGrpSpPr>
          <p:nvPr/>
        </p:nvGrpSpPr>
        <p:grpSpPr bwMode="auto">
          <a:xfrm>
            <a:off x="1295400" y="2971800"/>
            <a:ext cx="1944688" cy="360363"/>
            <a:chOff x="1066" y="2069"/>
            <a:chExt cx="544" cy="227"/>
          </a:xfrm>
        </p:grpSpPr>
        <p:sp>
          <p:nvSpPr>
            <p:cNvPr id="397317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318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7319" name="Rectangle 7"/>
          <p:cNvSpPr>
            <a:spLocks noChangeArrowheads="1"/>
          </p:cNvSpPr>
          <p:nvPr/>
        </p:nvSpPr>
        <p:spPr bwMode="auto">
          <a:xfrm>
            <a:off x="1727200" y="2971800"/>
            <a:ext cx="649288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942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7: </a:t>
            </a:r>
            <a:r>
              <a:rPr lang="en-AU" sz="2800" dirty="0">
                <a:latin typeface="Arial"/>
                <a:cs typeface="Arial"/>
              </a:rPr>
              <a:t>Determine if 1 0 1 (5) will fit into the next three bits of dividend.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1(5) will fit into 1 1 0(6)</a:t>
            </a: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8: </a:t>
            </a:r>
            <a:r>
              <a:rPr lang="en-AU" sz="2800" dirty="0">
                <a:latin typeface="Arial"/>
                <a:cs typeface="Arial"/>
              </a:rPr>
              <a:t>Place a one above the third bit and times it by the divisor (1 0 1)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398340" name="Group 4"/>
          <p:cNvGrpSpPr>
            <a:grpSpLocks/>
          </p:cNvGrpSpPr>
          <p:nvPr/>
        </p:nvGrpSpPr>
        <p:grpSpPr bwMode="auto">
          <a:xfrm>
            <a:off x="1295400" y="2971800"/>
            <a:ext cx="1944688" cy="360363"/>
            <a:chOff x="1066" y="2069"/>
            <a:chExt cx="544" cy="227"/>
          </a:xfrm>
        </p:grpSpPr>
        <p:sp>
          <p:nvSpPr>
            <p:cNvPr id="398341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342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8343" name="Rectangle 7"/>
          <p:cNvSpPr>
            <a:spLocks noChangeArrowheads="1"/>
          </p:cNvSpPr>
          <p:nvPr/>
        </p:nvSpPr>
        <p:spPr bwMode="auto">
          <a:xfrm>
            <a:off x="1735137" y="2971800"/>
            <a:ext cx="1008063" cy="360363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752600" y="25146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2078037" y="25146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11783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99920"/>
            <a:ext cx="8167688" cy="505936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9: </a:t>
            </a:r>
            <a:r>
              <a:rPr lang="en-AU" sz="2800" dirty="0">
                <a:latin typeface="Arial"/>
                <a:cs typeface="Arial"/>
              </a:rPr>
              <a:t>The multiplication of the divisor should be placed under the THREE bits you have used.</a:t>
            </a: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</a:t>
            </a:r>
            <a:r>
              <a:rPr lang="en-AU" sz="2800" dirty="0" smtClean="0">
                <a:latin typeface="Arial"/>
                <a:cs typeface="Arial"/>
              </a:rPr>
              <a:t>    </a:t>
            </a:r>
            <a:r>
              <a:rPr lang="en-AU" sz="2800" dirty="0">
                <a:latin typeface="Arial"/>
                <a:cs typeface="Arial"/>
              </a:rPr>
              <a:t>1 0 </a:t>
            </a: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endParaRPr lang="en-AU" sz="2800" dirty="0" smtClean="0">
              <a:latin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672"/>
              </a:spcBef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A </a:t>
            </a:r>
            <a:r>
              <a:rPr lang="en-AU" sz="2800" dirty="0">
                <a:latin typeface="Arial"/>
                <a:cs typeface="Arial"/>
              </a:rPr>
              <a:t>subtraction should take </a:t>
            </a:r>
            <a:r>
              <a:rPr lang="en-AU" sz="2800" dirty="0" smtClean="0">
                <a:latin typeface="Arial"/>
                <a:cs typeface="Arial"/>
              </a:rPr>
              <a:t>place. </a:t>
            </a:r>
            <a:r>
              <a:rPr lang="en-AU" sz="2800" dirty="0">
                <a:latin typeface="Arial"/>
                <a:cs typeface="Arial"/>
              </a:rPr>
              <a:t>Therefore, the two</a:t>
            </a:r>
            <a:r>
              <a:rPr lang="ja-JP" altLang="en-AU" sz="2800" dirty="0">
                <a:latin typeface="Arial"/>
                <a:cs typeface="Arial"/>
              </a:rPr>
              <a:t>’</a:t>
            </a:r>
            <a:r>
              <a:rPr lang="en-AU" sz="2800" dirty="0">
                <a:latin typeface="Arial"/>
                <a:cs typeface="Arial"/>
              </a:rPr>
              <a:t>s complement of the 2</a:t>
            </a:r>
            <a:r>
              <a:rPr lang="en-AU" sz="2800" baseline="30000" dirty="0">
                <a:latin typeface="Arial"/>
                <a:cs typeface="Arial"/>
              </a:rPr>
              <a:t>nd</a:t>
            </a:r>
            <a:r>
              <a:rPr lang="en-AU" sz="2800" dirty="0">
                <a:latin typeface="Arial"/>
                <a:cs typeface="Arial"/>
              </a:rPr>
              <a:t> number must be found and the two numbers added together to get a result.</a:t>
            </a:r>
          </a:p>
        </p:txBody>
      </p:sp>
      <p:grpSp>
        <p:nvGrpSpPr>
          <p:cNvPr id="399364" name="Group 4"/>
          <p:cNvGrpSpPr>
            <a:grpSpLocks/>
          </p:cNvGrpSpPr>
          <p:nvPr/>
        </p:nvGrpSpPr>
        <p:grpSpPr bwMode="auto">
          <a:xfrm>
            <a:off x="1346853" y="2946400"/>
            <a:ext cx="1944688" cy="360363"/>
            <a:chOff x="1066" y="2069"/>
            <a:chExt cx="544" cy="227"/>
          </a:xfrm>
        </p:grpSpPr>
        <p:sp>
          <p:nvSpPr>
            <p:cNvPr id="399365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366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1731963" y="2946400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1752600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2078037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2382837" y="24384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229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78550" y="2962275"/>
              <a:ext cx="141288" cy="206375"/>
            </p14:xfrm>
          </p:contentPart>
        </mc:Choice>
        <mc:Fallback>
          <p:pic>
            <p:nvPicPr>
              <p:cNvPr id="1229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75306" y="2959399"/>
                <a:ext cx="148136" cy="2124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29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454775" y="3086100"/>
              <a:ext cx="184150" cy="14288"/>
            </p14:xfrm>
          </p:contentPart>
        </mc:Choice>
        <mc:Fallback>
          <p:pic>
            <p:nvPicPr>
              <p:cNvPr id="1229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48661" y="3080742"/>
                <a:ext cx="194580" cy="260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29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64338" y="2935288"/>
              <a:ext cx="134937" cy="220662"/>
            </p14:xfrm>
          </p:contentPart>
        </mc:Choice>
        <mc:Fallback>
          <p:pic>
            <p:nvPicPr>
              <p:cNvPr id="1229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61819" y="2932043"/>
                <a:ext cx="140694" cy="2278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229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191250" y="2527300"/>
              <a:ext cx="2227263" cy="1077913"/>
            </p14:xfrm>
          </p:contentPart>
        </mc:Choice>
        <mc:Fallback>
          <p:pic>
            <p:nvPicPr>
              <p:cNvPr id="1229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187290" y="2524420"/>
                <a:ext cx="2235183" cy="10851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29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49550" y="3684588"/>
              <a:ext cx="3155950" cy="206375"/>
            </p14:xfrm>
          </p:contentPart>
        </mc:Choice>
        <mc:Fallback>
          <p:pic>
            <p:nvPicPr>
              <p:cNvPr id="1229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44150" y="3680266"/>
                <a:ext cx="3166749" cy="2153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713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10: </a:t>
            </a:r>
            <a:r>
              <a:rPr lang="en-AU" sz="2800" dirty="0">
                <a:latin typeface="Arial"/>
                <a:cs typeface="Arial"/>
              </a:rPr>
              <a:t>The two</a:t>
            </a:r>
            <a:r>
              <a:rPr lang="ja-JP" altLang="en-AU" sz="2800" dirty="0">
                <a:latin typeface="Arial"/>
                <a:cs typeface="Arial"/>
              </a:rPr>
              <a:t>’</a:t>
            </a:r>
            <a:r>
              <a:rPr lang="en-AU" sz="2800" dirty="0">
                <a:latin typeface="Arial"/>
                <a:cs typeface="Arial"/>
              </a:rPr>
              <a:t>s complement of 1 0 1 is 0 1 1</a:t>
            </a: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        +   0 1 </a:t>
            </a:r>
            <a:r>
              <a:rPr lang="en-AU" sz="2800" dirty="0">
                <a:latin typeface="Arial"/>
                <a:cs typeface="Arial"/>
              </a:rPr>
              <a:t>1</a:t>
            </a:r>
            <a:endParaRPr lang="en-AU" sz="2800" b="1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0 0 1</a:t>
            </a: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lnSpc>
                <a:spcPct val="92000"/>
              </a:lnSpc>
              <a:spcBef>
                <a:spcPts val="600"/>
              </a:spcBef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sp>
        <p:nvSpPr>
          <p:cNvPr id="400396" name="Line 12"/>
          <p:cNvSpPr>
            <a:spLocks noChangeShapeType="1"/>
          </p:cNvSpPr>
          <p:nvPr/>
        </p:nvSpPr>
        <p:spPr bwMode="auto">
          <a:xfrm>
            <a:off x="1476375" y="3962400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52600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078037" y="24485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382837" y="24384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346853" y="3022600"/>
            <a:ext cx="1944688" cy="360363"/>
            <a:chOff x="1066" y="2069"/>
            <a:chExt cx="544" cy="227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731963" y="3022600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53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02: 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Data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Decimal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Binary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Two’s Complement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>
                <a:latin typeface="Arial" pitchFamily="34" charset="0"/>
                <a:cs typeface="Arial" pitchFamily="34" charset="0"/>
              </a:rPr>
              <a:t>Hexadecimal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11: </a:t>
            </a:r>
            <a:r>
              <a:rPr lang="en-AU" sz="2800" dirty="0">
                <a:latin typeface="Arial"/>
                <a:cs typeface="Arial"/>
              </a:rPr>
              <a:t>Determine if 1 0 1 will fit into the remainder </a:t>
            </a:r>
            <a:r>
              <a:rPr lang="en-AU" sz="2800" dirty="0" smtClean="0">
                <a:latin typeface="Arial"/>
                <a:cs typeface="Arial"/>
              </a:rPr>
              <a:t>0 </a:t>
            </a:r>
            <a:r>
              <a:rPr lang="en-AU" sz="2800" dirty="0">
                <a:latin typeface="Arial"/>
                <a:cs typeface="Arial"/>
              </a:rPr>
              <a:t>0 1. The answer is no so you must bring down the next number</a:t>
            </a:r>
            <a:r>
              <a:rPr lang="en-AU" sz="2800" dirty="0" smtClean="0">
                <a:latin typeface="Arial"/>
                <a:cs typeface="Arial"/>
              </a:rPr>
              <a:t>.</a:t>
            </a:r>
          </a:p>
          <a:p>
            <a:pPr marL="0" indent="0">
              <a:buFont typeface="Wingdings" charset="0"/>
              <a:buNone/>
            </a:pPr>
            <a:endParaRPr lang="en-AU" sz="2800" dirty="0" smtClean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1 0 1     1 1 0 0 1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	    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 smtClean="0">
                <a:latin typeface="Arial"/>
                <a:cs typeface="Arial"/>
              </a:rPr>
              <a:t>	    0 0 1 0</a:t>
            </a: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401412" name="Group 4"/>
          <p:cNvGrpSpPr>
            <a:grpSpLocks/>
          </p:cNvGrpSpPr>
          <p:nvPr/>
        </p:nvGrpSpPr>
        <p:grpSpPr bwMode="auto">
          <a:xfrm>
            <a:off x="1331912" y="3526118"/>
            <a:ext cx="1944688" cy="360363"/>
            <a:chOff x="1066" y="2069"/>
            <a:chExt cx="544" cy="227"/>
          </a:xfrm>
        </p:grpSpPr>
        <p:sp>
          <p:nvSpPr>
            <p:cNvPr id="401413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414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1415" name="Rectangle 7"/>
          <p:cNvSpPr>
            <a:spLocks noChangeArrowheads="1"/>
          </p:cNvSpPr>
          <p:nvPr/>
        </p:nvSpPr>
        <p:spPr bwMode="auto">
          <a:xfrm>
            <a:off x="1692275" y="3526118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1419" name="Text Box 11"/>
          <p:cNvSpPr txBox="1">
            <a:spLocks noChangeArrowheads="1"/>
          </p:cNvSpPr>
          <p:nvPr/>
        </p:nvSpPr>
        <p:spPr bwMode="auto">
          <a:xfrm>
            <a:off x="1042988" y="40052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+</a:t>
            </a:r>
          </a:p>
        </p:txBody>
      </p:sp>
      <p:sp>
        <p:nvSpPr>
          <p:cNvPr id="401420" name="Line 12"/>
          <p:cNvSpPr>
            <a:spLocks noChangeShapeType="1"/>
          </p:cNvSpPr>
          <p:nvPr/>
        </p:nvSpPr>
        <p:spPr bwMode="auto">
          <a:xfrm>
            <a:off x="1403350" y="44370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1421" name="Line 13"/>
          <p:cNvSpPr>
            <a:spLocks noChangeShapeType="1"/>
          </p:cNvSpPr>
          <p:nvPr/>
        </p:nvSpPr>
        <p:spPr bwMode="auto">
          <a:xfrm>
            <a:off x="2788023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676400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001837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2306637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371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12: </a:t>
            </a:r>
            <a:r>
              <a:rPr lang="en-AU" sz="2800" dirty="0">
                <a:latin typeface="Arial"/>
                <a:cs typeface="Arial"/>
              </a:rPr>
              <a:t>1 01 does not fit into 0 0 1 0. Therefore, a zero is placed above the last bit. And the next number is used</a:t>
            </a:r>
            <a:r>
              <a:rPr lang="en-AU" sz="2800" dirty="0" smtClean="0">
                <a:latin typeface="Arial"/>
                <a:cs typeface="Arial"/>
              </a:rPr>
              <a:t>.</a:t>
            </a: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 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 0 0 1 </a:t>
            </a:r>
            <a:r>
              <a:rPr lang="en-AU" sz="2800" dirty="0" smtClean="0">
                <a:latin typeface="Arial"/>
                <a:cs typeface="Arial"/>
              </a:rPr>
              <a:t>0 1</a:t>
            </a: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331912" y="3526118"/>
            <a:ext cx="1944688" cy="360363"/>
            <a:chOff x="1066" y="2069"/>
            <a:chExt cx="544" cy="227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1692275" y="3526118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1042988" y="4005263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+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>
            <a:off x="1403350" y="44370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13"/>
          <p:cNvSpPr>
            <a:spLocks noChangeShapeType="1"/>
          </p:cNvSpPr>
          <p:nvPr/>
        </p:nvSpPr>
        <p:spPr bwMode="auto">
          <a:xfrm>
            <a:off x="2788023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" name="Line 13"/>
          <p:cNvSpPr>
            <a:spLocks noChangeShapeType="1"/>
          </p:cNvSpPr>
          <p:nvPr/>
        </p:nvSpPr>
        <p:spPr bwMode="auto">
          <a:xfrm>
            <a:off x="3048000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1676400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25" name="Text Box 8"/>
          <p:cNvSpPr txBox="1">
            <a:spLocks noChangeArrowheads="1"/>
          </p:cNvSpPr>
          <p:nvPr/>
        </p:nvSpPr>
        <p:spPr bwMode="auto">
          <a:xfrm>
            <a:off x="2001837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26" name="Text Box 8"/>
          <p:cNvSpPr txBox="1">
            <a:spLocks noChangeArrowheads="1"/>
          </p:cNvSpPr>
          <p:nvPr/>
        </p:nvSpPr>
        <p:spPr bwMode="auto">
          <a:xfrm>
            <a:off x="2306637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590800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31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2063" y="4252913"/>
              <a:ext cx="3175" cy="20637"/>
            </p14:xfrm>
          </p:contentPart>
        </mc:Choice>
        <mc:Fallback>
          <p:pic>
            <p:nvPicPr>
              <p:cNvPr id="1331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9241" y="4250017"/>
                <a:ext cx="8819" cy="264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9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>
            <a:normAutofit/>
          </a:bodyPr>
          <a:lstStyle/>
          <a:p>
            <a:pPr marL="0" indent="0">
              <a:buFont typeface="Wingdings" charset="0"/>
              <a:buNone/>
            </a:pPr>
            <a:r>
              <a:rPr lang="en-AU" sz="2800" b="1" dirty="0">
                <a:latin typeface="Arial"/>
                <a:cs typeface="Arial"/>
              </a:rPr>
              <a:t>Step 13: </a:t>
            </a:r>
            <a:r>
              <a:rPr lang="en-AU" sz="2800" dirty="0">
                <a:latin typeface="Arial"/>
                <a:cs typeface="Arial"/>
              </a:rPr>
              <a:t>1 0 1 does fit into 1 0 1 so therefore, a one is placed above the final number and the process of shift and add must be continued.</a:t>
            </a: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1 0 1     1 1 0 0 1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</a:t>
            </a:r>
            <a:r>
              <a:rPr lang="en-AU" sz="2800" dirty="0" smtClean="0">
                <a:latin typeface="Arial"/>
                <a:cs typeface="Arial"/>
              </a:rPr>
              <a:t>   </a:t>
            </a:r>
            <a:r>
              <a:rPr lang="en-AU" sz="2800" dirty="0">
                <a:latin typeface="Arial"/>
                <a:cs typeface="Arial"/>
              </a:rPr>
              <a:t>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</a:t>
            </a:r>
            <a:r>
              <a:rPr lang="en-AU" sz="2800" dirty="0" smtClean="0">
                <a:latin typeface="Arial"/>
                <a:cs typeface="Arial"/>
              </a:rPr>
              <a:t>   </a:t>
            </a:r>
            <a:r>
              <a:rPr lang="en-AU" sz="2800" dirty="0">
                <a:latin typeface="Arial"/>
                <a:cs typeface="Arial"/>
              </a:rPr>
              <a:t>0 0 1 0 1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     </a:t>
            </a:r>
            <a:r>
              <a:rPr lang="en-AU" sz="2800" dirty="0" smtClean="0">
                <a:latin typeface="Arial"/>
                <a:cs typeface="Arial"/>
              </a:rPr>
              <a:t>        </a:t>
            </a:r>
            <a:r>
              <a:rPr lang="en-AU" sz="2800" dirty="0">
                <a:latin typeface="Arial"/>
                <a:cs typeface="Arial"/>
              </a:rPr>
              <a:t>0 1 1</a:t>
            </a:r>
          </a:p>
          <a:p>
            <a:pPr marL="0" indent="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             0 0 0</a:t>
            </a:r>
          </a:p>
          <a:p>
            <a:pPr marL="0" indent="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0" indent="0">
              <a:buFont typeface="Wingdings" charset="0"/>
              <a:buNone/>
            </a:pPr>
            <a:endParaRPr lang="en-AU" sz="2800" b="1" dirty="0">
              <a:latin typeface="Arial"/>
              <a:cs typeface="Arial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1042988" y="3962400"/>
            <a:ext cx="3603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dirty="0"/>
              <a:t>+</a:t>
            </a:r>
          </a:p>
        </p:txBody>
      </p:sp>
      <p:sp>
        <p:nvSpPr>
          <p:cNvPr id="403473" name="Rectangle 17"/>
          <p:cNvSpPr>
            <a:spLocks noChangeArrowheads="1"/>
          </p:cNvSpPr>
          <p:nvPr/>
        </p:nvSpPr>
        <p:spPr bwMode="auto">
          <a:xfrm>
            <a:off x="2335213" y="4546600"/>
            <a:ext cx="865187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3474" name="Text Box 18"/>
          <p:cNvSpPr txBox="1">
            <a:spLocks noChangeArrowheads="1"/>
          </p:cNvSpPr>
          <p:nvPr/>
        </p:nvSpPr>
        <p:spPr bwMode="auto">
          <a:xfrm>
            <a:off x="1676400" y="5029200"/>
            <a:ext cx="3603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/>
              <a:t>+</a:t>
            </a:r>
          </a:p>
        </p:txBody>
      </p:sp>
      <p:grpSp>
        <p:nvGrpSpPr>
          <p:cNvPr id="20" name="Group 4"/>
          <p:cNvGrpSpPr>
            <a:grpSpLocks/>
          </p:cNvGrpSpPr>
          <p:nvPr/>
        </p:nvGrpSpPr>
        <p:grpSpPr bwMode="auto">
          <a:xfrm>
            <a:off x="1331912" y="3526118"/>
            <a:ext cx="1944688" cy="360363"/>
            <a:chOff x="1066" y="2069"/>
            <a:chExt cx="544" cy="227"/>
          </a:xfrm>
        </p:grpSpPr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1156" y="2069"/>
              <a:ext cx="4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 flipH="1">
              <a:off x="1066" y="2069"/>
              <a:ext cx="90" cy="2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7"/>
          <p:cNvSpPr>
            <a:spLocks noChangeArrowheads="1"/>
          </p:cNvSpPr>
          <p:nvPr/>
        </p:nvSpPr>
        <p:spPr bwMode="auto">
          <a:xfrm>
            <a:off x="1692275" y="3526118"/>
            <a:ext cx="936625" cy="8636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Line 12"/>
          <p:cNvSpPr>
            <a:spLocks noChangeShapeType="1"/>
          </p:cNvSpPr>
          <p:nvPr/>
        </p:nvSpPr>
        <p:spPr bwMode="auto">
          <a:xfrm>
            <a:off x="1403350" y="4437063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13"/>
          <p:cNvSpPr>
            <a:spLocks noChangeShapeType="1"/>
          </p:cNvSpPr>
          <p:nvPr/>
        </p:nvSpPr>
        <p:spPr bwMode="auto">
          <a:xfrm>
            <a:off x="2788023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3048000" y="3886200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1676400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2001837" y="298198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2306637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2590800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>
                <a:latin typeface="Arial"/>
                <a:cs typeface="Arial"/>
              </a:rPr>
              <a:t>0</a:t>
            </a:r>
          </a:p>
        </p:txBody>
      </p: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2895600" y="2971800"/>
            <a:ext cx="360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sz="2800" dirty="0" smtClean="0">
                <a:latin typeface="Arial"/>
                <a:cs typeface="Arial"/>
              </a:rPr>
              <a:t>1</a:t>
            </a:r>
            <a:endParaRPr lang="en-AU" sz="2800" dirty="0">
              <a:latin typeface="Arial"/>
              <a:cs typeface="Arial"/>
            </a:endParaRPr>
          </a:p>
        </p:txBody>
      </p:sp>
      <p:sp>
        <p:nvSpPr>
          <p:cNvPr id="33" name="Line 12"/>
          <p:cNvSpPr>
            <a:spLocks noChangeShapeType="1"/>
          </p:cNvSpPr>
          <p:nvPr/>
        </p:nvSpPr>
        <p:spPr bwMode="auto">
          <a:xfrm>
            <a:off x="1620837" y="5486400"/>
            <a:ext cx="165576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433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8713" y="3911600"/>
              <a:ext cx="1990725" cy="2062163"/>
            </p14:xfrm>
          </p:contentPart>
        </mc:Choice>
        <mc:Fallback>
          <p:pic>
            <p:nvPicPr>
              <p:cNvPr id="1433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95474" y="3908360"/>
                <a:ext cx="1997202" cy="206900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888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Division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8229600" cy="5059362"/>
          </a:xfrm>
        </p:spPr>
        <p:txBody>
          <a:bodyPr/>
          <a:lstStyle/>
          <a:p>
            <a:pPr marL="0" indent="0">
              <a:buFont typeface="Wingdings" charset="0"/>
              <a:buNone/>
            </a:pPr>
            <a:r>
              <a:rPr lang="en-AU" sz="2600" b="1"/>
              <a:t>Step 14: </a:t>
            </a:r>
            <a:r>
              <a:rPr lang="en-AU" sz="2600"/>
              <a:t>The final answer is 1 0 1 (5) remainder zero.</a:t>
            </a:r>
          </a:p>
          <a:p>
            <a:pPr marL="0" indent="0">
              <a:buFont typeface="Wingdings" charset="0"/>
              <a:buNone/>
            </a:pPr>
            <a:endParaRPr lang="en-AU" sz="2600"/>
          </a:p>
          <a:p>
            <a:pPr marL="0" indent="0">
              <a:buFont typeface="Wingdings" charset="0"/>
              <a:buNone/>
            </a:pPr>
            <a:endParaRPr lang="en-AU" sz="2600" b="1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36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30688" y="2006600"/>
              <a:ext cx="985837" cy="31750"/>
            </p14:xfrm>
          </p:contentPart>
        </mc:Choice>
        <mc:Fallback>
          <p:pic>
            <p:nvPicPr>
              <p:cNvPr id="1536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27447" y="2001549"/>
                <a:ext cx="992318" cy="400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36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4825" y="2005013"/>
              <a:ext cx="623888" cy="46037"/>
            </p14:xfrm>
          </p:contentPart>
        </mc:Choice>
        <mc:Fallback>
          <p:pic>
            <p:nvPicPr>
              <p:cNvPr id="1536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51583" y="2001416"/>
                <a:ext cx="633614" cy="55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536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82863" y="3062288"/>
              <a:ext cx="566737" cy="415925"/>
            </p14:xfrm>
          </p:contentPart>
        </mc:Choice>
        <mc:Fallback>
          <p:pic>
            <p:nvPicPr>
              <p:cNvPr id="1536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79983" y="3059047"/>
                <a:ext cx="572858" cy="4227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536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275013" y="4449763"/>
              <a:ext cx="219075" cy="247650"/>
            </p14:xfrm>
          </p:contentPart>
        </mc:Choice>
        <mc:Fallback>
          <p:pic>
            <p:nvPicPr>
              <p:cNvPr id="1536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70696" y="4446163"/>
                <a:ext cx="228068" cy="2555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536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62225" y="2722563"/>
              <a:ext cx="2133600" cy="1270000"/>
            </p14:xfrm>
          </p:contentPart>
        </mc:Choice>
        <mc:Fallback>
          <p:pic>
            <p:nvPicPr>
              <p:cNvPr id="1536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58265" y="2719684"/>
                <a:ext cx="2141160" cy="12771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817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7348" name="Rectangle 7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2256"/>
              </a:spcBef>
            </a:pPr>
            <a:r>
              <a:rPr lang="en-US" sz="2600" dirty="0">
                <a:latin typeface="Arial"/>
                <a:cs typeface="Arial"/>
              </a:rPr>
              <a:t>The signed magnitude, one</a:t>
            </a:r>
            <a:r>
              <a:rPr lang="ja-JP" altLang="en-US" sz="2600" dirty="0">
                <a:latin typeface="Arial"/>
                <a:cs typeface="Arial"/>
              </a:rPr>
              <a:t>’</a:t>
            </a:r>
            <a:r>
              <a:rPr lang="en-US" sz="2600" dirty="0">
                <a:latin typeface="Arial"/>
                <a:cs typeface="Arial"/>
              </a:rPr>
              <a:t>s complement, and two</a:t>
            </a:r>
            <a:r>
              <a:rPr lang="ja-JP" altLang="en-US" sz="2600" dirty="0">
                <a:latin typeface="Arial"/>
                <a:cs typeface="Arial"/>
              </a:rPr>
              <a:t>’</a:t>
            </a:r>
            <a:r>
              <a:rPr lang="en-US" sz="2600" dirty="0">
                <a:latin typeface="Arial"/>
                <a:cs typeface="Arial"/>
              </a:rPr>
              <a:t>s complement representation that we have just presented deal with integer values only.</a:t>
            </a:r>
          </a:p>
          <a:p>
            <a:pPr>
              <a:spcBef>
                <a:spcPts val="2256"/>
              </a:spcBef>
            </a:pPr>
            <a:r>
              <a:rPr lang="en-US" sz="2600" dirty="0">
                <a:latin typeface="Arial"/>
                <a:cs typeface="Arial"/>
              </a:rPr>
              <a:t>Without modification, these formats are not useful in scientific or business applications that deal with real number values.</a:t>
            </a:r>
          </a:p>
          <a:p>
            <a:pPr>
              <a:spcBef>
                <a:spcPts val="2256"/>
              </a:spcBef>
            </a:pPr>
            <a:r>
              <a:rPr lang="en-US" sz="2600" dirty="0">
                <a:latin typeface="Arial"/>
                <a:cs typeface="Arial"/>
              </a:rPr>
              <a:t>Floating-point representation solves this problem.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5734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6CC69A3-3E7B-7F4C-A126-653978192AEB}" type="slidenum">
              <a:rPr lang="en-US"/>
              <a:pPr eaLnBrk="1" hangingPunct="1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2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If we are clever programmers, we can perform floating-point calculations using any integer format.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This is called </a:t>
            </a:r>
            <a:r>
              <a:rPr lang="en-US" sz="2600" i="1" dirty="0">
                <a:latin typeface="Arial" charset="0"/>
                <a:cs typeface="Arial" charset="0"/>
              </a:rPr>
              <a:t>floating-point emulation</a:t>
            </a:r>
            <a:r>
              <a:rPr lang="en-US" sz="2600" dirty="0">
                <a:latin typeface="Arial" charset="0"/>
                <a:cs typeface="Arial" charset="0"/>
              </a:rPr>
              <a:t>, because floating point values </a:t>
            </a:r>
            <a:r>
              <a:rPr lang="en-US" sz="2600" dirty="0" err="1">
                <a:latin typeface="Arial" charset="0"/>
                <a:cs typeface="Arial" charset="0"/>
              </a:rPr>
              <a:t>aren</a:t>
            </a:r>
            <a:r>
              <a:rPr lang="ja-JP" altLang="en-US" sz="2600" dirty="0">
                <a:latin typeface="Arial" charset="0"/>
                <a:cs typeface="Arial" charset="0"/>
              </a:rPr>
              <a:t>’</a:t>
            </a:r>
            <a:r>
              <a:rPr lang="en-US" sz="2600" dirty="0">
                <a:latin typeface="Arial" charset="0"/>
                <a:cs typeface="Arial" charset="0"/>
              </a:rPr>
              <a:t>t stored as such, we just create programs that make it seem as if floating-point values are being used.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Most of today</a:t>
            </a:r>
            <a:r>
              <a:rPr lang="ja-JP" altLang="en-US" sz="2600" dirty="0">
                <a:latin typeface="Arial" charset="0"/>
                <a:cs typeface="Arial" charset="0"/>
              </a:rPr>
              <a:t>’</a:t>
            </a:r>
            <a:r>
              <a:rPr lang="en-US" sz="2600" dirty="0">
                <a:latin typeface="Arial" charset="0"/>
                <a:cs typeface="Arial" charset="0"/>
              </a:rPr>
              <a:t>s computers are equipped with specialized hardware that performs floating-point arithmetic with no special programming required.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5837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615B8-4F8A-AB42-BF66-4F66246DE2B4}" type="slidenum">
              <a:rPr lang="en-US"/>
              <a:pPr eaLnBrk="1" hangingPunct="1"/>
              <a:t>25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638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73638" y="2835275"/>
              <a:ext cx="103187" cy="90488"/>
            </p14:xfrm>
          </p:contentPart>
        </mc:Choice>
        <mc:Fallback>
          <p:pic>
            <p:nvPicPr>
              <p:cNvPr id="1638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67885" y="2832379"/>
                <a:ext cx="111816" cy="991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38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54313" y="2514600"/>
              <a:ext cx="3711575" cy="646113"/>
            </p14:xfrm>
          </p:contentPart>
        </mc:Choice>
        <mc:Fallback>
          <p:pic>
            <p:nvPicPr>
              <p:cNvPr id="1638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46754" y="2507041"/>
                <a:ext cx="3726693" cy="6608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94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5334000"/>
          </a:xfrm>
          <a:noFill/>
        </p:spPr>
        <p:txBody>
          <a:bodyPr>
            <a:noAutofit/>
          </a:bodyPr>
          <a:lstStyle/>
          <a:p>
            <a:pPr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Floating-point numbers</a:t>
            </a:r>
          </a:p>
          <a:p>
            <a:pPr lvl="1">
              <a:spcBef>
                <a:spcPts val="1392"/>
              </a:spcBef>
            </a:pPr>
            <a:r>
              <a:rPr lang="en-US" sz="1800" dirty="0">
                <a:latin typeface="Arial"/>
                <a:cs typeface="Arial"/>
              </a:rPr>
              <a:t>Can represent very large or very small numbers based on scientific notation.  Binary point </a:t>
            </a:r>
            <a:r>
              <a:rPr lang="ja-JP" altLang="en-US" sz="1800" dirty="0">
                <a:latin typeface="Arial"/>
                <a:cs typeface="Arial"/>
              </a:rPr>
              <a:t>“</a:t>
            </a:r>
            <a:r>
              <a:rPr lang="en-US" sz="1800" dirty="0">
                <a:latin typeface="Arial"/>
                <a:cs typeface="Arial"/>
              </a:rPr>
              <a:t>floats</a:t>
            </a:r>
            <a:r>
              <a:rPr lang="ja-JP" altLang="en-US" sz="1800" dirty="0">
                <a:latin typeface="Arial"/>
                <a:cs typeface="Arial"/>
              </a:rPr>
              <a:t>”</a:t>
            </a:r>
            <a:r>
              <a:rPr lang="en-US" sz="1800" dirty="0">
                <a:latin typeface="Arial"/>
                <a:cs typeface="Arial"/>
              </a:rPr>
              <a:t>.</a:t>
            </a:r>
          </a:p>
          <a:p>
            <a:pPr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Two Parts</a:t>
            </a:r>
          </a:p>
          <a:p>
            <a:pPr lvl="1"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Mantissa</a:t>
            </a:r>
            <a:r>
              <a:rPr lang="en-US" sz="2000" dirty="0">
                <a:latin typeface="Arial"/>
                <a:cs typeface="Arial"/>
              </a:rPr>
              <a:t> represents magnitude of number</a:t>
            </a:r>
          </a:p>
          <a:p>
            <a:pPr lvl="1"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Exponent</a:t>
            </a:r>
            <a:r>
              <a:rPr lang="en-US" sz="2000" dirty="0">
                <a:latin typeface="Arial"/>
                <a:cs typeface="Arial"/>
              </a:rPr>
              <a:t> represents number of places that binary point is to be </a:t>
            </a:r>
            <a:r>
              <a:rPr lang="en-US" sz="2000" dirty="0" smtClean="0">
                <a:latin typeface="Arial"/>
                <a:cs typeface="Arial"/>
              </a:rPr>
              <a:t>moved</a:t>
            </a:r>
            <a:endParaRPr lang="en-US" sz="2400" dirty="0" smtClean="0">
              <a:latin typeface="Arial"/>
              <a:cs typeface="Arial"/>
            </a:endParaRPr>
          </a:p>
          <a:p>
            <a:pPr>
              <a:spcBef>
                <a:spcPts val="1392"/>
              </a:spcBef>
            </a:pPr>
            <a:r>
              <a:rPr lang="en-US" sz="2000" b="1" dirty="0" smtClean="0">
                <a:latin typeface="Arial"/>
                <a:cs typeface="Arial"/>
              </a:rPr>
              <a:t>Floating</a:t>
            </a:r>
            <a:r>
              <a:rPr lang="en-US" sz="2000" b="1" dirty="0">
                <a:latin typeface="Arial"/>
                <a:cs typeface="Arial"/>
              </a:rPr>
              <a:t>-point numbers allow an arbitrary number of decimal places to the right of the decimal point.</a:t>
            </a:r>
          </a:p>
          <a:p>
            <a:pPr lvl="1">
              <a:spcBef>
                <a:spcPts val="1392"/>
              </a:spcBef>
            </a:pPr>
            <a:r>
              <a:rPr lang="en-US" sz="2400" dirty="0">
                <a:latin typeface="Arial"/>
                <a:cs typeface="Arial"/>
              </a:rPr>
              <a:t>For example:</a:t>
            </a:r>
            <a:r>
              <a:rPr lang="en-US" sz="2000" dirty="0">
                <a:latin typeface="Arial"/>
                <a:cs typeface="Arial"/>
              </a:rPr>
              <a:t>  0.5 </a:t>
            </a:r>
            <a:r>
              <a:rPr lang="en-US" sz="2000" dirty="0">
                <a:latin typeface="Arial"/>
                <a:cs typeface="Arial"/>
                <a:sym typeface="Symbol" charset="0"/>
              </a:rPr>
              <a:t></a:t>
            </a:r>
            <a:r>
              <a:rPr lang="en-US" sz="2000" dirty="0">
                <a:latin typeface="Arial"/>
                <a:cs typeface="Arial"/>
              </a:rPr>
              <a:t> 0.25 = 0.125</a:t>
            </a:r>
          </a:p>
          <a:p>
            <a:pPr>
              <a:spcBef>
                <a:spcPts val="1392"/>
              </a:spcBef>
            </a:pPr>
            <a:r>
              <a:rPr lang="en-US" sz="2000" b="1" dirty="0">
                <a:latin typeface="Arial"/>
                <a:cs typeface="Arial"/>
              </a:rPr>
              <a:t>They are often expressed in scientific notation. </a:t>
            </a:r>
          </a:p>
          <a:p>
            <a:pPr lvl="2">
              <a:spcBef>
                <a:spcPts val="192"/>
              </a:spcBef>
              <a:buFontTx/>
              <a:buNone/>
            </a:pPr>
            <a:r>
              <a:rPr lang="en-US" sz="2000" dirty="0" smtClean="0">
                <a:latin typeface="Arial"/>
                <a:cs typeface="Arial"/>
              </a:rPr>
              <a:t>e.g. 	0.125 </a:t>
            </a:r>
            <a:r>
              <a:rPr lang="en-US" sz="2000" dirty="0">
                <a:latin typeface="Arial"/>
                <a:cs typeface="Arial"/>
              </a:rPr>
              <a:t>= 1.25 </a:t>
            </a:r>
            <a:r>
              <a:rPr lang="en-US" sz="2000" dirty="0">
                <a:latin typeface="Arial"/>
                <a:cs typeface="Arial"/>
                <a:sym typeface="Symbol" charset="0"/>
              </a:rPr>
              <a:t></a:t>
            </a:r>
            <a:r>
              <a:rPr lang="en-US" sz="2000" dirty="0">
                <a:latin typeface="Arial"/>
                <a:cs typeface="Arial"/>
              </a:rPr>
              <a:t> 10</a:t>
            </a:r>
            <a:r>
              <a:rPr lang="en-US" sz="2000" baseline="30000" dirty="0">
                <a:latin typeface="Arial"/>
                <a:cs typeface="Arial"/>
              </a:rPr>
              <a:t>-1</a:t>
            </a:r>
            <a:endParaRPr lang="en-US" sz="2000" dirty="0">
              <a:latin typeface="Arial"/>
              <a:cs typeface="Arial"/>
            </a:endParaRPr>
          </a:p>
          <a:p>
            <a:pPr lvl="2">
              <a:spcBef>
                <a:spcPts val="192"/>
              </a:spcBef>
              <a:buFontTx/>
              <a:buNone/>
            </a:pPr>
            <a:r>
              <a:rPr lang="en-US" sz="2000" dirty="0" smtClean="0">
                <a:latin typeface="Arial"/>
                <a:cs typeface="Arial"/>
              </a:rPr>
              <a:t>		5,000,000 </a:t>
            </a:r>
            <a:r>
              <a:rPr lang="en-US" sz="2000" dirty="0">
                <a:latin typeface="Arial"/>
                <a:cs typeface="Arial"/>
              </a:rPr>
              <a:t>= 5.0 </a:t>
            </a:r>
            <a:r>
              <a:rPr lang="en-US" sz="2000" dirty="0">
                <a:latin typeface="Arial"/>
                <a:cs typeface="Arial"/>
                <a:sym typeface="Symbol" charset="0"/>
              </a:rPr>
              <a:t></a:t>
            </a:r>
            <a:r>
              <a:rPr lang="en-US" sz="2000" dirty="0">
                <a:latin typeface="Arial"/>
                <a:cs typeface="Arial"/>
              </a:rPr>
              <a:t> 10</a:t>
            </a:r>
            <a:r>
              <a:rPr lang="en-US" sz="2000" baseline="30000" dirty="0">
                <a:latin typeface="Arial"/>
                <a:cs typeface="Arial"/>
              </a:rPr>
              <a:t>6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5939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EDB1B69-B9E3-E844-B276-BE9D34F9FB5B}" type="slidenum">
              <a:rPr lang="en-US"/>
              <a:pPr eaLnBrk="1" hangingPunct="1"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41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1350" y="5289550"/>
              <a:ext cx="2201863" cy="1257300"/>
            </p14:xfrm>
          </p:contentPart>
        </mc:Choice>
        <mc:Fallback>
          <p:pic>
            <p:nvPicPr>
              <p:cNvPr id="1741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78111" y="5286310"/>
                <a:ext cx="2212298" cy="12644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86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  <a:noFill/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Computers use a form of scientific notation for floating-point representation 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Numbers written in scientific notation have three components:</a:t>
            </a:r>
          </a:p>
        </p:txBody>
      </p:sp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7973EC1-6D45-5E49-B0A7-270C27734DA5}" type="slidenum">
              <a:rPr lang="en-US"/>
              <a:pPr eaLnBrk="1" hangingPunct="1"/>
              <a:t>27</a:t>
            </a:fld>
            <a:endParaRPr lang="en-US"/>
          </a:p>
        </p:txBody>
      </p:sp>
      <p:pic>
        <p:nvPicPr>
          <p:cNvPr id="60421" name="Picture 6" descr="C:\IDRAW20\16A.TIF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7000" contrast="-4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505200"/>
            <a:ext cx="5173663" cy="2078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43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86325" y="4443413"/>
              <a:ext cx="180975" cy="344487"/>
            </p14:xfrm>
          </p:contentPart>
        </mc:Choice>
        <mc:Fallback>
          <p:pic>
            <p:nvPicPr>
              <p:cNvPr id="1843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83087" y="4440173"/>
                <a:ext cx="187451" cy="351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843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22613" y="5283200"/>
              <a:ext cx="271462" cy="498475"/>
            </p14:xfrm>
          </p:contentPart>
        </mc:Choice>
        <mc:Fallback>
          <p:pic>
            <p:nvPicPr>
              <p:cNvPr id="1843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17213" y="5279244"/>
                <a:ext cx="284063" cy="5067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43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95725" y="5338763"/>
              <a:ext cx="274638" cy="425450"/>
            </p14:xfrm>
          </p:contentPart>
        </mc:Choice>
        <mc:Fallback>
          <p:pic>
            <p:nvPicPr>
              <p:cNvPr id="1843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89590" y="5333724"/>
                <a:ext cx="285826" cy="4362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43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54575" y="5327650"/>
              <a:ext cx="360363" cy="512763"/>
            </p14:xfrm>
          </p:contentPart>
        </mc:Choice>
        <mc:Fallback>
          <p:pic>
            <p:nvPicPr>
              <p:cNvPr id="1843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848455" y="5320093"/>
                <a:ext cx="374043" cy="52679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394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600">
                <a:latin typeface="Arial" charset="0"/>
                <a:cs typeface="Arial" charset="0"/>
              </a:rPr>
              <a:t>Computer representation of a floating-point number consists of three fixed-size fields:</a:t>
            </a:r>
          </a:p>
          <a:p>
            <a:endParaRPr lang="en-US" sz="2600">
              <a:latin typeface="Arial" charset="0"/>
              <a:cs typeface="Arial" charset="0"/>
            </a:endParaRPr>
          </a:p>
          <a:p>
            <a:endParaRPr lang="en-US" sz="2600">
              <a:latin typeface="Arial" charset="0"/>
              <a:cs typeface="Arial" charset="0"/>
            </a:endParaRPr>
          </a:p>
          <a:p>
            <a:endParaRPr lang="en-US" sz="2600">
              <a:latin typeface="Arial" charset="0"/>
              <a:cs typeface="Arial" charset="0"/>
            </a:endParaRPr>
          </a:p>
          <a:p>
            <a:endParaRPr lang="en-US" sz="2600">
              <a:latin typeface="Arial" charset="0"/>
              <a:cs typeface="Arial" charset="0"/>
            </a:endParaRPr>
          </a:p>
          <a:p>
            <a:r>
              <a:rPr lang="en-US" sz="2600">
                <a:latin typeface="Arial" charset="0"/>
                <a:cs typeface="Arial" charset="0"/>
              </a:rPr>
              <a:t>This is the standard arrangement of these fields.</a:t>
            </a:r>
            <a:endParaRPr lang="en-US" sz="2800">
              <a:latin typeface="Arial" charset="0"/>
              <a:cs typeface="Arial" charset="0"/>
            </a:endParaRPr>
          </a:p>
        </p:txBody>
      </p:sp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B82A749-5F2A-DE47-8193-8C9F30C7C5A0}" type="slidenum">
              <a:rPr lang="en-US"/>
              <a:pPr eaLnBrk="1" hangingPunct="1"/>
              <a:t>28</a:t>
            </a:fld>
            <a:endParaRPr lang="en-US"/>
          </a:p>
        </p:txBody>
      </p:sp>
      <p:pic>
        <p:nvPicPr>
          <p:cNvPr id="61445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066800" y="2665413"/>
            <a:ext cx="67183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45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27200" y="3865563"/>
              <a:ext cx="1639888" cy="336550"/>
            </p14:xfrm>
          </p:contentPart>
        </mc:Choice>
        <mc:Fallback>
          <p:pic>
            <p:nvPicPr>
              <p:cNvPr id="1945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23960" y="3862683"/>
                <a:ext cx="1646368" cy="3423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45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2313" y="4164013"/>
              <a:ext cx="2027237" cy="55562"/>
            </p14:xfrm>
          </p:contentPart>
        </mc:Choice>
        <mc:Fallback>
          <p:pic>
            <p:nvPicPr>
              <p:cNvPr id="1945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529431" y="4161069"/>
                <a:ext cx="2035162" cy="625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541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sz="3400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endParaRPr lang="en-US" sz="2600" dirty="0" smtClean="0">
              <a:latin typeface="Arial" charset="0"/>
              <a:cs typeface="Arial" charset="0"/>
            </a:endParaRPr>
          </a:p>
          <a:p>
            <a:pPr>
              <a:spcBef>
                <a:spcPts val="1872"/>
              </a:spcBef>
            </a:pPr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one-bit sign field is the sign of the stored value.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The size of the exponent field, determines the range of values that can be represented.</a:t>
            </a:r>
          </a:p>
          <a:p>
            <a:pPr>
              <a:spcBef>
                <a:spcPts val="1872"/>
              </a:spcBef>
            </a:pPr>
            <a:r>
              <a:rPr lang="en-US" sz="2600" dirty="0">
                <a:latin typeface="Arial" charset="0"/>
                <a:cs typeface="Arial" charset="0"/>
              </a:rPr>
              <a:t>The size of 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determines the precision of the representation.</a:t>
            </a:r>
            <a:endParaRPr lang="en-US" sz="2800" dirty="0">
              <a:latin typeface="Arial" charset="0"/>
              <a:cs typeface="Arial" charset="0"/>
            </a:endParaRPr>
          </a:p>
        </p:txBody>
      </p:sp>
      <p:sp>
        <p:nvSpPr>
          <p:cNvPr id="6246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8FC9FA8-A3A9-6840-96D8-1C7762DF5A96}" type="slidenum">
              <a:rPr lang="en-US"/>
              <a:pPr eaLnBrk="1" hangingPunct="1"/>
              <a:t>29</a:t>
            </a:fld>
            <a:endParaRPr lang="en-US"/>
          </a:p>
        </p:txBody>
      </p:sp>
      <p:pic>
        <p:nvPicPr>
          <p:cNvPr id="62469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952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Lecture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Arial" pitchFamily="34" charset="0"/>
                <a:cs typeface="Arial" pitchFamily="34" charset="0"/>
              </a:rPr>
              <a:t>Data Representation</a:t>
            </a: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Binary Multiplication</a:t>
            </a:r>
            <a:endParaRPr lang="en-US" sz="33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Binary Division</a:t>
            </a:r>
            <a:endParaRPr lang="en-US" sz="33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50000"/>
              </a:lnSpc>
              <a:buFont typeface="Arial"/>
              <a:buChar char="•"/>
            </a:pPr>
            <a:r>
              <a:rPr lang="en-US" sz="3300" dirty="0" smtClean="0">
                <a:latin typeface="Arial" pitchFamily="34" charset="0"/>
                <a:cs typeface="Arial" pitchFamily="34" charset="0"/>
              </a:rPr>
              <a:t>Floating Point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2212625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pPr marL="0" indent="0">
              <a:buNone/>
            </a:pPr>
            <a:endParaRPr lang="en-US" sz="2600" dirty="0">
              <a:latin typeface="Arial" charset="0"/>
              <a:cs typeface="Arial" charset="0"/>
            </a:endParaRP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>
                <a:latin typeface="Arial" charset="0"/>
                <a:cs typeface="Arial" charset="0"/>
              </a:rPr>
              <a:t>IEEE-754 </a:t>
            </a:r>
            <a:r>
              <a:rPr lang="en-US" sz="2600" i="1" dirty="0">
                <a:latin typeface="Arial" charset="0"/>
                <a:cs typeface="Arial" charset="0"/>
              </a:rPr>
              <a:t>single precision</a:t>
            </a:r>
            <a:r>
              <a:rPr lang="en-US" sz="2600" dirty="0">
                <a:latin typeface="Arial" charset="0"/>
                <a:cs typeface="Arial" charset="0"/>
              </a:rPr>
              <a:t> floating point standard uses an 8-bit exponent and a 23-bit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The IEEE-754 </a:t>
            </a:r>
            <a:r>
              <a:rPr lang="en-US" sz="2600" i="1" dirty="0">
                <a:latin typeface="Arial" charset="0"/>
                <a:cs typeface="Arial" charset="0"/>
              </a:rPr>
              <a:t>double precision</a:t>
            </a:r>
            <a:r>
              <a:rPr lang="en-US" sz="2600" dirty="0">
                <a:latin typeface="Arial" charset="0"/>
                <a:cs typeface="Arial" charset="0"/>
              </a:rPr>
              <a:t> standard uses an 11-bit exponent and a 52-bit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C3960A3-D865-534B-8500-79EB9883CD76}" type="slidenum">
              <a:rPr lang="en-US"/>
              <a:pPr eaLnBrk="1" hangingPunct="1"/>
              <a:t>30</a:t>
            </a:fld>
            <a:endParaRPr lang="en-US"/>
          </a:p>
        </p:txBody>
      </p:sp>
      <p:pic>
        <p:nvPicPr>
          <p:cNvPr id="63491" name="Picture 7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838200" y="5334000"/>
            <a:ext cx="7086600" cy="914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b="1" dirty="0">
                <a:solidFill>
                  <a:srgbClr val="CC3300"/>
                </a:solidFill>
              </a:rPr>
              <a:t>    For illustrative purposes, we will use a 14-bit model with a 5-bit exponent and an 8-bit </a:t>
            </a:r>
            <a:r>
              <a:rPr lang="en-US" sz="2200" b="1" dirty="0" err="1">
                <a:solidFill>
                  <a:srgbClr val="CC3300"/>
                </a:solidFill>
              </a:rPr>
              <a:t>significand</a:t>
            </a:r>
            <a:r>
              <a:rPr lang="en-US" sz="2200" b="1" dirty="0">
                <a:solidFill>
                  <a:srgbClr val="CC3300"/>
                </a:solidFill>
              </a:rPr>
              <a:t>.</a:t>
            </a: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41650" y="3490913"/>
              <a:ext cx="2409825" cy="1325562"/>
            </p14:xfrm>
          </p:contentPart>
        </mc:Choice>
        <mc:Fallback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38413" y="3486593"/>
                <a:ext cx="2422771" cy="13363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48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10463" y="3140075"/>
              <a:ext cx="1338262" cy="579438"/>
            </p14:xfrm>
          </p:contentPart>
        </mc:Choice>
        <mc:Fallback>
          <p:pic>
            <p:nvPicPr>
              <p:cNvPr id="2048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07582" y="3136838"/>
                <a:ext cx="1343664" cy="5877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48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10500" y="4349750"/>
              <a:ext cx="1171575" cy="715963"/>
            </p14:xfrm>
          </p:contentPart>
        </mc:Choice>
        <mc:Fallback>
          <p:pic>
            <p:nvPicPr>
              <p:cNvPr id="2048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01496" y="4346510"/>
                <a:ext cx="1185261" cy="726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48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98750" y="1728788"/>
              <a:ext cx="128588" cy="139700"/>
            </p14:xfrm>
          </p:contentPart>
        </mc:Choice>
        <mc:Fallback>
          <p:pic>
            <p:nvPicPr>
              <p:cNvPr id="2048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95508" y="1725548"/>
                <a:ext cx="135071" cy="1465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486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30800" y="1787525"/>
              <a:ext cx="431800" cy="182563"/>
            </p14:xfrm>
          </p:contentPart>
        </mc:Choice>
        <mc:Fallback>
          <p:pic>
            <p:nvPicPr>
              <p:cNvPr id="20486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27559" y="1784284"/>
                <a:ext cx="439003" cy="1890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0487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11488" y="2070100"/>
              <a:ext cx="5329237" cy="147638"/>
            </p14:xfrm>
          </p:contentPart>
        </mc:Choice>
        <mc:Fallback>
          <p:pic>
            <p:nvPicPr>
              <p:cNvPr id="20487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08608" y="2067219"/>
                <a:ext cx="5336437" cy="1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0488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20888" y="1989138"/>
              <a:ext cx="7070725" cy="463550"/>
            </p14:xfrm>
          </p:contentPart>
        </mc:Choice>
        <mc:Fallback>
          <p:pic>
            <p:nvPicPr>
              <p:cNvPr id="20488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18008" y="1985536"/>
                <a:ext cx="7076845" cy="4703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0489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76375" y="6051550"/>
              <a:ext cx="1614488" cy="41275"/>
            </p14:xfrm>
          </p:contentPart>
        </mc:Choice>
        <mc:Fallback>
          <p:pic>
            <p:nvPicPr>
              <p:cNvPr id="20489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67016" y="6046525"/>
                <a:ext cx="1634647" cy="5742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6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4516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endParaRPr lang="en-US" sz="2600" dirty="0" smtClean="0">
              <a:latin typeface="Arial" charset="0"/>
              <a:cs typeface="Arial" charset="0"/>
            </a:endParaRPr>
          </a:p>
          <a:p>
            <a:r>
              <a:rPr lang="en-US" sz="2600" dirty="0" smtClean="0">
                <a:latin typeface="Arial" charset="0"/>
                <a:cs typeface="Arial" charset="0"/>
              </a:rPr>
              <a:t>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of a floating-point number is always preceded by an implied binary point.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Thus, 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always contains a fractional binary value.</a:t>
            </a:r>
          </a:p>
          <a:p>
            <a:r>
              <a:rPr lang="en-US" sz="2600" dirty="0">
                <a:latin typeface="Arial" charset="0"/>
                <a:cs typeface="Arial" charset="0"/>
              </a:rPr>
              <a:t>The exponent indicates the power of 2 to which the </a:t>
            </a:r>
            <a:r>
              <a:rPr lang="en-US" sz="2600" dirty="0" err="1">
                <a:latin typeface="Arial" charset="0"/>
                <a:cs typeface="Arial" charset="0"/>
              </a:rPr>
              <a:t>significand</a:t>
            </a:r>
            <a:r>
              <a:rPr lang="en-US" sz="2600" dirty="0">
                <a:latin typeface="Arial" charset="0"/>
                <a:cs typeface="Arial" charset="0"/>
              </a:rPr>
              <a:t> is raised.</a:t>
            </a:r>
          </a:p>
        </p:txBody>
      </p:sp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E46A87C-EA4E-9542-A13E-04F774BAE379}" type="slidenum">
              <a:rPr lang="en-US"/>
              <a:pPr eaLnBrk="1" hangingPunct="1"/>
              <a:t>31</a:t>
            </a:fld>
            <a:endParaRPr lang="en-US"/>
          </a:p>
        </p:txBody>
      </p:sp>
      <p:pic>
        <p:nvPicPr>
          <p:cNvPr id="64515" name="Picture 6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187450" y="1370013"/>
            <a:ext cx="61436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77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8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800" dirty="0">
                <a:latin typeface="Arial" charset="0"/>
                <a:cs typeface="Arial" charset="0"/>
              </a:rPr>
              <a:t>Express 32</a:t>
            </a:r>
            <a:r>
              <a:rPr lang="en-US" sz="2800" baseline="-25000" dirty="0">
                <a:latin typeface="Arial" charset="0"/>
                <a:cs typeface="Arial" charset="0"/>
              </a:rPr>
              <a:t>10</a:t>
            </a:r>
            <a:r>
              <a:rPr lang="en-US" sz="2800" dirty="0">
                <a:latin typeface="Arial" charset="0"/>
                <a:cs typeface="Arial" charset="0"/>
              </a:rPr>
              <a:t> in the simplified 14-bit floating-point model.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We know that 32 is 2</a:t>
            </a:r>
            <a:r>
              <a:rPr lang="en-US" sz="2800" baseline="30000" dirty="0">
                <a:latin typeface="Arial" charset="0"/>
                <a:cs typeface="Arial" charset="0"/>
              </a:rPr>
              <a:t>5</a:t>
            </a:r>
            <a:r>
              <a:rPr lang="en-US" sz="2800" dirty="0">
                <a:latin typeface="Arial" charset="0"/>
                <a:cs typeface="Arial" charset="0"/>
              </a:rPr>
              <a:t>.  So in (binary) scientific notation 32 = 1.0 x 2</a:t>
            </a:r>
            <a:r>
              <a:rPr lang="en-US" sz="2800" baseline="30000" dirty="0">
                <a:latin typeface="Arial" charset="0"/>
                <a:cs typeface="Arial" charset="0"/>
              </a:rPr>
              <a:t>5</a:t>
            </a:r>
            <a:r>
              <a:rPr lang="en-US" sz="2800" dirty="0">
                <a:latin typeface="Arial" charset="0"/>
                <a:cs typeface="Arial" charset="0"/>
              </a:rPr>
              <a:t> = 0.1 x 2</a:t>
            </a:r>
            <a:r>
              <a:rPr lang="en-US" sz="2800" baseline="30000" dirty="0">
                <a:latin typeface="Arial" charset="0"/>
                <a:cs typeface="Arial" charset="0"/>
              </a:rPr>
              <a:t>6</a:t>
            </a:r>
            <a:r>
              <a:rPr lang="en-US" sz="28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800" dirty="0">
                <a:latin typeface="Arial" charset="0"/>
                <a:cs typeface="Arial" charset="0"/>
              </a:rPr>
              <a:t>Using this information, we put 110 (= 6</a:t>
            </a:r>
            <a:r>
              <a:rPr lang="en-US" sz="2800" baseline="-25000" dirty="0">
                <a:latin typeface="Arial" charset="0"/>
                <a:cs typeface="Arial" charset="0"/>
              </a:rPr>
              <a:t>10</a:t>
            </a:r>
            <a:r>
              <a:rPr lang="en-US" sz="2800" dirty="0">
                <a:latin typeface="Arial" charset="0"/>
                <a:cs typeface="Arial" charset="0"/>
              </a:rPr>
              <a:t>) in the exponent field and 1 in the </a:t>
            </a:r>
            <a:r>
              <a:rPr lang="en-US" sz="2800" dirty="0" err="1">
                <a:latin typeface="Arial" charset="0"/>
                <a:cs typeface="Arial" charset="0"/>
              </a:rPr>
              <a:t>significand</a:t>
            </a:r>
            <a:r>
              <a:rPr lang="en-US" sz="2800" dirty="0">
                <a:latin typeface="Arial" charset="0"/>
                <a:cs typeface="Arial" charset="0"/>
              </a:rPr>
              <a:t> as shown.</a:t>
            </a:r>
          </a:p>
        </p:txBody>
      </p:sp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394B311-06CD-6E48-8B3E-61FC1819994F}" type="slidenum">
              <a:rPr lang="en-US"/>
              <a:pPr eaLnBrk="1" hangingPunct="1"/>
              <a:t>32</a:t>
            </a:fld>
            <a:endParaRPr lang="en-US"/>
          </a:p>
        </p:txBody>
      </p:sp>
      <p:pic>
        <p:nvPicPr>
          <p:cNvPr id="65541" name="Picture 5" descr="C:\IDRAW20\18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4876800"/>
            <a:ext cx="6186488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50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58938" y="5978525"/>
              <a:ext cx="3387725" cy="101600"/>
            </p14:xfrm>
          </p:contentPart>
        </mc:Choice>
        <mc:Fallback>
          <p:pic>
            <p:nvPicPr>
              <p:cNvPr id="2150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6058" y="5975643"/>
                <a:ext cx="3393485" cy="107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50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79563" y="5965825"/>
              <a:ext cx="93662" cy="153988"/>
            </p14:xfrm>
          </p:contentPart>
        </mc:Choice>
        <mc:Fallback>
          <p:pic>
            <p:nvPicPr>
              <p:cNvPr id="2150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76308" y="5962587"/>
                <a:ext cx="100171" cy="16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150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1738" y="5886450"/>
              <a:ext cx="1177925" cy="390525"/>
            </p14:xfrm>
          </p:contentPart>
        </mc:Choice>
        <mc:Fallback>
          <p:pic>
            <p:nvPicPr>
              <p:cNvPr id="2150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68497" y="5882480"/>
                <a:ext cx="1184767" cy="39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50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7113" y="5868988"/>
              <a:ext cx="1462087" cy="452437"/>
            </p14:xfrm>
          </p:contentPart>
        </mc:Choice>
        <mc:Fallback>
          <p:pic>
            <p:nvPicPr>
              <p:cNvPr id="2150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33870" y="5865389"/>
                <a:ext cx="1469293" cy="4592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51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97500" y="2782888"/>
              <a:ext cx="133350" cy="149225"/>
            </p14:xfrm>
          </p:contentPart>
        </mc:Choice>
        <mc:Fallback>
          <p:pic>
            <p:nvPicPr>
              <p:cNvPr id="2151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393536" y="2779644"/>
                <a:ext cx="141279" cy="156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151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073650" y="2819400"/>
              <a:ext cx="146050" cy="134938"/>
            </p14:xfrm>
          </p:contentPart>
        </mc:Choice>
        <mc:Fallback>
          <p:pic>
            <p:nvPicPr>
              <p:cNvPr id="2151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69333" y="2815431"/>
                <a:ext cx="154683" cy="1428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151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838700" y="2801938"/>
              <a:ext cx="138113" cy="142875"/>
            </p14:xfrm>
          </p:contentPart>
        </mc:Choice>
        <mc:Fallback>
          <p:pic>
            <p:nvPicPr>
              <p:cNvPr id="2151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34754" y="2798699"/>
                <a:ext cx="145288" cy="1497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151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627563" y="2803525"/>
              <a:ext cx="111125" cy="146050"/>
            </p14:xfrm>
          </p:contentPart>
        </mc:Choice>
        <mc:Fallback>
          <p:pic>
            <p:nvPicPr>
              <p:cNvPr id="2151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624326" y="2800640"/>
                <a:ext cx="117958" cy="152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151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54513" y="2838450"/>
              <a:ext cx="142875" cy="107950"/>
            </p14:xfrm>
          </p:contentPart>
        </mc:Choice>
        <mc:Fallback>
          <p:pic>
            <p:nvPicPr>
              <p:cNvPr id="2151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351266" y="2834852"/>
                <a:ext cx="149369" cy="1147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151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9413" y="2735263"/>
              <a:ext cx="19050" cy="301625"/>
            </p14:xfrm>
          </p:contentPart>
        </mc:Choice>
        <mc:Fallback>
          <p:pic>
            <p:nvPicPr>
              <p:cNvPr id="2151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84381" y="2730584"/>
                <a:ext cx="29474" cy="312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51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07050" y="2955925"/>
              <a:ext cx="141288" cy="122238"/>
            </p14:xfrm>
          </p:contentPart>
        </mc:Choice>
        <mc:Fallback>
          <p:pic>
            <p:nvPicPr>
              <p:cNvPr id="2151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3446" y="2952330"/>
                <a:ext cx="148497" cy="1297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51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637213" y="3613150"/>
              <a:ext cx="668337" cy="466725"/>
            </p14:xfrm>
          </p:contentPart>
        </mc:Choice>
        <mc:Fallback>
          <p:pic>
            <p:nvPicPr>
              <p:cNvPr id="2151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633970" y="3608825"/>
                <a:ext cx="676263" cy="4750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51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723063" y="4022725"/>
              <a:ext cx="390525" cy="76200"/>
            </p14:xfrm>
          </p:contentPart>
        </mc:Choice>
        <mc:Fallback>
          <p:pic>
            <p:nvPicPr>
              <p:cNvPr id="2151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19470" y="4018432"/>
                <a:ext cx="402022" cy="883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151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32725" y="3692525"/>
              <a:ext cx="1163638" cy="201613"/>
            </p14:xfrm>
          </p:contentPart>
        </mc:Choice>
        <mc:Fallback>
          <p:pic>
            <p:nvPicPr>
              <p:cNvPr id="2151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828406" y="3689285"/>
                <a:ext cx="1171916" cy="2084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3632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6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3733800" cy="4525963"/>
          </a:xfrm>
          <a:noFill/>
        </p:spPr>
        <p:txBody>
          <a:bodyPr/>
          <a:lstStyle/>
          <a:p>
            <a:pPr>
              <a:spcBef>
                <a:spcPts val="1728"/>
              </a:spcBef>
            </a:pPr>
            <a:r>
              <a:rPr lang="en-US" sz="2200" b="1" dirty="0">
                <a:latin typeface="Arial" charset="0"/>
                <a:cs typeface="Arial" charset="0"/>
              </a:rPr>
              <a:t>The illustrations shown at the right are </a:t>
            </a:r>
            <a:r>
              <a:rPr lang="en-US" sz="2200" b="1" i="1" dirty="0">
                <a:latin typeface="Arial" charset="0"/>
                <a:cs typeface="Arial" charset="0"/>
              </a:rPr>
              <a:t>all</a:t>
            </a:r>
            <a:r>
              <a:rPr lang="en-US" sz="2200" b="1" dirty="0">
                <a:latin typeface="Arial" charset="0"/>
                <a:cs typeface="Arial" charset="0"/>
              </a:rPr>
              <a:t> equivalent representations for 32 using our simplified model.</a:t>
            </a:r>
          </a:p>
          <a:p>
            <a:pPr>
              <a:spcBef>
                <a:spcPts val="1728"/>
              </a:spcBef>
            </a:pPr>
            <a:r>
              <a:rPr lang="en-US" sz="2200" b="1" dirty="0">
                <a:latin typeface="Arial" charset="0"/>
                <a:cs typeface="Arial" charset="0"/>
              </a:rPr>
              <a:t>Not only do these synonymous representations waste space, but they can also cause confusion</a:t>
            </a:r>
            <a:r>
              <a:rPr lang="en-US" sz="2200" b="1" dirty="0" smtClean="0">
                <a:latin typeface="Arial" charset="0"/>
                <a:cs typeface="Arial" charset="0"/>
              </a:rPr>
              <a:t>.</a:t>
            </a: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6562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5347402-56BD-5A4D-9F03-F5782CA2F8D8}" type="slidenum">
              <a:rPr lang="en-US"/>
              <a:pPr eaLnBrk="1" hangingPunct="1"/>
              <a:t>33</a:t>
            </a:fld>
            <a:endParaRPr lang="en-US"/>
          </a:p>
        </p:txBody>
      </p:sp>
      <p:pic>
        <p:nvPicPr>
          <p:cNvPr id="66565" name="Picture 7" descr="C:\IDRAW20\19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238" y="1752600"/>
            <a:ext cx="4652962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53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38875" y="1370013"/>
              <a:ext cx="1588" cy="1587"/>
            </p14:xfrm>
          </p:contentPart>
        </mc:Choice>
        <mc:Fallback>
          <p:pic>
            <p:nvPicPr>
              <p:cNvPr id="2253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33582" y="1354143"/>
                <a:ext cx="11645" cy="333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53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42025" y="1308100"/>
              <a:ext cx="98425" cy="122238"/>
            </p14:xfrm>
          </p:contentPart>
        </mc:Choice>
        <mc:Fallback>
          <p:pic>
            <p:nvPicPr>
              <p:cNvPr id="2253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38420" y="1304864"/>
                <a:ext cx="105636" cy="1290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53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335713" y="1106488"/>
              <a:ext cx="911225" cy="407987"/>
            </p14:xfrm>
          </p:contentPart>
        </mc:Choice>
        <mc:Fallback>
          <p:pic>
            <p:nvPicPr>
              <p:cNvPr id="2253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1753" y="1101451"/>
                <a:ext cx="920946" cy="4180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53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04100" y="1122363"/>
              <a:ext cx="403225" cy="95250"/>
            </p14:xfrm>
          </p:contentPart>
        </mc:Choice>
        <mc:Fallback>
          <p:pic>
            <p:nvPicPr>
              <p:cNvPr id="2253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00140" y="1119128"/>
                <a:ext cx="410425" cy="10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53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975350" y="1373188"/>
              <a:ext cx="1350963" cy="280987"/>
            </p14:xfrm>
          </p:contentPart>
        </mc:Choice>
        <mc:Fallback>
          <p:pic>
            <p:nvPicPr>
              <p:cNvPr id="2253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2108" y="1369950"/>
                <a:ext cx="1362851" cy="2907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53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251450" y="2733675"/>
              <a:ext cx="1843088" cy="627063"/>
            </p14:xfrm>
          </p:contentPart>
        </mc:Choice>
        <mc:Fallback>
          <p:pic>
            <p:nvPicPr>
              <p:cNvPr id="2253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47490" y="2726116"/>
                <a:ext cx="1850288" cy="6461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253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79850" y="3994150"/>
              <a:ext cx="3397250" cy="2276475"/>
            </p14:xfrm>
          </p:contentPart>
        </mc:Choice>
        <mc:Fallback>
          <p:pic>
            <p:nvPicPr>
              <p:cNvPr id="2253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871570" y="3990190"/>
                <a:ext cx="3408770" cy="2283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253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535488" y="6030913"/>
              <a:ext cx="2125662" cy="409575"/>
            </p14:xfrm>
          </p:contentPart>
        </mc:Choice>
        <mc:Fallback>
          <p:pic>
            <p:nvPicPr>
              <p:cNvPr id="2253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32248" y="6027674"/>
                <a:ext cx="2132862" cy="41641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56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600" dirty="0" smtClean="0">
              <a:latin typeface="Arial" charset="0"/>
              <a:cs typeface="Arial" charset="0"/>
            </a:endParaRPr>
          </a:p>
          <a:p>
            <a:endParaRPr lang="en-US" sz="2600" dirty="0">
              <a:latin typeface="Arial" charset="0"/>
              <a:cs typeface="Arial" charset="0"/>
            </a:endParaRPr>
          </a:p>
          <a:p>
            <a:endParaRPr lang="en-US" sz="2600" dirty="0" smtClean="0">
              <a:latin typeface="Arial" charset="0"/>
              <a:cs typeface="Arial" charset="0"/>
            </a:endParaRPr>
          </a:p>
          <a:p>
            <a:r>
              <a:rPr lang="en-US" sz="2600" dirty="0" smtClean="0">
                <a:latin typeface="Arial" charset="0"/>
                <a:cs typeface="Arial" charset="0"/>
              </a:rPr>
              <a:t>Another </a:t>
            </a:r>
            <a:r>
              <a:rPr lang="en-US" sz="2600" dirty="0">
                <a:latin typeface="Arial" charset="0"/>
                <a:cs typeface="Arial" charset="0"/>
              </a:rPr>
              <a:t>problem with our system is that we have made no allowances for negative exponents.  We have no way to express 0.5 (=2 </a:t>
            </a:r>
            <a:r>
              <a:rPr lang="en-US" sz="2600" baseline="30000" dirty="0">
                <a:latin typeface="Arial" charset="0"/>
                <a:cs typeface="Arial" charset="0"/>
              </a:rPr>
              <a:t>-1</a:t>
            </a:r>
            <a:r>
              <a:rPr lang="en-US" sz="2600" dirty="0">
                <a:latin typeface="Arial" charset="0"/>
                <a:cs typeface="Arial" charset="0"/>
              </a:rPr>
              <a:t>)!  (Notice that there is no sign in the exponent field!)</a:t>
            </a:r>
          </a:p>
        </p:txBody>
      </p:sp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9E403FE-931F-2547-B400-C338EDE07ACC}" type="slidenum">
              <a:rPr lang="en-US"/>
              <a:pPr eaLnBrk="1" hangingPunct="1"/>
              <a:t>34</a:t>
            </a:fld>
            <a:endParaRPr lang="en-US"/>
          </a:p>
        </p:txBody>
      </p:sp>
      <p:pic>
        <p:nvPicPr>
          <p:cNvPr id="67589" name="Picture 4" descr="C:\IDRAW20\17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23" b="10144"/>
          <a:stretch>
            <a:fillRect/>
          </a:stretch>
        </p:blipFill>
        <p:spPr bwMode="auto">
          <a:xfrm>
            <a:off x="1219200" y="1371600"/>
            <a:ext cx="6134100" cy="166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0" name="Rectangle 5"/>
          <p:cNvSpPr>
            <a:spLocks noChangeArrowheads="1"/>
          </p:cNvSpPr>
          <p:nvPr/>
        </p:nvSpPr>
        <p:spPr bwMode="auto">
          <a:xfrm>
            <a:off x="1143000" y="5105400"/>
            <a:ext cx="6477000" cy="8382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 algn="ctr">
              <a:spcBef>
                <a:spcPct val="20000"/>
              </a:spcBef>
            </a:pPr>
            <a:r>
              <a:rPr lang="en-US" sz="2200" b="1" dirty="0">
                <a:solidFill>
                  <a:srgbClr val="CC3300"/>
                </a:solidFill>
              </a:rPr>
              <a:t>    All of these problems can be fixed with no changes to our basic model.</a:t>
            </a:r>
            <a:endParaRPr lang="en-US" sz="2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55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32688" y="1220788"/>
              <a:ext cx="1120775" cy="1730375"/>
            </p14:xfrm>
          </p:contentPart>
        </mc:Choice>
        <mc:Fallback>
          <p:pic>
            <p:nvPicPr>
              <p:cNvPr id="2355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29088" y="1216828"/>
                <a:ext cx="1128696" cy="1737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355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708400" y="4468813"/>
              <a:ext cx="989013" cy="420687"/>
            </p14:xfrm>
          </p:contentPart>
        </mc:Choice>
        <mc:Fallback>
          <p:pic>
            <p:nvPicPr>
              <p:cNvPr id="2355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05159" y="4462700"/>
                <a:ext cx="999458" cy="43039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214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2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To resolve the problem of synonymous forms, we will establish a rule that the first digit of the </a:t>
            </a:r>
            <a:r>
              <a:rPr lang="en-US" sz="2400" dirty="0" err="1">
                <a:latin typeface="Arial" charset="0"/>
                <a:cs typeface="Arial" charset="0"/>
              </a:rPr>
              <a:t>significand</a:t>
            </a:r>
            <a:r>
              <a:rPr lang="en-US" sz="2400" dirty="0">
                <a:latin typeface="Arial" charset="0"/>
                <a:cs typeface="Arial" charset="0"/>
              </a:rPr>
              <a:t> must be 1.  This results in a unique pattern for each floating-point number.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In the IEEE-754 standard, this 1 is implied meaning that a 1 is assumed after the binary point.</a:t>
            </a:r>
          </a:p>
          <a:p>
            <a:pPr lvl="1"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By using an implied 1, we increase the precision of the representation by a power of two. </a:t>
            </a:r>
          </a:p>
          <a:p>
            <a:pPr lvl="1">
              <a:buFontTx/>
              <a:buNone/>
            </a:pPr>
            <a:endParaRPr lang="en-US" sz="2400" baseline="-25000" dirty="0">
              <a:latin typeface="Arial" charset="0"/>
              <a:cs typeface="Arial" charset="0"/>
            </a:endParaRPr>
          </a:p>
        </p:txBody>
      </p:sp>
      <p:sp>
        <p:nvSpPr>
          <p:cNvPr id="68610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F18978D-ABB8-1849-BAF5-9391CB441FF1}" type="slidenum">
              <a:rPr lang="en-US"/>
              <a:pPr eaLnBrk="1" hangingPunct="1"/>
              <a:t>35</a:t>
            </a:fld>
            <a:endParaRPr lang="en-US"/>
          </a:p>
        </p:txBody>
      </p:sp>
      <p:sp>
        <p:nvSpPr>
          <p:cNvPr id="68613" name="Rectangle 4"/>
          <p:cNvSpPr>
            <a:spLocks noChangeArrowheads="1"/>
          </p:cNvSpPr>
          <p:nvPr/>
        </p:nvSpPr>
        <p:spPr bwMode="auto">
          <a:xfrm>
            <a:off x="609600" y="5257800"/>
            <a:ext cx="7848600" cy="5334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200" b="1" dirty="0">
                <a:solidFill>
                  <a:srgbClr val="CC3300"/>
                </a:solidFill>
              </a:rPr>
              <a:t>    </a:t>
            </a:r>
            <a:r>
              <a:rPr lang="en-US" sz="2200" b="1" i="1" dirty="0">
                <a:solidFill>
                  <a:srgbClr val="CC3300"/>
                </a:solidFill>
              </a:rPr>
              <a:t>In our simple instructional model, we will use no implied bits.</a:t>
            </a:r>
            <a:endParaRPr lang="en-US" sz="2200" b="1" dirty="0">
              <a:solidFill>
                <a:srgbClr val="CC33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457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52750" y="3667125"/>
              <a:ext cx="471488" cy="12700"/>
            </p14:xfrm>
          </p:contentPart>
        </mc:Choice>
        <mc:Fallback>
          <p:pic>
            <p:nvPicPr>
              <p:cNvPr id="2457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9151" y="3663134"/>
                <a:ext cx="479406" cy="210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06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6" name="Rectangle 3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</a:extLst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00"/>
                </a:solidFill>
                <a:latin typeface="Arial" charset="0"/>
                <a:cs typeface="Arial" charset="0"/>
              </a:rPr>
              <a:t>Floating</a:t>
            </a:r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  <a:noFill/>
        </p:spPr>
        <p:txBody>
          <a:bodyPr>
            <a:noAutofit/>
          </a:bodyPr>
          <a:lstStyle/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To provide for negative exponents, we will use a </a:t>
            </a:r>
            <a:r>
              <a:rPr lang="en-US" sz="2600" i="1" dirty="0">
                <a:latin typeface="Arial" charset="0"/>
                <a:cs typeface="Arial" charset="0"/>
              </a:rPr>
              <a:t>biased exponent</a:t>
            </a:r>
            <a:r>
              <a:rPr lang="en-US" sz="2600" dirty="0">
                <a:latin typeface="Arial" charset="0"/>
                <a:cs typeface="Arial" charset="0"/>
              </a:rPr>
              <a:t>.</a:t>
            </a:r>
          </a:p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A bias is a number that is approximately midway in the range of values expressible by the exponent.  We subtract the bias from the value in the exponent to determine its true value.</a:t>
            </a:r>
          </a:p>
          <a:p>
            <a:pPr lvl="1"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In our case, we have a 5-bit exponent.  We will use 16 for our bias.  This is called </a:t>
            </a:r>
            <a:r>
              <a:rPr lang="en-US" sz="2600" i="1" dirty="0">
                <a:latin typeface="Arial" charset="0"/>
                <a:cs typeface="Arial" charset="0"/>
              </a:rPr>
              <a:t>excess-16</a:t>
            </a:r>
            <a:r>
              <a:rPr lang="en-US" sz="2600" dirty="0">
                <a:latin typeface="Arial" charset="0"/>
                <a:cs typeface="Arial" charset="0"/>
              </a:rPr>
              <a:t> representation.</a:t>
            </a:r>
          </a:p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In our model, exponent values less than 16 are negative, representing fractional numbers.</a:t>
            </a:r>
            <a:endParaRPr lang="en-US" sz="2600" baseline="-25000" dirty="0">
              <a:latin typeface="Arial" charset="0"/>
              <a:cs typeface="Arial" charset="0"/>
            </a:endParaRPr>
          </a:p>
        </p:txBody>
      </p:sp>
      <p:sp>
        <p:nvSpPr>
          <p:cNvPr id="69634" name="Slide Number Placeholder 6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5C152DF8-D94B-4A48-B135-94C42E7CD923}" type="slidenum">
              <a:rPr lang="en-US"/>
              <a:pPr eaLnBrk="1" hangingPunct="1"/>
              <a:t>36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60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54075" y="2268538"/>
              <a:ext cx="1039813" cy="633412"/>
            </p14:xfrm>
          </p:contentPart>
        </mc:Choice>
        <mc:Fallback>
          <p:pic>
            <p:nvPicPr>
              <p:cNvPr id="2560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1195" y="2265297"/>
                <a:ext cx="1046294" cy="639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60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08100" y="4686300"/>
              <a:ext cx="5926138" cy="892175"/>
            </p14:xfrm>
          </p:contentPart>
        </mc:Choice>
        <mc:Fallback>
          <p:pic>
            <p:nvPicPr>
              <p:cNvPr id="2560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4860" y="4681620"/>
                <a:ext cx="5935498" cy="899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560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43788" y="5278438"/>
              <a:ext cx="6350" cy="3175"/>
            </p14:xfrm>
          </p:contentPart>
        </mc:Choice>
        <mc:Fallback>
          <p:pic>
            <p:nvPicPr>
              <p:cNvPr id="2560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1319" y="5275660"/>
                <a:ext cx="11289" cy="87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60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24725" y="4667250"/>
              <a:ext cx="644525" cy="619125"/>
            </p14:xfrm>
          </p:contentPart>
        </mc:Choice>
        <mc:Fallback>
          <p:pic>
            <p:nvPicPr>
              <p:cNvPr id="2560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21475" y="4664375"/>
                <a:ext cx="651747" cy="6266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6786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066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Express 32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in the revised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know that 32 = 1.0 x 2</a:t>
            </a:r>
            <a:r>
              <a:rPr lang="en-US" sz="2400" baseline="30000" dirty="0">
                <a:latin typeface="Arial" charset="0"/>
                <a:cs typeface="Arial" charset="0"/>
              </a:rPr>
              <a:t>5</a:t>
            </a:r>
            <a:r>
              <a:rPr lang="en-US" sz="2400" dirty="0">
                <a:latin typeface="Arial" charset="0"/>
                <a:cs typeface="Arial" charset="0"/>
              </a:rPr>
              <a:t> = 0.1 x 2</a:t>
            </a:r>
            <a:r>
              <a:rPr lang="en-US" sz="2400" baseline="30000" dirty="0">
                <a:latin typeface="Arial" charset="0"/>
                <a:cs typeface="Arial" charset="0"/>
              </a:rPr>
              <a:t>6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To use our excess 16 biased exponent, we add 16 to 6, giving 22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(=10110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). 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Graphically:</a:t>
            </a:r>
          </a:p>
        </p:txBody>
      </p:sp>
      <p:sp>
        <p:nvSpPr>
          <p:cNvPr id="7065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D83F3F3-BA4F-194B-ACB5-7399E706DBDD}" type="slidenum">
              <a:rPr lang="en-US"/>
              <a:pPr eaLnBrk="1" hangingPunct="1"/>
              <a:t>37</a:t>
            </a:fld>
            <a:endParaRPr lang="en-US"/>
          </a:p>
        </p:txBody>
      </p:sp>
      <p:pic>
        <p:nvPicPr>
          <p:cNvPr id="70659" name="Picture 6" descr="C:\IDRAW20\20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79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66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93863" y="3263900"/>
              <a:ext cx="2074862" cy="1843088"/>
            </p14:xfrm>
          </p:contentPart>
        </mc:Choice>
        <mc:Fallback>
          <p:pic>
            <p:nvPicPr>
              <p:cNvPr id="266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90983" y="3261020"/>
                <a:ext cx="2086021" cy="18528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66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14475" y="5703888"/>
              <a:ext cx="252413" cy="498475"/>
            </p14:xfrm>
          </p:contentPart>
        </mc:Choice>
        <mc:Fallback>
          <p:pic>
            <p:nvPicPr>
              <p:cNvPr id="266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09074" y="5698846"/>
                <a:ext cx="262495" cy="50747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662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21538" y="3738563"/>
              <a:ext cx="1052512" cy="52387"/>
            </p14:xfrm>
          </p:contentPart>
        </mc:Choice>
        <mc:Fallback>
          <p:pic>
            <p:nvPicPr>
              <p:cNvPr id="2662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15779" y="3732822"/>
                <a:ext cx="1063671" cy="642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62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157413" y="5664200"/>
              <a:ext cx="1647825" cy="49213"/>
            </p14:xfrm>
          </p:contentPart>
        </mc:Choice>
        <mc:Fallback>
          <p:pic>
            <p:nvPicPr>
              <p:cNvPr id="2662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154172" y="5658980"/>
                <a:ext cx="1658268" cy="58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663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40213" y="5686425"/>
              <a:ext cx="2584450" cy="152400"/>
            </p14:xfrm>
          </p:contentPart>
        </mc:Choice>
        <mc:Fallback>
          <p:pic>
            <p:nvPicPr>
              <p:cNvPr id="2663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236973" y="5683550"/>
                <a:ext cx="2595250" cy="1624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28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Express 0.0625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in the revised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know that 0.0625 is 2</a:t>
            </a:r>
            <a:r>
              <a:rPr lang="en-US" sz="2400" baseline="30000" dirty="0">
                <a:latin typeface="Arial" charset="0"/>
                <a:cs typeface="Arial" charset="0"/>
              </a:rPr>
              <a:t>-4</a:t>
            </a:r>
            <a:r>
              <a:rPr lang="en-US" sz="2400" dirty="0">
                <a:latin typeface="Arial" charset="0"/>
                <a:cs typeface="Arial" charset="0"/>
              </a:rPr>
              <a:t>.  So in (binary) scientific notation 0.0625 = 1.0 x 2</a:t>
            </a:r>
            <a:r>
              <a:rPr lang="en-US" sz="2400" baseline="30000" dirty="0">
                <a:latin typeface="Arial" charset="0"/>
                <a:cs typeface="Arial" charset="0"/>
              </a:rPr>
              <a:t>-4</a:t>
            </a:r>
            <a:r>
              <a:rPr lang="en-US" sz="2400" dirty="0">
                <a:latin typeface="Arial" charset="0"/>
                <a:cs typeface="Arial" charset="0"/>
              </a:rPr>
              <a:t> = 0.1 x 2</a:t>
            </a:r>
            <a:r>
              <a:rPr lang="en-US" sz="2400" baseline="30000" dirty="0">
                <a:latin typeface="Arial" charset="0"/>
                <a:cs typeface="Arial" charset="0"/>
              </a:rPr>
              <a:t> -3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To use our excess 16 biased exponent, we add 16 to -3, giving 13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(=01101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). </a:t>
            </a:r>
          </a:p>
        </p:txBody>
      </p:sp>
      <p:sp>
        <p:nvSpPr>
          <p:cNvPr id="7168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653F1B52-A464-BB4C-A6B5-B0FD712EF5AD}" type="slidenum">
              <a:rPr lang="en-US"/>
              <a:pPr eaLnBrk="1" hangingPunct="1"/>
              <a:t>38</a:t>
            </a:fld>
            <a:endParaRPr lang="en-US"/>
          </a:p>
        </p:txBody>
      </p:sp>
      <p:pic>
        <p:nvPicPr>
          <p:cNvPr id="71683" name="Picture 2" descr="C:\IDRAW20\21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79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76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567613" y="1243013"/>
              <a:ext cx="196850" cy="177800"/>
            </p14:xfrm>
          </p:contentPart>
        </mc:Choice>
        <mc:Fallback>
          <p:pic>
            <p:nvPicPr>
              <p:cNvPr id="276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62943" y="1239774"/>
                <a:ext cx="204394" cy="186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76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870825" y="1277938"/>
              <a:ext cx="122238" cy="111125"/>
            </p14:xfrm>
          </p:contentPart>
        </mc:Choice>
        <mc:Fallback>
          <p:pic>
            <p:nvPicPr>
              <p:cNvPr id="276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867608" y="1274701"/>
                <a:ext cx="129029" cy="1175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6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29588" y="1150938"/>
              <a:ext cx="241300" cy="255587"/>
            </p14:xfrm>
          </p:contentPart>
        </mc:Choice>
        <mc:Fallback>
          <p:pic>
            <p:nvPicPr>
              <p:cNvPr id="276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125981" y="1147698"/>
                <a:ext cx="248153" cy="26242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6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470900" y="1187450"/>
              <a:ext cx="76200" cy="209550"/>
            </p14:xfrm>
          </p:contentPart>
        </mc:Choice>
        <mc:Fallback>
          <p:pic>
            <p:nvPicPr>
              <p:cNvPr id="276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8011" y="1184210"/>
                <a:ext cx="82339" cy="2160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6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50138" y="1490663"/>
              <a:ext cx="1314450" cy="1063625"/>
            </p14:xfrm>
          </p:contentPart>
        </mc:Choice>
        <mc:Fallback>
          <p:pic>
            <p:nvPicPr>
              <p:cNvPr id="276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47258" y="1487783"/>
                <a:ext cx="1322011" cy="10704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76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920038" y="2509838"/>
              <a:ext cx="1587" cy="1587"/>
            </p14:xfrm>
          </p:contentPart>
        </mc:Choice>
        <mc:Fallback>
          <p:pic>
            <p:nvPicPr>
              <p:cNvPr id="276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14748" y="2506664"/>
                <a:ext cx="11109" cy="7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656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737100" y="3157538"/>
              <a:ext cx="1412875" cy="552450"/>
            </p14:xfrm>
          </p:contentPart>
        </mc:Choice>
        <mc:Fallback>
          <p:pic>
            <p:nvPicPr>
              <p:cNvPr id="27656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733859" y="3154299"/>
                <a:ext cx="1422959" cy="5610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7657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331075" y="4038600"/>
              <a:ext cx="996950" cy="63500"/>
            </p14:xfrm>
          </p:contentPart>
        </mc:Choice>
        <mc:Fallback>
          <p:pic>
            <p:nvPicPr>
              <p:cNvPr id="27657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326755" y="4035353"/>
                <a:ext cx="1008471" cy="736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7658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24013" y="3952875"/>
              <a:ext cx="1787525" cy="590550"/>
            </p14:xfrm>
          </p:contentPart>
        </mc:Choice>
        <mc:Fallback>
          <p:pic>
            <p:nvPicPr>
              <p:cNvPr id="27658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20053" y="3949636"/>
                <a:ext cx="1800486" cy="6006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7659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62100" y="4605338"/>
              <a:ext cx="2098675" cy="700087"/>
            </p14:xfrm>
          </p:contentPart>
        </mc:Choice>
        <mc:Fallback>
          <p:pic>
            <p:nvPicPr>
              <p:cNvPr id="27659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557061" y="4602467"/>
                <a:ext cx="2110552" cy="7094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7660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365625" y="5651500"/>
              <a:ext cx="1909763" cy="69850"/>
            </p14:xfrm>
          </p:contentPart>
        </mc:Choice>
        <mc:Fallback>
          <p:pic>
            <p:nvPicPr>
              <p:cNvPr id="27660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59866" y="5644076"/>
                <a:ext cx="1923800" cy="8503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30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2708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Express -26.625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in the revised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find 26.625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11010.101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.  Normalizing, we have: 26.625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0.11010101 x 2</a:t>
            </a:r>
            <a:r>
              <a:rPr lang="en-US" sz="2400" baseline="30000" dirty="0">
                <a:latin typeface="Arial" charset="0"/>
                <a:cs typeface="Arial" charset="0"/>
              </a:rPr>
              <a:t> 5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To use our excess 16 biased exponent, we add 16 to 5, giving 21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(=10101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). We also need a 1 in the sign bit. </a:t>
            </a:r>
          </a:p>
        </p:txBody>
      </p:sp>
      <p:sp>
        <p:nvSpPr>
          <p:cNvPr id="7270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E4B4D55-3D22-E34F-94BF-569F3A39633D}" type="slidenum">
              <a:rPr lang="en-US"/>
              <a:pPr eaLnBrk="1" hangingPunct="1"/>
              <a:t>39</a:t>
            </a:fld>
            <a:endParaRPr lang="en-US"/>
          </a:p>
        </p:txBody>
      </p:sp>
      <p:pic>
        <p:nvPicPr>
          <p:cNvPr id="72707" name="Picture 2" descr="C:\IDRAW20\22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4879975"/>
            <a:ext cx="6207125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6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5538" y="2116138"/>
              <a:ext cx="265112" cy="331787"/>
            </p14:xfrm>
          </p:contentPart>
        </mc:Choice>
        <mc:Fallback>
          <p:pic>
            <p:nvPicPr>
              <p:cNvPr id="286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1936" y="2112184"/>
                <a:ext cx="271956" cy="3389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86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48038" y="3648075"/>
              <a:ext cx="493712" cy="446088"/>
            </p14:xfrm>
          </p:contentPart>
        </mc:Choice>
        <mc:Fallback>
          <p:pic>
            <p:nvPicPr>
              <p:cNvPr id="286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44797" y="3643394"/>
                <a:ext cx="501274" cy="454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8676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27513" y="4456113"/>
              <a:ext cx="392112" cy="541337"/>
            </p14:xfrm>
          </p:contentPart>
        </mc:Choice>
        <mc:Fallback>
          <p:pic>
            <p:nvPicPr>
              <p:cNvPr id="28676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224272" y="4452874"/>
                <a:ext cx="397873" cy="548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8677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01875" y="2414588"/>
              <a:ext cx="263525" cy="400050"/>
            </p14:xfrm>
          </p:contentPart>
        </mc:Choice>
        <mc:Fallback>
          <p:pic>
            <p:nvPicPr>
              <p:cNvPr id="28677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98635" y="2411347"/>
                <a:ext cx="270365" cy="4065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8678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468688" y="2762250"/>
              <a:ext cx="877887" cy="511175"/>
            </p14:xfrm>
          </p:contentPart>
        </mc:Choice>
        <mc:Fallback>
          <p:pic>
            <p:nvPicPr>
              <p:cNvPr id="28678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4009" y="2757930"/>
                <a:ext cx="885446" cy="5180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679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53050" y="3249613"/>
              <a:ext cx="1387475" cy="138112"/>
            </p14:xfrm>
          </p:contentPart>
        </mc:Choice>
        <mc:Fallback>
          <p:pic>
            <p:nvPicPr>
              <p:cNvPr id="28679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9807" y="3246368"/>
                <a:ext cx="1396122" cy="1456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8680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0663" y="4513263"/>
              <a:ext cx="171450" cy="523875"/>
            </p14:xfrm>
          </p:contentPart>
        </mc:Choice>
        <mc:Fallback>
          <p:pic>
            <p:nvPicPr>
              <p:cNvPr id="28680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87421" y="4510383"/>
                <a:ext cx="177933" cy="5317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681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17825" y="4583113"/>
              <a:ext cx="185738" cy="449262"/>
            </p14:xfrm>
          </p:contentPart>
        </mc:Choice>
        <mc:Fallback>
          <p:pic>
            <p:nvPicPr>
              <p:cNvPr id="28681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4945" y="4580233"/>
                <a:ext cx="192937" cy="456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8682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200900" y="3557588"/>
              <a:ext cx="1227138" cy="579437"/>
            </p14:xfrm>
          </p:contentPart>
        </mc:Choice>
        <mc:Fallback>
          <p:pic>
            <p:nvPicPr>
              <p:cNvPr id="28682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193336" y="3550729"/>
                <a:ext cx="1240465" cy="5913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668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Binary Multiplication</a:t>
            </a:r>
          </a:p>
        </p:txBody>
      </p:sp>
      <p:sp>
        <p:nvSpPr>
          <p:cNvPr id="365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sz="3600" dirty="0">
                <a:latin typeface="Arial"/>
                <a:cs typeface="Arial"/>
              </a:rPr>
              <a:t>Multiplication follows the general principal of shift and add.</a:t>
            </a:r>
          </a:p>
          <a:p>
            <a:r>
              <a:rPr lang="en-AU" sz="3600" dirty="0">
                <a:latin typeface="Arial"/>
                <a:cs typeface="Arial"/>
              </a:rPr>
              <a:t>The rules include: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0 * 0 = 0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0 * 1 = 0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1 * 0 = 0</a:t>
            </a:r>
          </a:p>
          <a:p>
            <a:pPr lvl="2"/>
            <a:r>
              <a:rPr lang="en-AU" sz="2800" dirty="0">
                <a:latin typeface="Arial"/>
                <a:cs typeface="Arial"/>
              </a:rPr>
              <a:t>1 * 1 = 1</a:t>
            </a:r>
          </a:p>
          <a:p>
            <a:pPr lvl="2"/>
            <a:endParaRPr lang="en-AU" sz="2800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605088" y="2700338"/>
              <a:ext cx="3287712" cy="2881312"/>
            </p14:xfrm>
          </p:contentPart>
        </mc:Choice>
        <mc:Fallback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00768" y="2697099"/>
                <a:ext cx="3298871" cy="28921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21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5181600"/>
          </a:xfrm>
          <a:noFill/>
        </p:spPr>
        <p:txBody>
          <a:bodyPr>
            <a:normAutofit/>
          </a:bodyPr>
          <a:lstStyle/>
          <a:p>
            <a:pPr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The IEEE-754 single precision floating point standard uses bias of 127 over its 8-bit exponent. </a:t>
            </a:r>
          </a:p>
          <a:p>
            <a:pPr lvl="1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An exponent of 255 indicates a special value.</a:t>
            </a:r>
          </a:p>
          <a:p>
            <a:pPr lvl="2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If the </a:t>
            </a:r>
            <a:r>
              <a:rPr lang="en-US" sz="2400" dirty="0" err="1">
                <a:latin typeface="Arial"/>
                <a:cs typeface="Arial"/>
              </a:rPr>
              <a:t>significand</a:t>
            </a:r>
            <a:r>
              <a:rPr lang="en-US" sz="2400" dirty="0">
                <a:latin typeface="Arial"/>
                <a:cs typeface="Arial"/>
              </a:rPr>
              <a:t> is zero, the value is  </a:t>
            </a:r>
            <a:r>
              <a:rPr lang="en-US" sz="2400" dirty="0">
                <a:latin typeface="Arial"/>
                <a:cs typeface="Arial"/>
                <a:sym typeface="Symbol" charset="0"/>
              </a:rPr>
              <a:t></a:t>
            </a:r>
            <a:r>
              <a:rPr lang="en-US" sz="2400" dirty="0">
                <a:latin typeface="Arial"/>
                <a:cs typeface="Arial"/>
              </a:rPr>
              <a:t> infinity.</a:t>
            </a:r>
          </a:p>
          <a:p>
            <a:pPr lvl="2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If the </a:t>
            </a:r>
            <a:r>
              <a:rPr lang="en-US" sz="2400" dirty="0" err="1">
                <a:latin typeface="Arial"/>
                <a:cs typeface="Arial"/>
              </a:rPr>
              <a:t>significand</a:t>
            </a:r>
            <a:r>
              <a:rPr lang="en-US" sz="2400" dirty="0">
                <a:latin typeface="Arial"/>
                <a:cs typeface="Arial"/>
              </a:rPr>
              <a:t> is nonzero, the value is </a:t>
            </a:r>
            <a:r>
              <a:rPr lang="en-US" sz="2400" dirty="0" err="1">
                <a:latin typeface="Arial"/>
                <a:cs typeface="Arial"/>
              </a:rPr>
              <a:t>NaN</a:t>
            </a:r>
            <a:r>
              <a:rPr lang="en-US" sz="2400" dirty="0">
                <a:latin typeface="Arial"/>
                <a:cs typeface="Arial"/>
              </a:rPr>
              <a:t>, </a:t>
            </a:r>
            <a:r>
              <a:rPr lang="ja-JP" altLang="en-US" sz="2400" dirty="0">
                <a:latin typeface="Arial"/>
                <a:cs typeface="Arial"/>
              </a:rPr>
              <a:t>“</a:t>
            </a:r>
            <a:r>
              <a:rPr lang="en-US" sz="2400" dirty="0">
                <a:latin typeface="Arial"/>
                <a:cs typeface="Arial"/>
              </a:rPr>
              <a:t>not a number,</a:t>
            </a:r>
            <a:r>
              <a:rPr lang="ja-JP" altLang="en-US" sz="2400" dirty="0">
                <a:latin typeface="Arial"/>
                <a:cs typeface="Arial"/>
              </a:rPr>
              <a:t>”</a:t>
            </a:r>
            <a:r>
              <a:rPr lang="en-US" sz="2400" dirty="0">
                <a:latin typeface="Arial"/>
                <a:cs typeface="Arial"/>
              </a:rPr>
              <a:t> often used to flag an error condition.</a:t>
            </a:r>
          </a:p>
          <a:p>
            <a:pPr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The double precision standard has a bias of 1023 over its 11-bit exponent.</a:t>
            </a:r>
          </a:p>
          <a:p>
            <a:pPr lvl="1">
              <a:spcBef>
                <a:spcPts val="1632"/>
              </a:spcBef>
            </a:pPr>
            <a:r>
              <a:rPr lang="en-US" sz="2400" dirty="0">
                <a:latin typeface="Arial"/>
                <a:cs typeface="Arial"/>
              </a:rPr>
              <a:t>The </a:t>
            </a:r>
            <a:r>
              <a:rPr lang="ja-JP" altLang="en-US" sz="2400" dirty="0">
                <a:latin typeface="Arial"/>
                <a:cs typeface="Arial"/>
              </a:rPr>
              <a:t>“</a:t>
            </a:r>
            <a:r>
              <a:rPr lang="en-US" sz="2400" dirty="0">
                <a:latin typeface="Arial"/>
                <a:cs typeface="Arial"/>
              </a:rPr>
              <a:t>special</a:t>
            </a:r>
            <a:r>
              <a:rPr lang="ja-JP" altLang="en-US" sz="2400" dirty="0">
                <a:latin typeface="Arial"/>
                <a:cs typeface="Arial"/>
              </a:rPr>
              <a:t>”</a:t>
            </a:r>
            <a:r>
              <a:rPr lang="en-US" sz="2400" dirty="0">
                <a:latin typeface="Arial"/>
                <a:cs typeface="Arial"/>
              </a:rPr>
              <a:t> exponent value for a double precision number is 2047, instead of the 255 used by the single precision standard.</a:t>
            </a:r>
          </a:p>
        </p:txBody>
      </p:sp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3ACC2A-1707-9440-BCBD-D743703F0FA8}" type="slidenum">
              <a:rPr lang="en-US"/>
              <a:pPr eaLnBrk="1" hangingPunct="1"/>
              <a:t>40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6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20688" y="4111625"/>
              <a:ext cx="404812" cy="350838"/>
            </p14:xfrm>
          </p:contentPart>
        </mc:Choice>
        <mc:Fallback>
          <p:pic>
            <p:nvPicPr>
              <p:cNvPr id="296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8167" y="4108386"/>
                <a:ext cx="410574" cy="3573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96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331913" y="5162550"/>
              <a:ext cx="1466850" cy="146050"/>
            </p14:xfrm>
          </p:contentPart>
        </mc:Choice>
        <mc:Fallback>
          <p:pic>
            <p:nvPicPr>
              <p:cNvPr id="296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28673" y="5155732"/>
                <a:ext cx="1476209" cy="1564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9700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58000" y="4892675"/>
              <a:ext cx="658813" cy="55563"/>
            </p14:xfrm>
          </p:contentPart>
        </mc:Choice>
        <mc:Fallback>
          <p:pic>
            <p:nvPicPr>
              <p:cNvPr id="29700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54040" y="4888680"/>
                <a:ext cx="671773" cy="686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9514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Both the 14-bit model that we have presented and the IEEE-754 floating point standard allow two representations for zero.</a:t>
            </a:r>
          </a:p>
          <a:p>
            <a:pPr lvl="1">
              <a:spcBef>
                <a:spcPts val="1824"/>
              </a:spcBef>
            </a:pPr>
            <a:r>
              <a:rPr lang="en-US" sz="2400" dirty="0">
                <a:latin typeface="Arial" charset="0"/>
                <a:cs typeface="Arial" charset="0"/>
              </a:rPr>
              <a:t>Zero is indicated by all zeros in the exponent and the </a:t>
            </a:r>
            <a:r>
              <a:rPr lang="en-US" sz="2400" dirty="0" err="1">
                <a:latin typeface="Arial" charset="0"/>
                <a:cs typeface="Arial" charset="0"/>
              </a:rPr>
              <a:t>significand</a:t>
            </a:r>
            <a:r>
              <a:rPr lang="en-US" sz="2400" dirty="0">
                <a:latin typeface="Arial" charset="0"/>
                <a:cs typeface="Arial" charset="0"/>
              </a:rPr>
              <a:t>, but the sign bit can be either 0 or 1.</a:t>
            </a:r>
          </a:p>
          <a:p>
            <a:pPr>
              <a:spcBef>
                <a:spcPts val="1824"/>
              </a:spcBef>
            </a:pPr>
            <a:r>
              <a:rPr lang="en-US" sz="2600" dirty="0">
                <a:latin typeface="Arial" charset="0"/>
                <a:cs typeface="Arial" charset="0"/>
              </a:rPr>
              <a:t>This is why programmers should avoid testing a floating-point value for equality to zero. </a:t>
            </a:r>
          </a:p>
          <a:p>
            <a:pPr lvl="1">
              <a:spcBef>
                <a:spcPts val="1824"/>
              </a:spcBef>
            </a:pPr>
            <a:r>
              <a:rPr lang="en-US" sz="2400" dirty="0">
                <a:latin typeface="Arial" charset="0"/>
                <a:cs typeface="Arial" charset="0"/>
              </a:rPr>
              <a:t>Negative zero does not equal positive zero.</a:t>
            </a:r>
          </a:p>
        </p:txBody>
      </p:sp>
      <p:sp>
        <p:nvSpPr>
          <p:cNvPr id="7475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93344183-EDCB-1E49-BD6B-0DACDE419667}" type="slidenum">
              <a:rPr lang="en-US"/>
              <a:pPr eaLnBrk="1" hangingPunct="1"/>
              <a:t>41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7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488238" y="2759075"/>
              <a:ext cx="169862" cy="176213"/>
            </p14:xfrm>
          </p:contentPart>
        </mc:Choice>
        <mc:Fallback>
          <p:pic>
            <p:nvPicPr>
              <p:cNvPr id="307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992" y="2755832"/>
                <a:ext cx="176354" cy="1826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07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898888" y="15595600"/>
              <a:ext cx="0" cy="0"/>
            </p14:xfrm>
          </p:contentPart>
        </mc:Choice>
        <mc:Fallback>
          <p:pic>
            <p:nvPicPr>
              <p:cNvPr id="307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898888" y="1559560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0724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7740650" y="2820988"/>
              <a:ext cx="250825" cy="109537"/>
            </p14:xfrm>
          </p:contentPart>
        </mc:Choice>
        <mc:Fallback>
          <p:pic>
            <p:nvPicPr>
              <p:cNvPr id="30724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37771" y="2817745"/>
                <a:ext cx="256943" cy="1160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0725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105775" y="2820988"/>
              <a:ext cx="153988" cy="96837"/>
            </p14:xfrm>
          </p:contentPart>
        </mc:Choice>
        <mc:Fallback>
          <p:pic>
            <p:nvPicPr>
              <p:cNvPr id="30725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02537" y="2817748"/>
                <a:ext cx="160104" cy="10295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472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Floating-point addition and subtraction are done using methods analogous to how we perform calculations using pencil and paper.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The first thing that we do is express both operands in the same exponential power, then add the numbers, preserving the exponent in the sum.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If the exponent requires adjustment, we do so at the end of the calculation.</a:t>
            </a:r>
          </a:p>
        </p:txBody>
      </p:sp>
      <p:sp>
        <p:nvSpPr>
          <p:cNvPr id="7577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BA54DA38-4FA1-E14D-AD09-E4EF437388A0}" type="slidenum">
              <a:rPr lang="en-US"/>
              <a:pPr eaLnBrk="1" hangingPunct="1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43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Find the sum of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and 1.25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using the 14-bit floating-point model</a:t>
            </a:r>
            <a:r>
              <a:rPr lang="en-US" sz="2400" dirty="0" smtClean="0">
                <a:latin typeface="Arial" charset="0"/>
                <a:cs typeface="Arial" charset="0"/>
              </a:rPr>
              <a:t>.</a:t>
            </a:r>
          </a:p>
          <a:p>
            <a:pPr marL="457200" lvl="1" indent="0">
              <a:buNone/>
            </a:pPr>
            <a:endParaRPr lang="en-US" sz="2400" dirty="0">
              <a:latin typeface="Arial" charset="0"/>
              <a:cs typeface="Arial" charset="0"/>
            </a:endParaRPr>
          </a:p>
          <a:p>
            <a:r>
              <a:rPr lang="en-US" sz="2400" dirty="0">
                <a:latin typeface="Arial" charset="0"/>
                <a:cs typeface="Arial" charset="0"/>
              </a:rPr>
              <a:t>We find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0.1100 x 2</a:t>
            </a:r>
            <a:r>
              <a:rPr lang="en-US" sz="2400" baseline="30000" dirty="0">
                <a:latin typeface="Arial" charset="0"/>
                <a:cs typeface="Arial" charset="0"/>
              </a:rPr>
              <a:t> 4</a:t>
            </a:r>
            <a:r>
              <a:rPr lang="en-US" sz="2400" dirty="0">
                <a:latin typeface="Arial" charset="0"/>
                <a:cs typeface="Arial" charset="0"/>
              </a:rPr>
              <a:t>.  And 1.25</a:t>
            </a:r>
            <a:r>
              <a:rPr lang="en-US" sz="2400" baseline="-25000" dirty="0">
                <a:latin typeface="Arial" charset="0"/>
                <a:cs typeface="Arial" charset="0"/>
              </a:rPr>
              <a:t>10 </a:t>
            </a:r>
            <a:r>
              <a:rPr lang="en-US" sz="2400" dirty="0">
                <a:latin typeface="Arial" charset="0"/>
                <a:cs typeface="Arial" charset="0"/>
              </a:rPr>
              <a:t>= 0.101 x 2</a:t>
            </a:r>
            <a:r>
              <a:rPr lang="en-US" sz="2400" baseline="30000" dirty="0">
                <a:latin typeface="Arial" charset="0"/>
                <a:cs typeface="Arial" charset="0"/>
              </a:rPr>
              <a:t> 1 </a:t>
            </a:r>
            <a:r>
              <a:rPr lang="en-US" sz="2400" dirty="0">
                <a:latin typeface="Arial" charset="0"/>
                <a:cs typeface="Arial" charset="0"/>
              </a:rPr>
              <a:t>= 0.000101 x 2</a:t>
            </a:r>
            <a:r>
              <a:rPr lang="en-US" sz="2400" baseline="30000" dirty="0">
                <a:latin typeface="Arial" charset="0"/>
                <a:cs typeface="Arial" charset="0"/>
              </a:rPr>
              <a:t> 4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76802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2FFDF655-5614-EC4C-8D0C-1D56A3F7EBE3}" type="slidenum">
              <a:rPr lang="en-US"/>
              <a:pPr eaLnBrk="1" hangingPunct="1"/>
              <a:t>43</a:t>
            </a:fld>
            <a:endParaRPr lang="en-US"/>
          </a:p>
        </p:txBody>
      </p:sp>
      <p:pic>
        <p:nvPicPr>
          <p:cNvPr id="76805" name="Picture 6" descr="C:\IDRAW20\2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63" y="3730625"/>
            <a:ext cx="5100637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6" name="Rectangle 7"/>
          <p:cNvSpPr>
            <a:spLocks noChangeArrowheads="1"/>
          </p:cNvSpPr>
          <p:nvPr/>
        </p:nvSpPr>
        <p:spPr bwMode="auto">
          <a:xfrm>
            <a:off x="609600" y="4191000"/>
            <a:ext cx="3276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dirty="0"/>
              <a:t>Thus, our sum is 0.110101 x 2 4.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17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522538" y="2908300"/>
              <a:ext cx="908050" cy="292100"/>
            </p14:xfrm>
          </p:contentPart>
        </mc:Choice>
        <mc:Fallback>
          <p:pic>
            <p:nvPicPr>
              <p:cNvPr id="317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19300" y="2905074"/>
                <a:ext cx="914886" cy="2985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7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1238" y="2962275"/>
              <a:ext cx="26987" cy="165100"/>
            </p14:xfrm>
          </p:contentPart>
        </mc:Choice>
        <mc:Fallback>
          <p:pic>
            <p:nvPicPr>
              <p:cNvPr id="317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8042" y="2959379"/>
                <a:ext cx="33379" cy="171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17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87763" y="2954338"/>
              <a:ext cx="17462" cy="160337"/>
            </p14:xfrm>
          </p:contentPart>
        </mc:Choice>
        <mc:Fallback>
          <p:pic>
            <p:nvPicPr>
              <p:cNvPr id="317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84853" y="2951468"/>
                <a:ext cx="23646" cy="1664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17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802063" y="2987675"/>
              <a:ext cx="363537" cy="163513"/>
            </p14:xfrm>
          </p:contentPart>
        </mc:Choice>
        <mc:Fallback>
          <p:pic>
            <p:nvPicPr>
              <p:cNvPr id="317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97370" y="2983334"/>
                <a:ext cx="372201" cy="172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17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497388" y="3041650"/>
              <a:ext cx="306387" cy="203200"/>
            </p14:xfrm>
          </p:contentPart>
        </mc:Choice>
        <mc:Fallback>
          <p:pic>
            <p:nvPicPr>
              <p:cNvPr id="317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494862" y="3037334"/>
                <a:ext cx="312161" cy="210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17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95863" y="2995613"/>
              <a:ext cx="204787" cy="120650"/>
            </p14:xfrm>
          </p:contentPart>
        </mc:Choice>
        <mc:Fallback>
          <p:pic>
            <p:nvPicPr>
              <p:cNvPr id="317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2283" y="2992749"/>
                <a:ext cx="211947" cy="1270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17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10188" y="2978150"/>
              <a:ext cx="14287" cy="136525"/>
            </p14:xfrm>
          </p:contentPart>
        </mc:Choice>
        <mc:Fallback>
          <p:pic>
            <p:nvPicPr>
              <p:cNvPr id="317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305941" y="2974576"/>
                <a:ext cx="22396" cy="1436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17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19725" y="2978150"/>
              <a:ext cx="187325" cy="163513"/>
            </p14:xfrm>
          </p:contentPart>
        </mc:Choice>
        <mc:Fallback>
          <p:pic>
            <p:nvPicPr>
              <p:cNvPr id="317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7203" y="2973478"/>
                <a:ext cx="193089" cy="1724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17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710238" y="2719388"/>
              <a:ext cx="230187" cy="366712"/>
            </p14:xfrm>
          </p:contentPart>
        </mc:Choice>
        <mc:Fallback>
          <p:pic>
            <p:nvPicPr>
              <p:cNvPr id="317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07361" y="2716133"/>
                <a:ext cx="236661" cy="373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17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3925" y="2860675"/>
              <a:ext cx="7212013" cy="1952625"/>
            </p14:xfrm>
          </p:contentPart>
        </mc:Choice>
        <mc:Fallback>
          <p:pic>
            <p:nvPicPr>
              <p:cNvPr id="317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045" y="2855995"/>
                <a:ext cx="7221732" cy="19619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17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71550" y="4513263"/>
              <a:ext cx="1824038" cy="1225550"/>
            </p14:xfrm>
          </p:contentPart>
        </mc:Choice>
        <mc:Fallback>
          <p:pic>
            <p:nvPicPr>
              <p:cNvPr id="317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65431" y="4510028"/>
                <a:ext cx="1836275" cy="12348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7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81213" y="5440363"/>
              <a:ext cx="76200" cy="88900"/>
            </p14:xfrm>
          </p:contentPart>
        </mc:Choice>
        <mc:Fallback>
          <p:pic>
            <p:nvPicPr>
              <p:cNvPr id="317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077636" y="5436793"/>
                <a:ext cx="83355" cy="956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7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76338" y="5422900"/>
              <a:ext cx="222250" cy="300038"/>
            </p14:xfrm>
          </p:contentPart>
        </mc:Choice>
        <mc:Fallback>
          <p:pic>
            <p:nvPicPr>
              <p:cNvPr id="317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3096" y="5420025"/>
                <a:ext cx="229454" cy="3061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1759" name="Ink 1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539875" y="5402263"/>
              <a:ext cx="358775" cy="254000"/>
            </p14:xfrm>
          </p:contentPart>
        </mc:Choice>
        <mc:Fallback>
          <p:pic>
            <p:nvPicPr>
              <p:cNvPr id="31759" name="Ink 1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36273" y="5399011"/>
                <a:ext cx="365979" cy="2605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1760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3313" y="5256213"/>
              <a:ext cx="298450" cy="198437"/>
            </p14:xfrm>
          </p:contentPart>
        </mc:Choice>
        <mc:Fallback>
          <p:pic>
            <p:nvPicPr>
              <p:cNvPr id="31760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370073" y="5251557"/>
                <a:ext cx="307090" cy="20739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1761" name="Ink 1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834188" y="2581275"/>
              <a:ext cx="2160587" cy="736600"/>
            </p14:xfrm>
          </p:contentPart>
        </mc:Choice>
        <mc:Fallback>
          <p:pic>
            <p:nvPicPr>
              <p:cNvPr id="31761" name="Ink 1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30228" y="2576972"/>
                <a:ext cx="2168148" cy="7444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31762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9713" y="2366963"/>
              <a:ext cx="574675" cy="1225550"/>
            </p14:xfrm>
          </p:contentPart>
        </mc:Choice>
        <mc:Fallback>
          <p:pic>
            <p:nvPicPr>
              <p:cNvPr id="31762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36108" y="2363723"/>
                <a:ext cx="581885" cy="12331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1763" name="Ink 1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8086725" y="5688013"/>
              <a:ext cx="4763" cy="12700"/>
            </p14:xfrm>
          </p:contentPart>
        </mc:Choice>
        <mc:Fallback>
          <p:pic>
            <p:nvPicPr>
              <p:cNvPr id="31763" name="Ink 1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83794" y="5685235"/>
                <a:ext cx="10259" cy="186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2506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8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Floating-point multiplication is also carried out in a manner akin to how we perform multiplication using pencil and paper.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We multiply the two operands and add their exponents.</a:t>
            </a:r>
          </a:p>
          <a:p>
            <a:pPr>
              <a:spcBef>
                <a:spcPts val="1776"/>
              </a:spcBef>
            </a:pPr>
            <a:r>
              <a:rPr lang="en-US" sz="2400" dirty="0">
                <a:latin typeface="Arial" charset="0"/>
                <a:cs typeface="Arial" charset="0"/>
              </a:rPr>
              <a:t>If the exponent requires adjustment, we do so at the end of the calculation.</a:t>
            </a:r>
          </a:p>
        </p:txBody>
      </p:sp>
      <p:sp>
        <p:nvSpPr>
          <p:cNvPr id="77826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391CCF4-28BC-534F-A06A-FD08ED1FA8AB}" type="slidenum">
              <a:rPr lang="en-US"/>
              <a:pPr eaLnBrk="1" hangingPunct="1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67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8852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r>
              <a:rPr lang="en-US" sz="2400" dirty="0">
                <a:latin typeface="Arial" charset="0"/>
                <a:cs typeface="Arial" charset="0"/>
              </a:rPr>
              <a:t>Example:</a:t>
            </a:r>
          </a:p>
          <a:p>
            <a:pPr lvl="1"/>
            <a:r>
              <a:rPr lang="en-US" sz="2400" dirty="0">
                <a:latin typeface="Arial" charset="0"/>
                <a:cs typeface="Arial" charset="0"/>
              </a:rPr>
              <a:t>Find the product of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and 1.25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using the 14-bit floating-point model.</a:t>
            </a:r>
          </a:p>
          <a:p>
            <a:r>
              <a:rPr lang="en-US" sz="2400" dirty="0">
                <a:latin typeface="Arial" charset="0"/>
                <a:cs typeface="Arial" charset="0"/>
              </a:rPr>
              <a:t>We find 12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r>
              <a:rPr lang="en-US" sz="2400" dirty="0">
                <a:latin typeface="Arial" charset="0"/>
                <a:cs typeface="Arial" charset="0"/>
              </a:rPr>
              <a:t> = 0.1100 x 2</a:t>
            </a:r>
            <a:r>
              <a:rPr lang="en-US" sz="2400" baseline="30000" dirty="0">
                <a:latin typeface="Arial" charset="0"/>
                <a:cs typeface="Arial" charset="0"/>
              </a:rPr>
              <a:t> 4</a:t>
            </a:r>
            <a:r>
              <a:rPr lang="en-US" sz="2400" dirty="0">
                <a:latin typeface="Arial" charset="0"/>
                <a:cs typeface="Arial" charset="0"/>
              </a:rPr>
              <a:t>.  And 1.25</a:t>
            </a:r>
            <a:r>
              <a:rPr lang="en-US" sz="2400" baseline="-25000" dirty="0">
                <a:latin typeface="Arial" charset="0"/>
                <a:cs typeface="Arial" charset="0"/>
              </a:rPr>
              <a:t>10 </a:t>
            </a:r>
            <a:r>
              <a:rPr lang="en-US" sz="2400" dirty="0">
                <a:latin typeface="Arial" charset="0"/>
                <a:cs typeface="Arial" charset="0"/>
              </a:rPr>
              <a:t>= 0.101 x 2</a:t>
            </a:r>
            <a:r>
              <a:rPr lang="en-US" sz="2400" baseline="30000" dirty="0">
                <a:latin typeface="Arial" charset="0"/>
                <a:cs typeface="Arial" charset="0"/>
              </a:rPr>
              <a:t> 1</a:t>
            </a:r>
            <a:r>
              <a:rPr lang="en-US" sz="2400" dirty="0">
                <a:latin typeface="Arial" charset="0"/>
                <a:cs typeface="Arial" charset="0"/>
              </a:rPr>
              <a:t>.</a:t>
            </a:r>
          </a:p>
        </p:txBody>
      </p:sp>
      <p:sp>
        <p:nvSpPr>
          <p:cNvPr id="78850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1A7472D3-604D-9340-9811-DAB54E5924F8}" type="slidenum">
              <a:rPr lang="en-US"/>
              <a:pPr eaLnBrk="1" hangingPunct="1"/>
              <a:t>45</a:t>
            </a:fld>
            <a:endParaRPr lang="en-US"/>
          </a:p>
        </p:txBody>
      </p:sp>
      <p:pic>
        <p:nvPicPr>
          <p:cNvPr id="78851" name="Picture 6" descr="C:\IDRAW20\24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429000"/>
            <a:ext cx="51006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4" name="Rectangle 4"/>
          <p:cNvSpPr>
            <a:spLocks noChangeArrowheads="1"/>
          </p:cNvSpPr>
          <p:nvPr/>
        </p:nvSpPr>
        <p:spPr bwMode="auto">
          <a:xfrm>
            <a:off x="609600" y="3200400"/>
            <a:ext cx="3276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dirty="0"/>
              <a:t>Thus, our product is 0.0111100 x 2 5  = 0.1111 x 2 4. </a:t>
            </a:r>
          </a:p>
          <a:p>
            <a:pPr marL="342900" indent="-342900">
              <a:spcBef>
                <a:spcPct val="40000"/>
              </a:spcBef>
              <a:buFontTx/>
              <a:buChar char="•"/>
            </a:pPr>
            <a:r>
              <a:rPr lang="en-US" sz="2400" dirty="0"/>
              <a:t>The normalized product requires an exponent of 20</a:t>
            </a:r>
            <a:r>
              <a:rPr lang="en-US" sz="2400" baseline="-25000" dirty="0"/>
              <a:t>10</a:t>
            </a:r>
            <a:r>
              <a:rPr lang="en-US" sz="2400" dirty="0"/>
              <a:t> = 10110</a:t>
            </a:r>
            <a:r>
              <a:rPr lang="en-US" sz="2400" baseline="-25000" dirty="0"/>
              <a:t>2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77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127500" y="1684338"/>
              <a:ext cx="671513" cy="360362"/>
            </p14:xfrm>
          </p:contentPart>
        </mc:Choice>
        <mc:Fallback>
          <p:pic>
            <p:nvPicPr>
              <p:cNvPr id="3277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24263" y="1681095"/>
                <a:ext cx="677987" cy="3664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77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480050" y="1630363"/>
              <a:ext cx="558800" cy="401637"/>
            </p14:xfrm>
          </p:contentPart>
        </mc:Choice>
        <mc:Fallback>
          <p:pic>
            <p:nvPicPr>
              <p:cNvPr id="3277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6440" y="1627127"/>
                <a:ext cx="565659" cy="4084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77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811463" y="3535363"/>
              <a:ext cx="134937" cy="369887"/>
            </p14:xfrm>
          </p:contentPart>
        </mc:Choice>
        <mc:Fallback>
          <p:pic>
            <p:nvPicPr>
              <p:cNvPr id="3277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08584" y="3532112"/>
                <a:ext cx="140694" cy="3760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277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44738" y="3919538"/>
              <a:ext cx="144462" cy="333375"/>
            </p14:xfrm>
          </p:contentPart>
        </mc:Choice>
        <mc:Fallback>
          <p:pic>
            <p:nvPicPr>
              <p:cNvPr id="3277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1488" y="3916298"/>
                <a:ext cx="150240" cy="33985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9103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 lnSpcReduction="10000"/>
          </a:bodyPr>
          <a:lstStyle/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No matter how many bits we use in a floating-point representation, our model must be finite.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The real number system is, of course, infinite, so our models can give nothing more than an approximation of a real value. 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At some point, every model breaks down, introducing errors into our calculations.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By using a greater number of bits in our model, we can reduce these errors, but we can never totally eliminate them.</a:t>
            </a:r>
          </a:p>
        </p:txBody>
      </p:sp>
      <p:sp>
        <p:nvSpPr>
          <p:cNvPr id="79874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39B330B4-3D2F-7A4B-9FF5-581B30FE88B5}" type="slidenum">
              <a:rPr lang="en-US"/>
              <a:pPr eaLnBrk="1" hangingPunct="1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8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charset="0"/>
                <a:cs typeface="Arial" charset="0"/>
              </a:rPr>
              <a:t>Floating-Point Representation</a:t>
            </a:r>
            <a:endParaRPr lang="en-US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>
            <a:normAutofit/>
          </a:bodyPr>
          <a:lstStyle/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Our job becomes one of reducing error, or at least being aware of the possible magnitude of error in our calculations.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We must also be aware that errors can compound through repetitive arithmetic operations.</a:t>
            </a:r>
          </a:p>
          <a:p>
            <a:pPr>
              <a:spcBef>
                <a:spcPts val="2376"/>
              </a:spcBef>
            </a:pPr>
            <a:r>
              <a:rPr lang="en-US" sz="2400" dirty="0">
                <a:latin typeface="Arial" charset="0"/>
                <a:cs typeface="Arial" charset="0"/>
              </a:rPr>
              <a:t>For example, our 14-bit model cannot exactly represent the decimal value 128.5.  In binary, it is 9 bits wide:</a:t>
            </a:r>
          </a:p>
          <a:p>
            <a:pPr lvl="1">
              <a:spcBef>
                <a:spcPts val="2376"/>
              </a:spcBef>
              <a:buFontTx/>
              <a:buNone/>
            </a:pPr>
            <a:r>
              <a:rPr lang="en-US" sz="2400" dirty="0">
                <a:latin typeface="Arial" charset="0"/>
                <a:cs typeface="Arial" charset="0"/>
              </a:rPr>
              <a:t>     10000000.1</a:t>
            </a:r>
            <a:r>
              <a:rPr lang="en-US" sz="2400" baseline="-25000" dirty="0">
                <a:latin typeface="Arial" charset="0"/>
                <a:cs typeface="Arial" charset="0"/>
              </a:rPr>
              <a:t>2</a:t>
            </a:r>
            <a:r>
              <a:rPr lang="en-US" sz="2400" dirty="0">
                <a:latin typeface="Arial" charset="0"/>
                <a:cs typeface="Arial" charset="0"/>
              </a:rPr>
              <a:t> = 128.5</a:t>
            </a:r>
            <a:r>
              <a:rPr lang="en-US" sz="2400" baseline="-25000" dirty="0">
                <a:latin typeface="Arial" charset="0"/>
                <a:cs typeface="Arial" charset="0"/>
              </a:rPr>
              <a:t>10</a:t>
            </a:r>
            <a:endParaRPr lang="en-US" sz="2400" dirty="0">
              <a:latin typeface="Arial" charset="0"/>
              <a:cs typeface="Arial" charset="0"/>
            </a:endParaRPr>
          </a:p>
        </p:txBody>
      </p:sp>
      <p:sp>
        <p:nvSpPr>
          <p:cNvPr id="80898" name="Slide Number Placeholder 5"/>
          <p:cNvSpPr>
            <a:spLocks noGrp="1"/>
          </p:cNvSpPr>
          <p:nvPr>
            <p:ph type="sldNum" sz="quarter" idx="12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BDCAC58-E32C-294C-AC13-B27B52CC1B68}" type="slidenum">
              <a:rPr lang="en-US"/>
              <a:pPr eaLnBrk="1" hangingPunct="1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8600" y="609600"/>
            <a:ext cx="1905000" cy="59093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latin typeface="Arial" charset="0"/>
              </a:rPr>
              <a:t>Binary Arithmetic</a:t>
            </a:r>
          </a:p>
          <a:p>
            <a:pPr lvl="1"/>
            <a:r>
              <a:rPr lang="en-GB" sz="2400" dirty="0" smtClean="0">
                <a:latin typeface="Arial" charset="0"/>
              </a:rPr>
              <a:t>Multiplication </a:t>
            </a:r>
          </a:p>
          <a:p>
            <a:pPr lvl="1"/>
            <a:r>
              <a:rPr lang="en-GB" sz="2400" dirty="0" smtClean="0">
                <a:latin typeface="Arial" charset="0"/>
              </a:rPr>
              <a:t>Division</a:t>
            </a:r>
          </a:p>
          <a:p>
            <a:pPr lvl="1"/>
            <a:endParaRPr lang="en-GB" sz="2400" dirty="0" smtClean="0">
              <a:latin typeface="Arial" charset="0"/>
            </a:endParaRPr>
          </a:p>
          <a:p>
            <a:r>
              <a:rPr lang="en-GB" sz="2800" dirty="0" smtClean="0">
                <a:latin typeface="Arial" charset="0"/>
              </a:rPr>
              <a:t>Floating Point Representation</a:t>
            </a:r>
          </a:p>
          <a:p>
            <a:r>
              <a:rPr lang="en-GB" sz="2800" dirty="0" smtClean="0">
                <a:latin typeface="Arial" charset="0"/>
              </a:rPr>
              <a:t>Floating Point Arithmetic</a:t>
            </a:r>
          </a:p>
          <a:p>
            <a:pPr lvl="1"/>
            <a:r>
              <a:rPr lang="en-GB" sz="2400" dirty="0" smtClean="0">
                <a:latin typeface="Arial" charset="0"/>
              </a:rPr>
              <a:t>Addition</a:t>
            </a:r>
          </a:p>
          <a:p>
            <a:pPr lvl="1"/>
            <a:r>
              <a:rPr lang="en-GB" sz="2400" dirty="0" smtClean="0">
                <a:latin typeface="Arial" charset="0"/>
              </a:rPr>
              <a:t>Multiplication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4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571500" indent="-571500">
              <a:buFont typeface="Wingdings" charset="0"/>
              <a:buNone/>
            </a:pPr>
            <a:r>
              <a:rPr lang="en-AU" b="1" u="sng" dirty="0"/>
              <a:t>EXAMPLE 1</a:t>
            </a:r>
          </a:p>
          <a:p>
            <a:pPr marL="571500" indent="-571500">
              <a:buFont typeface="Wingdings" charset="0"/>
              <a:buNone/>
            </a:pPr>
            <a:r>
              <a:rPr lang="en-AU" dirty="0"/>
              <a:t>Complete 15 * 5 in binary.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AU" dirty="0"/>
              <a:t>Convert to binary</a:t>
            </a:r>
          </a:p>
          <a:p>
            <a:pPr marL="571500" indent="-571500">
              <a:buFont typeface="Wingdings" charset="0"/>
              <a:buNone/>
            </a:pPr>
            <a:r>
              <a:rPr lang="en-AU" dirty="0"/>
              <a:t>	15 = 00001111</a:t>
            </a:r>
            <a:r>
              <a:rPr lang="en-AU" sz="2000" baseline="-25000" dirty="0"/>
              <a:t>2</a:t>
            </a:r>
            <a:endParaRPr lang="en-AU" sz="2000" dirty="0"/>
          </a:p>
          <a:p>
            <a:pPr marL="571500" indent="-571500">
              <a:buFont typeface="Wingdings" charset="0"/>
              <a:buNone/>
            </a:pPr>
            <a:r>
              <a:rPr lang="en-AU" dirty="0"/>
              <a:t>	5   = 00000101</a:t>
            </a:r>
            <a:r>
              <a:rPr lang="en-AU" sz="2000" baseline="-25000" dirty="0"/>
              <a:t>2</a:t>
            </a:r>
            <a:endParaRPr lang="en-AU" dirty="0"/>
          </a:p>
          <a:p>
            <a:pPr marL="571500" indent="-571500">
              <a:buFont typeface="Wingdings" charset="0"/>
              <a:buAutoNum type="arabicPeriod" startAt="2"/>
            </a:pPr>
            <a:r>
              <a:rPr lang="en-AU" dirty="0"/>
              <a:t>Ignore any insignificant zeros.</a:t>
            </a:r>
          </a:p>
          <a:p>
            <a:pPr marL="571500" indent="-571500">
              <a:buFont typeface="Wingdings" charset="0"/>
              <a:buNone/>
            </a:pPr>
            <a:r>
              <a:rPr lang="en-AU" dirty="0"/>
              <a:t>	00001111</a:t>
            </a:r>
            <a:r>
              <a:rPr lang="en-AU" sz="2000" baseline="-25000" dirty="0"/>
              <a:t>2</a:t>
            </a:r>
            <a:endParaRPr lang="en-AU" sz="2000" dirty="0"/>
          </a:p>
          <a:p>
            <a:pPr marL="571500" indent="-571500">
              <a:buFont typeface="Wingdings" charset="0"/>
              <a:buNone/>
            </a:pPr>
            <a:r>
              <a:rPr lang="en-AU" dirty="0"/>
              <a:t>	00000101</a:t>
            </a:r>
            <a:r>
              <a:rPr lang="en-AU" sz="2000" baseline="-25000" dirty="0"/>
              <a:t>2</a:t>
            </a:r>
            <a:endParaRPr lang="en-AU" dirty="0"/>
          </a:p>
          <a:p>
            <a:pPr marL="571500" indent="-571500">
              <a:buFont typeface="Wingdings" charset="0"/>
              <a:buNone/>
            </a:pPr>
            <a:endParaRPr lang="en-AU" dirty="0"/>
          </a:p>
          <a:p>
            <a:pPr marL="1131888" lvl="2" indent="-438150"/>
            <a:endParaRPr lang="en-AU" dirty="0"/>
          </a:p>
        </p:txBody>
      </p:sp>
      <p:sp>
        <p:nvSpPr>
          <p:cNvPr id="375812" name="Line 4"/>
          <p:cNvSpPr>
            <a:spLocks noChangeShapeType="1"/>
          </p:cNvSpPr>
          <p:nvPr/>
        </p:nvSpPr>
        <p:spPr bwMode="auto">
          <a:xfrm>
            <a:off x="1116013" y="5300663"/>
            <a:ext cx="8636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3" name="Line 5"/>
          <p:cNvSpPr>
            <a:spLocks noChangeShapeType="1"/>
          </p:cNvSpPr>
          <p:nvPr/>
        </p:nvSpPr>
        <p:spPr bwMode="auto">
          <a:xfrm>
            <a:off x="1116013" y="5805488"/>
            <a:ext cx="10795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2987675" y="53736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050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943225" y="2574925"/>
              <a:ext cx="152400" cy="139700"/>
            </p14:xfrm>
          </p:contentPart>
        </mc:Choice>
        <mc:Fallback>
          <p:pic>
            <p:nvPicPr>
              <p:cNvPr id="2050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9252" y="2571685"/>
                <a:ext cx="159623" cy="146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51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143000" y="4978400"/>
              <a:ext cx="1152525" cy="749300"/>
            </p14:xfrm>
          </p:contentPart>
        </mc:Choice>
        <mc:Fallback>
          <p:pic>
            <p:nvPicPr>
              <p:cNvPr id="2051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2198" y="4975518"/>
                <a:ext cx="1166207" cy="7619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52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913188" y="3209925"/>
              <a:ext cx="398462" cy="747713"/>
            </p14:xfrm>
          </p:contentPart>
        </mc:Choice>
        <mc:Fallback>
          <p:pic>
            <p:nvPicPr>
              <p:cNvPr id="2052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09948" y="3206685"/>
                <a:ext cx="404941" cy="75347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53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625850" y="2574925"/>
              <a:ext cx="111125" cy="128588"/>
            </p14:xfrm>
          </p:contentPart>
        </mc:Choice>
        <mc:Fallback>
          <p:pic>
            <p:nvPicPr>
              <p:cNvPr id="2053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22613" y="2571683"/>
                <a:ext cx="117598" cy="135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54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630363" y="3144838"/>
              <a:ext cx="557212" cy="796925"/>
            </p14:xfrm>
          </p:contentPart>
        </mc:Choice>
        <mc:Fallback>
          <p:pic>
            <p:nvPicPr>
              <p:cNvPr id="2054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27483" y="3141598"/>
                <a:ext cx="562971" cy="803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055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65338" y="3741738"/>
              <a:ext cx="1828800" cy="58737"/>
            </p14:xfrm>
          </p:contentPart>
        </mc:Choice>
        <mc:Fallback>
          <p:pic>
            <p:nvPicPr>
              <p:cNvPr id="2055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61018" y="3735291"/>
                <a:ext cx="1838160" cy="716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7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49825"/>
          </a:xfrm>
        </p:spPr>
        <p:txBody>
          <a:bodyPr>
            <a:no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1</a:t>
            </a:r>
          </a:p>
          <a:p>
            <a:pPr marL="571500" indent="-571500">
              <a:buFont typeface="Wingdings" charset="0"/>
              <a:buAutoNum type="arabicPeriod" startAt="3"/>
            </a:pPr>
            <a:r>
              <a:rPr lang="en-AU" sz="2800" dirty="0">
                <a:latin typeface="Arial"/>
                <a:cs typeface="Arial"/>
              </a:rPr>
              <a:t>Multiply the first number.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</a:p>
          <a:p>
            <a:pPr marL="571500" indent="-571500">
              <a:buFont typeface="Wingdings" charset="0"/>
              <a:buNone/>
            </a:pPr>
            <a:r>
              <a:rPr lang="en-AU" sz="2800" baseline="-25000" dirty="0">
                <a:latin typeface="Arial"/>
                <a:cs typeface="Arial"/>
              </a:rPr>
              <a:t>	    </a:t>
            </a:r>
            <a:r>
              <a:rPr lang="en-AU" sz="2800" dirty="0" smtClean="0">
                <a:latin typeface="Arial"/>
                <a:cs typeface="Arial"/>
              </a:rPr>
              <a:t>1 </a:t>
            </a:r>
            <a:r>
              <a:rPr lang="en-AU" sz="2800" dirty="0">
                <a:latin typeface="Arial"/>
                <a:cs typeface="Arial"/>
              </a:rPr>
              <a:t>0 1 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</a:p>
          <a:p>
            <a:pPr marL="571500" indent="-57150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AutoNum type="arabicPeriod" startAt="4"/>
            </a:pPr>
            <a:r>
              <a:rPr lang="en-AU" sz="2800" dirty="0">
                <a:latin typeface="Arial"/>
                <a:cs typeface="Arial"/>
              </a:rPr>
              <a:t>Now this is where the shift and takes place.</a:t>
            </a:r>
          </a:p>
        </p:txBody>
      </p:sp>
      <p:sp>
        <p:nvSpPr>
          <p:cNvPr id="376838" name="Text Box 6"/>
          <p:cNvSpPr txBox="1">
            <a:spLocks noChangeArrowheads="1"/>
          </p:cNvSpPr>
          <p:nvPr/>
        </p:nvSpPr>
        <p:spPr bwMode="auto">
          <a:xfrm>
            <a:off x="2482850" y="3141663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p:sp>
        <p:nvSpPr>
          <p:cNvPr id="376839" name="Line 7"/>
          <p:cNvSpPr>
            <a:spLocks noChangeShapeType="1"/>
          </p:cNvSpPr>
          <p:nvPr/>
        </p:nvSpPr>
        <p:spPr bwMode="auto">
          <a:xfrm>
            <a:off x="611188" y="36576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6840" name="Rectangle 8"/>
          <p:cNvSpPr>
            <a:spLocks noChangeArrowheads="1"/>
          </p:cNvSpPr>
          <p:nvPr/>
        </p:nvSpPr>
        <p:spPr bwMode="auto">
          <a:xfrm>
            <a:off x="1981200" y="3149600"/>
            <a:ext cx="2159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6841" name="Text Box 9"/>
          <p:cNvSpPr txBox="1">
            <a:spLocks noChangeArrowheads="1"/>
          </p:cNvSpPr>
          <p:nvPr/>
        </p:nvSpPr>
        <p:spPr bwMode="auto">
          <a:xfrm>
            <a:off x="4356100" y="3213100"/>
            <a:ext cx="3455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000" b="1"/>
              <a:t>1111 x 1 = 1111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074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16113" y="3121025"/>
              <a:ext cx="336550" cy="496888"/>
            </p14:xfrm>
          </p:contentPart>
        </mc:Choice>
        <mc:Fallback>
          <p:pic>
            <p:nvPicPr>
              <p:cNvPr id="3074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12506" y="3117427"/>
                <a:ext cx="343404" cy="505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075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776413" y="3943350"/>
              <a:ext cx="9525" cy="109538"/>
            </p14:xfrm>
          </p:contentPart>
        </mc:Choice>
        <mc:Fallback>
          <p:pic>
            <p:nvPicPr>
              <p:cNvPr id="3075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3482" y="3940828"/>
                <a:ext cx="15020" cy="11494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617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49825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1</a:t>
            </a:r>
          </a:p>
          <a:p>
            <a:pPr marL="571500" indent="-571500">
              <a:buFont typeface="Wingdings" charset="0"/>
              <a:buAutoNum type="arabicPeriod" startAt="5"/>
            </a:pPr>
            <a:r>
              <a:rPr lang="en-AU" sz="2800" dirty="0">
                <a:latin typeface="Arial"/>
                <a:cs typeface="Arial"/>
              </a:rPr>
              <a:t>Shift one place to the left and multiple the second digit.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</a:p>
          <a:p>
            <a:pPr marL="571500" indent="-571500">
              <a:buFont typeface="Wingdings" charset="0"/>
              <a:buNone/>
            </a:pPr>
            <a:r>
              <a:rPr lang="en-AU" sz="2800" baseline="-25000" dirty="0">
                <a:latin typeface="Arial"/>
                <a:cs typeface="Arial"/>
              </a:rPr>
              <a:t>	    </a:t>
            </a:r>
            <a:r>
              <a:rPr lang="en-AU" sz="2800" dirty="0" smtClean="0">
                <a:latin typeface="Arial"/>
                <a:cs typeface="Arial"/>
              </a:rPr>
              <a:t>1 </a:t>
            </a:r>
            <a:r>
              <a:rPr lang="en-AU" sz="2800" dirty="0">
                <a:latin typeface="Arial"/>
                <a:cs typeface="Arial"/>
              </a:rPr>
              <a:t>0 1 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0 0 0 0 0</a:t>
            </a:r>
          </a:p>
        </p:txBody>
      </p:sp>
      <p:sp>
        <p:nvSpPr>
          <p:cNvPr id="377860" name="Text Box 4"/>
          <p:cNvSpPr txBox="1">
            <a:spLocks noChangeArrowheads="1"/>
          </p:cNvSpPr>
          <p:nvPr/>
        </p:nvSpPr>
        <p:spPr bwMode="auto">
          <a:xfrm>
            <a:off x="2482850" y="34940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p:sp>
        <p:nvSpPr>
          <p:cNvPr id="377861" name="Line 5"/>
          <p:cNvSpPr>
            <a:spLocks noChangeShapeType="1"/>
          </p:cNvSpPr>
          <p:nvPr/>
        </p:nvSpPr>
        <p:spPr bwMode="auto">
          <a:xfrm>
            <a:off x="611188" y="40386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7862" name="Rectangle 6"/>
          <p:cNvSpPr>
            <a:spLocks noChangeArrowheads="1"/>
          </p:cNvSpPr>
          <p:nvPr/>
        </p:nvSpPr>
        <p:spPr bwMode="auto">
          <a:xfrm>
            <a:off x="1660238" y="3581400"/>
            <a:ext cx="2159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3" name="Text Box 7"/>
          <p:cNvSpPr txBox="1">
            <a:spLocks noChangeArrowheads="1"/>
          </p:cNvSpPr>
          <p:nvPr/>
        </p:nvSpPr>
        <p:spPr bwMode="auto">
          <a:xfrm>
            <a:off x="4356100" y="3213100"/>
            <a:ext cx="3455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000" b="1"/>
              <a:t>1111 x 0 = 0000</a:t>
            </a:r>
          </a:p>
        </p:txBody>
      </p:sp>
      <p:sp>
        <p:nvSpPr>
          <p:cNvPr id="377864" name="AutoShape 8"/>
          <p:cNvSpPr>
            <a:spLocks noChangeArrowheads="1"/>
          </p:cNvSpPr>
          <p:nvPr/>
        </p:nvSpPr>
        <p:spPr bwMode="auto">
          <a:xfrm>
            <a:off x="2484438" y="4797425"/>
            <a:ext cx="936625" cy="431800"/>
          </a:xfrm>
          <a:prstGeom prst="leftArrow">
            <a:avLst>
              <a:gd name="adj1" fmla="val 50000"/>
              <a:gd name="adj2" fmla="val 542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3635375" y="4868863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Shift One Place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81200" y="4648200"/>
            <a:ext cx="360363" cy="504825"/>
            <a:chOff x="2051050" y="4724400"/>
            <a:chExt cx="360363" cy="504825"/>
          </a:xfrm>
        </p:grpSpPr>
        <p:sp>
          <p:nvSpPr>
            <p:cNvPr id="377866" name="Line 10"/>
            <p:cNvSpPr>
              <a:spLocks noChangeShapeType="1"/>
            </p:cNvSpPr>
            <p:nvPr/>
          </p:nvSpPr>
          <p:spPr bwMode="auto">
            <a:xfrm flipH="1">
              <a:off x="2051050" y="4724400"/>
              <a:ext cx="360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867" name="Line 11"/>
            <p:cNvSpPr>
              <a:spLocks noChangeShapeType="1"/>
            </p:cNvSpPr>
            <p:nvPr/>
          </p:nvSpPr>
          <p:spPr bwMode="auto">
            <a:xfrm>
              <a:off x="2051050" y="4724400"/>
              <a:ext cx="0" cy="5048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098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241425" y="3457575"/>
              <a:ext cx="820738" cy="280988"/>
            </p14:xfrm>
          </p:contentPart>
        </mc:Choice>
        <mc:Fallback>
          <p:pic>
            <p:nvPicPr>
              <p:cNvPr id="4098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38545" y="3454337"/>
                <a:ext cx="826498" cy="286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099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962150" y="3306763"/>
              <a:ext cx="5032375" cy="1825625"/>
            </p14:xfrm>
          </p:contentPart>
        </mc:Choice>
        <mc:Fallback>
          <p:pic>
            <p:nvPicPr>
              <p:cNvPr id="4099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59270" y="3303523"/>
                <a:ext cx="5040655" cy="183246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1256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8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949825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1</a:t>
            </a:r>
          </a:p>
          <a:p>
            <a:pPr marL="571500" indent="-571500">
              <a:buFont typeface="Wingdings" charset="0"/>
              <a:buAutoNum type="arabicPeriod" startAt="6"/>
            </a:pPr>
            <a:r>
              <a:rPr lang="en-AU" sz="2800" dirty="0">
                <a:latin typeface="Arial"/>
                <a:cs typeface="Arial"/>
              </a:rPr>
              <a:t>Shift one place to the left and multiple the third digit.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</a:p>
          <a:p>
            <a:pPr marL="571500" indent="-571500">
              <a:buFont typeface="Wingdings" charset="0"/>
              <a:buNone/>
            </a:pPr>
            <a:r>
              <a:rPr lang="en-AU" sz="2800" baseline="-25000" dirty="0">
                <a:latin typeface="Arial"/>
                <a:cs typeface="Arial"/>
              </a:rPr>
              <a:t>	  </a:t>
            </a:r>
            <a:r>
              <a:rPr lang="en-AU" sz="2800" baseline="-25000" dirty="0" smtClean="0">
                <a:latin typeface="Arial"/>
                <a:cs typeface="Arial"/>
              </a:rPr>
              <a:t>  </a:t>
            </a:r>
            <a:r>
              <a:rPr lang="en-AU" sz="2800" dirty="0">
                <a:latin typeface="Arial"/>
                <a:cs typeface="Arial"/>
              </a:rPr>
              <a:t>1 0 1 </a:t>
            </a:r>
            <a:r>
              <a:rPr lang="en-AU" sz="2800" baseline="-25000" dirty="0">
                <a:latin typeface="Arial"/>
                <a:cs typeface="Arial"/>
              </a:rPr>
              <a:t>2</a:t>
            </a: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1 1 1 1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0 0 0 0 0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1 1 1 1 0 0</a:t>
            </a:r>
          </a:p>
        </p:txBody>
      </p:sp>
      <p:sp>
        <p:nvSpPr>
          <p:cNvPr id="378884" name="Text Box 4"/>
          <p:cNvSpPr txBox="1">
            <a:spLocks noChangeArrowheads="1"/>
          </p:cNvSpPr>
          <p:nvPr/>
        </p:nvSpPr>
        <p:spPr bwMode="auto">
          <a:xfrm>
            <a:off x="2482850" y="3494088"/>
            <a:ext cx="5762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x</a:t>
            </a:r>
          </a:p>
        </p:txBody>
      </p:sp>
      <p:sp>
        <p:nvSpPr>
          <p:cNvPr id="378885" name="Line 5"/>
          <p:cNvSpPr>
            <a:spLocks noChangeShapeType="1"/>
          </p:cNvSpPr>
          <p:nvPr/>
        </p:nvSpPr>
        <p:spPr bwMode="auto">
          <a:xfrm>
            <a:off x="611188" y="4038600"/>
            <a:ext cx="1873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886" name="Rectangle 6"/>
          <p:cNvSpPr>
            <a:spLocks noChangeArrowheads="1"/>
          </p:cNvSpPr>
          <p:nvPr/>
        </p:nvSpPr>
        <p:spPr bwMode="auto">
          <a:xfrm>
            <a:off x="1371600" y="3581400"/>
            <a:ext cx="215900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7" name="Text Box 7"/>
          <p:cNvSpPr txBox="1">
            <a:spLocks noChangeArrowheads="1"/>
          </p:cNvSpPr>
          <p:nvPr/>
        </p:nvSpPr>
        <p:spPr bwMode="auto">
          <a:xfrm>
            <a:off x="4356100" y="3213100"/>
            <a:ext cx="3455988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 sz="3000" b="1"/>
              <a:t>1111 x 1 = 1111</a:t>
            </a:r>
          </a:p>
        </p:txBody>
      </p:sp>
      <p:sp>
        <p:nvSpPr>
          <p:cNvPr id="378888" name="AutoShape 8"/>
          <p:cNvSpPr>
            <a:spLocks noChangeArrowheads="1"/>
          </p:cNvSpPr>
          <p:nvPr/>
        </p:nvSpPr>
        <p:spPr bwMode="auto">
          <a:xfrm>
            <a:off x="2484438" y="5373688"/>
            <a:ext cx="936625" cy="431800"/>
          </a:xfrm>
          <a:prstGeom prst="leftArrow">
            <a:avLst>
              <a:gd name="adj1" fmla="val 50000"/>
              <a:gd name="adj2" fmla="val 54228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889" name="Text Box 9"/>
          <p:cNvSpPr txBox="1">
            <a:spLocks noChangeArrowheads="1"/>
          </p:cNvSpPr>
          <p:nvPr/>
        </p:nvSpPr>
        <p:spPr bwMode="auto">
          <a:xfrm>
            <a:off x="3635375" y="5373688"/>
            <a:ext cx="230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AU"/>
              <a:t>Shift One Place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67162" y="4590622"/>
            <a:ext cx="647700" cy="1081088"/>
            <a:chOff x="1763713" y="4724400"/>
            <a:chExt cx="647700" cy="1081088"/>
          </a:xfrm>
        </p:grpSpPr>
        <p:sp>
          <p:nvSpPr>
            <p:cNvPr id="378890" name="Line 10"/>
            <p:cNvSpPr>
              <a:spLocks noChangeShapeType="1"/>
            </p:cNvSpPr>
            <p:nvPr/>
          </p:nvSpPr>
          <p:spPr bwMode="auto">
            <a:xfrm flipH="1">
              <a:off x="2051050" y="4724400"/>
              <a:ext cx="36036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91" name="Line 11"/>
            <p:cNvSpPr>
              <a:spLocks noChangeShapeType="1"/>
            </p:cNvSpPr>
            <p:nvPr/>
          </p:nvSpPr>
          <p:spPr bwMode="auto">
            <a:xfrm>
              <a:off x="2051050" y="4724400"/>
              <a:ext cx="0" cy="5048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92" name="Line 12"/>
            <p:cNvSpPr>
              <a:spLocks noChangeShapeType="1"/>
            </p:cNvSpPr>
            <p:nvPr/>
          </p:nvSpPr>
          <p:spPr bwMode="auto">
            <a:xfrm flipH="1">
              <a:off x="1763713" y="5229225"/>
              <a:ext cx="2873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893" name="Line 13"/>
            <p:cNvSpPr>
              <a:spLocks noChangeShapeType="1"/>
            </p:cNvSpPr>
            <p:nvPr/>
          </p:nvSpPr>
          <p:spPr bwMode="auto">
            <a:xfrm>
              <a:off x="1763713" y="5229225"/>
              <a:ext cx="0" cy="57626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12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061075" y="3170238"/>
              <a:ext cx="974725" cy="674687"/>
            </p14:xfrm>
          </p:contentPart>
        </mc:Choice>
        <mc:Fallback>
          <p:pic>
            <p:nvPicPr>
              <p:cNvPr id="512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52430" y="3161648"/>
                <a:ext cx="991295" cy="689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123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763" y="5475288"/>
              <a:ext cx="1712912" cy="285750"/>
            </p14:xfrm>
          </p:contentPart>
        </mc:Choice>
        <mc:Fallback>
          <p:pic>
            <p:nvPicPr>
              <p:cNvPr id="5123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6283" y="5472049"/>
                <a:ext cx="1722632" cy="2925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5364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Binary Multiplication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8229600" cy="48053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None/>
            </a:pPr>
            <a:r>
              <a:rPr lang="en-AU" sz="2800" b="1" u="sng" dirty="0">
                <a:latin typeface="Arial"/>
                <a:cs typeface="Arial"/>
              </a:rPr>
              <a:t>EXAMPLE </a:t>
            </a:r>
            <a:r>
              <a:rPr lang="en-AU" sz="2800" b="1" u="sng" dirty="0" smtClean="0">
                <a:latin typeface="Arial"/>
                <a:cs typeface="Arial"/>
              </a:rPr>
              <a:t>:</a:t>
            </a:r>
            <a:endParaRPr lang="en-AU" sz="2800" b="1" u="sng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AutoNum type="arabicPeriod" startAt="7"/>
            </a:pPr>
            <a:r>
              <a:rPr lang="en-AU" sz="2800" dirty="0">
                <a:latin typeface="Arial"/>
                <a:cs typeface="Arial"/>
              </a:rPr>
              <a:t>Add the total of all the steps.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	      1 1 1 1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   0 0 0 0 0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   1 1 1 1 0 0 </a:t>
            </a:r>
          </a:p>
          <a:p>
            <a:pPr marL="571500" indent="-571500">
              <a:buFont typeface="Wingdings" charset="0"/>
              <a:buNone/>
            </a:pPr>
            <a:r>
              <a:rPr lang="en-AU" sz="2800" dirty="0">
                <a:latin typeface="Arial"/>
                <a:cs typeface="Arial"/>
              </a:rPr>
              <a:t>   1 0 0 1 0 1 1</a:t>
            </a:r>
          </a:p>
          <a:p>
            <a:pPr marL="571500" indent="-571500">
              <a:buFont typeface="Wingdings" charset="0"/>
              <a:buNone/>
            </a:pPr>
            <a:endParaRPr lang="en-AU" sz="2800" dirty="0">
              <a:latin typeface="Arial"/>
              <a:cs typeface="Arial"/>
            </a:endParaRPr>
          </a:p>
          <a:p>
            <a:pPr marL="571500" indent="-571500">
              <a:buFont typeface="Wingdings" charset="0"/>
              <a:buAutoNum type="arabicPeriod" startAt="8"/>
            </a:pPr>
            <a:r>
              <a:rPr lang="en-AU" sz="2800" dirty="0">
                <a:latin typeface="Arial"/>
                <a:cs typeface="Arial"/>
              </a:rPr>
              <a:t>Convert back to decimal to check.</a:t>
            </a:r>
          </a:p>
        </p:txBody>
      </p:sp>
      <p:sp>
        <p:nvSpPr>
          <p:cNvPr id="379911" name="Line 7"/>
          <p:cNvSpPr>
            <a:spLocks noChangeShapeType="1"/>
          </p:cNvSpPr>
          <p:nvPr/>
        </p:nvSpPr>
        <p:spPr bwMode="auto">
          <a:xfrm>
            <a:off x="793750" y="4343400"/>
            <a:ext cx="2178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912" name="Text Box 8"/>
          <p:cNvSpPr txBox="1">
            <a:spLocks noChangeArrowheads="1"/>
          </p:cNvSpPr>
          <p:nvPr/>
        </p:nvSpPr>
        <p:spPr bwMode="auto">
          <a:xfrm>
            <a:off x="3059113" y="3709988"/>
            <a:ext cx="5762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AU" b="1"/>
              <a:t>+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14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927100" y="4481513"/>
              <a:ext cx="446088" cy="439737"/>
            </p14:xfrm>
          </p:contentPart>
        </mc:Choice>
        <mc:Fallback>
          <p:pic>
            <p:nvPicPr>
              <p:cNvPr id="614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23860" y="4478272"/>
                <a:ext cx="452569" cy="446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14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495425" y="4564063"/>
              <a:ext cx="152400" cy="376237"/>
            </p14:xfrm>
          </p:contentPart>
        </mc:Choice>
        <mc:Fallback>
          <p:pic>
            <p:nvPicPr>
              <p:cNvPr id="614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92536" y="4560823"/>
                <a:ext cx="158539" cy="3834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148" name="Ink 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4513" y="4821238"/>
              <a:ext cx="92075" cy="115887"/>
            </p14:xfrm>
          </p:contentPart>
        </mc:Choice>
        <mc:Fallback>
          <p:pic>
            <p:nvPicPr>
              <p:cNvPr id="6148" name="Ink 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11276" y="4817999"/>
                <a:ext cx="97830" cy="1223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149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090738" y="4616450"/>
              <a:ext cx="65087" cy="334963"/>
            </p14:xfrm>
          </p:contentPart>
        </mc:Choice>
        <mc:Fallback>
          <p:pic>
            <p:nvPicPr>
              <p:cNvPr id="6149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87502" y="4613572"/>
                <a:ext cx="71560" cy="3417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150" name="Ink 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378075" y="4843463"/>
              <a:ext cx="79375" cy="68262"/>
            </p14:xfrm>
          </p:contentPart>
        </mc:Choice>
        <mc:Fallback>
          <p:pic>
            <p:nvPicPr>
              <p:cNvPr id="6150" name="Ink 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75202" y="4840589"/>
                <a:ext cx="85122" cy="7437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151" name="Ink 7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719388" y="4767263"/>
              <a:ext cx="22225" cy="114300"/>
            </p14:xfrm>
          </p:contentPart>
        </mc:Choice>
        <mc:Fallback>
          <p:pic>
            <p:nvPicPr>
              <p:cNvPr id="6151" name="Ink 7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16162" y="4764388"/>
                <a:ext cx="28677" cy="1204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52" name="Ink 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009900" y="4664075"/>
              <a:ext cx="133350" cy="98425"/>
            </p14:xfrm>
          </p:contentPart>
        </mc:Choice>
        <mc:Fallback>
          <p:pic>
            <p:nvPicPr>
              <p:cNvPr id="6152" name="Ink 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06656" y="4660842"/>
                <a:ext cx="139837" cy="1045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153" name="Ink 9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367088" y="4500563"/>
              <a:ext cx="746125" cy="466725"/>
            </p14:xfrm>
          </p:contentPart>
        </mc:Choice>
        <mc:Fallback>
          <p:pic>
            <p:nvPicPr>
              <p:cNvPr id="6153" name="Ink 9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363849" y="4496602"/>
                <a:ext cx="753324" cy="4739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6154" name="Ink 10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4979988" y="3409950"/>
              <a:ext cx="25400" cy="204788"/>
            </p14:xfrm>
          </p:contentPart>
        </mc:Choice>
        <mc:Fallback>
          <p:pic>
            <p:nvPicPr>
              <p:cNvPr id="6154" name="Ink 10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976768" y="3407066"/>
                <a:ext cx="32555" cy="2116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6155" name="Ink 11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124450" y="3417888"/>
              <a:ext cx="100013" cy="201612"/>
            </p14:xfrm>
          </p:contentPart>
        </mc:Choice>
        <mc:Fallback>
          <p:pic>
            <p:nvPicPr>
              <p:cNvPr id="6155" name="Ink 11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1212" y="3415008"/>
                <a:ext cx="106129" cy="207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6156" name="Ink 1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353050" y="3395663"/>
              <a:ext cx="320675" cy="234950"/>
            </p14:xfrm>
          </p:contentPart>
        </mc:Choice>
        <mc:Fallback>
          <p:pic>
            <p:nvPicPr>
              <p:cNvPr id="6156" name="Ink 1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49811" y="3392415"/>
                <a:ext cx="327153" cy="2414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157" name="Ink 1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0888" y="3487738"/>
              <a:ext cx="74612" cy="104775"/>
            </p14:xfrm>
          </p:contentPart>
        </mc:Choice>
        <mc:Fallback>
          <p:pic>
            <p:nvPicPr>
              <p:cNvPr id="6157" name="Ink 1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28004" y="3484858"/>
                <a:ext cx="80379" cy="1105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158" name="Ink 14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253163" y="3343275"/>
              <a:ext cx="357187" cy="260350"/>
            </p14:xfrm>
          </p:contentPart>
        </mc:Choice>
        <mc:Fallback>
          <p:pic>
            <p:nvPicPr>
              <p:cNvPr id="6158" name="Ink 14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249922" y="3340039"/>
                <a:ext cx="363668" cy="2675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6167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8408</TotalTime>
  <Words>2272</Words>
  <Application>Microsoft Office PowerPoint</Application>
  <PresentationFormat>On-screen Show (4:3)</PresentationFormat>
  <Paragraphs>426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ＭＳ Ｐゴシック</vt:lpstr>
      <vt:lpstr>Arial</vt:lpstr>
      <vt:lpstr>Calibri</vt:lpstr>
      <vt:lpstr>Symbol</vt:lpstr>
      <vt:lpstr>Wingdings</vt:lpstr>
      <vt:lpstr>Office Theme</vt:lpstr>
      <vt:lpstr>  Computer Organization and Assembly Language</vt:lpstr>
      <vt:lpstr>Lecture 02: Review</vt:lpstr>
      <vt:lpstr>Lecture Outline</vt:lpstr>
      <vt:lpstr>Binary Multiplication</vt:lpstr>
      <vt:lpstr>Binary Multiplication</vt:lpstr>
      <vt:lpstr>Binary Multiplication</vt:lpstr>
      <vt:lpstr>Binary Multiplication</vt:lpstr>
      <vt:lpstr>Binary Multiplication</vt:lpstr>
      <vt:lpstr>Binary Multiplication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Binary Division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Floating-Point Representation</vt:lpstr>
      <vt:lpstr>Summary</vt:lpstr>
    </vt:vector>
  </TitlesOfParts>
  <Company>GHAZALA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GHAZALA</dc:creator>
  <cp:lastModifiedBy>bambi</cp:lastModifiedBy>
  <cp:revision>199</cp:revision>
  <dcterms:created xsi:type="dcterms:W3CDTF">2012-02-27T05:45:45Z</dcterms:created>
  <dcterms:modified xsi:type="dcterms:W3CDTF">2025-03-19T15:02:42Z</dcterms:modified>
</cp:coreProperties>
</file>