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497" r:id="rId3"/>
    <p:sldId id="498" r:id="rId4"/>
    <p:sldId id="496" r:id="rId5"/>
    <p:sldId id="572" r:id="rId6"/>
    <p:sldId id="499" r:id="rId7"/>
    <p:sldId id="501" r:id="rId8"/>
    <p:sldId id="502" r:id="rId9"/>
    <p:sldId id="503" r:id="rId10"/>
    <p:sldId id="573" r:id="rId11"/>
    <p:sldId id="504" r:id="rId12"/>
    <p:sldId id="506" r:id="rId13"/>
    <p:sldId id="507" r:id="rId14"/>
    <p:sldId id="508" r:id="rId15"/>
    <p:sldId id="509" r:id="rId16"/>
    <p:sldId id="510" r:id="rId17"/>
    <p:sldId id="511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39" r:id="rId44"/>
    <p:sldId id="540" r:id="rId45"/>
    <p:sldId id="542" r:id="rId46"/>
    <p:sldId id="543" r:id="rId47"/>
    <p:sldId id="544" r:id="rId48"/>
    <p:sldId id="545" r:id="rId49"/>
    <p:sldId id="546" r:id="rId50"/>
    <p:sldId id="547" r:id="rId51"/>
    <p:sldId id="549" r:id="rId52"/>
    <p:sldId id="550" r:id="rId53"/>
    <p:sldId id="551" r:id="rId54"/>
    <p:sldId id="552" r:id="rId55"/>
    <p:sldId id="553" r:id="rId56"/>
    <p:sldId id="554" r:id="rId57"/>
    <p:sldId id="555" r:id="rId58"/>
    <p:sldId id="556" r:id="rId59"/>
    <p:sldId id="557" r:id="rId60"/>
    <p:sldId id="558" r:id="rId61"/>
    <p:sldId id="559" r:id="rId62"/>
    <p:sldId id="560" r:id="rId63"/>
    <p:sldId id="563" r:id="rId64"/>
    <p:sldId id="564" r:id="rId65"/>
    <p:sldId id="565" r:id="rId66"/>
    <p:sldId id="566" r:id="rId67"/>
    <p:sldId id="567" r:id="rId68"/>
    <p:sldId id="568" r:id="rId69"/>
    <p:sldId id="569" r:id="rId70"/>
    <p:sldId id="570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1" autoAdjust="0"/>
    <p:restoredTop sz="99630" autoAdjust="0"/>
  </p:normalViewPr>
  <p:slideViewPr>
    <p:cSldViewPr>
      <p:cViewPr varScale="1">
        <p:scale>
          <a:sx n="72" d="100"/>
          <a:sy n="72" d="100"/>
        </p:scale>
        <p:origin x="10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15:44.90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197 1821 3,'-2'-12'3,"2"-2"-1,0 1 1,2-2-1,-2 1 0,0 0 0,2-1 0,-2 1-1,2 0 1,0 2-1,-2-2 0,5 3 0,-3 2 1,2 2-1,0 3 0,-2 1 0,-2 1 0,2 0 0,-2 0 0,2 4-1,-2 0 0,2 0 0,2 6 7,0 3-7,3-2 6,-3 6-7,0 6 0,-2 3 0,2 4 7,-4 2-1,0 3-7,0 3 6,2 4 0,-2 4-1,-2 2-6,2 4 6,2 7 1,-2 4 5,4 2-1,-2 2-7,3 3-1,-1 2 0,-2 2 7,2 3-7,0 4 19,0 3-15,-2 2 18,2 2-15,-4 2 0,2 1-2,0 0 12,1 2-9,-3 2 7,0 2-3,2 0-2,-2-3-7,-2-2 0,-3 1-1,-1 0 0,2 2 0,-2-4-7,-4 1 13,-1-4 0,1-2-8,0-3-6,-3-2 19,3 0-14,-1-1 13,1-2-14,0-3-6,-1-2 20,3-4-2,0-4 0,2-5-8,-1-2-7,3-6 7,2-3 6,0-6-1,2-5-7,0-3 0,2-5-13,0-4-18,0-4 3,0-6 3,3-7 1</inkml:trace>
  <inkml:trace contextRef="#ctx0" brushRef="#br0" timeOffset="1020">2303 1463 1,'0'-7'3,"0"-3"0,2 2-1,0-1 0,4 2 0,2-1-1,1 0 1,-1 1-1,4 1 0,-1 1 0,1 2 0,-4 0 1,1 3-2,-3 0 1,0 3 0,0 0-1,2 2 0,-1 2 1,-1 6-1,0 3 1,-4 4 0,0 2-1,0 7 1,0 5-1,-2 5 1,-2 3 0,0 5-1,-2 3 0,-2 2 0,2 4 0,0 2 0,-1 1 0,1 7 0,-2 4 1,0 3-1,2 4 1,-2 1-1,-1-1 7,1 1-1,0 0-7,-2 2 0,1 4 13,3-1-14,-2 3 6,2-1-7,-2-2 14,2-3-2,2 2-13,-3 2 13,1 3-2,-2-3 6,0-2-14,2-4 0,-2-3 0,-1-4-7,1-1 14,-2-3 0,2 0-7,-1-1 6,-1 0 7,2-2-15,0-2-7,-2-4 15,1-1-1,-1-3-1,-2-3 0,1-4 0,1-2-1,0 1-6,0-2 0,1-3 13,3-1-1,-2-2-1,2-1-1,0-2-7,0 0-6,-3-5 14,3 2-20,0-6 20,0-1-19,0-3 20,2-1-20,0-4 8,-2-2 13,4-2-14,-2 0 13,2-4-1,0 0-13,-2-3 1,2-1 13,0-2-7,0 0 6,0-1-7,-3-1 6,3 0 0,3-1-1,-3 2-21,0-2 16,-3 0-13,3 0 2,0 0 1,0 0 0,0 0 1,0 0 0,0 3 1,-2 3 1,0 0-1</inkml:trace>
  <inkml:trace contextRef="#ctx0" brushRef="#br0" timeOffset="1963">2251 5358 2,'0'0'3,"-2"0"0,2-1-1,-4 0 0,0 1-1,-3-1 1,1 0 0,-4 0-1,0-1 0,-3 1 2,-1 0-2,-3 2 0,-1-1 0,-5 0 0,0-1 0,-6 1 0,-2 0-1,-2 0 1,-2-1 0,-7-1 0,-1 0-1,0 2 0,-5-1 1,-4-1 0,-1-2 6,-1 1-1,0 0-1,-4 0-7,0 1 0,-2 1 21,0 0-10,2-1-7,0 1-1,-2 0-6,2 1 19,1 0-8,1-1-7,0 1 1,-2-1 0,2 1 12,0-3-7,2 2-1,1 0-7,-3-2-7,4 0 9,0 0 13,3-2-2,3 0-8,-1 1 0,5-2-6,3 1 0,2 1 1,2-2 12,4 0-1,2 1-1,2 1-7,2-2 6,2 1 1,3 1-8,3 0-1,3 1 8,3 0-1,5 1-1,2 1-1,0 1-12,0 0 7,4 0 6,0 0-6,0-1-7,0 1 15,2 0-21,0 1 21,4-1-7,0 1 8,0 0-22,3 0 15,-5-1 7,2 2 0,0-2-15,0 1 1,-1 0 1,-3-1 7,0 0 0,0 0 6,0 0-1,-2 0-7,0 0-6,0-1 1,0 1 7,0 0-12,-2-1 1,2-1 0,-2-1 0,0 1 1</inkml:trace>
  <inkml:trace contextRef="#ctx0" brushRef="#br0" timeOffset="2857">491 4547 1,'-4'-1'3,"4"1"0,0 0 0,2 0-1,-2 0 0,0 1-1,0-1 1,2 0-1,0 0 1,4 0 0,7-3-1,1 1 0,7 0 0,2-1 0,5 0-1,6 2 1,3 0-1,6 1 1,3 0-1,3 1 1,5 0-1,2 1 0,6-1 1,2 2 0,2 0-1,-2 1 0,3-2 0,1 3 0,-4-3 0,-2 2 0,0-2 0,-4 0 0,-4 0 0,-3 0 0,-1 0 0,-6-2 0,-3-1 0,-6 1-1,-4-3 0,-6 1 0,0 0 1,-5-2-1,-5 1 0,-5-1 0,-1-3-1</inkml:trace>
  <inkml:trace contextRef="#ctx0" brushRef="#br0" timeOffset="3334">714 3871 2,'0'0'3,"2"0"0,-2 0-1,2-1 0,5-1 0,1 0 0,4 0-1,3 0 0,5-1 0,3 1 0,4 0 1,6-1-1,2 1 0,5 0-1,3-1 0,3 0 1,3-2-1,3 3 0,2-1 1,2 0 0,-3 0 0,1 2 0,-2-2-1,-3 1 0,-1-2 0,-2 3 0,-3-1 0,-6 2-1,0-1 1,-3-2 0,-3 3 0,-3-2-1,-1 2 1,-4 0-1,0-1 0,-4 0 0,-1 0 0,-5 1-2</inkml:trace>
  <inkml:trace contextRef="#ctx0" brushRef="#br0" timeOffset="3722">702 3362 1,'8'-5'2,"2"0"0,3 1 0,3-2-1,3 1 1,4 2-1,4-2 1,4 2-1,2-1 0,2 1 0,6 2 0,5-2 0,1 2 0,5 2 0,0 0-1,2-2 0,-1 2 0,3 1 0,0-1 0,2 1 0,-2 0 0,2 3 0,-2-3 0,-3 1 0,-3 0-1,-5-1 0,-1 0 0</inkml:trace>
  <inkml:trace contextRef="#ctx0" brushRef="#br0" timeOffset="4068">805 2707 2,'9'-4'2,"1"2"0,6 0 0,1 0 0,4 0-1,4 1 1,3 0-1,6 0 0,5 1 0,6-1 0,1 1 0,6-3 0,3 1 0,5 1-1,0 0 2,2 0-1,-2-1 0,2 1 0,0 1-1,-2 0 0,-2 0 0,-2 1 0,-2-1 0,-2 0 0,-5 2 0,-3-2-1,-1 2 0,-8-1 0,0-1-1,-6 1 1,-2 0 0</inkml:trace>
  <inkml:trace contextRef="#ctx0" brushRef="#br0" timeOffset="4478">962 2208 1,'-6'-5'2,"4"1"0,-2-2 0,0 1 0,4 3-1,-2-1 0,2 1 1,2 2-1,0-1 0,2 1 0,4 0 0,5 0 0,-1-1-1,7 2 1,4 0-1,6 2 1,4-3-1,2 3 2,2 2-2,11-3 0,1 3 1,1-1-1,4 1 0,-1 0 1,5-2-1,0 2 0,0-2 0,0 3 0,2-1 0,-4-2 0,0 3 0,-5 1 0,-1-1 0,-6 0 0,-5-2-1,-2 2 2,-2-1-1,-8 0 0,-2-1-1,-2-3 1,-5 3 1,-1-1-1,-5-2 0,-1-1-1,-7 0 1,0-1-1,-2 1-2</inkml:trace>
  <inkml:trace contextRef="#ctx0" brushRef="#br0" timeOffset="11143">499 1305 2,'-2'-3'2,"4"1"0,-2 0 0,2 0-1,0 2 0,-2 0 0,7 0 0,-3 2 0,0-1-1,2 2 0,2 1 1,3 1-1,1 5 1,0-1-1,1 2 0,1 1 1,3 2-1,-1 4 0,-3 2 1,3 4-1,1 4 0,-3 6 1,1 2-1,-1 2 0,-3 4 0,-1 2 0,0 3 0,-1-1 0,-1 2 1,2-2 0,-1 1-1,-3-4 0,2 0 0,-2 1 0,0-3 0,-1-2 0,-1-2 0,-2 0 0,-2-3 2,0-1-2,0-2 0,0-5-2,0-3 2,-2-3 0,0-4 0,0-2 0,-1-1-1</inkml:trace>
  <inkml:trace contextRef="#ctx0" brushRef="#br0" timeOffset="11513">627 2156 1,'-2'-1'2,"0"-1"0,0 2 0,2-1 0,0 1-1,0-1 1,2 1-1,-2 2 0,4 3 1,1 0-1,3-1 0,0 2 0,2 1 0,1 1-1,1 2 0,1 2 0,-3 1 2,0 0-1,1 1-1,-1 2 0,0-1 0,1-1 0,-3-1 0,0 1 0,5 1 0,-5-2 0,2-3-1,1 1-1</inkml:trace>
  <inkml:trace contextRef="#ctx0" brushRef="#br0" timeOffset="11775">1132 2173 2,'-12'4'2,"-1"2"0,-3 3 1,-3 0-1,0 3 0,-1 2-1,-1 1 0,-2 2 0,5 2 1,-3-1-1,2 3 0,1 1 1,1 1-1,3 0 0,-1-2-1,3 0 0,2 1 0,1-2 1,3-1 0,4-1-1,-2 0 0,2-1 0,4-2 0,0-2 0,2-2 0,0 0 0,2-3 0,-1 0-1,1-2 0</inkml:trace>
  <inkml:trace contextRef="#ctx0" brushRef="#br0" timeOffset="12380">1835 2415 2,'0'4'3,"0"-3"0,0-1 0,2 0-1,-2-3 0,0-2 0,2-4-1,1-2 0,3-5 2,0-3-3,0-4 0,0-6 1,3-5-1,1-1 0,0-5 1,1 0 0,-3-6-1,2-2 0,-1-4 0,1-3 0,0-5 0,3-3 0,-5-3 0,-4-1 0,0 2 0,-6 3 0,-2 7 0,-6 4 0,1 2 0,-5 4 0,-1 2 0,-5 3 1,-3 2-1,0 3 0,-2 3 0,3-1 0,-3 3 1,4 3 0,-2 1-1,5 2 1,1 2-1,3 4 1,-1 2-1,5 1 0,2 3 0,1 2 0,1 2 0,2 2 0,2 1 0,0 2 0,2 1 0,2-1 0,0 1 0,2 1 0,2 1 0,-1 2 0,1-1 0,0 3 0,-2-2 0,2 0-1,1 1 0,-3 3 0,0-2-1,0 1 0</inkml:trace>
  <inkml:trace contextRef="#ctx0" brushRef="#br0" timeOffset="13363">1639 296 2,'-2'-8'3,"0"1"-1,2 4 0,-2 1 0,2 2 0,0-2 0,0 6-1,0-1 1,0 5-1,0 5 0,2 0 1,-2 5-1,2 2 0,0 2-1,2 4 0,0-2 0,0 1 0,-4 0 0,2 1 0,-2 0 0,2-3 0,-2 0 0,0-2 0,-2-1 0,2-2 0,0-1 0,0-6 0,-2-1 0,2-2-1,-2-1 1,2-3 0,0-1-1,0-6 1,0 1 0,0-3-2,2-3 1,-2-2 1,2-3-1,-2-2 0,0-1 0,2-3 1,-2-2 0,2-3 0,0-3-1,1 0 1,-3-3 0,2-2 0,2 1 0,-2-3 0,2-2 0,2 1 0,-2 1 0,5 3 0,-3 2 0,2 1 0,0 2 0,5 1 0,-1 3 1,1 2-1,1 4 1,-2 1 0,3 2 0,4 3-1,-1 0 1,3 1-1,6 3 0,0 2 0,-3 0 0,-1 3 0,2 1 0,-2 1 0,-5 3 0,-3 0 0,-3 2 0,-1 1 0,-5 2 2,-2 2-2,-4 0 0,0 2 1,-4-1-1,0 1 0,-5-2 0,-3 2 0,-2 1 0,-1-1 1,-2 0-1,-3 0 0,1-1 0,-1 0 0,1 1 0,-2-3 0,-2 2 0,7-1 0,-1 0 0,3 0 0,1 1 0,1-3 0,4 2-1,4-2 0,-3 2-1</inkml:trace>
  <inkml:trace contextRef="#ctx0" brushRef="#br0" timeOffset="13945">2106 307 3,'-10'4'3,"-3"3"-1,-1 3 0,-3 1-1,1 4 1,1 2-1,-1 0 0,3 3 0,3 0 0,4 1 0,-4 0-1,1 1 1,5-1 0,6-1-1,0 0 0,2-2 2,3 0-2,1-1 0,0-3 1,5-2-1,3-1 0,3-2 0,-1-3 0,3-3 0,0 0 0,-1-3 1,-1-3-1,-2-1 0,-3-2 0,1-2-1,-1-3 1,-4 0 0,-1-1 0,-3-2 1,-2-1-2,0-1 1,-4-3 0,-4 2 0,-2-2 0,2 2 0,-7-1 1,-1 2-1,-3 2-1,1 1 1,-3 0 0,1 2 1,3 3-1,1 2 0,4 1-1,2 3 1,-1-2 0,3 4-1,0-1-1,0 2 0,4-1 1</inkml:trace>
  <inkml:trace contextRef="#ctx0" brushRef="#br0" timeOffset="14315">2441 232 3,'0'3'2,"-2"2"0,0 0 0,0 1 0,-2 4 0,2 5 0,0 1-1,0 1 0,0 3 0,0 1 0,4 0 0,-2 1-1,-2-1 0,0 1 2,2-1-2,2 0 0,2-2 1,-2-1-1,2-1 0,0 0 0,2-3 0,1 0-1,-1-3-1,0-3 1,-2-1 0,4-1 0,-1-4 0,-3 1 0,-2-3 0,0-3 0,0 0 0,0-2 1,-2-3 0</inkml:trace>
  <inkml:trace contextRef="#ctx0" brushRef="#br0" timeOffset="14513">2452 357 1,'4'-25'1,"0"2"0,2 1 0,2 0 0,3 1 0,-3 2 0,4 3 0,-1 0-1,1 3 0,3 1 0,-1 3 1,3 1 0,-1 2-1,1 0 0,-1 2 0,1 0 0,-1 3 0,-1 1 1,-1 0-1,-1 1 1,-3 1-1,-4 1 0,-2 1 1,-1 3-1,-1 2 0,-4-2 0,-5 3 1,1 4 0,-2 0 0,-3 3 0,1 0-1,0 0 1,-5 1 0,5-2 0,-4 0-1,1 0 2,3 1-2,-3-3 0,1 1 1,2-3-1,-3 0 0,-1 1-1,3-3-2</inkml:trace>
  <inkml:trace contextRef="#ctx0" brushRef="#br0" timeOffset="15334">73 796 3,'0'0'3,"0"0"-1,-2 5 0,2 2 0,-2 2 0,0 1-1,0 2 0,-2 5 1,2 2-1,0 2 0,-3 4 1,3 1-1,0 1 0,0 3-1,0 0 0,0 0 1,0 0 0,-2-1-1,2-2 0,0-2 0,0 0 0,2-3 0,0-1 0,2-1 0,-2-4 0,2-3 0,0-2 0,2-3-1,-2-1-1,4-3 1</inkml:trace>
  <inkml:trace contextRef="#ctx0" brushRef="#br0" timeOffset="15558">48 827 3,'-8'-10'3,"4"0"-1,-2-1-1,4 2 1,0 1 0,4 1-1,0 1 0,6 0 0,0 3-1,5-1 1,3 3-1,1 1 1,1 0-1,5 5 0,-4-1 1,1 2-1,1 2 0,-4 1 1,-1 0-1,-3 1 2,-1 1-2,-4 2 0,-4-1 0,-2 1 1,1 2-1,-8 3 0,-3-2 1,-2 0-1,-3 1 1,1-1 0,-5 0-1,3 0 0,-5-1 0,-1-1 0,3 0 0,-4 0 0,5-2 0,1 0 0,1-1 0,2-1 0,1-2 0,3 0 0,2 0 0,2-1-1,1-1 1,3-2-1,0 0 0,7-1-2</inkml:trace>
  <inkml:trace contextRef="#ctx0" brushRef="#br0" timeOffset="15892">328 868 1,'0'0'2,"0"0"1,0 0-2,-3 7 1,-1 3 0,2 1-1,-2 2 0,0 2 0,4 0 1,-2 3-1,2 0 0,0-1-1,2 1 1,2 1-1,2-1 1,-2-1-1,5-2 2,-1-1-2,2-1-2,1-3 2,1-3 0,-2 0 0,3-3 0,3-2 0,1-1 0,-1-3 0,-3-2 0,1 0 0,1-2 0,-3-4 0,-1 0 0,-3-4 0,2-1 0,-4-1 0,-1-1 0,1-1 0,-4-1 0,2-4 0,-2 0 0,-4 1 0,0 1 0,0-1 2,2 3-2,-2 1 1,-2 4-1,-1 1 0,1 2 1,0 3-1,0 1 0,0 2 0,6 1 0,-6 2-1,2 1 1,0 1-1,0 3-1,4-1 0,-2 1 1</inkml:trace>
  <inkml:trace contextRef="#ctx0" brushRef="#br0" timeOffset="16300">791 736 2,'-2'-1'3,"2"0"-1,-2-1 0,2 2 0,-2 0 0,0 4-1,-3-1 0,-1 2 0,0 2 0,2 1 0,0 0-1,2 2 0,0-1 1,0 1 0,4 1-1,-2-2 0,2 0 0,0 1 0,6-1 0,0 1 0,3 2 0,-1 0 0,2 1 0,1 0 0,-1-2 0,1 3 0,-3 0 0,0 0 0,1 0 0,-3-1 0,2 0 0,-4-1 0,1-1 0,-3 3 0,-2-3 0,-2 0 0,0-2 0,-2 1 0,0 0 0,-2 0 2,-1-2-1,-3 0 0,0-1-1,-2 0 0,-1-1 0,1-1 0,0-2 0,-1 1 1,-1 1 0,1-4 0,1 1-1,2 0 0,0-1 0,-1-1 1,5 2-1,0-2 0,2 0 0,0 0-1,2-2 0,-2 1 0,4-1 0,0-3-1</inkml:trace>
  <inkml:trace contextRef="#ctx0" brushRef="#br0" timeOffset="16694">1099 738 2,'0'-1'3,"-2"1"-1,4-1 0,-4 2 0,2-1 0,0 6-1,0 2 0,0 2 0,-2 4 0,2 1 0,0 3 0,0-1 0,0 4-1,-2 1 2,4 1-2,-2-1 1,2 1 0,0 0 0,-2-2-1,0 0 1,0-2-1,2-3 0,0 0 0,-2-3 0,0-3 0,4 1 0,-2-2 0,0-3-1,-2-3 0,2 0 0,3-1 0,-3-1-1,2-4 1</inkml:trace>
  <inkml:trace contextRef="#ctx0" brushRef="#br0" timeOffset="16950">1300 740 3,'0'0'2,"0"0"0,0 2-1,-2 1 1,2 3-1,-3 1 1,3 2-1,3 3 1,-3 2 0,0 0-1,0 3 0,-3 3 1,3 1-2,0 0 0,3 2 1,-3-2-1,0-2 1,-3 0-1,8 2 1,-1-1-1,-2 0 1,-2-4-1,4-1 0,0-1 0,-2-3 0,0-1 0,4-2-1,-1-1-1</inkml:trace>
  <inkml:trace contextRef="#ctx0" brushRef="#br0" timeOffset="17198">1085 971 1,'2'-3'2,"4"0"0,0-1-1,2 3 1,5-1-1,-1 2 0,0 0 0,1 1 0,1 0-1,1 0 0,-1 2 0,3-1 1,-3 2 0,-1-3-1,-1 0 1,-4 1-1,1-1 1,-3 1-1,-2 0 0,0 0 0,-2-2 0,2 0 0,-2 0 1,-2 0 0,0 0-1,0-1 1,-2-1 0,2 2-1,0-3 2,-2 2-1,2 1 0,0-1-1,0 1 0,0 0 0,0 0 0,-2 0 0,0 0-1,2-2 2,0 1-1,0-2 0,0 4-1,-2-1 0,-2 0-2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4:26.78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415 153 2,'0'0'3,"-2"0"0,0 0 0,0 0-1,-2 2 0,2 2-1,-4 3 1,2 3-1,-3 1 2,1 5-2,-2 3 0,0 1 0,2 2 0,-3 3 0,3 2 0,0 2 0,0 0 0,1 3 0,3-1-1,2-2 7,2 0-7,3 0 0,-1-3 0,4-2 0,0 0 0,5-3 0,3-4 0,5-1 0,2-1 0,-1-2 0,5-5 0,0-2 0,2-2-1,0-4 1,-2-2 0,-2-1 0,0-2-1,-5-2 0,-3-2 1,-3 0 0,1-1 0,-5 1 0,-4-1 0,1 0 0,-3-1 0,-4 1 0,0 1 0,-4 1 7,-3-1-1,-1 1-1,-2-1 7,-3 2-9,-3 4-8,-5-1 2,-2 4 14,-1 0-9,-3 3 6,4-2-1,2 4-7,1-1 6,-1 1-7,6 1 0,1 0-6,2-1 7,1 1-6,1 0 0,6 0 0,2 0 0,2-2 1,0 1 0,0-3 0</inkml:trace>
  <inkml:trace contextRef="#ctx0" brushRef="#br0" timeOffset="500">492 15 3,'-8'-3'3,"1"-2"0,1 3-1,-2-1 0,0 1 0,-3 1 0,3 3-1,-4 0 0,1 4 2,-1 2-2,0 3 0,-1 3 0,3 2 0,-3 3-1,1 4 0,-3 5 1,3 2 0,-2 5 0,3 6 0,1 3-1,0 0 1,1 1-1,5 1 0,0-2 0,2 0 1,6-3-1,4-2 0,5-1 1,-1-2-1,3-4 0,3-2 7,5-2-8,0-2 0,4-4 1,4 1 0,2-5-1,4-4 0,-2-6 1,2-4 0,1-4 0,1-2-1,0-5 1,-2-7 0,-1-1 0,1-2 0,-2-3 0,-2-1 0,-4-1 0,-2-3 0,-2 1 0,-2-2-1,-7 0 1,1-1 0,-5-2 0,-2 0 0,1-1 0,-5-3 0,-2 0 0,0 0 7,-2-1-8,-4 0 7,0 3-1,-6 1 0,0 1 6,-5 3-8,-3-1-7,-3 3 13,-2 3-14,-6 2 7,3 2 6,-5 2-14,-2 2 14,-2 2-14,-1 4 1,1 2 1,0 1 7,-2 4-8,-2 2-1,2 3 2,0 3 0,-1 4-1</inkml:trace>
  <inkml:trace contextRef="#ctx0" brushRef="#br0" timeOffset="1472">113 1474 2,'-4'-4'1,"0"0"0,0 0 1,2-1-1,0 0 0,-2 2 0,4-1 0,-2 2 1,0 0-1,0 1 0,-1-2 0,1 1 0,0 1 0,2 0 0,0 2 0,0-1 0,0 0-1,0 0 2,2 1-1,0 1 0,3-1 0,1 1-1,0 0 0,2-2 1,1 1-1,3 0 0,2-1 0,5 3 0,-2-2 0,3-2 0,1-2 0,0 1 0,4-2 0,-3-1 0,-1-1 0,0 2 0,-3-1 0,1-1 0,-3 0 0,-5 1 0,-3 1 0,2 0 0,-1 2 0,-1-1 0,-4 1 0,-2 1 0,2 1 1,-2 0 0,-2 0-1,2 0 0,-2 1 1,0 1-1,0 4 1,-2 2-1,0 3 0,0-1 0,0 5 1,-2 4-1,0 2 0,0 0 0,0 2 0,-3 2 0,1 1 0,0 0 0,2 0 0,-2-2 1,1-2 0,-1-1-1,4-2 0,0-1 1,-2-2-1,0 0 0,2-4 0,2-1-1,-4-2 2,6-1-1,-2-2 0,0-1 0,2-3 0,2 2 0,-4-3-1,4-1 0,-2-1 0,0 1-1,0-4 0,2-2 0</inkml:trace>
  <inkml:trace contextRef="#ctx0" brushRef="#br0" timeOffset="1959">207 1763 1,'0'0'3,"0"0"-1,0-1 0,0 1 0,0-3-1,4 3 0,2-2 0,0-1 0,2-1 1,3 1-1,3-3 0,1 0 0,-3 0 0,0-1-1,5 0 2,-5 3-2,5 0 1,-5 1 0,1-2 0,-3-2-1,-2 3 0,3 2-1,-1 1 0,-4-3 0,3 2-2,-3-1 1</inkml:trace>
  <inkml:trace contextRef="#ctx0" brushRef="#br0" timeOffset="2227">269 1298 3,'-7'-3'3,"-1"0"0,0 1-1,0-1-1,1 2 0,-1 0 1,0 1-1,-3 1 0,3 3 0,0 0 0,0 3 0,-3 3 1,-1 1-1,-1 2 0,-1 3 0,-3 2 0,3 1-1,-3 2 0,3 4 1,-1 3 0,5 0-1,-2 2 0,1 1 1,3-1 0,2 3-1,2-2 0,2 0 1,4 0-1,2-2 1,2 1-1,4-3 0,3-1 0,3-3 1,-3-11 0,-1-1-1,5 1 0,-1-2 0,5 0 0,2-1 0,26 5 0,-1-6 0,-5-3 0,5-5 0,-5-4 0,3-3 0,-5-3-1,-4-3 0,3-3 1,-7-2 0,0-4 0,-6 1 0,0-1 0,-7-3 0,-1-5 0,-4 1 0,-3-3 0,0-4 1,-3 0-1,-3 0 1,-2 1-1,-4 0-1,-2 1 1,-4-1 1,-5 5-1,1 1 0,-4 3 0,-3 2 0,-4 1 0,-1 3 7,-3 2 5,-2 2-14,-4 2 13,2 3-7,-2 1 5,4 3-14,2 2 7,-4 1-6,4 3 7,1 1-1,1 1 6,2 1-7,2 4-7,3 1 1,-3 2-1,3 2-1,-1 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9:32.88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97 1,'0'0'1,"0"0"1,0 0-1,0 0 1,0 0-1,0 0 0,0 0 0,0 0 0,0 0 1,0 0-1,0 0 0,0 0-1,0 0 1,0 0 0,0 0 0,0 0 1,0 0 0,0 0-1,0-1-1,0 1 1,0 0-1,-2-2 1,2 1 0,0-5-1,0-1 0,-2 4 1,2-2 0,0 1 0,0 1 0,0 1 0,-3-1-1,3 3 0,0 0 0,0-1 0,0 1 0,0 0 0,0 2 0,-2 4 1,2 2-1,-2 5 1,2 1-1,-2 2 1,0 2-1,0 0 0,2 2-1,-4 0 1,4 2 1,-4 0-1,0-3-1,2 2 1,0-2 0,0 0 0,-1 0 0,1-3 1,0-1-2,2 4 1,0-5 0,0 0-1,0-2 1,0-2-1,0-1 0,2 0 0,-2-2-1</inkml:trace>
  <inkml:trace contextRef="#ctx0" brushRef="#br0" timeOffset="478">29 128 2,'0'-5'3,"-2"0"0,2-3 0,0 0-1,0 0 0,4 0 0,-2 0-1,3 0 1,-1 1 0,2-2-1,0 1 0,0 0-1,5 0 1,-3 1 0,4 1 0,1 2 0,1-1-1,1 1 0,-3 2 0,3 1 0,-1 1 1,1 0-2,-1 2 1,0 2 0,1 2 0,-5-1 1,1 5-1,-5 0 0,0 3 0,0 0 0,-6 1 0,4 0 0,-4-2 0,-4 4 0,0-2 0,0-1 0,-2 1 0,-5-2 0,-1 1 0,2-2 0,-1-1 0,-1-1 0,2-1-1,-5-2 1,1 0 0,-1-3 0,3 2 1,-1-3-2,5 1 1,0-2 0,2-1 1,1 0-1,1 0 0,4-1 0,0 1 0,4-3 0,1 3 0,3-3-1,2 0 1,3 1 0,1 1 0,5 1 0,-1 0-1,1 1 1,2 3 0,1-1 0,-3 3 0,2 2-1,-3 0 0,-1 0 1,-3 2 0,1 0 0,-3 1 0,-1-2 1,-3 4-1,-2-2 0,-2 0 0,0 0 0,0 2 0,-4-1 0,-4-1 0,0 0 0,0-1 1,-4 0-1,-5-1 1,1-1-1,-5 1 1,3 1-1,2-4 0,-5-1 1,7-1-1,-3 2 0,3-3 0,-7 0 0,5-1 0,2-6-1,1 2 1,1 1-1,4 0 0,0-5-1,4-2 0,4-4-1</inkml:trace>
  <inkml:trace contextRef="#ctx0" brushRef="#br0" timeOffset="1042">693 81 2,'-2'2'3,"0"0"0,0 1-1,0 1 0,0 1 1,0 2-1,0 4-1,-2-1 1,-1 4 1,1 0-2,-2 4 0,-2-3 0,2 2-1,-3 2 1,1-2 0,0 2 0,0-2-1,-1 2 0,1-2 1,-2 2-1,1-5 1,1 2-1,0-1-1,4 1 1,-5-4-1,3-1 0,4-1 0,0-2-1,0-2 0</inkml:trace>
  <inkml:trace contextRef="#ctx0" brushRef="#br0" timeOffset="1274">491 178 1,'0'-3'3,"0"3"0,2 0 0,-2-2 0,2 2 0,2 4-1,0-2-1,4 4 2,3 2-2,-1 1 0,4 0 0,1 3 0,-1 3 0,3 0-1,-1 2 0,-1-1 1,-1 0 0,1 2-1,-1-2 1,3 1-1,-3 4 0,-1-3 0,-1-1 1,-2 1-1,3-1 0,-3 2 0,1-3 0,1-4 0,-2-1 0,-1-3 0,-1 3 0,2-2 0,-1 0 0,-1-2 0,2-1-1,-2-1 0,1-4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9:40.3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2 106 1,'0'-4'3,"-2"1"-1,2-2 0,0 2-1,0-2 1,2 0 0,-2 3-1,0 2 0,2-2 0,1-1-1,-3 0 1,4-1 0,-2-1 0,-2 1 0,0 2 1,2 0-2,-2-2 1,2 1 0,0 0-1,-2 1 0,0 2 0,0 1 1,2 3 0,-2 0 0,2 5 0,2 3 0,0 3-1,1 3 0,-1-1 0,0 1 0,-2 1 0,2 1 0,0 2 0,-2-1 0,0-1 0,0 0 0,0-1 0,0-2 0,1-1 0,-1-2 0,0-2 0,2-2 0,-2-2 0,2-2-1,-2-2 0,2-3-1,-2 0 0,0-2-1</inkml:trace>
  <inkml:trace contextRef="#ctx0" brushRef="#br0" timeOffset="330">174 10 1,'2'-3'2,"2"0"0,-4 0 0,4 2 0,-2 2 0,1-1 0,-1 4-1,2 1 1,2 2-1,-2 0 0,2 2 0,-2 1 0,3 2 1,-1-1-1,-2 1 0,4 0 0,-4 0-1,1 0 1,-1 0-1,0 0 0,0 0 0,-2-3 0,2 1 0,-2-2 0,0 0-1,2-3-1,-1 0-1</inkml:trace>
  <inkml:trace contextRef="#ctx0" brushRef="#br0" timeOffset="584">158 209 1,'0'0'2,"0"0"0,0 0-1,0 0 1,0 0 0,2 0 0,-2 0-1,4 0 0,0 0 0,2 0 0,2 0 0,1-1 0,1-1 0,0 0-1,3-2 0,-5 3 1,2-3-1,1 2 0,1-1 0,-4 1 0,3-1 0,-1 1-1,-4 0 0,0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9:35.8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695 345 2,'2'-2'2,"0"1"1,-4 0-1,4 0 0,-2-1 0,2 2 0,-2 0-1,0-1 0,0 1 0,0 0 0,0 0 0,0 0-1,0 0 2,0 6-1,-2 2 0,-2 4 0,0 2 0,0 1 0,-2 3-1,-3 3 1,-3 3 0,-2 4-1,-1 2 0,-4 5 0,5-3 0,-5 4 1,1 3-1,1 0 1,-1 0-1,-1-3 0,0 2 0,1-1 0,1-2 0,3-1 0,1-2 1,3-1 0,0-2-1,1-4 1,5 2-1,0-5 0,2-1 0,2 1 0,0-6 7,0 1-7,2-2 0,-2-4 0,2-1 0,-2-3-1,2 0 1,0-6 0,0 2-1,0 0 0,0-3-1,3-1 0</inkml:trace>
  <inkml:trace contextRef="#ctx0" brushRef="#br0" timeOffset="405">279 1040 1,'0'1'4,"0"-1"-1,0 0 0,0 0-1,0 1 0,0 2 0,2 4 0,1 2 1,1 1-1,2 2-1,0 3 0,2-1 0,-1 1 0,1 1 0,0 3 0,0-1-1,1 2 0,-1-6 1,0 2 0,0-1-1,-3 1 0,3-1 0,-2 0 0,0-4 0,-2-2 0,1-2-1,1 2 0,2-2-1,0-3 0</inkml:trace>
  <inkml:trace contextRef="#ctx0" brushRef="#br0" timeOffset="662">695 1095 2,'-4'0'3,"0"2"0,-6-1 0,-1 2-1,1 3 0,-3 0-1,1 1 1,0 2-1,-1 0 2,1 2-3,-1 1 1,1-1 0,2 2-1,-3 1 1,1-1 0,-1 2 0,5-4-1,0-1 1,-2 0 0,1 1 0,1-2-1,2-1 1,0-2-1,1-4 0,3 2 0,-2 0 0,2-1 0,2-3 0,0 2 0,-2-1 0,2-1 0,-2 3 0,2-2 0,-2-4 0,0 0 0,0 1 0,0-1 0,-2 1 0,2 0 0,-3-1 0,3 2 0,0-1 0,0-1 0,0 1 0,0 2 0,0-2 0,0 1 0,2 2 0,-2-2 0,0-1 0,0 5 0,2-2 0,0-1 0,0 0 0,0 0 0,-2 0 0,0 1 0,2-1 0,0 0 0,0 0 0,0 0 0,2 0 0,-2-1 0,0 4 0,0-1 0,0-1 0,0-1 0,0-1 0,0 1 0,0 0 0,0 0 0,0 0-1,0 0 0,0 0 0,0 0 0,0 0-1,0 0 0</inkml:trace>
  <inkml:trace contextRef="#ctx0" brushRef="#br0" timeOffset="9503">151 51 2,'0'0'2,"0"-5"0,-2 3 0,2 1 0,-2-3-1,0 3 0,2 1 0,-4 0 0,4 0 0,-2 0 0,0 0 0,-2 0 0,-1 0 0,-1 3 0,-2 0-1,-2 1 0,-1 1 2,1 4-2,-2-1 1,-3 2 0,3 3-1,1 1 0,-1 1 0,4 1 0,1 1 0,3-1 0,2 0 0,2 0 0,2 0 0,2 0 1,5-1-1,-1 0 0,6-2 0,1-3 0,1 1-1,1-2 0,2-2 0,1-1-1,1-1 1,-2-3 0,-3-1 0,3-1 0,-3-1 0,1-4 1,-3 1-1,1-6 0,-5 0 1,-2-2-1,1-2 1,-5 0 1,0-2 0,-2-1 0,-2-1-1,-2-2 1,0 2 0,0 0 0,-2-1 0,-3 1 0,1 2-1,0-2 2,0 4-1,-2-1 0,-3 6-1,3 0 0,0 1 0,-1 1 1,1 1-1,0 1 0,0 0 0,1 2 0,1 3 1,0 2-1,2 1 0,0-1 0,0-1 0,-1 1 0,5 2-1,0-1 0,-2-1-1,2 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0:02.41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103 18 1,'3'-4'3,"1"2"-1,-2-1 1,0-1-1,0 2-1,-2 1 1,2-1-1,-2 4 0,2-1 0,-2 0 0,0 2 0,2 2 0,0 2-1,0 1 2,-2 3-1,0 1 0,0 1 0,0 2-1,-4 1 1,0 2 0,0 1 0,-2-1 0,1 1 0,-5 1-1,4 1 0,-2-3 1,-1 4-1,-1-1 0,2-1 1,2 0-1,-5-2 0,5 2 1,0 2 0,0-4-1,3-1 0,-1-1 0,0-3 0,0 1 0,4 0-1,-2-3 1,2-2 0,0-4-1,2-1-1,2 2 0,0-1-1</inkml:trace>
  <inkml:trace contextRef="#ctx0" brushRef="#br0" timeOffset="364">358 176 2,'-2'-1'2,"2"0"1,-2 0-1,0-1 1,0 4-1,-3 0 0,1-1 0,0 4-1,-2 1 0,-2 2-1,-1 1 2,1 3-1,2 0 0,0 1 0,-3 1 0,3 0-1,0 1 0,2 2 1,-2-1 0,4 0 0,0 3-1,-1-3 0,6-1 0,-1-1 0,2 1 0,0-1 0,2-1 0,2 1 0,1-4 0,1-3 0,4-2 0,-3 2 0,1-4 0,3 1 0,-1-4 0,1-5 0,-3-1 0,-2-1 0,1-1 0,-1 1 0,-2-7-1,3 0 1,-5-1 0,-2-2 0,-2 1 0,0-2 0,0 1 1,-2-1 0,0 1-1,-4 1 0,0-2 0,-2 4 0,0 3 0,-3-2 0,1 1 1,0 4-1,-3 0 0,1 1 0,2 1 0,-3 1 0,5 3 0,-2 0 0,4 2 0,-2 0 0,-1 0-1,3 2 0,0-1 0,2 3 0,2-1 0,0 2 0,2-1-1,0 0-1</inkml:trace>
  <inkml:trace contextRef="#ctx0" brushRef="#br0" timeOffset="796">678 174 3,'-4'-3'3,"-2"2"0,6-1-1,-4 1 0,0 0 0,0 2 0,-3 1-1,-1 2 1,0 0 0,-4 4-1,-1 3 0,3 0 0,-3 2 0,3 1 0,0 1 0,-1 2 0,3-1 0,0 1-1,2 1 1,1 2-1,3-4 0,2 1 0,2 1 0,0 0 0,5-1 0,-1-3 0,6 0-1,1-3 1,1-2 0,1 0-1,1-5 1,3-1 0,-5 0-1,1-1 1,-1 1-1,1-6 1,-3-1 0,1-2-1,-1-3 1,-2-5-1,-1 1 0,1-2 1,-2 0 0,-4-3 0,0 1 0,1-1 1,-3 2 0,-2-3-1,2 2 0,-4 0 1,-2 1 0,-1 1 0,-1 0-1,0 1 0,0 3 0,-2 0 1,-1 1-1,-3 0 1,2 2-1,1 1 0,1 1 0,4 2 0,-2 0 0,1 2 0,-3 1 0,4 1 0,-2 1-1,0 0 0,-1 3 0,3-1 0,0 1-1,2 0 0</inkml:trace>
  <inkml:trace contextRef="#ctx0" brushRef="#br0" timeOffset="1306">993 185 2,'0'0'2,"0"0"0,0 0 0,-2-1 0,2 0 0,0 1-1,0 0 1,0 0 0,-2 1-1,0 3 0,-3 3 0,1 0 1,-2 3-2,0 1 1,-2 3 0,1 1 0,-1-1-1,2 1 1,-2 2-1,4 2 0,-1-1 0,-1 2 0,4 0 0,2 0 0,2-2 1,0 2 0,2-1 0,3-3-1,1 0 0,2-3-1,1-2 1,3 0 0,1-4 0,-1-1-1,3-1 0,-1-2 1,1-1 0,-1-2 0,1-1 0,-3-2 0,3-4 0,-5-1-1,1-3 1,-1-2 0,-4-1-1,1-2 1,-5 0 0,2-2 0,-2 0 0,-6-2 0,2 0 1,-4 1 0,0-1-1,-5 1 1,-1 2-1,0-2 1,-3 2-1,1 0 1,-1 2-1,-1 1 1,0 1 0,-1 1 0,-2 1-1,1 2 0,4 1 0,-1 2 1,-1 0-1,1 3 0,-1 2 0,3-1-1,-1 2 0,0 2-1,1-1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0:08.0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2,'0'0'2,"0"1"0,2-1 0,2 0 0,4 3 0,3 1-1,1-2 0,2 3 0,5-1 0,0 0 0,1 3-1,5-1 1,2 1 0,2-1-1,2 1 1,0 0 1,2 1-1,2 0 0,3 0-1,1 2 0,0-2 0,0 0 1,-1 1-1,1-1 1,0 0-1,-2 1 0,-3-2 0,-3 0 0,0-1 0,-5 0 0,1-1 0,-2 0 0,-2-3 0,0 0 0,-5 1 0,1-2 0,-3-2 1,-3 2-1,-1-2 1,-1 2-1,-1-2 0,-2-1 1,1 1 0,-5 1-1,0-1 0,-2 0 1,0 0-1,2 1 1,-4 0-1,2 0 0,-2-1 1,0 2-1,0-2 1,0 2-2,2-1 1,-4 0 0,2 0 0,0 0 0,0-1 1,0 1-1,0 0 0,0 0 0,0 0 0,0 0 0,0 0 0,0 0 0,0 0 0,0 0 0,0 0 0,0 0 0,0 0 0,0 0 0,0 0 0,0 0-1,0-4-1,-2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0:10.78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3380 1804 1,'0'0'2,"0"0"-1,0 0 1,2 0-1,-2 1 0,0-2 0,0 1 0,0 0 0,0 0 0,0 0 0,0 0-1,0 0 1,0 0 0,0 1-1,0-1 0,0 1 1,0-1-1,0 0 1,0 1-1,0 0 1,-2-1-1,2 0 1,-2 0 0,2 1-1,-2 1 0,2-2 0,0 0 0,0 0 0,0 0 2,0-2-1,0 2-1,0 0 0,0 0 1,0 0-1,0 0 1,0 0 0,0 0-1,0 0 0,0 0 0,0 0 0,0 0 0,0 0 0,0 0 0,2 0 0,-2 0 0,0 0 0,-2 2 0,2-1 0,2-1 0,-2 0 0,-2 1 0,2-1 0,2 1 1,-4 0-1,2-1 0,0 0 0,0 1 0,0-1 0,0 0 0,2 0 0,-2-1 0,2 2 0,0-1 0,-2 2 1,0-4 0,-2 2-1,4 0 0,-2 0 0,-2 0 0,2 0 0,0 0 1,0 0-1,0 0-1,0 0 0,0 0 1,0 0 0,0 0 0,0 0 0,0 0 0,0 0 0,0 0 0,0 0 0,0 0 0,-2 0 0,2 0 0,0 0 0,0 0 1,0 0 0,0 0-1,0 0 0,0 0 0,0 0 1,0 0-2,0 0 1,0 0 0,0 0 0,0 0 0,0 0 0,0 0 1,0 0-1,0 0 0,0 0 0,0 0 0,0 0 0,0 0 0,0 0 0,0 0 0,0 0 0,0 0 0,0 0 0,0 0 0,0 0 0,0 0 0,0 0 0,0 0 0,0 0 0,0 0 0,0 0 0,0 0 0,0 0 0,0 0 0,0 0 0,0 0 0,0 0 0,0 0 0,-2 0 0,2 0 0,-3 0 0,1 0 0,4 0 0,-2 0 0,0-1 0,0 2 0,0-1 0,0 0 0,0-1 0,0 1 0,0 0 0,0 0 0,-2 0 0,2 0 0,0 0 0,0 0 0,0 0 0,0 0 0,0 0 0,0 0 0,0 0 0,0 0 1,0 0-1,0 0 0,0 0 0,2 0 0,-2 0 0,0 0 0,0 0 0,0 0 0,0 0 1,0 0-1,0 0 0,5 3 0,-1-1 1,0-1-1,0 0 0,4 0 0,-2 1 0,1-2 0,1 1 0,2 0 0,1-1 0,-1 1 0,0 1 0,1 0 0,1-1 0,3 1 0,-3-1 0,2 0 0,1-1 0,-1 2 0,1 0 0,-1-1 0,1 0 0,1 1 0,-1 0 0,-1-1 7,1 0-8,-1 0 0,1 1 1,1 0 0,1 0-1,-3-1 7,5 0-7,0 2 0,-1-1 0,3 0 7,-5-1-8,5 2 7,2-1-7,-2-1 0,-3 0 0,1 2 1,1-2 7,3 0-8,-2 0 0,0 0 7,1 1-7,1 0 1,-2-1-1,-1 0 1,3 2 6,0-2-7,-2 0 0,-3 0 7,1 0-7,-3-1 7,5 1-1,-4-1-6,1 0 0,1 1 0,-5-1 0,3 0 1,1 0-1,-1 0 1,0 2 0,-1-1 0,-1 0 0,-1 1 7,3-1-7,-1 2 0,1-2 0,-3 2 0,3 0 0,-3-1 0,1 0 0,-1 2 1,-1-3 0,3 1 6,-1 0-1,-1 0-1,3 0 0,-3-1-7,-1 1 14,1 0-16,3 0 2,1-1 6,-3 2 1,1-1-1,1-1-7,-1-1 0,-1 1 8,-1 0-8,1-1 1,-3-1 0,1 2 7,-1-1-1,0 0 1,3 0-9,-5-1 9,0 1-1,1-1-7,-3 0 13,0 0-1,1 0-1,-1 0-7,0-1 0,0 1-6,1 0 13,-3 0-7,0 1-6,2-2 7,1 0-1,-1 1-6,2 0 1,-1 1 1,1 0 6,0 0 0,1 0 0,-1 0 0,0 1-1,-1-1 6,1 1-13,0-1 13,-1 0-13,1 0 7,-4 0 6,0-1-14,3 2 8,-1-2 0,-2 1 0,0-1-7,3 1 1,-3 0 7,2-1-7,0 1 7,1 0 0,-1-1 0,-2 0-7,0 1 7,0-2-7,1 2 1,1-2 13,0 1-1,-2-1-13,3 0 0,1 1 1,-2 0 13,-2-1-8,5 2 7,-5-1-1,0-1-8,2 0 1,1 1 6,-1 0-1,2 0-13,-1-3 1,1 3 1,-4-1 0,5 0 8,-1 1-1,-2-1 6,-2 1-13,5-1 13,-3 0-1,-4 0-13,2 1 7,1-1 0,-1 0-6,0 0 13,-2-1-1,0 0-13,0 1 14,0 0-1,3-1-14,-3 0 14,0-1-7,2 3 6,-4-2 0,2 0 0,0 0-1,3 0-14,-1 0 8,-4 0 0,2-1 0,2 2 1,-2-1-7,3 0 14,-3 1-1,0 0-13,2 0 14,-2 1-7,0-1 0,-2-1-6,3 0 1,-1-1 0,-2 1 1,2-1 0,0 2 0,0 0 2,-4-1 14,4 1-15,-2-3 13,1 3-14,-1 0 13,0-2-7,0 1 6,2-1-7,0-2 0,-2 2-6,0 0 7,0-2 6,0 3-13,0-3 13,0 3-7,0-3-6,-2 0 13,3-1-14,-3 0 14,0-1-7,0 1-7,0-1 14,-3 2-1,1 0-13,2-2 19,-2 0-6,2 1-2,0-2-7,-2-1 7,2 0-1,-4 1 0,2 0 0,0 1-7,0-2 7,2-2-1,0 2-6,-2-2 0,0 2-6,2 0 2,0 1 13,0 0 7,-2-2-9,2 1-6,0 0 0,0 0-7,-2 2 8,0-1 1,2 0 0,-2 4 0,-1-1 6,3-1 0,-4 2 0,2-1-8,0 1 13,0 0-1,0-1-7,2 1-7,-2 2 1,2-1 6,-4-1-6,2 0 0,-2 1 1,2 0-7,-3 0 8,1-1 1,2 0 0,-2-1 13,2 1-15,0 0 8,-2 0-1,0-1-1,2 0 0,0 2 6,-1-2-2,1 0-13,-2 0 7,2 2 12,-2-1-14,2 1 0,2 1 14,-4-1-9,4 1-6,-2-2 6,2 2-13,-4-1 7,2 1-7,2 1 9,-5-2 0,3 1 0,0 0 0,0 0 0,2 2 0,0-1 0,0 0 0,-2 1 6,0-1-7,0 0 14,0 1-3,2 0-7,-2 0-1,-2-1-13,2-1 8,2 2 7,-7 0-13,7 0 13,-4-2-13,4 2 14,-4 0-14,2-1 8,0-1 7,-2 2-7,-2 0 6,2 0-14,-1 0 8,1-1 7,-2 0-15,-2 1 16,2-2-9,-5 3 14,3-1-8,-2-1 6,-1 2-14,-1-1 7,2 0-7,-1 0 7,-1 0 6,-1 1-14,3 0 7,-2 0-7,-3-1 13,-1 2-13,1-1 7,3 0-7,-3-1 1,1 1-6,-1-3 14,3 3-13,0 0 7,-3-1-7,-2 1 9,3 0 13,0 0-15,-3 0 13,3 0-20,-1 0 13,-2-1-6,3 0 6,-3 0 6,1-1-14,-1 2 13,-1-1-14,-1 1 7,5-2-6,-3 0 13,1 0-14,-3 1 13,0 0-7,3 0 0,-1 0 6,1-3-13,-5 3 0,7 0-5,-5 0 8,2-2 0,-1 1-6,1 1 14,-1-1 5,3 1-7,-1-2-7,-3 3-6,2-1 14,3 1 6,-3-1-14,3 0 13,-5 1-13,3 0 13,-1 0-2,1 0-7,-1-1 0,3-1 0,-1 2 0,-1-1 8,3 0-22,-1 1 15,-3 1-6,3-1 7,-1-1 6,1 0 0,-1 0-9,-1 1 7,1-1-13,-1-2-7,1 3 9,-1-2 13,-1 1-13,-1-2 13,1 2-14,0 0 14,3-1-20,-5-1 14,3 2 6,-1 0-14,1 0 7,1-1 0,1 0 0,-5 1 6,3-1-7,-1 2 0,-4-1-6,5 1 13,1-1-13,1-1 7,-3 0 7,3 1-16,-3 1 9,5 0-1,-3 0-6,1 1 7,-1 0-6,3-1 13,-2 0-20,1 1 14,3-1-6,-3 0 13,1 2-1,2-2-14,-3 0 13,1 0-13,4-2 7,-3 1 0,1 1-7,2 0 14,-3 1-8,3-1-12,0 0 14,-3 0 6,3-1-14,-2 0 7,1 1 0,1 0-6,-2 0 1,2 0 0,-3-2 1,3 2 6,2-2 6,-3 2-14,1-2 7,2 2-6,-2-1 7,-3 0-1,3 1-6,0 0 13,0 0-14,-1 0 13,1-1-20,0 1 14,-1-1-6,1 1 7,-2 1 6,4-1-14,-3-1 13,1 1-13,2 0 6,-2 0 0,1 0 0,-1 0 0,2 1-6,0-1 7,0 0-7,-3 2 13,1-3-13,2 1 0,0-1 13,1 1-13,-1 0 7,0-1 0,0 1-1,0 0 0,-3 1-6,3-1 7,0 2 6,0-2-14,-3 1 7,1-1-12,6 0 7,-4 2 7,2-1-7,0 0 7,0 0 0,1 0 6,-1 0-14,0 0 1,0 1 0,2-1-6,-2 0 14,2 1 0,0-1 5,-2 1-7,-1 0 0,3 0-7,0 2 13,0-3-13,-4 1 0,2-1 1,0 1 1,4-1 12,-4 1-13,2-1 13,-1 2-20,1-1 14,0 0-1,0 1-6,0 0 13,-2 1-14,0-1 7,4 0-6,-2 1 0,-2-1 13,0 3-7,2-1 0,-3 2-7,1 0 7,0 0-13,0 1 8,-2-1 6,2 0 0,-1-1 0,-1 0-13,2 1 20,0 0-14,0 1 1,0-4 0,2 2 7,-5 2-20,5-2 21,-2 1-14,2 0 15,4 0-7,-4-1 6,-2 1 6,2-1-14,0 2 6,0-2-6,-2 1 0,2 0-6,2-2 8,-2 1-8,0 0 22,2 1-15,-3 1 7,1-2-13,0 2 13,2-2-14,-2 1 8,0 0 0,2 0 8,-2 0-2,0-1-7,0 2 0,2 1 7,-2-1-1,0-1 0,0 1-13,0 0 13,0-2-13,4 1 14,-4 0-7,2 1 0,-2 1 7,2-1-7,0-3 6,-3 5 0,3-3-1,0 1 6,0 2-1,0 0-7,-2-3-13,4 2 14,-2-1-6,0 0 0,0-1 1,0 1 13,0-2-8,0 0 6,0 1-1,3 0-7,-1-1 0,-2 1 0,2 0 0,2 0 0,0 0-6,-2-3 13,-2 2-7,2 0 7,0-1-8,0-2-7,0 2 15,0-2-1,-2 2-7,2-1 6,1 0-1,1-1-6,-2 1-6,4-1 13,-4 0-20,2 0 15,-2 1 7,0-1-15,2 1 15,1-3-8,-1 2 1,2 2 6,0-3-1,-2 2-7,-2-2-6,2 3 14,1-2-7,-1 0 0,0 0 0,-2 1-13,0-2 22,2 1-22,2 0 9,-2-2 13,3 2-1,-5-1-7,2 0 0,2 0 7,0 1-1,0-2-1,-1 0-7,1 0-13,-2 1 3,0 0 20,0-1 0,2-1-16,-4 1 2,3-1 14,1 1 0,0 0-9,2-2 1,-1 2 0,-1-1 6,2 1-7,0-1-6,-2 0 13,1 2-7,1 0 0,0-1-7,0 0 15,1 0-1,-3 0-14,2-1 14,-2 3-1,1-3-13,-1 1 0,2 0 15,0 0-1,-3-1-14,-1 1 14,0-1-1,-2 0-7,-2-1 1,4 1-14,-2 0 29,-2 1-9,2-1-7,0 0-6,0 0 14,-2 2-1,2-2-7,-2-2 0,0 2-6,2 0 14,0 2-7,1-2-6,1 0 13,-2 1-1,0-1-7,0 1-6,0-1 14,0 1-1,0-1-13,-2 1 0,0-1 8,0 0 0,2 0 14,-2 0-9,-2 0-7,2 0-6,0 0 13,2 0 0,-2-1-13,2 2 13,-2-1 0,-2 0-7,2 0 6,0 0 0,0 0-1,2 0-6,-2 0 0,0 0 7,0 0-7,-2 0 0,2 0 1,2 0-13,-2 0 7,2 1 16,-4-2-2,2 1-1,0 0-13,0 0 20,0 0-8,0 0 0,0 0-7,0 0-6,0 0 14,0 0-1,0 0-1,0 0-6,0 0 0,0 0 1,0 0 12,0 0-13,0 0 6,0 0 0,0 0-1,0 0 0,0 0-6,0 0 6,0 0-6,0 0 0,0 0 7,0 0-13,0 0 8,0 0 0,0 0-13,0 0-4,-2-2 2,0-2 0,2-1 2</inkml:trace>
  <inkml:trace contextRef="#ctx0" brushRef="#br0" timeOffset="26424">4776 1942 1,'-4'0'2,"2"0"0,2-1-1,-3 1 0,3 0 0,-4 0 0,6 0 0,-2 0 0,0 0 0,0 0 0,0 0 0,0 0-1,0 0 1,0 0-1,-2 0 0,2 0 0,0 1 0,-2 0 0,2 0 1,-2-1-1,2 0 1,0 0-1,0 0 1,0 0-1,0 0 0,0 0 0,0 0 1,0 0-1,2 1 1,0 1 1,0-1-1,3 1-1,-1 0 1,4 1-2,0-1 1,3 0 1,-1 3-1,4-3 1,3 3-1,2 0 1,-1-3-1,1 2 0,1-2 0,1 1 0,2-1 0,2-1 0,-3 1 0,3 0 0,-2 0 0,2-1 0,0 0 0,2 0 0,-5-1 0,1-1 0,0 1 0,-3 0 0,3 1 0,0 0 1,-2 0-1,-1 0 1,1 1-1,-2-1 0,-1 1 0,-1-1 1,-5 0-1,3 1-1,-1-1 1,-1 1 0,-1-1 1,0 2-1,-3-2 0,-1 0 0,-2 0 0,-2 0 0,0-1-1,-2-1 1,-2 0 0,3 1 1,-6 0-1,1 0 0,2 0 0,0 0 0,-2-2-1,0-2 1,-2-1-1,0 3-1,0-4 0</inkml:trace>
  <inkml:trace contextRef="#ctx0" brushRef="#br0" timeOffset="27838">3369 185 2,'0'-4'2,"0"1"-1,2 1 0,-2 0 0,0 1 0,0 0 0,0 1 0,0 0-1,0 0 1,0 0-1,0 0 1,0 0 0,0 0 0,0 0 1,0 0-1,0 0 0,0 0 0,0 0-1,2 0 1,1 1-1,3-1 0,0 0 2,0 0-2,2 3 0,1-2 0,1-1 1,7 0-1,1 2 1,1-1-1,8 2 1,6 0-1,2 2 1,4-1-1,9 1 0,6 1 0,3-3 0,8 5 0,3 1 0,2 0 1,3-2 0,-1 0 0,2 1-1,3-1 1,-1 0 0,-1 2-1,-1-2 0,-3 0 0,-3-2 0,-6 1 0,0-2 0,-6-1 0,-4 0 0,-3 1 0,-1-1 0,-5-2 0,-1 0 0,-1 1 0,-2-1 0,-4 0 0,1-1 0,-3 1 0,0 0 0,-2 0 0,-4 3 0,-2-1 0,-1-1 0,-3 1 0,0-1 0,-5 1 0,1-3 0,-5 2 0,-1 0 0,-1 1 0,-2-1 0,-4-2 0,2 0 0,-1 0 0,-3 1 0,-2-1 0,0 0 0,2 0 0,-2 0 0,2-1 0,-2 1 0,-2 0 0,2 0 0,0 0 0,-2 0 0,2 0 0,0 0 0,0 0 0,0 0 0,0 0-1,0 0 0,0-1 0,-4-2-1</inkml:trace>
  <inkml:trace contextRef="#ctx0" brushRef="#br0" timeOffset="32502">277 110 1,'2'-7'2,"0"2"0,0-2-1,3 0 1,-3 0-1,2 1 0,-4 1 0,2-2 0,0 0 0,2 3-1,2-2 0,-4 0 1,0 0 0,0 3 0,-2-4 0,3 2 0,-1 2 0,-4-1 0,2 1 1,-3 0-2,-1 1 1,2 1-1,-2 1 0,0 0 1,0 2-1,-4 0 0,-3 2 0,1 2 0,-5 1 0,3 1 0,-2 1 1,-1 3-1,1-2 1,-1 3-1,-1 0 0,1 1 0,1-1 0,-3 2 0,5-1 0,-3 2 0,3 0 0,-1-1 0,3-1 0,0 1 0,3-2 0,1-1 0,2 1 0,2-2 0,2 2 0,0-1 0,2 0 0,6-1 0,1-1 1,-1 0-1,4 0 0,3 1 0,1-1 0,5 1 0,-2-2 0,-1 1 0,1 1 0,0-1 0,-3 0 0,3 0 0,1 0 0,-3 1 1,-5 1-1,1 0 0,-3 0 0,0 0 1,1 0-1,-3 0-1,-2 0 1,-2-1 0,0 0 0,-4 0 0,-4 1 0,-2-1 0,0 1 0,-4-1 0,-1 0 0,-1 1 0,-3-2 0,-1 1 0,-3-3-1,3 1 1,-5 2 0,2-3 0,-1-1 0,-1 1 0,4 1 0,-1-2 0,-1-1 0,5-1 0,-1 0 0,3-1 0,-1 0 1,3-2 0,2 0-1,2-1 0,-1 1 0,3-4 0,0 1 0,2-1 0,2 0 0,0-2-1,0 1 1,0 0 0,4-1 0,0-1 0,3 2 0,-1-3 0,2 1 0,2 0 0,3 4 0,-1 0 0,1-1 1,-1 2-1,3 1 0,-5 0 0,0 0 0,3 3 0,-1 0 0,-4 2 0,3 1 0,-5 4 0,2 0 0,-2 3 0,1 3 0,-3 1 0,0 3 0,-2 1 0,-2 0 0,2 2 0,-2 1 0,0 1 0,0-1 0,-2 1 0,-2 1 0,0-1 0,-1 1 0,-1 1 0,2-1 0,-4 1 0,0 0 0,-1-3 0,1 2 0,0 0 0,-1 2 0,-1-2 0,2-2 0,0 3 0,-1 0 0,1 2 0,2 0 0,2 1 0,0 0 0,1 0 0,-1-3 0,4 0 0,0-2 0,2-2 0,3-2 0,1-2 0,0 0 0,4-4 0,1-1 0,1-2 0,0-1 0,-1-2 0,1-2 0,1-1-1,-3-2 1,2-2 0,-1-1 0,1-2 0,1-2 1,-3 0-1,0-1 0,1-2 0,-3 0 0,-2 1 0,2-2 0,3-2 0,-7 0 0,0 2-1,-2 1 1,4 0 0,-4 0 0,2 0 0,-2 3 0,-2-2 0,3 2 0,-3-2 0,-3 3 0,3 1 1,-2 0-1,2-1 0,0 1 0,0 0 0,-2 0 0,2 0 0,-2 0 0,0-1 0,0 1 0,0 0 0,-2 0 0,0 0 0,2-1 0,-2 1-1,-1 1 0,-1 0 0,4-1 0,0 1-1</inkml:trace>
  <inkml:trace contextRef="#ctx0" brushRef="#br0" timeOffset="34658">1938 356 1,'-2'-3'3,"-2"1"-1,2-1 0,4-2-1,-4-1 1,2 0-1,0 2 0,2-1 0,-2-1 0,2 2 0,0 0 0,0-2 0,0-1 0,-2 3-1,2-2 1,0-1 1,0-1-2,0 2 1,5-1 0,-1 1-1,0 1 1,4 0-1,1-1 1,1 2-1,1 1 0,1 3 0,3-1 0,-1 1 0,-1 0 0,1 3 0,1 0 0,-1 1 0,1 3 0,-3 4 0,-1-2 0,-1 1 0,-2 2 0,-1 3 0,-3 1 0,-2 1 0,-4 1 0,0 0 0,-4 2 0,-2 0 0,-5 5 0,-1-2 0,0 2 0,-5 0 0,0 0 0,-1 1 0,1-1 0,-1 0 0,1 1 0,3-2 0,-1 2 0,5-2 0,2 0 0,1-1 0,5-2 0,0 2 0,0-1 0,4 0 0,4-1 0,3-1 0,1-3 0,2-2 0,1-2 0,3 0 0,3-2-1,2-2 0,-1-1 0,1-3 0,0-1-1,1-3 1,-1-2 0,0-1 0,-3-3 0,1 2 0,-4-3 1,-1-2 0,-6 1 0,3 1 0,-5-1 0,0-1 0,-4 3 0,0-1 0,0 3 0,-2-2 1,-2 4 0,-2 0 0,-2 0 0,0 2 0,-5 3-1,1 2 2,0 5-1,-3 1 0,1 2 0,1 3-1,-1 4 0,0 1 1,-1 5-1,1 2 0,-1 2 0,1 1 0,2 0 0,-1 3 0,1-1 0,4 1 0,-3 0 0,3-1 0,4 3 0,0 0 0,0-2 0,4 2 0,0-2 0,0-2 0,2 0 0,1-3 0,-1-2 0,0-1 0,2-3 0,0 0 0,0-5 0,-1-1 0,-3-2-1,0-3 1,0-2 0,-2-1 0,0-3 0,-2-3 0,0 1 0,0-1 0,-3-3 0,-1-1 1,0-1-1,0-2 0,0 1 0,-3 0 0,1-1 1,-2 0-1,1-2 0,-1 0 1,0 1-1,1 0 0,1 1 1,-2-1-1,-3 2 0,5 0 0,-2-1 0,2 2 0,1 0 0,-3 0 0,2-1 0,2 0 0,-1 2 0,1 3 0,0-2 1,2-1 0,0 2-1,0-2 0,1 1 0,-1 1 0,2-2 0,2 1 0,-4-1 0,2 1 0,4 0 0,-2-1 0,-2 0 0,0 0 0,4 0 0,0 0 0,-2 1 0,0-2 0,0 1 0,-2 0 0,2 0 0,0-1-1,2 0-1,-2-2 1,-2 2-1</inkml:trace>
  <inkml:trace contextRef="#ctx0" brushRef="#br0" timeOffset="54810">5404 1738 1,'-4'0'1,"4"2"1,2 0-1,-2-1 0,-2 0 1,2-1-1,0 1 1,2-1-1,0 2 0,-4-2 0,4 0 0,-4 0 0,4-2-1,-4 2 1,2 0 0,0 0 0,0 0 0,2 0-1,-2 0 2,0 0-1,3 2 0,-1 0 0,6 1 0,0 0-1,0 0 0,5 1 0,-3-1 0,-2 0 0,9-1 0,-5 1 0,5-1 1,2 0-1,-3-1 0,-1 0 1,3 2 0,-9-3-1,1 0 0,0 0 0,1 1 0,1-1 0,0 0 1,3 0 0,-1 0-1,1 1 0,-1-1 0,3 1 0,-1 0 0,1 0 0,-1 2 0,1-2 0,-3 1 0,1-1 0,-1 0 0,1 1 0,-3 0 0,-1 0 0,1-2 0,-2 1 0,1 1 0,-1-1 0,-2-1 0,1 0 0,7 1 0,-1 0 0,-5-1 0,-2 2 0,-2-2 0,1 0 0,-3 2 0,0-2 0,0 1 0,0 0 0,2-1 0,-1 0 0,-3 0 0,0 1 0,0-1 0,2 1 0,0-1 0,-2-1 0,0 2 0,0-1 0,2 1 0,-2-1 0,3 0 0,-3 0 0,-4-1 0,2 1 0,0 0 0,0 0 0,0-1 0,0 1-1,0 0 1,0-1 0,-2 0-1,2-2 0,-3 0 0,1 1 0,0 0 0,0 0 0,-2 0-1,0-1 0,0 1 0</inkml:trace>
  <inkml:trace contextRef="#ctx0" brushRef="#br0" timeOffset="55353">6008 1734 1,'-4'-5'1,"0"3"1,2-2 0,0 1-1,0 1 0,-2-1 0,2 0 0,0-2 0,0 4 0,0 0 0,-1-2 0,3 2-1,-2 0 1,2 0 0,0-1 0,-2-1 0,0 3-1,4 0 1,-2 0-1,0 0 0,0 0 1,0 0 1,-2-2-2,2 0 1,0 0 0,0 0 0,0-1 0,0-1-1,0 4 0,0-1 0,0-1 0,-2 1 0,0 1 0,2-3 0,0 2 0,-2 0 0,2 0 0,-2 1 1,2 0-1,0 0 0,0 0 1,0 0 0,0 0-1,0 0 0,0 0 0,0 0 0,0 0 0,0 0 0,0 0-1,0 0 1,0 0 0,0 1 0,0 2 0,2 3 0,6 2 1,3 0-1,-1-1 1,2 2-1,-1-1 0,3 0 0,3 0 1,-1-1-1,1 0 0,2 2 0,-1-2 0,-1 0 0,-1 3 0,-1-3 0,-3-1 0,1 1 0,-1-2 0,0 0 0,-1-1 0,-3 0 0,-2-2 0,0-1 0,-4 1 0,-2 0 0,2-2 0,-2 0 0,0-1 0,0 1 0,0-1 0,0-2 0,0 2 0,-2-1 0,2-1 0,0 1 0,-2 0 0,0-1 0,2 1 0,0 0 0,-2-1 0,2 1 0,-2-1 0,0 1 0,0 0 0,2 1 0,0 0 0,-2 0 0,2-2 0,-2 1 0,0 1 0,2 0 0,-2 0 0,0 1 0,2 0 0,-2-2 0,-3 4 0,3-2 0,-4 2 0,-2 0 0,2 3 0,-5-1 0,-1 1 0,-3 1 0,3 1 0,-2 1 0,1-1 0,-3 1 0,1 1 0,-3 1 0,1-1 0,0-1 0,3 0 0,-3 2 0,3-2 0,-1 0 0,7-5 0,2 0 0,-2 1 0,-1 1 0,1-1 0,2-1 0,0 1 0,2-2 0,-1 0 0,1 1 0,2-1 0,-2-1 0,2 0 0,0 0 0,-2-1 0,2 1 0,2-1 0,0 2 0,-2-2 0,0 0 0,2 0 0,0 0 0,-2 0 0,2-2 0,0 2 0,0-1 0,0-1 0,0 1-1,-2 0-1,-1-4-1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2:12.2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-1 94 1,'0'-3'1,"0"1"0,-2 0 0,2-2 0,2 3 0,0-1 0,-2 1 0,2-1-1,-4 2 1,2-1-1,0 1 1,-2 0 0,2 0-1,0 0 1,0 0 0,0 0-1,0 0 0,0 0 0,0 0 0,0 0 0,0 0 1,0 0-1,0 0 0,0 0 1,0 0 0,0 0-1,0 0 0,0 0 1,0 0 0,0 0-1,0 0 0,0-2 0,-2-3 0,2 3 0,0 0 1,0-1 0,0 2-1,2-1 0,0 1 0,0-2 0,2 1 0,0 2 0,0-1 0,0 0 0,3-2 0,3 3 0,0-1 0,5 2 0,-1-1 0,5 0 0,4 2 0,1 0 0,3-1 0,4 0 0,4-1 2,3 0-2,3-1 0,3 0 1,3-4-1,3 1 1,1 0-1,5-2 0,4 0 0,2 0 0,0 0-1,5 1 2,-5 0-1,0 1 0,2 1 0,-4 1 0,0 1 0,-4 1 0,-1 0 0,-3 1 0,6 3 0,-4-3 0,-3 2 0,-1 0 0,0 0 0,-1 1 0,-1-2 0,0 1 0,-5 1 0,0-1 0,1 0 1,-3 0-2,-4 1 1,3-2 0,-3 0 0,-4 1 0,2-2 1,-6 0-1,0 1 0,0 2 0,2-3 0,-4 0 1,2 0-1,-2-1 0,-4 0 0,-3 1 0,1 1 0,-2-2 0,-1 1 0,-3-1 0,-1 0 0,1 1 0,1 1 0,-3-2 0,-1 1 0,2 1 0,-1-1 0,1 1 1,-1-1-1,-1 0-1,1 2 1,1-1 0,-2-1 0,1 0 0,1 0 0,-1 2 0,-3-1 0,3-1 0,-5 0 0,0 2 0,0-1 0,-1-1 0,-1 0 0,0 2 0,2-2 0,-2 0 0,-1 0 1,-1-1-1,-2 1 0,0-1 0,2 0 0,-2 0 0,2 2 0,-2-2 0,4 1 0,-1-1 1,1 1-1,-2-2 0,2 0 0,0 1 0,-2-2 0,3 4 0,-1-2 1,0-2-1,2 1 0,-1 1 0,1-1 0,0 0 0,2 1 0,-5 0 0,1 0-1,0-1 1,-2 1 0,2-1 0,3 1 0,-3 0 0,0-2 0,-2 2 0,0-1 0,0 0 0,1 0 0,1 0 0,-2-2 0,0 3 1,0 0-1,0-2 0,0 1-1,1 0 1,-1 0 0,-2-1 0,-2 1 0,2-1 0,-2 1-1,0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2:14.1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1643 3 1,'-4'-1'1,"1"0"0,-3 0 0,2 0 0,-2 1 0,2-1 0,-2 1 0,-1 0 0,-1 0 0,-2 0-1,4 0 0,-5 0 0,3 1 0,-4 1 0,-1-2 0,1 1 0,-1 0 0,5 0 0,0 1 0,-3 0 0,1-1 0,2 0 0,0 2 0,-1-1 0,1-1 0,2 3 0,0-3 0,1 1 0,1 0 0,0 2 0,2-4 0,0 1 0,2 0 0,4 2 0,4-1 0,3-1 0,-1 0 0,9 0 0,-1 1 1,9 0 0,6-1 0,5-1-1,3 1 1,7-2 0,5 1-1,7 0 0,4-1 1,7 2-1,-1-1 1,7 1 0,-1-1-1,3 1 0,-1 2 0,3-3 1,0 1-1,1 1 0,-1 0 0,0 1 0,-3 0 0,-1-2 1,-3 3-1,-3 1 0,-5-2 0,-4 2 0,-4-1 0,-7 1 0,-3 1 0,-5-1 0,-1-1 0,-7 1 0,-2 1 0,-8-4 0,-4 0 0,-5 2 0,-4-3 0,-1 1 0,-5-2 0,-2 0 2,-2 1-1,0-2 0,-2 0-1,4-1 0,-4 2 1,0-1-1,0-1 1,0-1 0,0 1 0,-2 0-1,-2-1 1,0 1-1,0-2 0,0 1 0,2 0 0,-2 0 0,-1 1 0,3-2 0,0 2-1,2-1 2,0 1-2,-2 0 1,0-1 0,2 1 0,2 0 0,-2 1 0,0-2 0,0 2 0,2 1 0,-2-2-1,0 2-1,0-1 0</inkml:trace>
  <inkml:trace contextRef="#ctx0" brushRef="#br0" timeOffset="2618">34 1193 1,'-9'-2'2,"3"0"0,0 0 0,2 0 0,0 1 0,-1-2-1,5 3 0,0 0 0,3 0 0,-3 0 0,0-1 0,4 2 0,6 1 0,9-1 0,3 0 1,11 1-1,5-1 0,9-1-1,9-1 0,10 1 0,5 0 1,7 0 0,9 1 0,6-2 0,4 0-1,3 3 1,3-2 0,3 1 0,-3-1 0,5 0-1,-7 0 0,-4 0 0,0 0 0,-8 0 0,-2-1 0,-4-1 0,-5 1 0,-1-3 0,-5 1 1,-5-1-1,-3 2 0,-6 0 0,-5-1 0,-5 2 0,-5-1 0,-5 1 0,-7 0 0,-5-1 0,-1 0 0,-6 2 0,-5-1 0,-1 1-1,-5 0 2,0 0-1,-4 0 1,1-1-1,-3 1 0,-2 0 0,0 0-1,2 0 1,-2 0 0,0 0 0,-2 1 1,0-1-1,0 1-1,2-1 1,0 0 1,0 1-1,-3-2 0,3 1 0,0 0 0,0 0 0,0 0 0,0 1 0,3 2 0,-3 0 0,2-1 0,-2 2 0,2-3 0,-2 0 0,2 0-1,0 1 1,0 0 0,-2-1 0,2 0 0,-2 0 0,0-1 0,0 2 0,0-2 0,0 1 0,0 0 0,2-1 0,-2 0 0,0 0 0,0-1 0,0 1 0,0 0 0,0 0 1,0 0-1,0 0 0,2 1 0,-2-1 0,2 3 0,0 0 0,2 0 0,-2 1 0,3-1 0,-1 1 0,-2-1 0,2-1 0,0 2 0,0-2 0,0 3 0,3-2 0,-5 0 0,4-1 0,-2 0-1,2 2 1,0-1 0,3 0 1,-1-1-1,2 0 0,1 1 0,-1-1 0,2-1 0,3 0 0,1 0 0,1 1 0,1-1 0,5 0 0,-2-1 0,2 1 0,4 0 0,-3-1-1,3 1 1,-2 1 0,4-1 0,2 0 1,-2 0-1,0 0 0,-2-1 0,2 3 0,2-2 0,-2 0 0,0-1 0,2 1 0,-4 1 7,2 0-8,2-1 1,-2 0-1,-3-1 7,1 1-7,-2-1 0,2 1 0,-2 0 7,0-1-8,-5 0 0,-1 0 1,-2 0 0,-3 2 0,-2-2 0,1 0 0,-3 0 7,-4 1-7,1-1 0,-3 0-1,2 0 1,-2 0 0,-2 0 1,-2 0-1,2 0 1,-2 0 0,0 0 0,0 0 0,0 0 6,0 0-7,0 0 0,0 0 0,0 0 0,0 0 1,0 0 0,0 0 6,0 0-7,0 0 0,0 0 0,0 0 0,0 0 0,0 0 7,0 0-7,0 0 0,0 0 6,0 0 0,0 0-7,0 0 0,0 0 0,0 0 0,0 0 7,0 0-1,0 0-6,0 0 0,0 0 0,0 0 0,0 0 7,0 0-7,0 0 0,0 0-1,0-1-1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2:15.38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265 27 1,'-3'-4'1,"1"2"0,-2-1 0,0 1 1,0 0-1,2 1 0,-2-1 0,2-1 0,-2 2 0,-1 0 0,-1 1 0,2-2-1,-2 2 0,2 0 1,-2-1-1,-1-1 1,3 2-1,0-1 1,2 2 0,2-1-1,0 0 0,0 2 0,2-2 1,0 0-1,6 1 0,5 1 1,8-1-1,5-1 1,10 1 1,11-1-2,7 3 0,6-2 0,10 1 0,3 0 0,5 1 0,5 0 0,6 1 0,0-1 0,4 2 0,0 0 0,-2 0 0,2 0 0,-4 1 0,4-1 0,-8-1 0,-2-3 0,-5 0 0,-3 1 0,-5-1 1,-10-2 0,-6 1-1,-3-2 0,-5 1 0,-5 0 0,-6-2 0,-1 0 0,-6 0 0,-3 2 0,-2-3 0,-2 2 1,-3 0 0,-3-2 0,1 2-1,-3 1 0,-3-1 0,0 0 0,-1 0 0,1 1 0,-2 1 0,1-2 0,-3 1 0,0 0 0,0 1 0,-2-1 0,1 1 0,-1-1 0,-2-2 1,4 2 0,-2 1-1,-4 0 0,2-1-1,0 1 1,0-1 0,-2 0 0,2 0 0,-4-1 0,4 0 0,0 1 0,-2 1-1,-2 0 0,2 0-1</inkml:trace>
  <inkml:trace contextRef="#ctx0" brushRef="#br0" timeOffset="5881">45 3939 1,'-6'0'2,"-2"0"0,0-1-1,3 0 1,-1 1-1,2-1 1,2-1-1,0 2 0,0-1 0,2 1 1,0 0-1,0 0 0,0 0 0,0 0 0,2-1 1,4 0-1,2 0-1,7-2 1,4 0-1,1-2 1,7 2-1,2-2 1,6 0-1,4 1 0,5 0 1,4 2-1,3 0 1,3 0-1,4 1 0,2 1 0,0 1 1,2 2-1,2-1 0,-2 2 0,0-1 0,-2-1 0,0 1 0,0-1 0,-4 2 0,-2-2 0,-5 0 0,-3 1 0,-5-1 0,-4-1 0,-3 0-1,-8-1 1,-1 1 0,-6 2 1,-5-2-1,-3 0 0,-3-1 0,-4 0 0,0 0 0,-4-1-1,2 0 1,-2-2-1,-2 1 0,-4 2 0,0-1-1</inkml:trace>
  <inkml:trace contextRef="#ctx0" brushRef="#br0" timeOffset="6432">0 4074 1,'-2'0'2,"2"1"-1,0-1 1,0 0-1,0 0 0,4 1 0,4 0 0,2 1 0,5-2 1,6-2-1,3 1 0,5 0 0,7-1-1,3-1 1,4 1 0,7-1-1,4 1 0,6 1 1,2-1-1,2 2 1,-2 0-1,2 2 2,0-1-2,-2 2 1,0-1-1,0-1 1,0 2-1,-4 1 0,0 0 1,-4-1-1,-6 1 0,-5 0 1,-4 0-1,-4 0 0,-6 0 0,-4-3 0,-4 1 0,0 1 0,-9-2 0,-2 0 0,-3-1 0,-3-1 0,0 2 0,-4-2 0,0 0 0,-2 0 0,0-4 0,-5 0 0,1 1 0,0 0 0,-4 0 0,3 1 0,-1 0 0,0 0 0,0 0 0,1 2-1,-1-2-1,0 2-1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4:05.9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 1872 1,'0'5'3,"0"1"0,0 0-1,0-1 0,0-2 0,0 1 0,2-2 0,-2-1 0,0-1 1,2 2-1,-2 0 0,0-1-1,2-1 7,-2 0-8,0 0 7,2-1-8,-2-2 13,2 0-8,2-3 7,0-2-2,0-3-14,1-1 13,1-4-1,-2-1-7,4-5 6,-2-4-7,1-3-6,-1-5 14,0-4-14,0-5 7,0-6 7,1-2-14,3-1 1,0-3 7,3-3 6,-1-1-13,5-2 7,-1-4 6,1-2-7,-1-2 0,1-1-6,-1 2 13,3 0-1,0 4-14,-3 0 8,5 3 0,-3 1 6,5 2-13,-4 2 13,-3 4-13,3-2 1,-3 3 0,-3 4 14,-1 5-1,-1 3-1,-1 7-7,-2 3 0,1 4 0,-5 4 1,2 4 0,-2 1 0,0 2 6,0 2-7,-2 4 0,0 2 0,0 0 6,1 4-13,-3-1 8,0 1 6,0 1-13,2-1 0,-2 2 1,-2-1 0,2 0 1,2-1-1,-4 4 1,-1-2 0,3 1 0</inkml:trace>
  <inkml:trace contextRef="#ctx0" brushRef="#br0" timeOffset="9818">3 1345 1,'0'-8'2,"0"1"0,0 2 0,-2-1-1,4-1 1,-4 2-1,2 0 0,0 0 0,0 3 0,-2-1 0,2 3-1,2-1 0,-2 1 1,-2 0-1,2 0 1,2 1 0,-2 1 0,0 3 0,4 5 1,-2-5-2,2 2 1,-2 3-1,2 1 1,1 2 0,-1 1 0,0 2-1,2 2 0,-2 0 0,0 5 0,3-3 1,-3 1 0,0 2-1,2-3 0,-2 3 0,-2-5 1,2 2 0,-2-3-1,3 2 1,-3-4-1,0 0 0,0-2 0,-2 0 0,2-2 0,-2 0 0,0-2 0,0-1 0,2-1 0,-2-1 0,0 0 0,2-1 0,-2-2 0,2 1 0,-2-1 0,0-1 0,0 2 0,0-1 0,0 0 0,0 0 0,-2 1 0,2-1 0,0 2 0,-2-2 0,2 1 0,0-1 0,-2 1 0,2 0 0,0 0 0,-2 1 0,0-3 0,2 1 0,0 1 0,-2-1 0,2 1 0,0-1 0,0 0 0,0 0 0,-2 2 0,2-1 0,0 0 0,0 1 0,0-1 0,0 1 0,0 0 0,0-1 0,0 1 0,0-1 0,0 1 0,0 0 0,2-1 0,-2 0 0,0-1 0,2 0 0,-2-1 0,0 0 0,0 0 0,2-2 0,-2 1 0,0 1 0,0-1 0,0 0 0,0-1 0,0 2 0,0-2 0,0 1 0,0-1 0,0 1 0,0-1 1,-2 0-1,2 0 0,0 1 0,0-1 1,0 1 0,0-1-1,0 1 0,0-1 0,0 0 0,-2 0 0,2 0 0,0 0 0,0 0 0,0-1 0,0 1 0,0 0 0,0 0 0,0 0 0,0 0 0,0 0 0,0 1 0,-2-1 0,2 2-1,0-2 1,0 0 0,0 1 1,0-1-1,0 0 0,0 0-1,0 0 1,0 0 0,0 0 0,0 0 0,0 0 0,0-1 1,0 1-1,0 0 0,0 0 0,2 0 0,-2-2-1,0 0 1,2 1 1,0-3-1,0 0 0,2-3 0,2-1 0,0-3 0,5-2 0,-1-1 0,3-2 0,3-1 7,1-3-1,22-24-7,2 0 0,-4 6 0,1 2 0,-3 3 0,0 0 0,-2 4 1,-4 1 0,-2 4 0,-2 3-1,-5 1 7,-1 4-7,-4 0 0,-1 4 0,-2 2 0,-1 2 0,-3 4 1,-2 0-1,-2-1 0,-2 2 0,1-1 1,-1 4 0,-2 0 0,0 0-1,2 0 1,-2-1 0,0 2 0,0-1 6,0 2-7,0-1 0,-2-1 1,2 0-1,0 0 7,0 0-7,0 0-1,0 0 1,0 0 0,0 0 1,0 0-1,0 0 0,-2 0 0,-3 1 0,3 0 0,-2 1 0,0-2-1,2 2 1,-2 1-1,0-2-1,2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4:30.25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384 887 1,'4'-8'2,"-2"-1"0,2-2 0,1 0-1,-1-2 1,0-1-1,2 0 1,0 0-1,-2-2 0,3-2 0,-3-1 0,0-1 0,0-1 0,2 0 0,-4-2 1,0-2-2,0 4 1,-4 2 0,-2-1-1,-4 0 1,2 3 0,-3 3-1,-3 2 1,-2 3 0,-5 3-1,-2 1 0,3 4 1,-3 2-1,0 5 0,1 1 0,-1 1 0,4 0 0,1 4 0,-3 1 0,13-6 0,-2 2 1,-1 0-1,3 2 0,0 3 0,2 0 1,2 1-1,0 1 0,4 0 0,2-1 0,0 2 0,15 13 0,6-4 0,-3-4 0,5-3 0,-2-3 0,-10-11 0,3 1 0,-1 1 0,3 0 0,-1-1 0,0 0 0,-1-2 0,-1 2 0,-1 0 0,-1 0 0,-3 1 0,1-1 0,-5 1 0,2-2 0,-4 2 0,1 0 0,-3 2 0,0-2 0,-2 1 0,-2-1 0,0 1 0,-4 0 0,0 0 0,-3 0 1,1 2-1,-4-1 0,2-1 0,-5 1 1,1-1 0,-1-1-1,-3 2 0,-11 6 0,2-6 7,5-3-7,1-3 0,4-4 6,3 0-7,0-3 6,3 0-7,1-4 1,4-2 0,2 0 0,0-4 0,4 0 0,2-2 0,6-2 0,1 0 0,3 0 0,1 0 1,-5 9 0,0 0-1,1-1 0,3 0 0,-1 0-1,1-1 1,-2 1 0,1 1-1,-3-1 0,1 0 0</inkml:trace>
  <inkml:trace contextRef="#ctx0" brushRef="#br0" timeOffset="606">399 62 2,'-15'-13'2,"-3"1"1,-1 3-1,0-2 0,-1 3 0,3 2 0,-2 3-1,3 4 1,-1 4-1,1 1 0,-1 5 1,-1 6-1,1 2 0,7-7-1,-1 4 0,1 3 1,-2 5 0,-1 4-1,-1 4 1,1 5 0,-1 6-1,1 3 0,1 2 1,0 2 0,1 0-1,3 1 0,0 0 0,2-1 0,3-1 0,1 0 0,4-1 0,1-2 0,5 0 0,0-3 0,2-3 0,5 1 0,1-4 0,5-3 0,0-3 0,4-3 0,2-2 0,1-5 0,1-3-1,2-3 0,3-3 1,-3-5 0,2-3 0,0-4 0,0-5 0,0-3 0,-2-4 0,2-3 0,-2-1 0,0-5 0,-4-1 0,2-2 0,-2-1 0,0-1 0,-2 0 1,-1-1 0,-1-1 0,18-28 0,-5 6-1,-9 2 1,-5 5 0,-5 4-1,-3 2 7,-1 2-7,-7 0 6,-2-1-8,-6 1 1,0 1 0,-2-1 7,-4 6-8,-1-3 0,1 1 14,0 3-15,-5 3 14,-1 0-8,8 14-8,-5-1 2,1-1 6,-2 1-7,-7 0 0,-2 0 0,-2 0-1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4:17.96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55 3,'0'0'3,"0"0"-1,0 0 0,0 0 0,0 3 0,2 3 0,-2 1 0,0 2-1,2 5 2,0 4-2,0 3 0,0 0 0,2 3 0,-2 1 0,-2-1 0,2 0 0,-2 2-1,-2 0 0,2-2 0,-2 0 0,2 0 0,-2-3 0,2-1 0,0 0-1,-2 0 0,0-5 0,2 1 0,0-3 0,0-5-1,-2 3-1,2-5 2</inkml:trace>
  <inkml:trace contextRef="#ctx0" brushRef="#br0" timeOffset="276">101 149 1,'-6'-5'2,"0"-2"0,2 3 0,-3-2-1,3-2 1,0 0 0,0 3 0,4-1-1,-2-1 0,2-1 0,2-2 0,4 3-1,-2 0 1,5-3 0,-1 3-1,4-1 0,-1 2 0,1 1 0,3-1 0,-1-1 0,1 2 0,-1 3 0,3-2 0,-1 3 0,-1 2 0,-3 2 0,-2-1 0,1 4 0,-1 1 0,-4 1 0,-2 4 0,-2-1 0,-4 4 0,0-1 0,-4 0 0,0 1 0,-2 0 0,-3 1 2,-1-3-2,2-1 0,-3 1 0,3-1 1,-3-2-1,5-2 1,0 0-1,2-2 0,-1 0 0,5-3 0,0 0 0,2-1 0,2 0 0,2 1 0,3-1 0,1-1 0,2 2-1,3-2 1,-1 1-1,3 2-1,1-1 2,3 2-1,-1-3 0,-3 4 0,1 1 0,1-1 0,-1 3 0,-3 0 0,-1 3 1,-3-2-1,-3 3 1,-2 0 0,-2 0 0,-2-2 0,-2 3 0,-4-2 0,-1 0 1,-1 0 0,2 0 0,-4-2-1,-3 0 0,-1-2 0,1 1 1,1-2 0,-3-1 0,1 0 0,2-2 0,-3 1-1,3-1 0,1-3 0,5-2-1,0-2 0,2 2 0,2-5 0</inkml:trace>
  <inkml:trace contextRef="#ctx0" brushRef="#br0" timeOffset="822">744 56 2,'-6'2'3,"-2"-1"0,0 3-1,-1 4 0,1 3 0,2 0 0,-4 1 0,1 3-1,1 0 0,2 2 1,0 0-1,-1 3 0,1-2-1,0 1 0,0-1 1,4 2-1,-2-1 0,-3-1 0,-1 0 0,6-3 0,-4-2-1,0-1 1,4-1 0,-3-3 0,1-1-1,2-1 0,-4-4-1,6-2 1,0-1 0,-2 0 0,2-4 0,-2-3 0,0 0 1,0-4 0,2 0 0,-4-4 0,2 2 0,2-1-1,-2-1 1,-1 0 0,3 0 0,-2-1 0,2 2 1,-2 1-1,-2 0 0,4 4 1,-2 0 0,2 1 0,-2 3 0,4 0 0,-2 2-1,0 3 0,2 0 2,2-1-1,0 4 0,3 0 0,1 2 0,0 2 0,5 1 0,-3 5-1,2-2 0,1 3 0,-1 0 1,1 1-1,-1-1 0,0 1 0,-1 0 0,-1 0 0,-2-2 0,1 2 0,-1 0 0,0 0 0,-2-1 0,1 0 0,-1 0 0,0-2-1,0-1 1,-2 0 1,3 2-1,-3-1 0,0 0 1,2-4-1,-2 0 1,0 0-1,0 0 0,1-3 0,-1 0 0,0 2 0,0-3 0,0 2 0,-2-2 0,0 1 0,2-3 0,-2 1 0,-2 1 0,3-1 0,-3 0 0,2-1 0,-2-2 0,0 0 0,0 1 0,0 0 0,0 0 0,0 1 0,2-1 0,-2 0 0,0 0 0,0-2 0,2 0 0,-2 2 0,0 0 0,0 0 0,0 0 0,0 0 0,0 0 0,0 0 0,0 0 0,0 0 0,0 0 0,0 0 0,0 0 0,0 0-1,0 0 0,0 0 0,0-3 0,0-3-1,2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4:35.1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570 621 1,'-9'5'2,"-1"4"0,-2-1 0,-5 1 0,1 0 0,-3-1 0,2 1-1,-3-1 0,-1 0 0,-2 1 0,1-1 0,-3-2-1,0-1 1,2-1 0,-2-2-1,1-2 0,1-2 2,0-2-1,0-4-1,3-3 0,-3 0 1,2-5-1,-2-2 0,3-3 0,1-2 0,3-2 0,1-3 0,3-3 0,3-3 0,1-2 0,4-2 0,2-2 0,2 0 0,4-2 0,2-1 0,3 2 0,3 5 0,-2 3 0,3 4 0,-1 5-1,5 2 1,-1 4 0,3 4 0,1 4 1,5 1-1,4 0 0,0 4-1,2 1 1,6 1-1,1 3 1,-1 1 0,2 2 0,1 3 0,1 2 0,-4 3 0,0 1 0,-1 7 0,-3 2 0,-4 0 0,-3 1 0,-5 2 0,-2-1 0,-3 4 0,-3 3 0,-3-3 0,-2 1 0,-1 0 0,-3-1 0,-6 0 0,0-2 0,-3 0 0,-3-2 0,0-1 0,-2 0 0,-5-2 0,1-1 0,-3-4 0,-2-1 0,-3-2 0,-3 0 0,-2-3 0,0 0 0,-2-2 0,-2-2 0,-2-1-2,0-2 1,2-2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4:22.96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4865 357 1,'-4'-3'2,"2"1"-1,0 1 0,0 0 0,-3 1 0,1-1 0,-2-2 0,2 1 0,2 3 0,-4-2 0,2-1 0,-1 1 0,-1 1 0,0-2 0,2-1 0,-2-2-1,-3 2 1,1-1-1,0 2 1,-2-2-1,-1 2 0,-1 0 1,-3-2 1,-1 3-2,-3 1 0,1-1 1,-3-1 0,-4-3-1,-2 3 0,-2 0 0,0-1 0,0 1 0,-4-1 0,-2 0 0,-2-1 0,-2 2 0,1-3 0,3 1 1,-2 0 0,-4 0-1,3-2 0,-1 1 0,0-1 0,-1 4 0,1-5 0,0 0 0,0 4 1,1-3-1,1 1 0,2 0 0,-2 0 0,4 0 0,2 0 1,2 1-1,4-2 0,0-1 0,2 2 0,0-1 1,7 2-1,-1 1 0,3-1 1,-1 0-1,3 1 0,4-1 0,-3 3 0,3 0 0,-2 0 0,4-1 0,-3-1 0,1 1 0,0 2 0,-3-1-1,3 0 1,0 1 0,0-2 0,-1 2 0,1 0 0,2 0 0,-2 0 0,-3-1 0,1 0 0,2 3 0,-1-2 0,3-1 0,-2 2 0,0-1 0,1 2 0,-1 1-1,0-2 2,2 2-1,-3-3 0,1 1 0,2 0 0,-2 0 0,1 0 0,1-1 0,0 0 0,0-1 0,2 2 0,0 0 0,-1 0-1,1 1 1,0-2 0,2 2 1,0-1-1,-2-2 0,4 0 0,-2 0 0,0 1 0,2 0 0,2 0 0,-2 0 0,0 0 0,0 3 0,2-3 0,-2 2 0,2 0 0,-2 0 0,2 1 0,0 0 0,-2 1 0,4 3 0,-2-2 0,0 1 0,-2-1 0,2 0 0,-2 2 0,0-2 0,2 3 0,1-1 0,-3 1 0,0 4 0,2-2 0,-2 0 0,0 4 0,0 1 0,0-1 0,-2 1 0,2 2 1,-3 3-1,1-3 0,2 3 0,-4-1 0,2-3 0,0 3 0,2-2 0,-4 1 0,0-1 0,2 2 0,-2-4 0,2 1 0,-3-1 1,3 1-1,0 0 0,0-3 0,2 1 0,-2-1 0,2-1 0,0-1 0,-2 0 0,2-2 0,0 2 0,-2-2 0,2-1 0,0 0 0,-2 0 0,2-1 0,0-2 0,0 1 0,-2 0 0,2-2 0,-2 1 0,2 0 0,-2-2 0,0 2 0,2-4 0,0 2 0,-2 0 0,0 0 0,2 1 0,-3 0 0,3 0 0,0-1 0,-4 3 0,2-1 0,2-2 0,-2 1 0,2-1 0,-2 0 0,2 0 0,0 1 0,0-1 0,0-1 0,2 3 0,0-4 0,0 2 0,-2 1 0,4-3 0,-1 2 0,-1-1 0,0 2 0,0-1 0,2-1 0,0 0 0,0 0 0,0 0 0,5 3 0,-3-2 0,-2 1 0,2-3 0,2 1 0,-1 1 0,3 1 0,-4-1 0,4-1 0,1 1 0,1 1 0,1-2 0,-1 1 0,0-1 0,1 0 0,1-1 0,1 3 0,-1-3 0,1-1 0,-1 1 0,3-1 0,-1 0 0,1 2 0,1 0 0,-1 0 0,0-2 0,1 1 0,1 0 0,-1 0 0,1-1 0,0 3 0,-3-2 0,3-2 0,-3 3 0,1-2 0,-1 1 0,1 0 0,0 3 0,-1-1 0,-1 0 0,-1-1 0,3 2 0,-1-2 0,1 0 0,-1-2 0,3 1 0,-3-1 0,1 2 0,2-1 0,-1 2 0,-1 1 0,1-3 0,-1 3 0,-1-1 0,3 0 0,-2-3 0,1 1 0,1 3 0,-3-2 0,3 1 0,0-3 0,1 1 0,-5 2 0,1-2 0,1-1 0,-1 0 0,7-1 0,-4 2 0,-1-3 0,1 1 0,0 0 0,-1 0 0,-1 2 0,1-1 0,-1-1 0,-1 1 0,-1 0 0,1-2 0,-3 4 0,1-1 0,-1 1 0,-1-4 0,-1 2 0,3 0 0,-2 0 0,-1-1 0,-1-1 0,0 1 0,3 0 0,-1 0 0,1-1 0,-3 3 0,2-1 0,1 0 0,-3-1 0,1 1 1,-1-2 0,-2 1-1,2 1 0,1 3 0,-5-2 1,0 0-2,0-1 2,1 0-1,-1 1 0,0-1 0,-2 1 0,2 0 0,3-1 0,-5 0 0,0-1 0,2 2 0,-4 1 0,2-4 0,0 2 0,1 0 0,-1 0 0,0 0 0,0 0-1,2 0 1,0 2 1,-1-1-1,-3-2 0,2-3 0,0 2-1,0 1 1,0 1 0,-2-3 1,0 2-1,-2-2 0,0 1 0,0 1 0,4-2 0,-4-3 0,3 0-1,-1 0 1,-2-2 0,0 1 1,0-2-2,2 2 1,-2-1 0,4-3 0,-4 1 0,2-1 1,0 0-1,0 0 0,0-3 0,-2 0 0,0-1 0,2 1 0,-2 2 0,2 0 0,-4 0 0,2 1 0,0 0 0,0 1 0,-4-2 0,2 3 0,0-2 0,0 1 0,0 1 0,2 0 0,-2 0 0,0 2 7,2-1-8,-2 1 1,2 0-1,0 0 1,0 1-1,-3 0 1,3 0 0,-2 1 0,0 1 0,2 2-1,0-3 1,0 3 0,0 0 0,0-1 0,0 0-1,0 1 1,-2-1 0,2 2 0,0-1 0,0-1 0,0 3 0,0-1 0,0 0 0,0 1 6,0-1-7,0 0 1,0 0-1,-2-1 0,2 2 1,0-1 6,0-1-7,-2 0 0,2 1 0,0-1 0,0 0 7,0 2-1,-2 0-7,2 0 7,0 0-7,0 0 0,0 0 0,0 0 0,0 0 1,0 0 0,0 0 0,0-1 0,0-1 0,-2-1 0,2 3 0,0 0 1,0 0 6,0 0-7,0 0 13,0 0-8,0 0 7,0 0-9,0 0 6,0 0-13,0 0 0,0 0 1,0-1-1,0-2 2,2 0 6,-4 0 1,2-1-1,0 2-7,0 0 7,-2 0-1,2 0 6,-2 0-13,2-1 7,0 1 0,-2 2-1,2-2-6,0 1 1,-2-2 13,2 1-8,0 0-6,0-2 0,0 2 1,0 0 13,2-1-7,-2 1-7,-2-2 7,2 1 0,0-1-7,0 1 1,0 2 7,2-3 6,-2 2-8,0-2-6,2 0 0,-2 0 1,0 1 13,0-1-7,2 4-7,-2-1 7,-2-1 0,4 1 6,-2 0-7,0-3 6,0 3-1,0 0-1,-2-3-7,2 3 0,0 0-6,0 1 8,0-1-7,0 0 1,2-2 1,-2 1 7,0 2 6,0 0-7,0-1 6,0 1-14,0 0 8,0-1 6,-2-2-14,2 2 7,0 1 7,0-1-14,0 1 14,0 0-14,0 0 14,0 0-1,0-2-7,0 2 6,0-2-13,0 0 14,0 3-1,0-2-13,2-1 13,-4 2-7,2 0 7,0-1-14,0-1 8,0 1 6,2 0-13,0 1 14,-2 1-13,2-1 13,-2-1-13,0 1 13,-2 2-13,2-2 13,0 0-13,0 0 7,0 0 6,0 0-13,0 0 7,0 0-6,0 0 7,0 0 6,0 0-1,0 0-13,0 0 13,0 0 0,0 0-7,0 0 0,0 0-7,0 0 2,0 0 0,0 0 0,0 0 1,0 0-2,0 0 1</inkml:trace>
  <inkml:trace contextRef="#ctx0" brushRef="#br0" timeOffset="6431">5059 579 3,'0'-4'3,"-4"2"-1,4-1 0,2 0 0,-2 1 0,2 0-1,-4-1 1,0 2-1,2 0 0,0 0 2,0 1-2,0 0 0,2-1-1,-2 1 0,0 1 0,0-1 1,0 1 0,2 0-1,-2-1 0,0 0 0,0 0 1,2 1-1,1 0 1,3 1-1,8-1 1,5-1 0,4-3-1,10 1 0,2 0 0,8 0 0,7-2 1,4-2-1,6 0 0,8 1 1,4-4-1,7 2 0,4 0 1,3 0 0,3 2-1,4-1 0,3 0 0,-1 1 0,4 1 0,0-1 0,1 0 0,-5 2 0,-4-1 0,-6 1 0,-7-1 0,-1 0 0,-7-1 0,-6 2 0,-10-1 0,-7 1 0,-5 0 0,-5 3 0,-8-2 0,-6 1 0,-7-1 0,-5 2 0,-1 1 0,-4 0 0,0 0 0,-4 3 0,1-1-1,-3 1 1,0-1 0,-3 1 0,-1 0-1,2 0-1,-4-1-1</inkml:trace>
  <inkml:trace contextRef="#ctx0" brushRef="#br0" timeOffset="6927">7320 413 1,'0'0'3,"-2"0"-1,2 0 1,0 0 0,0 0-1,0 0 0,0 1 0,4 5-1,2 2 2,-2 2-1,1 4-1,-3 2 0,0 2-1,-2 2 1,2 2-1,-2 1 1,0 4-1,0 1 0,-2 0 1,0-1-1,-3 4 1,3 0-1,-6-1 0,2 1 0,2 0 0,-4 0 1,1 2-1,1-2 0,0 0 0,0-2 0,4-5 0,0-1 0,-3-1 0,-1-1 0,4 0 0,-2-4 0,0-3 0,2-1 0,2 0 0,2-3 0,0-1 0,2-1 0,-4-2 0,2 0 0,0-2 0,0 1 0,0 0 0,0-1 0,1-3 0,-1 2 0,0-2 0,-2-1 0,0 1 0,0-1 0,0 1 0,0-1 0,0-1 0,0 1 0,0 0 0,0 0 0,0 0 0,0 0 0,0 0 0,0 0 0,0 0 0,4-1 0,-4 1 0,0 1 0,0-2 0,0 1 0,2 0 0,-4-1 0,0 0 0,0-1 0,-2 1 0,1-2 0,-1-1 0,-4 1 0,-2 0 0,-3 2 0,-3-2 0,-1-1 1,-3 2 0,1-1-1,-8-1 1,0-1-1,-4 1 0,-4 0 0,-4 1 0,-5-2 0,1 0 7,-5 1-8,-4 0 1,1 2-1,-1 0 1,-4 0-1,0 2 1,-4 2 0,2-1 0,1 1 0,1 2-1,0-1 1,0 2-1,4-2 1,1 1 0,3-1 6,5 1-7,-1-2 1,1 0-1,3 2 1,1-2-1,2 2 0,2-3 7,2 0-7,0-1 0,4 0 0,0-1 0,2 1 0,2-1 7,0-2-7,4 1 0,-1-1 0,1-1 7,2 1-8,3-1 0,1 1 1,3 0 0,0 0 0,1-1 0,3 1 1,2-1-1,0 1 0,1 0 0,3 1 0,0 0 0,2 0-1,-2 2 0,2 0-1</inkml:trace>
  <inkml:trace contextRef="#ctx0" brushRef="#br0" timeOffset="7941">5043 520 1,'0'0'2,"0"0"0,-2 0 0,2 0 0,0-2 0,0 2-1,0 2 0,0-1 0,0 1 0,2-1 0,0 0 0,0 4 0,-2 1 0,0 2 0,0 1-1,2 2 0,2 2 0,-2 1 2,0 1-2,-2 2 0,2 2 1,-2 0-1,-2 4 1,4 0 0,-4 0-1,4 4 0,0 1 1,1-1-1,-3 2 0,2-2 0,-2 0 1,2 1-1,2-1 0,-8-3 0,6 1 0,2-4 1,-2-2-1,-2 0 1,0-2-1,-2-1 1,2-4-1,0 0 1,0-2-1,0 0 0,2-1 0,-6-1 0,2-1 0,0-1 0,6-1 0,-4-2 0,-2 2 0,0-2 0,2 0 0,0 0 0,-2 1 0,0-3 0,-1 0 0,6 1 0,-6-1 0,6-1 0,-3 2 0,2 0 0,-2-1 0,2 0 1,2 2 0,0-1-1,0 1 0,4 0 1,1-1-1,1-1 0,2 2 0,1-2 0,-1-1 7,5 0-8,1 1 7,3-2-7,4 1 0,0-1 6,2-2-7,-1 0 1,3 0 0,0 1 0,2-1 0,-2-2 0,2 1-1,-2 0 1,-2-2 0,0 1-1,-2 1 0,-2-1 0,-3 2 1,-3-1 0,-1 1-1,-1 0 1,-3 1-1</inkml:trace>
  <inkml:trace contextRef="#ctx0" brushRef="#br0" timeOffset="22060">232 549 1,'-25'16'2,"0"3"-1,-4-3 1,3 2-1,1-1 0,0 0-1,2 1 0,2-2 1,3-1 0,3 0-1</inkml:trace>
  <inkml:trace contextRef="#ctx0" brushRef="#br0" timeOffset="22335">1409 17 2,'2'-2'3,"2"-2"0,-4 2-1,4 1 0,-2-1 0,0-1 0,0 3 0,0-1-1,-4 0 2,0 1-2,4-1 0,-2 2-1,-4 1 1,2 1 0,-4 4-1,-4 3 1,-5 2 0,-1 0 0,-7 5-1,-2 1 0,-4 4 0,-4 3 0,-2 3-1,-2 1 1,-3 1 0,-1 3 0,0-2 0,-3 2 0,1-3-1,1 1 1,-1-2-1,2 0 0,3-3 0,5-3 0</inkml:trace>
  <inkml:trace contextRef="#ctx0" brushRef="#br0" timeOffset="22811">2089 152 2,'-2'0'2,"2"0"0,0 0 0,-6 5 0,0 2 0,-4 3-1,-5 4 0,-4 1 0,1 4 0,-7 3 0,-2 1 0,-4 2-1,-2 3 0,-4 1 1,-7 0 0,-1 1 1,-5-1-2,1 0 1,-1 0 0,0-1-1,5-1 0,1-2 0,5 0 0,6-2 0,2-2 0,6-1-1,4-3 0,5-2-1,3-3 0</inkml:trace>
  <inkml:trace contextRef="#ctx0" brushRef="#br0" timeOffset="23169">2619 302 1,'-2'0'3,"0"5"0,-2 2-1,-1 1 0,-1 0 0,0 4-1,-6 2 1,-1 2 0,-3 1-1,-3 3 0,-8 0 1,-2 0-1,-4 1 0,-2 1-1,-4 0 1,-3 1 0,3 1-1,-2 0 0,-1 0 0,3 1 0,-2-1 0,1-1 0,3-1-1,2 0 1,2 1-1,4-4-1,6 0-1</inkml:trace>
  <inkml:trace contextRef="#ctx0" brushRef="#br0" timeOffset="23803">850 77 3,'-2'0'3,"0"1"0,-2-1-1,0-1 0,4 2-1,-4-1 1,-2 2 0,-1 2-1,-3 1 0,-2 2 1,-5 5-1,-3 2 0,-1 3-1,-2 4 1,-2 6 0,-2 6 0,-2 0 0,-2 1-1,4 2 1,-1-1-1,-1 1 0,0 0-1,0-2 1,2 0 0,0-3 0,0-1 0,-2-2 0,2-1-1,2-4-1,3-2 0,1-2-1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6:01.26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4386 2791 3,'0'-2'3,"2"1"-1,-2-2 0,2 2-1,0 0 1,0-1 0,3 0-1,1 0 0,2 0 0,0 1 0,7 1 0,1-2 1,1 2-1,6-1 0,1 0 0,5 1 0,4 0-1,5 0 0,3 1 1,5 0 0,3 2-1,5-1 0,6 0 0,2 2 1,2-2-1,4 2 1,1-1 0,1 0-1,2-1 0,1 0 0,3 2 1,1 0-1,1-2 0,1 1 0,2 1 0,-3-3 1,1 2-1,-5-2 1,3 2-1,-5-3 0,-1 2 0,-1-1 0,-4-1 0,-4 0 13,-4 1-15,-4-2 1,-5 1 0,-3-1 13,-9 1-8,-2-1-7,-4 0 0,-4 1 0,-4-2 1,-2 0 0,-3 0 0,-3-2 0,-1 1-1</inkml:trace>
  <inkml:trace contextRef="#ctx0" brushRef="#br0" timeOffset="811">5025 279 3,'2'-22'2,"0"0"0,-2 0-1,0 0 1,0 0 0,2 0-1,-2 1 0,0 2 0,2-1 0,-2 3 0,0 1 0,0 2 0,0 3 0,0 1 1,0 3-1,0 1 0,3 1 0,-3 4-1,0 5 1,4 5-1,-2 7 1,0 6-1,0 7 0,0 7 0,-2 7 1,-2 11-1,0 9 1,-2 8 0,-5 5 0,3 7-1,2 4 0,-2 7 0,0 5 0,2 4 0,-1-1 0,1 0 0,2 1 0,0-2 0,0-1 0,0 2 0,0-1 0,0-3 0,0-52 0,2 6 0,0 1 0,2 2 0,0 1 0,0 2 1,2 1-1,2-2 0,-2 0 0,1-2 0,1-3 0,-2-3-1,2-3 0,0-3 0,1-3-1,1-4 0</inkml:trace>
  <inkml:trace contextRef="#ctx0" brushRef="#br0" timeOffset="1403">6963 307 1,'-2'-10'2,"0"-1"0,2 4 0,-2 1-1,-2 1 0,2 1 1,0 2 0,2 2-1,-2 6 0,0 6 0,-1 6 0,-1 6 0,0 9 0,0 6 0,-2 4 1,-2 7-1,3 6 0,1 3 0,0 4 0,0 6 0,-2 2 0,2 7 0,2 1 0,0 2 0,-3-1-1,3-2 0,-2 3 0,0-5 0,0 1 0,-4 1 0,1-1 1,1-2 0,-2-3-1,0-2 0,-1-5 1,3-2 6,0-4-7,4 0-1,-4-6 1,-5-3-1,5-1 0,0-1 1,-2-1 0,2-6 6,1 0-7,3-4 0,-2-4 0,0-6 1,2-1 0,0-4 0,2-3-1,0-5 0,0 0 0,4-5-1,-2-2-1,2-5 1</inkml:trace>
  <inkml:trace contextRef="#ctx0" brushRef="#br0" timeOffset="2273">7503 2105 3,'0'1'3,"-2"-1"0,2 0-1,0 5 0,-6 2 0,-3 3 0,-1 4 0,-2 5-1,-3 2 1,5 4-1,-7 7 0,1-2 0,1 5 0,3-3 0,2 4 0,3-17 0,-1 1-1,0 0 0,0 2 1,-3-1 0,3 1-1,0-1 1,1-2-1,1 1 0,0-2 0,2-2 1,0-2-1,2-1 0,0-3 0,-3-2 0,3 0-1,0-3 0,2-4 0,0-2 0,2-8 0,9-5-1,-3-4 1,0-4-1,1-3 1,-3-1-2,2-2 2</inkml:trace>
  <inkml:trace contextRef="#ctx0" brushRef="#br0" timeOffset="2771">7236 2190 1,'-2'-4'3,"2"1"0,-2-1 0,4 1-1,-4 1 0,2-2 0,-2-2 0,4 0-1,2 2 0,4-1 2,3-1-2,1-1 0,3 2 0,3-1 0,1 0-1,4 0 1,6 1 0,0 2-1,-3-2 0,3 2 0,-2 3 1,-2 0-1,0 0 0,-2 0 0,-1 1-1,-1 0 0,-2 1 0,-3 2 0,1-1-1</inkml:trace>
  <inkml:trace contextRef="#ctx0" brushRef="#br0" timeOffset="3031">7745 2140 2,'0'5'3,"-2"3"0,0 2-1,-4 4 0,-1 5 0,-1 5 0,-2-1 0,-1 5-1,7-14 0,-2 5 1,-2 2-1,2 1 0,-3 3-1,3 0 1,-2 0 0,0 3 0,1-1 0,-1-1 0,0 0-1,2 0 0,-1-3 0,1-1 0,2-1 0,0-1 0,2-4 0,-2-2 0,2-1-1,2-4 0,0-2 0,4-3-1,-2-5 1,2-4 0,4-3-1,1-5 1,-1-3 0,0-4 0,3-3 0,-1-4 0,15-33 1,-3 3 0,-3 5 0,0 6 0,-3 5 0,-1 5 0,-5 6 0,2 4 1,-3 5-1,-1 6 1,0 3 0,-4 3 0,3 5-1,1 0 1,-2 3 1,0 3-1,5 3 0,-3 3 0,0 5-1,2 1 1,1 3 0,-3 4-1,0 3 1,-3-10 0,-1 3-1,-2 0 1,2 6-1,-2-1 0,0 1 0,0 1 0,0 1 1,0 0-1,-2 0-1,2-2 0,-2 0 0,-2-1 0,0 0-1,-2-2 0,0-1-1</inkml:trace>
  <inkml:trace contextRef="#ctx0" brushRef="#br0" timeOffset="3483">7714 2403 3,'0'-4'3,"2"0"-1,2-1 0,2 0 0,1 2-1,1-1 0,17-3 0,-3 4-1,5 3 0,2-4 0</inkml:trace>
  <inkml:trace contextRef="#ctx0" brushRef="#br0" timeOffset="3659">8237 2212 3,'-4'3'3,"4"3"0,-4 4-1,0-1 0,0 1 0,0 3-1,1 1 1,1 8-1,0-1 0,2 0-1,2 2 2,-2-1-2,2 4 1,3 0-1,1-3 0,-2 0 0,-4 0 0,2-1-1,-2-1-1,0-2 0</inkml:trace>
  <inkml:trace contextRef="#ctx0" brushRef="#br0" timeOffset="3855">8287 2251 3,'6'-11'2,"2"-3"0,1 3 0,1 0-1,0 2 1,3 2-1,1 1 0,1 1 0,3 5 0,-1 2 0,-1 1 0,1 1 0,-1 3 0,-1 1-1,-5 4 0,1 1 0,-5 1 0,0-1 0,-4 2 0,0 1 0,-2-2 0,0-7 0,-2 2 2,0-1-2,-2 2 0,2-1 0,-2 0 1,2 1-1,0-1 0,-1 1 1,1 1-1,2-2 0,2 2-1,-2 1 1,3-1 1,1 1-1,0-1 0,2 1 0,-2 1 0,0-2 0,3 0 0,-3 0 0,-2 1 0,2 0 0,-2-2 0,0 2 0,-2-2 0,-2 1 1,2-2-1,-4-1 0,0 1 1,-3-2-1,1 0 0,-2-1 0,0 0 0,-1-3 0,1 1 0,-2-1 0,4-1-1,-3-2 0,3-2 0,2-2-2,0-1 1</inkml:trace>
  <inkml:trace contextRef="#ctx0" brushRef="#br0" timeOffset="4259">8812 2200 2,'-2'4'3,"2"0"-1,-2 2 0,4 1 0,-4 4 0,-2 2-1,0 0 1,0 5 0,-5 1-1,3-2 0,-4 3-1,4 3 0,-3 0 0,1-3 2,-2 1-1,4 1 0,-1-1-1,1-1 0,2 1 0,0-3 0,4 0 0,2-1 1,0-1-1,4 0 0,2-4 1,1 0 0,5-3-1,-1 1 0,3-3 0,1-2 0,3-1 0,-1-2 0,2-1 0,1-1 0,3-1 0,-12 0 0,-1-1-1,5-1 1,-3 1-1,3-1 0,-3 0 0,3-1-2</inkml:trace>
  <inkml:trace contextRef="#ctx0" brushRef="#br0" timeOffset="4601">9259 2151 2,'2'0'2,"-4"0"0,2 2 1,0 3-1,-2-1 0,-2 2 0,2 2-1,-5 2 1,1 4 0,2 1 0,-2 3-1,0 2 0,-3 1 0,5 0 0,-2 1 0,0 1 0,2-1 0,0 0-1,2-1 1,0 1 0,2-1 0,2-1-1,0 0 0,2-1 0,2-1 0,0-1 0,2-2 0,5 0 0,-1-2 0,3-1 0,-1-2 0,3 0 0,-1-2 0,3-1 0,2-1 0,22 2 0,-8-1 0,-6-5 0,0-2 0,-4-2-1,-4-1 0,-1-1-1,-1-2 0,-5-1 0</inkml:trace>
  <inkml:trace contextRef="#ctx0" brushRef="#br0" timeOffset="4943">9348 2117 3,'8'-6'3,"5"-2"-1,1 1 0,1-1 0,3-1 0,1 2 0,1 0-1,-1 3 0,4-2 0,4 1-1,-2 2 1,-3 2-1,-3-2 0,-1 2-1,-3 2 1,-7 2-2</inkml:trace>
  <inkml:trace contextRef="#ctx0" brushRef="#br0" timeOffset="5101">9265 2274 1,'-2'3'3,"0"1"-1,2 0 1,2 2-1,0-2 0,4-1-1,5-1 1,1-1-1,3-2 0,3 0 0,3 0 0,2 0 1,1 0-2,-1 1 0,2-1 0,0 1 1,2 0-1,-7 3 0,3-2 0,-6 0-1,-3-1-1,-1 0 1,-3 3 0</inkml:trace>
  <inkml:trace contextRef="#ctx0" brushRef="#br0" timeOffset="5785">8268 2299 1,'-4'-9'2,"2"0"0,0 0 0,0 1-1,2 0 0,2 0 1,-2 0-1,2 0 0,0 1 0,2 0 0,5 1 0,-3 0 0,2 0-1,2 2 1,1-1 0,3 2 0,-1 0 1,3 1-2,-1 1 1,-7 1 0,2 0 0,1 0-1,3 2 1,-2 0-1,1 1 0,1 0 0,-1 3 0,-1 0 0,-2 1 0,1 0 0,-1 2 0,-2 0 0,-1 2 0,-1-1 0,-2 2 0,0 0 0,-2-1 0,-2 2 0,0-1 0,-4 2 0,0-2 0,-2 1 0,-3-1 0,-1-2 0,0 2 0,-3-2 0,1 2 0,-5-4 0,1 0 0,1-1 0,-1-1 0,-1 1 0,-1-2 0,-13 3 0,4-4 1,4-1 0,9-1-1,-1-3 0,5 0 0,4 1 0,3-3 0,6 0 0,-1-1 1,4-1-1,2-3 0,4 1 0,3 0 0,-1 2 0,5 3 0,-11 0 0,3 4 0,1-1 0,0 0-1,3 0 1,-1 1 1,5 1-2,-2 1 2,-1 2-1,1 1 0,-1 1 0,1 0 0,-3 2 0,-1-1 0,1 2 0,-1 0 0,-3 1 0,-2 1 0,0 1 0,-3-2 0,-3 1 0,-2 0 0,0 1 0,-5-1 0,1-1 0,-4 1 0,0 0 0,-3-1-1,-1-2 1,-2 1 0,1-2 0,-3-1 1,1-1-2,-3 0 2,1-1-1,-2 0 0,1-3 0,-1-1 0,3 1 0,-1-3 0,-2 0 0,3-3 0,1 2 0,1-2 0,2-1 1,-9-6-1,0 2 0,9-2-1,1 1-1,5 3 0</inkml:trace>
  <inkml:trace contextRef="#ctx0" brushRef="#br0" timeOffset="7858">92 2339 2,'0'0'2,"-2"1"0,2-1 0,-2 2-1,0 2 0,-2 3 0,0 0 0,-2 1 0,-3 1 0,3 4-1,-2 2 0,0 1 0,-1 2 1,3 0 0,-2 1 0,2 1 0,2-1-1,-1 1 1,3-1 0,2-1-1,0 1 0,7-3 0,-3 1 0,4-2 0,2-2 0,5-2 2,-1 0-2,5-4 0,2-2 1,3 0-1,5-3 0,0 0 0,2-1 0,2-2 0,1-1 0,-3 0-1,0 0 1,0-2-2,-5 0 1,1-1 0,-2 0 0</inkml:trace>
  <inkml:trace contextRef="#ctx0" brushRef="#br0" timeOffset="8182">214 2261 1,'7'-4'2,"-1"0"0,0-1-1,2-2 1,13-6-1,-2 2 0,3 0 0,1 2 0,0 2-1,-2 1 0,-3 3-1</inkml:trace>
  <inkml:trace contextRef="#ctx0" brushRef="#br0" timeOffset="8362">128 2478 1,'0'0'2,"0"-1"0,2-2-1,2 0 0,2 0 0,2-3 0,3-1-1,1 0 1,2 0-1,3 0 0</inkml:trace>
  <inkml:trace contextRef="#ctx0" brushRef="#br0" timeOffset="8562">626 2428 1,'0'0'2,"0"0"0,0 0 0,0 0 0,0 0 0,0 0-1,0 0 0,0 1 0,2 2 0,0 0 0,-2 1 0,2-1-1,-2 2 0,2 0 1,-2 0-1,0 1 0,0 0 0,0 1 1,-2 0-1,2 0 0,-2 1 0,2 1 0,-2 3 0,0-2 0,0 3 0,0-1 0,-2 1 0,2-1 0,0 1 0,-3 1-1,1 0 0,2-1 1,-2-1-1,2-2 0,0 0 1,0 0 0,0-2-1</inkml:trace>
  <inkml:trace contextRef="#ctx0" brushRef="#br0" timeOffset="8878">750 2256 2,'4'-5'2,"0"0"0,3 0 0,-1 0-1,2 2 0,-2 1 0,3-2 0,-1 2 0,0 1 0,0 2 0,1 0-1,-1 0 0,-2 3 0,0-2 0,0 1 0,1 2 1,-3 1-1,2 0 0,-4 1 0,0 1 0,0 0 0,0 0 0,0 0 0,-2 3 0,2-3 0,-2 2 0,3 0 0,-3 0 0,2 1 0,0-3 0,0 1 0,2-1 1,4 0 0,0 0-1,3 1 0,-1-1 0,2 0 0,1-1 0,-1-1-1,5 2 2,-3-1-1,-1-1 0,-1 0 0,3 3-1,-5-2 2,2 1-1,-3-1 1,-3 1 0,0-1-1,0 1 0,-2 1 0,-2-1 0,-2 2 2,-2-1-2,0-1 0,-4 1 0,2 1 1,-2-1-1,-2-1 0,-1 0 0,3-1 1,-2 1-1,-1-2 0,3 1 0,2 0 0,-2-2-1,4 0 0,0-1-2</inkml:trace>
  <inkml:trace contextRef="#ctx0" brushRef="#br0" timeOffset="9318">1524 2415 2,'-7'7'2,"-1"-1"1,-4 4-1,-1-1 0,1 1 0,-5 3 0,1-1-1,-1 1 0,-1 0 0,1 0 0,1 1-1,-1-1 0,0 0 0,3 0 0,2-2 1,-3 0-1,7-2 0,-3-1 0,3-1-1,2-1 0,2-3 0,2 1 0</inkml:trace>
  <inkml:trace contextRef="#ctx0" brushRef="#br0" timeOffset="9488">1395 2336 2,'2'0'2,"1"-1"0,-1 2 1,2 3-1,-2-1 0,2 3-1,2 2 1,-2 2-1,2 0 0,1 1 0,-1 1 0,0 2-1,0 1 2,0 2-1,5-1 0,-3 0-1,0 2 0,3-2 0,-1 1 0,-2 1 0,5-2-1,-3 0 0,2 0-2</inkml:trace>
  <inkml:trace contextRef="#ctx0" brushRef="#br0" timeOffset="9757">1983 2093 3,'0'5'3,"-2"0"-1,0 3 0,0 1-1,-1 3 1,1 2-1,0 2 0,2 1 0,0 3 0,0 1 0,0 2-1,2 2 1,0-1 0,3 2-1,-1-1 0,2 1-1,0 0 0,-2-2 0</inkml:trace>
  <inkml:trace contextRef="#ctx0" brushRef="#br0" timeOffset="9978">2020 2150 3,'-6'-7'3,"2"0"-1,-3 0 1,3-1-1,0 0 0,2 0 0,2 0-1,2-1 0,2-1 0,3 1 1,3 1-1,4 0-1,5-1 1,2 0-1,6 1 1,35-8-1,2 1 0,0 2 0,6 1 0,-35 6 0,9 1 1,3 0-1,1 0 0,6 1 0,53-4 0,-3-1 0,-9 1 0,-4 0 0,-4 1 0,-3 0 0,-5-2 0,-2-2 0,-5 1 0,-4 1 0,-4-2 0,-4 1 0,-6-1 0,-4 2 0,-5-2 0,-1-1 0,-5-1 0,-6 1 0,-4 3 1,-2 1-1,-4 1 1,-3 0 0,-1 0-1,-3 1 0,1 4 0,-3-1 1,3 3-2,-3 2 1,-1 0 0,1 4 0,-5-3 0,-3 2 0,4 1 0,1 1 0,-1 1 0,0 3 0,3 1 0,-3 1 0,4 1 0,-1 1 1,-3 1-1,3 0 0,-1 2 0,0-1 0,1 2 0,-3 0 0,3 0 0,-1 1 0,-2 1 0,1-1 0,-3 1 0,0 0 0,1 0 0,-1 1 0,-2-1 0,0 1 0,-2 0 0,0 0 1,-1 0-1,-1-1 0,0 1 0,-2-1 0,0-1 0,2-2 0,-2 3 0,0-2 0,0-1 0,2 0 0,-2-2 0,0 2 0,2-2 0,-2-1 0,4 0 0,-4 0 0,2-1 0,2-1 0,-2 1 0,0-1 0,2 0 0,1-2 0,-1 1 0,0-1 0,0 0 0,0-2 0,-2 1 0,-2-2 0,-2 1 0,0-1 0,-2-1 0,0 1-1,-7-1 1,1 0 0,-2-1 0,-7 0 0,1 0 0,-7-2 0,-2 1 0,-6 0 0,-7-3 0,-5 1 0,-3-1 0,-5-1 0,-5 0 0,-2-1 0,-2-1 0,-2 0 1,-3-2-1,1 1 0,4 0 0,0-2 0,6 2 0,0-3 0,7-1 0,1 0 0,9-1 0,2 1-1,4-4 0,6 2-1,2-1 0</inkml:trace>
  <inkml:trace contextRef="#ctx0" brushRef="#br0" timeOffset="10791">3476 1969 1,'-8'-1'2,"2"-2"-1,-1 5 1,1 0 0,4 1-1,-2 3 0,2 2 1,0 5 0,2 2 0,0-5-1,2 1 0,0 4 0,0 4-1,2 3 1,0 0-1,0 3 2,3 1-2,-1 3 0,0 0 1,0 0 0,0 1-1,1 0 0,-1-2 1,0-3-1,0 1 0,0-2 0,-1-3-1,1 0 0</inkml:trace>
  <inkml:trace contextRef="#ctx0" brushRef="#br0" timeOffset="11246">3739 2177 1,'0'0'3,"0"0"-1,0 4 0,-2 5 0,2 1-1,2 3 1,-2 1 0,2 1-1,0 0 1,0 2-1,0 1 2,2 1-2,0-1 0,-2-9-1,0 1 1,0 2 0,3 2 0,-1-2 0,0 1-1,0 1 0,2 0 0,7 13 0,3-4 0,-8-3 0,3-4 0,-3-2 0,-4-1 0,0-4 0,0-1 0,1-3 0,-3 0 1,2-2-1,-4-1 0,2 2 0,-2-4 0,2 0 0,-2-1 0,0 0 0,0-4 0,4 1 0,-4-4 0,2 4 0,2-2 0,5 0 0,-3 0 0,0 0 0,0 2 0,0-1 0,3-1 0,-3 4 0,2-2 0,-6 3 0,2 1 0,-2-1 0,0 1-1,1 0 1,-1 0 0,0 1 0,-2 0-1,0 1 0,0 0 0,-2 1-1,0 1-1</inkml:trace>
  <inkml:trace contextRef="#ctx0" brushRef="#br0" timeOffset="11786">3534 2250 2,'2'-3'2,"4"-1"0,0 0-1,1 0 1,3 0 0,0-1-1,1 0 0,3-1-1,15-3-1,-2 3 1</inkml:trace>
  <inkml:trace contextRef="#ctx0" brushRef="#br0" timeOffset="11948">3865 2204 1,'0'0'2,"0"0"0,0 3-1,6 5 1,-4 2-1,0 0 1,4 5-1,1-1 1,-1 3-1,0 0 0,-4 4 0,2 0 0,0-3 0,-2 2-1,-2 1 0,3-2 1,-3-2-1,-3 3 0,1-4 0,0-3 0,0-1 0,-2-2 0,4-3 0,-2 0 0,0-3 0,-4-2-1,0-6 0,6 1 1,2-3 0,2-5 0,-2-2 0,4-1-1,2-7 0,1-5 1,1 2 0,0-2 0,3 1 0,-3 0 1,0 4 0,3 2-1,-1 1 0,1 3 0,-3 5 0,0 0 0,-6 7 1,1-1-1,-1 2 0,2 2 0,0 0 1,-2 2-1,2 1 0,1 0 0,-1 3 0,0 0 0,-2 1 0,2 1 0,-1 0 0,-1 1-1,-2 1 1,0-2-1,0 2 0</inkml:trace>
  <inkml:trace contextRef="#ctx0" brushRef="#br0" timeOffset="12434">4293 2514 1,'0'0'2,"0"0"0,0 0-1,2 0-1,0-3 1,2-1-1,3 1 0,-3 1 0,2-2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6:14.48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0 3,'0'-1'3,"0"-1"0,0 1-1,0 1 0,0 0-1,0 0 1,0 0-1,0 1 0,-2 4 0,0 1-1,0 3 1,0 3-1,0 2 2,2 3-1,0 3-1,0 1 0,4 1 0,-2 4 1,4 1-1,0 1 1,2 4-1,5-1 0,1 2 0,5 2 0,4 1 0,2-1 1,6 1-1,4 1 0,4 0 0,4-1 0,5 0 0,2-1 0,3 0 0,5-3 0,4 1 0,2 0 0,7-2 0,5-2 0,3-1 0,2-2 0,1-3 1,5-2-1,-2-3 0,2-1 1,0-5 0,-2-1-1,-1-3 0,-3-3 0,0-4 0,-5-2 1,1-4-1,1-3 0,-3-4 1,1-2-1,-1-4 0,-1-3 1,1-2 0,-3-1 0,-2-1-1,1-2 0,-5-2 0,-2 2 0,-2-3 7,0 1-1,-2 1-8,-4 2 1,-4 1 0,-5 1 0,-1 2 0,-5 3 7,-4 0-1,-2 2-7,-4 0 0,-2 2 1,-4 1 6,0 3 6,-4 0-7,-1 1-1,-1-1-7,-4 4 7,1-1 6,-4 1-8,1 2 6,-3 1-13,1 1 1,-3 1 0,0 1 1,-2 1 0,1 0 1,-3 0 0,2 0 0,-2 1 0,0-1 1,-2 1 0,0-1 0,0 1 0,-2 2 0,0-3 0,0 1 0,-2-1 1,2 0-1,-2 0 0,2-1 0,0 1 1,0 0-1,0-3 1,0 1 0,2-1 0,-2 0 0,2 0-2,-2 0 2,2 0 0,0-1 1,1 3 0,1-1 0,0 0-1,-2-1 1,0 1 0,2 0 1,-2-1-1,2 1 0,0 1 1,-1-3 0,1 3 0,0-2 1,-2 0-1,0 1 0,-2 1-1,2 0 1,0 0 0,-2-1 0,0 2 0,2 0 0,-2-1 0,-2 1-1,2 1 0,-4-1 0,0 3 1,-4 1-1,-5 1 0,-3 1 0,-3 1 0,-4 0 0,-4 0 0,-2-1 0,-2 1 1,-4 1 0,0-1 0,0 2-1,-2-1 0,-1 0 0,1 0 0,-2-1 0,2 0 0,1 2 0,1-2 0,4 0 0,0-1 0,4 3 0,5-4 0,-1 1 0,4-1 0,5 0 0,3-2 0,3 2 0,4-3 0,6-1-1,4-1 1,5 0 0,1-2 0,9 0 0,-1-2-1,7 1 0,2-3 0,2-1 1,4 0-1,5-1 1,-1 0-1,0-1 1,1 1 0,1-1 0,-4 1 0,-2 0 0,1 0 1,-3 2-1,-2 0 0,-2 0 0,-2 1 0,-5 2 0,-1 1 0,-2-1 0,-3 3 0,-1 3 0,-5-2 1,0 3 0,-1 1-1,-3 2 0,-4 4 0,0 1 0,-2 1 0,0 2 0,-2 0 0,-2 2 0,0 0 1,-1 0-1,1 1 0,-2-1 0,0 0 0,2 1 0,0 0 0,-1 0 0,-1-1 0,2-1 0,0 0 0,0-1 1,0 0-1,2-1 0,-3-1 1,3 0-1,0-1 0,0-2 0,0 0 0,2-1 0,0-1 0,-2-2 0,2-1 0,0 0 0,2 0 0,-2-3 0,2 2-1,0-3 1,2 0 0,-1-1-1,-1 1 0,2-1 0,-2-1 0,2 0 0,-2 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7:18.02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7494 1 2,'2'-1'3,"-2"1"0,4-1-1,-4 1-1,0 0 1,0 0 0,0 0 0,0 0-1,2 0 0,-4 0-1,2 1 1,2 0 1,-2 1-2,2 2-2,0-1 1</inkml:trace>
  <inkml:trace contextRef="#ctx0" brushRef="#br0" timeOffset="1722">34 329 2,'-4'-3'1,"-1"2"0,5-1 1,-4 0-1,2 1 0,0-2 1,0 1-1,0 1 0,0 0 0,0-1 0,2 1 0,-2 0 0,2 0 0,-2-1-1,0 0 1,2 1-1,0 0 1,-2 0-1,2 0 1,0 1-1,-2-1 0,2-1 0,2 1 0,2 1 0,0 0 0,4 3 0,3-2 2,1 0-1,2 1-1,5-1 1,2 1 0,1 0-1,5 0 0,2 1 0,4-2 0,38 2 0,-7 0 0,-2 2 0,0-1 0,-31-2 0,4-1 0,-2 0 0,0 1 0,2-1 1,-1 0-1,-3-1 0,0 2 0,-5-1 0,1 1 0,-2-2 0,-4 0 0,0 0 1,-3 0-1,-3 0 0,-1 0 0,-1 0 1,-3-2-1,0 2 0,-2-1 1,-1 1-1,-1-2 0,0 2 0,0-1-1,1 0 0,-1-1-1,-2 0 0</inkml:trace>
  <inkml:trace contextRef="#ctx0" brushRef="#br0" timeOffset="2429">2172 197 2,'0'-1'3,"-2"0"-1,0 1 0,0-1 0,2 2 0,-2-1 0,2 0-1,0 0 0,0 0 0,0 0 0,0 1 0,0 2 1,2-1-2,-2 1 1,4 0 0,-2-1 0,5 2 0,1-1 0,4-2 0,3 3-1,5-4 0,3 1 1,0-2-1,4 2 0,0-1 0,4-1 0,4 1 0,2 0 0,0-5 0,5 3 0,-1 1 0,5-2 0,-1 0 0,-2 2 0,1-2 0,-3 0 0,1-2 1,-3 0-1,-2 1 0,-2-3 0,-2 2 0,-4 2 0,-2-1 0,-6 1 0,-2-2 0,-5 3 0,0-3 0,-3 2 1,-3 0-1,-2 1 0,-2-2 0,1 2 0,-3 0-1,-2-1 0,-2 1 0,2 0-1,-2 1 0</inkml:trace>
  <inkml:trace contextRef="#ctx0" brushRef="#br0" timeOffset="2834">2245 361 1,'-4'2'3,"-1"-1"-2,1-1 1,2 0-1,2 1 0,0-1 0,-2 2 0,2-1 0,0-1 0,2 0 0,-2 0 0,2 2 0,0 0 0,0-2 0,3 1 0,1 1 2,2-1-2,2-1 0,5 0-1,3 0 0,3-2 1,4-1 0,2-1 0,4 0-1,4-3 1,4 1 0,3-1-1,1-1 0,5-2 0,1 1 0,-1 1 0,-1 0 0,-1 2 0,-5-1 0,1 0 0,-5 1 0,-2 0 0,-4 2 0,-2 0 0,-2 1 0,0-2 0,-4 5 0,-7-3-1,-1 1 0,-5 2 1,-4 4-1,-2-1 0,-2 1 0,-6 1 0,-2 3 1,-2 1-1,-7-1-2</inkml:trace>
  <inkml:trace contextRef="#ctx0" brushRef="#br0" timeOffset="3189">2385 482 2,'0'-1'1,"0"1"1,0 0 0,0 0 0,4 1 0,3-1 0,-1 1-1,2-1 0,3 0 0,1 0 0,0 0 0,5-1 0,1 0-1,1 1 1,4-2-1,2-1 2,2 2-1,-3-1-1,5 0 1,2-2-1,0 3 0,0-2 0,5-1 0,-3 1 0,-2-1 0,-2 2 0,0-3 0,-3 0 0,-1 3 0,-4-1-1,0-1 0,-7 2-1,1 2 2,-3-1 0,-4 1-1,-1-2 0</inkml:trace>
  <inkml:trace contextRef="#ctx0" brushRef="#br0" timeOffset="4307">4038 345 1,'-2'-1'3,"0"2"-1,0-2-1,0 1 1,4 0-1,-2 0 0,0 0 0,0 0 0,0 0 1,0 0-1,0 0 0,0 0 0,0 0 0,0 0 0,0 0 1,0 0-2,0 0 1,0 0 0,0 0 0,0 0-1,0 0 0,0 0 0,0 0 1,2 0-1,0 2 0,0-2 0,-2 0 0,0 1 0,4 1 1,0-2-1,2 0 0,1 0 0,-1 0 0,2-2 0,4 0 0,1 2 0,1-1 0,3-3 0,-1 3 0,1-3 0,6 1 0,-3 2 0,3 0 0,2 0 0,2-3 0,-2 2 0,2-3 0,-1 2 1,-1-2 0,2 2 0,2-1-1,-2 1 0,0-1 1,2 1-1,-2-1 0,-2-2 0,-1 2 0,1-2 0,2 0 0,2 0 0,2 1 0,0 1 0,4-2 0,0 3 0,3-1 0,-3 3 1,4 0-1,0-4 1,3 3 0,-1 3-1,1-2 0,1-1 0,-2 2 0,3 0 0,-1-2 0,3 1 0,3 1 0,-5 0 0,3 0 0,-1-1 0,-1 0-1,1 1 1,-1-1 1,-3 0-1,-1-1 0,0 0 0,-1 2 0,-3-1 0,2 0 0,-2 0 0,-1-2 0,-1 1 0,0-1 0,0 3 0,2-3 0,-1 2 0,-3 0 0,2-3-1,0 3 1,0-1 0,-2 0 1,-2 2-1,2-2 0,0 1 0,-2 1 0,0 0 0,-2-2 0,0 3 0,0-1 0,-2 1 0,2-3 0,-2 2 0,0-1 0,2 2 0,-4-1 0,2 2 0,-1-3 0,-1 0 0,2 1 0,-2 0 0,-2 1 0,-3 0 0,-1-3 0,0 1 0,1 2 0,-5-1 0,1 1 0,-3 0 0,-3 0 0,3 1 0,-3-2 0,-2 0 0,0 1 0,-1-1 0,1 0 0,-2 1 0,0 0 7,1 1-8,-1 2 1,0-3-1,0-2 1,-2 3-1,0-1 1,3-1 0,-3 2 0,2 0 0,0 0 0,0-1 6,3 1-7,-3 0 0,0-3 0,-2 0 0,2 1 0,3 2 1,-3-2-1,-2 0 1,0-1 6,0 0-7,-2 2 0,2 0 0,-4 0 1,3-1-1,-1 1 0,-2-1 1,2 0 0,-2 0 0,2 0-1,-2 1 7,2-2-7,-2 1 7,0 2-7,2-3-1,0 2 1,0-1 0,-2-1 6,-2 1-7,4 0 0,-2 0 0,0 0 1,0 0 7,0 0-7,0 0-1,2 1 7,-2-1 0,2 2-7,-2-4 0,0 4 0,0-2 0,2 1 1,-2-1 0,2 1 0,-4 0 6,0-2-6,2 1-1,0 0 1,0 0 6,0 0-7,0 0 1,0 0 0,0 0 0,0 0 0,0 0 0,0 0 0,0 0 0,0 2 0,0-1 0,-4 6-1,0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8:53.55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49 1,'4'0'3,"-2"0"-1,-2-3 0,4 3 0,-1-1-1,1 0 1,-4-2-1,2-2 1,0 3 0,-2-1-1,2 1 0,0-2 1,-2 1-1,2-1 0,0 2-1,0 0 0,0 1 1,2-2-1,0 1 0,3 1 1,-1-4-1,4 5 0,1 0 0,1-1 0,5 1 1,-1 1 0,5-1 0,-1 3-1,5-1 0,4 0 0,4 2 0,5 0 1,3-1-1,4 2 0,3 0 0,6 0 0,0 2 0,1-1 0,1-1 0,0-1 1,-2 2-1,0-2 0,-1 1 0,-1 1 0,4-3 0,-2 2 0,-1-3 0,1 2 0,-2-1 0,0 1 0,-3-3 0,-1 1 0,-1 2 0,-1-1 0,-5-2 0,-1 1 1,-3-2-1,-2 1 0,-4-1 1,-2 0-1,-2-1 0,-2 1 0,-3-2 1,-1 1-1,0 0 0,-5 0 0,1 1 0,-5 0 0,-1 0 0,-3 0 0,2-1 7,1 0-8,-7-1 7,-2 2-7,2 0 0,-2 0 0,0-1 0,-2 1 7,2 0-7,-2-1-1,0 1 1,-2 0 0,2 0 0,0 0 0,0 0 0,0 0 0,0 0 7,0 0-1,-2-1-7,0 0 0,-2 1-1,0 2 1,-5-1 0,1 2-1,0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8:01.58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7322 20 2,'-2'-2'1,"2"1"1,0-1 0,-2 0-1,0 0 0,0-1 1,-1 2-1,3-2 0,0 2 0,0 0 0,3 0 0,-6 1 0,1-1 0,2 0 0,2 1 0,-2 0 1,0 0-2,0 0 0,0 0 0,0 0 0,0 0 0,0 0 1,0 0-1,0 0 1,0 0-1,0 0 0,7 2 0,1 0 0,2-1 0,3 2 0,1-2 0,3 1 0,3 1 0,1-2 0,2 1 0,2-2 1,2 1-1,2 0 1,2-1-1,2 0 0,0 2 0,2-2 0,2 0 0,4 0 0,1 1 0,1-1 0,3 0 0,-1-1 0,3 1 1,1 0-1,-3 0 0,-1 1 1,1 0 0,-5 1-1,3 1 0,-3-2 0,1 2 0,-3-2 0,-2 2 0,-2-1 0,2 0 0,1 1 1,-1-1-1,0 2 0,-2-3 0,0 0 0,-1 2 0,1-2 0,-2 3-1,2-2 1,-2-1 0,0 2 0,0-1-1,0 0 1,0 1 1,-2 0-1,0 1 0,-2-2 0,-4 2 0,2-2 0,-4 0 0,2 2 0,-5-3 0,1 1 0,0-1 0,-3-1 0,1 0 1,0 3-1,-1-2 0,3 0 0,-3-1 0,1 0 0,0 1 1,-1-1-1,1 1 0,2 0 0,-1-1 0,1 2 0,-2-2 0,-1 0 0,3 1 0,2 0 0,-3-1 0,3 1 0,-2 0 0,2-1 0,-3 0 0,3 1 0,0-2 0,-3-1 0,3 1 0,-2 1 0,0 0 0,1 0 0,-1-1 0,0 1 1,-3-3-1,-1 2 1,1 1-1,-1 0 1,-1 0-1,1 0-1,-5 0 1,-1-2 0,-3 1 0,0 1 0,-1-1 1,-1 2-1,-4 0 0,0-2 0,0 0 0,0-1 0,-4 4 0,2-2 0,0 0 0,-2 0-1,2-3 0,-4 1 0,0 2-1</inkml:trace>
  <inkml:trace contextRef="#ctx0" brushRef="#br0" timeOffset="45376">2153 1542 2,'0'0'2,"0"0"0,-2-1-1,2 1 1,0 0-1,0 0 0,0-1 0,0 1 0,0-5 0,4 1 0,0 2 0,1 0-1,-3 1 0,0-1 1,-2 1 0,2-1 0,2 1-1,0-2 1,2 2-1,-2 2 0,3-1 0,-3-2 0,2 1 0,4-1 0,1 0 0,-1 1 2,2 0-2,1 0 0,1 1 1,-1 0-1,3 0 1,5-1-1,-3 0 0,1-1 0,4 2 0,0 2 0,-1-2 1,1 1-1,2 0 0,0 1 0,0-2 1,-1 1-1,1 1 0,2-2 0,0-2 0,0 4 0,-2-2 0,-1 1 0,-1 2 0,0 0 0,0 0 0,2 1 0,4-2 0,-5 0 0,3-3 0,0 0 0,2 3 0,2-1 0,2 1 0,0-1 0,0-1 0,0-1 0,1 1 1,-1 0-1,0-2 1,0 1-1,0 1 0,0-1 1,-2 1-1,-2 0 0,2 1 0,-2-2 0,0 1 0,0 1 0,-2 2 0,2-1 0,-2-2 0,0 1 0,1 1 0,-3 1 0,0-3-1,0 2 1,-2-1 0,-1 0 0,3 2 0,-2-2 0,0 0 0,-1 1 0,-1 2 1,0-3-1,-3 0 0,-1 0 0,0 2 0,-3-2 0,1 1 0,-3-2 0,2 1 0,-1-1 0,-1 1 0,1-2 0,-1-1 0,0-2 0,-1 2-1,3-1 1,-1-1 1,-1 2-1,1 0 0,-1-2 0,0 2 0,1 1 0,-3-1 0,2 0 0,-1 1 0,-1 1 0,3-2 0,-1 2 0,-2 0 0,-1 2 0,1-3 0,0 0-1,3-1 1,-3 2 1,0-1-1,1 0 0,-1 1 0,0 0 0,1 0 0,-1 0 0,0-1 0,5 0 0,-5 0 0,1 1 0,-1 0 0,0-2 0,3 0 0,-1 1 0,0 1 0,1-1 0,-3 0 0,5-2 0,-3 2 1,-2 1-1,1 0 0,3-1 0,-3 0 0,-1 2 0,2 0 0,1-1 0,-1 0 0,-1 0 0,-1 1 0,2-1 0,-3 1 0,3-1 0,-2 2 0,1-1 0,-1-1 0,2-1 0,1-1 0,-1 1 0,3 1 0,-1-3 0,1 0 0,-1 2 0,1 1 0,-1-1 0,1 0 0,-1-1 0,3-1 1,-3 2-1,1 1 0,-1 0 0,1 0 0,-3 0 0,2 1 0,-1 2 0,1-3 0,1 1 0,-1-1 0,1 1 0,-1 1 0,5-1 0,-3 1 0,-1 0 0,1-3 0,1 2 0,-3 1 0,3-1 0,2 2 0,-3-3 0,5 0 0,-7 0 0,5 1 0,0 0 0,1 0 0,-1 0 0,-1-1 0,-1 0 0,0 0 0,3-1 0,-1 2 0,-3-1 0,1 2 0,-1-2 0,1 1 0,0 0 0,-3 1 0,0 3 0,1-4 0,-3-1 0,3 2 0,-1 0 0,3-1 0,-7 1 0,5-1 0,-3 0 0,3 2 0,-3-1 0,2 1 0,-1-1 0,-1 0 0,5 0 0,-5-2 0,5 0 0,-1 1 0,3-2 0,-2 0 0,3 1 0,-1-2 0,-1 3 0,5-1 0,2-1 0,-6 1 0,3 0 0,1 1 0,-4-2 0,3 1 0,-1-1 0,-2 1 0,1 1 0,-1-2 0,0 1 0,1 1 0,-1-2 0,0 2 0,-1-2 0,1 1 0,-1 0 0,-1 1 0,0-1 0,1 1 0,-1 1 0,-1-1 0,-1-1 0,1 3 0,1-3 0,-3 0 0,1 1 0,-1-1 0,-1 0 0,1-1 0,1 1 0,1-3 0,-1 6 0,-3-2 0,3-1 0,-3 1 0,2-1 0,-1 0 0,1 0 0,-1 0 0,1 1 0,3-2 0,-5 1 0,3-1 0,-1 1 0,1 0 0,-1 0 0,1-1 0,-3 2 0,4 0 0,-1-1 0,-1 0 0,1-1 0,-1 2 0,3 0 0,-5 0 0,3-1 0,-3-1 0,3 2 0,-1 1 0,1-2 0,-3 0 0,0 1 0,3 1 0,-3-2 0,3 1 0,-3-1 0,1 1 0,-1-1 0,0 0 0,1 0 0,1 0 0,1 0 0,-3-1 0,1-1 0,-1 3 0,1 0 0,-3-3 0,2 1 0,1 1 0,-3 0 0,0-1 0,3 2 0,-5-1 0,4 1 0,1-1 0,-3 1 0,3 1 0,-3 0 0,2-2 0,3 0 0,-3 2 0,-1-3 0,3 0 0,1 1 0,-3-2 0,2 2 0,1 0 0,-3-1 0,1 2 0,1-1 0,-1 0 0,-3 0 0,2 2 0,1-4 0,1 1 0,-1 1 0,-3-1 0,0 0 0,3 2 0,-3-1 0,2-1 0,-1 1 0,1 0 0,-1-1 0,1 1 0,-2-1 0,3 1 0,-1 0 0,1 0 0,-3 0 0,2 1 0,-1 2 0,3-3 0,-1 3 0,-1-3 0,0 1 0,1-1 0,-1 1 0,1 0 0,-1-1 0,2 1 0,-1-2 0,-1 2 0,1-2 0,-1 1 0,3 1 0,-1 0 0,1 1 0,-1-2 0,1-2 0,-1 5 0,3-4 0,-1-1 0,-1 2 0,-3-1 0,2 0 0,3 1 0,0 0 0,-3 0 0,3-1 0,-1-1 0,1 2 0,-3 0 0,3 0 0,-1 1 0,1 0 0,-3-2 0,3 1 0,-1 1 0,1-1 0,-1 1 0,1 0 0,-3-1 0,5 0 0,0 1 0,-3 1 0,1-4 0,-1 2 0,1 3 0,-1-2 0,3 1 0,-4-1 0,3 1 0,-1-1 0,-1-1 0,1 0 0,1 0 0,-1 0 0,-1 2 0,3 0 0,0-2 0,-1 2 0,1 0 0,-3-1 0,5-1 0,-2-2 0,1 1 0,3 2 0,0-1 0,-2 1 0,-1 0 0,1-1 0,0 1 0,-3-1 0,5 1 0,-2 0 0,-1 1 0,1-2 0,-2 3 0,1-2 0,-1 0 0,0 1 0,-3-1 0,1 0 0,1-1 0,-1 1 0,1-2 0,1 0 0,-2 0 0,1 2 0,-1-2 0,1 1 0,-1 0 0,0-2 0,-1 2 0,1-1 1,-1 1-1,1 0 1,1-2-1,-1 1 0,1 1 0,-3 0 0,-1 0 0,1 2 0,-1-2 0,-1 0 0,-1 0 0,1-2 0,-3 1 0,0-1 0,-3 4 0,-3-2 0,0 0 0,0 1 0,-2-1 1,0-1-1,0 1 0,0 0 0,-2-2 0,0 1 0,-2 1 0,2 0 0,2 0 0,-2 0 0,0 0 7,0 0-7,0 0 0,0 0-1,0 0 0,0 0 1,0 0-1,0 0 1,0 0-1,0 0 0,0 0-1,0 0 0,0 0 0,0 0-1</inkml:trace>
  <inkml:trace contextRef="#ctx0" brushRef="#br0" timeOffset="49446">6 2668 2,'-4'-4'2,"4"-1"0,-2 2-1,2-2 1,-2 1 0,4 0 0,-4-1-1,2 2 0,0 0 0,2 0 0,0 0 0,-2 2 0,0-2 0,-2 2-1,2 1 2,0-1-2,0 1 0,0 0 0,0 0 0,0 0 0,0 1 0,2 0 0,0 0 1,2 2 0,3-1 0,-1-1-1,0 2 0,0 0 0,2 0 0,1 0 0,1 0 1,0 1-1,3-2 0,-1 2 0,3-2 1,-1 1-1,5 0 0,-1-1 1,1-1-1,-2 0 0,3 2 0,-1-3 0,-9 0 0,3 1 1,-3-1-1,4 0 0,1 0 0,-1 0 0,1 1 0,-1 1 0,1 0 0,-1 0 0,1 0 0,-1-1 0,1 2 0,-3-1 0,1 0 0,-1 1 0,0-1 1,-1 1-1,1-1 0,-2 0 0,1 0 0,-3-1 0,0 2 0,3-2 0,-5 0 1,4 0-1,-4 0 0,1 1 0,1-1 0,-2-1 0,0 2 0,1-1 0,-1 0 0,0 1 0,-2-1 0,2 0 0,1 1 0,-3-2 0,2 1 0,0-1 0,0 2 0,0-1 0,1 0 0,-1-1 0,0 0 0,0 0 0,3 0 0,-3 0 0,0 0 0,2 0 0,-2 0 0,5-1 0,5 0 0,1-1 0,-3 2 0,5-1 0,0 1 0,-1 0 0,5 0 0,0-2 0,-1 1 0,1 0 0,0-1 0,-11 1 0,3 0 0,1 0 0,1 0 0,2 0 0,1-1 1,1 0-1,2 1 0,-1 0 0,1 0 0,0-1 0,2 1 0,0-1 0,-1 0 0,1-1 0,0 1 0,27 0 0,-5-2 0,-5 1 0,-3 0 0,-2 1 0,-4 0 0,2 1 0,1-2 0,-3 1 0,-19 0 0,5-1 0,-1 2 0,1 0 0,2-1 0,-1 0 0,1 2 1,2-1-1,0 1 1,-1-2-1,3 1 0,0 0 0,0-1 0,-2 1 0,1 0-1,1 1 1,25-1 1,-7 0-1,-6 0 0,1 1-1,-5-2 1,0 1 0,-4 1 0,0 0 0,-2 0 0,-2 0 0,-3 0 0,1 0 0,-4 1 0,3-1 1,-13 0-1,3 0 0,-2 0 0,3 2-1,-1-2 2,1 0-1,1 0 0,1 0 0,-3 0 0,2 0 0,3 0 0,-2 0 0,1-2 0,-1 2 0,1-1 0,1 1 0,-1-1 0,1 1 0,-1 0 0,1 0 0,-1 0 0,-1 0 0,1 0 0,1 0 0,14 0 0,-2 0 0,-6-1 0,-3 0 0,-1 0 0,4 1-1,-3 0 1,1 0 0,0 0 1,-1 0-2,-1 0 1,0 0 0,-3 0 1,3 0-1,-1 0 0,1-2 0,-2 1 0,-1 1 0,1 0 0,-11 0 0,2 0 0,3 1 0,-3-1 0,0 0 0,2 2 0,1-2 0,-3 1 0,2 0 0,1 0 0,-1 0 0,0 0 0,1 1 0,-1-1 0,0 0 0,1 0 0,-1 0 0,0 2 0,3-2 0,-1 0 0,1-1 0,-1 2 0,-2-1 0,5 1 0,-3-1 0,1 0 0,-1 0 0,1 0 0,-1 0 0,2 2 0,1-2 0,-3 0 0,13 1 0,2 1 0,-6-1 0,-1 0 0,1 2 0,0-2 0,-3 0-1,1 1 2,0-2-1,-5 1 0,3-1 0,1 1 0,-3 0 0,1-1 0,1 0 0,-1 2 0,-1-2 0,-1 1 7,1-1-8,-1 0 1,-8-1 6,1 2-7,3-1-1,-2-1 1,3 1 0,-1 0 0,0-1 0,1 1 0,1-1 1,0 1 0,-1 1 0,1-2 0,1 0 0,1 1 0,-2-1 0,3 1 0,-1-1 0,1 1 0,-1 0 0,1 0-1,-1 1 1,1-1 0,1 0-1,-1 1 1,-1-1 0,19 4 0,-4-1 0,-2-1 6,-4-1-7,0 1 0,0-1 0,-3-1 1,1 1-1,2 1 1,-5-1 0,1-2-1,2 1 1,-3-1-1,-3 3 1,-1-3 0,1 1 6,-1 0-7,1 0 1,-1 0-1,-2 0 1,-7-1 6,1 0-8,2 0 0,-2 0 1,0 0 0,1-1 1,1 1-1,-2 0 7,2 0-7,1 0 0,-3-1 0,2 1 0,0 0 7,1 0-8,-1 0 7,0-1-7,-2 1 7,3 0-7,-3 0 0,2 0 0,-2 0 1,3 0 0,-3 0 6,0 0-7,-2 0 0,0 0 1,-2 0 0,3 0 0,-3 0 0,0 0 0,0 0 0,0 0 0,0 0 1,0 0 0,-2-1 0,2 0 0,0 1 0,-2 0-1,2 1 1,-2-1 0,0-1 0,2 1 0,-2 1-1,0-1 1,0-1 0,0 1 0,0 0 0,0 0 0,0 0 0,0 0-1,0 0 0,0 0-1,0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8:02.9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68 5 2,'-8'-2'1,"2"0"1,0 1 0,-1 1 0,1-2-1,0 1 0,2 1 0,-2-1-1,1 2 1,-1-1 0,4 1 0,0-1-1,0 0 0,2 1 1,-2 0 0,2-1-1,0 1 0,2-1 0,0 2 1,2 0-1,2 0 1,5 1 0,3-2-1,5 1 0,2 2 0,1-1 2,5-1-2,6 1 0,5-1 1,-3 2-1,4-2 1,4 1-1,5 1 0,2-1 0,5 0 0,1 0 1,4 2-1,0-1 1,6 1-1,-1 0 0,3 1 0,2-2 0,0 0 0,3 3 0,-3-3 0,3 3 0,-1-1 0,2 0 0,-1-1 0,1-1 0,1 2 1,-3 1-1,3-1 1,-5-1-1,0-2 1,-2 2-1,-1-1 0,-3-1 0,0-1 0,-4 0 0,2 2 0,-2-2-1,0-2 1,-6 1 0,-1 0 1,1 2-1,-6-2 0,-1 0 0,1 0 0,-3-1 0,3 1 0,-5 2 0,-1-1 0,3 2 0,-1-2 0,-1 0 0,-1 1 0,1-2 0,-2 2 1,1-2-1,1 2 0,-2-1 0,-3 1 1,1 1-1,-4-1 0,0 1 0,-2-2 0,-2 1 0,0 0 0,-4 1 0,0-2 0,-2 1 0,-4 0 0,-3-2 0,-1 0 0,-3 0 0,-1 0 0,-3-1 0,-4 0 0,3 2 1,-5-2-1,-2-2 1,2 1-1,-2-2 1,0 0-1,-2 1 0,4 0 0,-2-1 0,-2 0 7,2-2-8,-4-1 1,2 2-1,-2-2 0,2 3 1,0 0 0,0 0-1,0 2 0,0-2 1,-2 2 0,0 0-1,2-1-1,-4-1-1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8:04.9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483 1741 2,'-2'-2'2,"-2"1"0,2 0 0,0-2 0,0 2-1,-3 0 0,5 0 0,-2 0 0,0 0 0,0-1 0,2 2 0,0 0 0,0 0-1,0 0 0,0 0 1,0-1 0,2 0-1,0 1 0,2-1 0,1-3 2,3 3-2,2-2 0,5 0 1,1 2-1,7-1 0,6 0 1,6-2-1,6 0 0,7-1 0,4 3 0,6-3 0,6 3 0,4-2 0,2 2 0,3-1 0,1 1 0,1 1 0,-1 0 0,3 0 0,-1 1 0,1-2 0,-1 1 0,1 0 0,-3-2 0,3 0 0,-3-1 0,-1 0 0,-3 1 0,0 0 0,1-1 0,-5-1 0,2 0 0,-6 1 0,-2 0 0,-6 1 0,-7 0 0,-3 2 0,-5-1 0,-4 1 0,-4 0 1,-2 2-1,-4-1 0,0 0 1,-2 0-1,-1 0 0,1 1 0,-2-1 0,2 2 0,-3-2 0,3 1 0,-4 1 0,1-2 0,1 0 0,0 1 0,-1 0 0,3 0 0,0-1 0,-5 1 0,-1 0 0,0 1 0,-3-1 0,1-1 0,-5 1 0,2-1 0,-3 0 0,-3 1 0,0-1 0,0 0 0,-2 0 0,-2-1 0,2 2 0,-1-1 0,-3 0 0,2 0 0,0 1 0,0 0 0,0-1 0,2 0 0,-2 0 0,0-1 0,0 0 0,0 0 0,0 1 0,0-1 0,-2 0 0,2-2 0,1 2 0,-1 0 0,0 1 0,-2 0 0,0-2 0,0 2 1,2 0-1,-4 0 1,2 0-1,0 0 1,-2 0-1,2 0 0,0 0 0,0 0 0,0 0 0,0 0-1,0 0 1,-2 0-1,2 3-1</inkml:trace>
  <inkml:trace contextRef="#ctx0" brushRef="#br0" timeOffset="13919">346 23 1,'3'-3'2,"-3"1"0,2 1-1,0 0 0,-2-1 0,2 1 0,0-1 0,-2 0-1,2 0 1,-2 1 0,0-1 0,2 1-1,-2 0 0,2 1 0,-2-2 1,0 2-1,0 0 1,-2 0-1,2 0 0,0 2 0,-2-2 0,0 1 0,0 2 0,-2 3 0,-3 1 0,-1 0 0,0 4 0,-3 1 1,-1 1 0,-2 2 0,-3 3-1,3 1 0,-5 2 0,0 1 0,3 1 0,-1 1 0,1 0 1,-3 2 0,5-2-1,7-12 0,-1 1 0,0 0 0,0-2 0,-1 2 0,3 0 0,0 0 0,0-2 0,0 0 0,1-2 0,-1 0 0,2-1 0,0-1 0,2 0 0,0-1 0,0-1 0,0-2 0,0 1 0,2-1 0,-3 0 0,3-2 0,0-1-1,3-1-1</inkml:trace>
  <inkml:trace contextRef="#ctx0" brushRef="#br0" timeOffset="14427">98 182 2,'0'0'1,"0"3"0,-2 4 0,0 3 0,-2 1 0,0-4 0,0 3 0,0 0 0,-3 2 0,1 0 0,0 2 0,2 0-1,-2 0 0,-1 1 0,3-1 0,-2 0 0,2 0 0,0 0 0,0-1 0,0 0 0,1-2 0,-1 1 0,2 0 0,0-3 0,0 0 0,0-1 0,2-1 0,0-1 1,0 0 0,0-1 0,2-1-1,0-1 0,0 0 0,2-2 1,3-1-1,-1-1 0,2 0 0,9-2 1,-1-2-1,1-1 0,1 1 0,1 0-1,0-1 2,-3-1-1,1 0 0,3 1 0,-3-1 0,1 1 0,-1-1 0,-2 1 0,-1 1 0,-2-1 0,1 1 0,-5-1 0,0 3 0,-4-2 0,3 3 0,-5-3 0,0 1 0,0 1 0,0 2 0,0 0 0,-4 0 0,2 0 0,0 1 0,2-2 0,-2 2 0,-2 0-1,4 0 2,-2 0-1,0 0 0,0 0 0,0 0 0,0 0 0,-2 0 0,2 0 1,0 0-1,0 0 0,0 0 0,0 0 0,0 0 0,0 0 0,0 0-1,0 0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4:51.98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295 34 1,'-4'-3'2,"0"0"-1,0-1 1,-2 1-1,1-1 0,-1 1 0,0 1 0,0-2 0,0 3 0,-1 0 0,-1 0 0,2-1-1,-2 1 0,-1 0 1,3 1-1,-4 1 0,2 3 0,-1-2 0,-1 2 0,2 0 0,-3 2 0,3 1 0,-2 1 0,-1 1 1,1 3-1,0 0 0,-1 1 0,1 2 0,0 2 1,-1 1-1,1 1 0,2 1 1,-1 2 0,3 0 0,-2 1-1,2 0 0,2 0 0,1 1 0,1 0 2,0-1-2,4 0 1,0 1-1,3 2 0,3-2 0,0 1 1,3-1-1,3 2 0,0-1 1,1 1 0,4-2-1,1 1 0,1-1 0,2 0 0,2-1 0,-1-2 0,3 0 0,0-3 0,4 1 0,0-3 0,2-2 0,2 0 0,1-2 1,-1-3-1,0-1 0,2-1 0,0-2 1,-1-1 0,-1 0-1,0-2 0,-2 1 0,0-3-1,-2 0 2,-2-3-1,2 1 0,-2-3 0,0 1 1,0-2-1,-2-1 0,-2-1 0,-1-2 1,1 0-1,-2-2 0,-2 0 0,-3-2 0,1-2 0,-3-2 0,-1 0 0,-1-1 0,-1-1 0,-3 0 0,0-2 0,-1 1-1,-5 0 1,0 1 0,-2-1 0,-2 1 0,-4 0-1,0 1 1,-4 1 0,-1-2-1,-1 1 0,-2 1 1,-1-1 0,1 0-1,-3 1 1,3-2 0,-3 1 0,-1 0 1,-1 0-1,1-1 0,-1 2 1,1 0 0,-1 0-1,1 1 0,-3 1 0,2-1 0,-1 1-1,-1 2 1,1 2 1,-1 0-1,-2 0 0,3 3 0,-1 0 0,-2 1 0,3 1 0,-3 1 0,0-1 0,1 5 0,-3-2 0,2 4 0,1-1 0,-3 1 0,2 1 0,0 0 0,1 3 0,-3-2 0,2 2 0,-1-1 0,1 1 0,0-1 0,3 1 0,-1 0 0,0 0 0,1-1-1,3 1 1,-1-1 0,3 2-1,-1-2 0,1 1 0,3-1 0,0 2 0,-1 0-2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9:25.3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 1479 1,'0'2'1,"0"-1"1,-2 0 0,0-2 0,2 0-1,0 1 0,0 0 0,-2 1 0,2-1 0,0 0-1,0 0 1,0 0-1,0 0 1,0 0-1,-2 0 1,2 0 0,-2 1-1,0 0 0,2 2 1,0-2 0,-2 1 0,2-1-1,2-2 0,-2 2 0,2-1 0,0 2 0,-2-2 0,0-2 0,-2 1 0,4 1 0,0 0 0,-2 0 2,0 0-2,2-3 0,2 0 1,2 0 0,-2-1-1,7 1 0,-1-1 0,-2 0 0,3-2-1,-1 0 1,0-1 0,5 0 0,-1-2 0,1 1 1,3 1-1,3-3 0,2 0 0,2 0 0,-1-2 0,3-1 0,2 0 0,0 1 0,0-2 0,0-2-1,2 4 1,2-3 0,-2-1 0,0 2 1,2 1-1,1-1 0,1 0 0,-2-2 0,4 3 0,0-3 0,5 2-1,-5-1 2,0 1-1,2-1 0,-1 0 0,-1 1 0,0-2 0,2 0 0,-1-1 0,-3 1 0,2 1 0,0 1 0,-2 0 0,1 0 0,-1 1 0,2-1 0,-4 2 0,2-2 0,0 2 0,-4-1 0,5 2 0,-3 0 0,0-2 0,-4 3 0,0 1-1,0 0 2,-5 4-1,-1-2 0,0-2 0,-2 2 0,-1-1 0,-1 3 0,-3 0 0,-3 0-1,1 1 2,-3 0-1,-1 1 0,0-1 0,-1 2-1,-3-1 1,0 0 1,0 1-1,-2-1-1,-2 2 2,3-2-1,-3 4 0,0-2-1,-2-1 2,0 0-1,0-1 0,0-1-1,0 2-2</inkml:trace>
  <inkml:trace contextRef="#ctx0" brushRef="#br0" timeOffset="756">1632 571 1,'0'0'2,"0"0"0,0 0-1,0 0 0,0 0 0,0 0 0,3 0 0,1 0 0,0 0 0,2 0 0,0 0 0,3 3 0,1-2-1,0 0 0,3 1 0,3 0 1,-1 0-1,3 0 1,1-1 0,2 1-1,-3-1 0,3 1 0,0-1 0,-1 0 0,-1 2 0,-1-2 0,1 0 1,0-1-1,-3 0 0,-1 0 0,-1 1 0,1-1 1,-5 0-1,2 0 0,-1-1 0,-3 1 0,0-1 0,-2 0 0,1 1 0,-1 0 0,0 1 0,0-1 0,1-1 0,-3 2 0,-2-1 0,2 1 0,0-1 0,0 0 0,2 0 0,-4 0 0,3 0 0,-1 0 0,0 1 0,-2 0 0,0-1 0,0 2 0,-2-1 0,2 1 0,0 2 0,0-2 0,-2 1 0,-2 2 0,2 2 0,-4 1 0,0 3 0,0-1 0,-2 2 0,-1 2 0,-1 2 0,0-1 0,-3 1 2,1 1-1,0 0 0,-1 2 0,-1-2-1,0 3 1,-3 0-1,3-3 0,-1 2 0,3-3 0,0-1 0,1 1 0,1-2 0,-2-1 0,1 0 0,3 1 0,0-3 0,0 0 0,2-2 0,2-1 0,-2 1 0,1-1 0,1-1 0,0 0 0,0-2 0,0 2 0,2-2 0,0-1 0,0-2 0,-2 0 0,2 1 0,-2-1 0,4-1 0,-2 0-1,0 0 0,0-1-1</inkml:trace>
  <inkml:trace contextRef="#ctx0" brushRef="#br0" timeOffset="2190">2824 154 1,'0'15'3,"-2"-2"-1,4 6 1,2 0-1,-2 5-1,-2 0 1,2-1 0,0 2-1,0 0 0,-2-2 0,0 1 0,0 0 1,0-2-1,0-1-1,2-2 1,-2 1 0,0-1 0,0-2-1,2-2 0,0 0 1,-2-2-1,-2-2 1,6-3-1,-1 1 0,-1-5 0,0 1-1,2-3 0,-2-1 0</inkml:trace>
  <inkml:trace contextRef="#ctx0" brushRef="#br0" timeOffset="2464">2838 157 1,'-4'-8'3,"4"-2"-1,0-1 0,0 2 0,2-1 0,2-2 0,0 0-1,7 0 0,-1 1-1,5 1 1,-1-1 0,7 2 0,0 2-1,1-1 1,-1 0-1,2 3 2,-3 1-2,-3 6 1,2-2-1,-3 3 0,1 2 0,-1 1 0,-3 2 1,-3 2-1,0 4 0,-1-1 0,-7 3 0,0 2 0,0-2 0,-6 0 0,-1 2 0,1-3 0,-2 0 0,-2 1 0,-5-1 0,5-1 0,-2-1 0,-5-1 0,3-2 0,-3-3 0,5 0 1,-2-1-1,3-3 0,-1 0 0,4-1 0,0-2 0,4-1 0,2 0 1,0 1-1,0-3 0,0 0 0,2-2 0,2 1 0,2-1 0,0 1 0,5 1 0,3 0 0,-2 1 0,3 1 0,4 2 0,-1 2 0,-1 1 0,-1 2 0,3 2 0,-3 3 0,-1-1 0,-1 2 0,-1 3 0,1-1 0,-5 0 0,-1 1 0,-2 1 0,-2-1 0,-2 2 0,0 0 0,-4-1 0,0 2 0,-2-2 0,0-2 0,-2 0 0,-3 1 0,1-2 0,-4-1 0,-1-2 0,-1-1 0,-1-1 0,1-2 0,-3-1 0,1-4 0,1 0 0,-1-1 0,1-2 0,3-2 0,-1-3-1,5 1 1,4-4 0,-4 1 0,0-2 1,3 0-1,3-2 0,2 0-2,2 2 0,0-1-1</inkml:trace>
  <inkml:trace contextRef="#ctx0" brushRef="#br0" timeOffset="3080">3575 207 2,'-5'-5'3,"1"-1"-1,0 1 0,0 2 0,-4-2 0,2 4-1,-1-4 1,1 4-1,-2 3 0,0 2 0,-5 1 0,3 2 1,-3 3-1,1 2 0,-2 2-1,1 3 1,1-2 0,1 4-1,1 1 1,2-1-1,2 0 0,-1 0 0,1 0 0,4-2 1,2-1-1,0-1 0,2-2 0,0-2 0,2 0 0,3-4 1,1-3-1,0 1 0,0-5 0,1-1 0,3-3 0,1 0 0,-1-4-1,2-2 1,3 1-1,-1-3 1,-3-2-1,-1-1 1,-1 0 0,1 0 0,-4-1 0,-1 1 0,-1 3 0,-2-1 0,2 4 0,-4 0 0,0 3 0,0 2 0,0 2 0,-2 1 0,0 2 0,0 1 0,0 2 0,0 1 0,0 2 0,0 1 0,0 0 0,0 1 0,2 2 0,-2 0 0,2 0 0,-2-2 0,0 3 0,5-2 0,-1 1 0,-2-3 0,4 0 0,2 0-1,-1-1 0,1-2 0,0-1-2</inkml:trace>
  <inkml:trace contextRef="#ctx0" brushRef="#br0" timeOffset="3554">3897 96 2,'-6'-2'3,"0"0"0,2 1-1,0 0 0,-1 0 0,-1 2-1,0 1 0,0 1 0,2 2 0,-5 0 0,1 2 0,0 0-1,6 4 2,-4 3-1,-1-2 0,1 1-1,4-1 0,-2-2 0,6 3 0,2-1 1,0-2-1,3 2 1,1-2-1,0 1 0,2-2 0,3 0 0,-1-1 0,3 1 0,-1-1 0,3 0 0,-5 0 0,3-1 0,-3 0 0,-2 0 0,1 1 0,-5-1 0,0 1 0,-2-1 0,0 0 0,-2 0 0,-2 0 0,-2 1 0,0-1-1,-2-1 1,0 1 0,-2-1 0,-2-2 0,1 0 0,-1 1 0,-2-2 0,1-1 0,1 1 0,0-3 0,0 0 0,-1-1 0,1-2 0,0 1 0,2-2-1,-1-1 0,3-2 0,0-3-2</inkml:trace>
  <inkml:trace contextRef="#ctx0" brushRef="#br0" timeOffset="3952">4102 268 2,'2'-1'3,"2"0"0,2-2-1,3 2 0,3-1 0,-2-2-1,3 1 1,-1-2-1,1 2 0,-1-1 0,3-2 1,-3 1-1,-2-2 0,-1 0 0,1-2 0,0 1-1,-1 0 0,-1 1 0,0-3 1,-2-1-1,0 1 0,-1-1 0,-1 2 0,-6 1 0,0 1 0,-3 1 0,5 0 0,-4 0 0,-2 3 0,0 2 0,0 1-1,-3 0 2,1 3-1,-4 0 0,-1 1 0,1 1 0,0 1 0,-3 3 0,3 2 1,1-2 0,-1 4-1,2-2 0,-1 4 0,3-1 0,-2 1 0,5 1 0,1-1 0,2 0 0,0 1 0,4-2 0,2 0 0,3-1 0,1-2 0,0-1 0,3-1 0,3-2 0,3 0 0,-1-4 0,3 1 0,-1-2-1,1-1 1,0 1 0,-3-2 0,1-2 0,-1 0 0,-1 0 0,-5-1 0,0 1 1,-1 1-1,-3-2 0,0 0 0,-2 1 0,0-3 0,-6 3 0,2 0 0,0 0 0,0-1 0,0 2 0,-2 0 0,-2-2 0,2 2 0,-2 0 0,0 0 0,4 1 0,-2-3 0,-3 2 0,1 1 0,2-1-1,0 1 0,-2 0-1,4 0 1,-2 0-1</inkml:trace>
  <inkml:trace contextRef="#ctx0" brushRef="#br0" timeOffset="4732">2869 937 2,'-8'3'2,"0"-1"0,2 2 1,-1-2-1,3 1 0,4-2 0,-2-1 0,0 0 0,6 0 1,4 0-2,3-3 0,5 0 0,3-2 0,8 2-1,4-3 1,8-1 0,5-2 0,3-2 0,5 1 0,6-1 6,2-1-8,2 0 1,4-2 0,2 1 0,3-1 0,-1-2 0,-2 4 0,-2-1 0,-4 2 0,-6-1 0,-2 3-1,-4-2 1,-3 2-1,-3 1 0,-3-2 0,-4 1 1,-6 2 0,-4 2-1,0 0 1,-4 1 0,-9-1 0,1 0-1,-5 3 0,-2-1 1,3 2-1,-7-1 0,-4 2 0,0-1 0,-2 1-1</inkml:trace>
  <inkml:trace contextRef="#ctx0" brushRef="#br0" timeOffset="5160">2946 1018 2,'-2'4'2,"0"-1"0,4-2 1,-2 2-1,4-1 0,4 0 0,3-1-1,3-1 1,5-1-1,3-1 0,3 0 1,6-3-1,4-2 0,5 0 0,3-2 0,5-1 0,3-1 0,5-2 0,4 1 6,2-2-7,4 0 0,3 2 0,3-1 0,-4 1 0,1-1 0,-3 2 0,-6-1 0,-4 2 0,-5-1 0,-3 3 0,-7 0 0,-6 2 0,-2 0 0,-8 0 0,-2 1 0,-4 1-1,-5 4 1,-4-1 0,-1-1 0,-5 0 0,0 4 0,-4 0 0,4-1 0,-4 0 0,0 0 0,-2-1 0,-2 0 0,0 4 0,0-2 0,2 2 0,-3-3-1,-1 1 1,2 1-1,0 1 1,0-3 1,4-2-1,-2 2 0,0-1 0,0 0 0,0 3 0,0-3 0,2 0 0,0 0 0,-3 0 0,1 0-1,2 0 1,-4-3 0,2 5 0,2-4-1,-2 2 0,-2-1-1,2 0 0,2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09:31.9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3392 1850 2,'0'0'2,"0"-2"0,0 0 1,0-2-1,0 1 0,0-1 0,-2-1 0,2 1 0,0-3 1,-2-1-1,0 0-1,-2-2 0,-2 0 0,-1-2 0,-1-1 0,-6-1 0,-1-1-1,-4-3 1,1-2 0,-5-3-1,-2-1 1,11 10-1,-5-1 1,-2-2-1,-1-4 0,-7 0 0,0-1 0,-4-1 7,-4-1 5,-3 0-14,-1 0 7,-1-1 12,-3 0-3,-1 2-8,1 1 0,2 1 6,-1 2-15,1 0 7,-1 3 6,3-1-8,2 2 6,1 1-13,5 2 19,0 1-14,4 2 13,2 0-8,5 0-7,3 2 6,0 2-7,5-1 7,1 0-7,3 1 1,0 2 6,4-2-7,-1 3-5,1-2 0,2 2-5,0 0 1,0-2 1,2 2 2,0 0 0,2 0 1,-2 0 1,2 0 0,0 1 0</inkml:trace>
  <inkml:trace contextRef="#ctx0" brushRef="#br0" timeOffset="522">2596 913 1,'-4'-5'3,"-3"1"-1,3-2 0,-4 0 1,2 4-1,0 0 0,-3 0-1,1 1 0,-2-1 0,1 1 0,-3 1 0,0-3 1,-1 3-1,1 0 0,-3 0-1,1 1 1,1 2 0,-1-2 0,-1 0-1,1 1 0,0 2 0,-1-1 0,1 1 0,1-2 0,-1 0 0,-1 2 0,3-1 0,-1 2 1,3 0-1,0-1 0,1 0 0,1-1 0,0 3 0,2 0 0,2 1 0,-1 0 1,3 0-1,0 1 0,2 0 0,2 2 0,0-1 0,3 1 0,-1 1 0,2 0 0,2 2 0,2 0 0,1-1 0,1 2 0,3-1 1,-1 1-1,1-1 0,1 0 0,1 1 0,-1-1 0,-1 0 0,1-1-1,-1 0 1,-1 0 0,1 0 0,-1-1 0,7 10 0,0-3 0,-5-4 0,-5-2 0,-3-2 0,-2-1 0,-2-4 0,0 1 0,0-2-1,-2-1 1,-2 2-1,0-3-1</inkml:trace>
  <inkml:trace contextRef="#ctx0" brushRef="#br0" timeOffset="1302">294 661 3,'2'-4'2,"0"1"0,0 0 0,2 0 0,-4 0 0,2 0 0,0 2-1,0-2 0,0 3 0,0 3 0,1-2 0,-1 4 1,0 0-1,0 4 0,0-1 0,0 3 0,-2 2 0,2 2 0,0 2-1,-2 0 0,2 3 0,0 2 0,-2 0 1,2 0-1,-2 0 0,2 1 0,0-1 0,0 1 0,0-2 0,1-2 0,1 1 0,0-3 0,0 0 0,-2-2 0,2-2-1,2-2 0,-1 0-1</inkml:trace>
  <inkml:trace contextRef="#ctx0" brushRef="#br0" timeOffset="1600">91 778 1,'-4'-2'3,"-2"1"0,2-1 0,-3 0-1,3 1 0,0-1 0,0 0 0,2 2 0,2 0 0,0-1 0,0 1 0,0 0-1,4 0 0,2-4 0,5-1 0,-1-1-1,2 0 1,3-1-1,3 0 0,1-1 1,0 0-1,-1 0 1,3 0-1,-2 0 0,1-1 0,-1 1 0,0 0 0,-1 1 0,-1 0 1,-1 0-1,-1 1 0,-3 2 0,3 0 0,-5 0-1,-2 0 1,0 1 0,1 0 0,-3 1 0,0 1 0,-2 0 0,0 0 0,-2-1 0,-2 1-1,5 2 0,-5 1 1,2-1-1,-4 1 0,0 0 0,-1 2-1,-1-1 0</inkml:trace>
  <inkml:trace contextRef="#ctx0" brushRef="#br0" timeOffset="1958">515 647 1,'0'-2'3,"0"0"-1,-2 1 0,2 0 0,0-2 0,0 1 0,0 2 0,0-1-1,0 0 1,2 1-1,0 1 1,-2 1-1,2 1 0,0 0 0,2 3 0,-2 1-1,1 1 1,1 1-1,0 4 0,-2 0 0,0 3 1,2 1 0,-2-1-1,0 2 0,0 2 1,0 0-1,0 0 0,3-1 0,-3 1 0,-2-1 0,0-2 0,2 1 0,-2-2 0,2-1 0,0-2 0,-2 0 0,2-3 1,-2-1-1,0-2 0,0-2 0,0 0 0,0-4 0,0-2 0,0 0 0,0-5 0,0-2 0,0-3 0,0-2 0,0-2-1,-2-3 0,2-2 0,0-1 0,-2-1 1,0-1 0,2-1-1,0 2 1,0 0 0,0 2-1,0 2 1,2 2 0,0 2 0,0 1 0,0 1 0,-2 2 0,4 0 0,-2 3 0,2 2 0,0-1 0,3 1 0,-3 3 1,2 1-1,2 2 0,-2 0 0,3 4 0,1-1 0,-2 3 1,3 1-1,-1 0 0,0 3 1,1-2 0,-1 2-1,-2 2 0,3-2 0,-3 1 0,2 1 0,-1-1-1,1 1 1,-2 0 1,0 1-1,1-1 0,-3-1 0,2 1-1,1-1 0,-3-2 0,0 2 0</inkml:trace>
  <inkml:trace contextRef="#ctx0" brushRef="#br0" timeOffset="2514">501 880 2,'0'0'3,"2"-1"0,0 0-1,4-2 0,0-2 0,4 0 0,1 1-1,1-2 0,3 0-1,1 1 0,1-1-1,-1 1 0</inkml:trace>
  <inkml:trace contextRef="#ctx0" brushRef="#br0" timeOffset="2706">929 608 1,'0'0'3,"0"0"0,0 0-1,0 0 1,2 4-1,0-1 0,0 1 0,2 0-1,0 3 2,0 0-2,3 3 0,-1-1-1,0 0 0,0 3 0,0-2 0,3 3 0,-3-1 0,2-1 0,0 1 0,-1 0 1,1 0-1,0 0 0,-2 0 0,3-3 1,-3 0-1,0-1 0,0-1-1,0 0-1,-1-1-1</inkml:trace>
  <inkml:trace contextRef="#ctx0" brushRef="#br0" timeOffset="2937">980 575 1,'-2'-3'3,"0"0"0,2-1-1,-2 0 0,2-2 0,2 0 0,0 0 0,0 0-1,3-1 1,1 0 0,2 2-1,0-1-1,3-1 1,-1 2 0,4-1 0,-1 2-1,-1 0 0,1 2 0,-1-1 0,1 3 0,-3 0 0,0 3 0,1-1 0,-5 3 0,0 2 0,0 0 0,-2 1 1,0 1-1,1 0 0,-3 0 0,-2 1 0,0 1 0,-2 0 0,-3 0 0,3-1 0,-4 1 0,2-1 1,0-1 0,0 1-1,0-2 0,2-2-1,-3-1 2,3 1-1,2-2 0,-2 0 0,4-1-1,0 0 1,0 1 0,3-1 0,1-1 0,2 1 0,5-1 0,-3 2 0,0-2 0,3 3-1,-1-1 0,0 1 1,-1 0 0,-1 0 0,3 4 0,-5-4 0,-2 3 0,0 1 0,0 0 0,-1 0 0,-1 1 0,-4 0 0,2 0 0,-4 1 1,-2-1-1,-1 0 0,1-1 0,-2-1 0,0 1 0,0 1 0,-1-3 0,1-1 0,0-2 0,-2 0 0,2-1 0,-1-1-1,1 0 1,2-4 0,-4-3-1,-1-5-1</inkml:trace>
  <inkml:trace contextRef="#ctx0" brushRef="#br0" timeOffset="3456">1365 424 3,'0'0'3,"0"0"-1,0 0-1,0 0 1,0 0 0,0 2 0,0 3-1,0 5 0,0 0 0,0 2 0,0-1 0,0 3 1,2 0-2,-2 0 1,0 1 0,4 1-1,-2-1 0,0 0 0,1-1 0,-1 1 0,2-1 0,0 0 0,0 0 0,0-1 0,2-2 0,3 1 0,-3-3 0,4-1 0,-2 0 0,5-1 0,-3-1 0,3-1 1,1-2 0,1-1-1,-1-1 0,3-1 0,-1 0 0,1-1 0,-1-1 0,1 1 1,-1-1-1,-1 0 0,-1-1 0,-1 1 0,-1 0 0,1-1 0,-3 0 0,0 2 1,-2-1-1,-1 0 0,-1 0-1,-2-1 1,0 2 0,-2 0-1,0-2-1,0 0 0</inkml:trace>
  <inkml:trace contextRef="#ctx0" brushRef="#br0" timeOffset="3885">1704 383 4,'0'0'2,"0"0"0,0 0 0,0 0 1,0 0-2,0 0 1,0 0 0,0 0 0,0 0 0,0 0-1,0 3 0,0 5 0,0 3 0,0 2-1,0 0 0,0 1 0,0 2 1,0-1-1,2 0 1,0 0 0,1 0-1,1-1 0,0 0 0,0 0 0,0 0 0,4-3 0,-1 2 0,3-2 0,0-2 0,1 0 0,1-1 1,2-1 0,3-1-1,0-2 0,-1-2 0,3 0 0,-1-2 0,1 0 0,0-1 0,-1-1 0,1-2 0,-1 0 0,-1-1 0,-3 0 0,-1 0 0,-3-1 0,1 0 0,-1-2-1,-2 1 0,-4 0 0,2-1 0,-1 0 0,-3 0 0</inkml:trace>
  <inkml:trace contextRef="#ctx0" brushRef="#br0" timeOffset="4257">1692 331 3,'0'-3'3,"0"-1"0,0 1-1,0-2 1,0 1 0,2-1-1,2 0 1,0 1-1,2-1 0,1-2-1,3 1 0,0 2 0,5-2 0,-3 0 0,3 0-1,-1 0 0,3 2 0,-3-1 0,1 2 0,-1 0 0,-1 1 0,-1 1 0,-2 1-1,-1 1 0,-1 1 0,-2 2 0,4 7 0,-5 2-1,-7 0 0</inkml:trace>
  <inkml:trace contextRef="#ctx0" brushRef="#br0" timeOffset="4460">1733 474 2,'0'0'3,"0"0"-1,0 0 1,2-1-1,0 0 0,0-1 0,5 1 0,-1-3-1,2 2 2,0-3-2,3 1 0,-1 0 0,0-1-1,3 3 1,-5-1-1,3 0 0,7 1 0,-1 2-2,-7 0 1</inkml:trace>
  <inkml:trace contextRef="#ctx0" brushRef="#br0" timeOffset="4770">962 1151 3,'-11'4'2,"-1"0"0,2 1 0,-3 0 0,3 1-1,-2-2 1,1 2 0,1 1-1,2 0 0,-1-1 0,1 0 0,2-1 1,0 0-2,2 1 1,1-3 0,3 1 0,3-1 0,-1-1 0,4-1 0,6-2-1,1-2 1,5 0 0,3-3 0,4-2-1,4-3 0,6 0 0,4-1 1,5-2-1,1-1 1,7-1 0,2-2-1,-1 0 0,5-1 0,0 0 0,2 2 0,-2 0 0,2-2 0,-2 3 0,-2-1 0,-5 2 0,-3 1 0,-4 2 0,-5 1 0,-4-1-1,-4 4 1,-4 0 0,-6 1 0,-3 1-1,-3 3 0,-7 1-1,-2 0 0</inkml:trace>
  <inkml:trace contextRef="#ctx0" brushRef="#br0" timeOffset="5138">916 1336 1,'-4'4'3,"0"-1"-1,0 1 0,0-2 0,2 0 0,2 1 0,-2 0 0,4-2 0,0 2 0,2-3 1,4-2-2,3 0 1,3-1-1,5-2-1,1-1 1,7-1 0,2-1 6,4-1-7,4-2 0,3 0 6,1-1-7,3 0 0,-1 1 0,0-2 0,-1 1 0,-3 1 7,0 0 0,-1 2-7,-5 1 0,-2 0 6,-4 1-1,-3 1-6,-1 0 0,-4 1 6,-3 2 0,-1-1-7,-3 2 7,-1 0-7,-3-2 0,0 3 0,-2 0 7,-2 0-6,1 1 0,-3 0 6,-2 1-7,0-1 1,-2 1 0,0 0 0,-3 2 0,3-2 1,-2 0-1,-2 1 0,0 1 0,2-2 0,-3 0-1</inkml:trace>
  <inkml:trace contextRef="#ctx0" brushRef="#br0" timeOffset="6927">647 880 2,'0'0'2,"0"0"0,0 0 0,0 0 0,0 0-1,0 0 0,0 0 0,0-1 0,0 0 0,-2 1 0,2 1 0,-2-2 0,2 1 0,-2-1-1,2 1 0,0-1 1,0 1 1,0 0-1,0 0-1,0-1 0,0 2 0,0-1 1,0 0-1,0 0 0,0 0 1,-2-1 0,2 1-1,0 0 0,0 0 0,0 0 0,0 0 0,0 0 0,0 0 0,0 0 0,2 0 0,-2 0 0,2 0 0,0-3 0,3 0 0,-1 0 0,2 0 0,0 1 0,0-2 0,3 1 0,-3-1 0,2-1 0,0 2 0,1-1 0,-3 1 0,2 0 0,-2 0 0,0 0 1,1 0-1,-3 1 0,2 0 0,-4-1 0,2 1 0,0 1 1,-2-1 0,0 2-1,1 0 0,-3 0 0,2 0 0,-2-2 0,0 2 0,2 0 0,-2 0 0,0 0 0,0 0 0,2-1 0,-2 1 0,0 1 0,0-1 0,0-1 0,0 1 1,2-1-2,-2 1 1,0 0 0,0 0 0,0 0 0,0-1 0,0 1 0,0 1 0,0-1 0,0 0 0,0 0 0,0 0 0,0 0 0,0 0-1,0 0 1,0 0 0,0 0-1,0 0-1</inkml:trace>
  <inkml:trace contextRef="#ctx0" brushRef="#br0" timeOffset="131189">2621 820 3,'0'0'2,"0"0"1,0 0-2,0 0 1,0-1 0,0-3-1,-5 2 0,10-3 0,-3 2 0,-4-2 0,2 0 0,0 4 0,0-2-1,0-3 2,-2 0-1,2 0 0,4 1 0,-4 0 0,0-1-1,2 0 0,-4-1 0,2 0 1,-2 0 0,2-1 0,0 1 0,0-1-1,-2 2 0,-1-1 0,-1-2 0,0 1 0,4-1 0,-4-1 0,0 1 0,2 1 0,0 2 1,-2 1-1,2-2 0,-1 2 0,-1-2 0,-2-2 0,2 1 0,-2 0 1,0 0-1,-1-1 0,1-1 1,-2 1-1,-2-1 0,1 0 0,1 0 1,0 1-1,-1-1 0,-1 0 0,2 0 0,-2 0 0,1 0 0,-1-1-1,2 1 1,-1 0 0,-1 0 0,2-1 0,-3 1 1,1 1-1,0-1 0,-1 0 0,3-1 0,-2 2 0,-1 0 0,1-1 0,0 2 0,-1-1 0,1 2 0,0-1 0,-3 1 0,3 0 0,-2 0 0,1 0 0,-1-1 0,-1 2 0,1-1 0,-2 0 0,3 0-1,-3 0 2,3 0-1,-1 1 0,-3-1 0,3 2 0,-2-1 0,1 0-1,1-1 1,-1 1 1,1 0-1,0 0 0,-3 1 0,3-2 0,-1 0 0,-3 1 0,1 0 0,1 0 0,-3-1-1,1 0 2,-1 2-1,-4-2 7,3 1-8,-1-1 0,1 1 1,-1 0-1,0 0 0,3 0 1,-3 2 0,1-2 0,1 1 0,0 0 6,3 0-7,-3 0 0,3 2 1,-3-1-1,3 1 1,-1 0 0,1 1-1,0 0 0,1-1 1,-3 1 0,-1 1-1,3-1 1,-5 0 0,0 1 0,-1-1 0,-1 2 6,-2-1-7,0 1 0,1-1 7,-1 1-8,0 0 1,3-1 0,-3 1 0,2 1 0,0-1 0,1 1 1,1 0-1,0 0 0,1 1 1,1 1 0,-1-1 0,1 2 0,3-1 0,-3 1 0,3-1 6,-1 1-7,1-1-1,1 1 1,-1-2 7,1 4-8,1-2 1,0 0 0,-3 0 0,3 1 0,-5 1 1,3-1 0,-1 2 6,1-2-8,-3 1 1,1 0 0,-1 1 0,1 0 1,-3-1-1,2 2 1,-1-2-1,-1 1 1,1 0-1,1 0 1,-2 0 0,3 0 0,-3 1 0,3-1 0,-1 0 6,3 1-7,-1-1 0,-1 1 7,1 0-1,1 0-8,1-1 1,-1 0 0,1 1 0,1 1 1,0-3 7,1 3-8,-1-2 1,1 1 0,1-1-1,0-1 1,-1 2 0,1-1 1,2 0-1,0 0 1,-1 0-1,-1 1 7,2-1-8,-3 1 1,1 0 0,2 0 0,-3-1 1,3 1 0,-2 0-1,1 1 1,-1-1-1,2 0 1,-2 0 0,1 0 0,1 1 0,0 1-1,-1-1 1,-1 0 6,2 2-7,0-1 7,-1 1-8,-1-2 1,2 1 0,-3 1 0,3-2 0,0 2 0,-3-2 7,3 0-7,0 2 0,0-2 0,-1 0 0,1 1 0,0-1 0,-1-1 1,1 1-1,0 1 1,0-2-1,1 1 0,-1 0 1,2 1 0,0 0 0,0 1-1,-1-1 1,1 1 0,2 0 0,0 1 0,0 0 0,0 0 0,-1 1 0,1 0 0,2 0-1,0-2 1,0 2 0,2 0 0,0 0 0,0 0 0,0 0 6,0 0-7,2 1 1,-2-1-1,2 0 7,2 0-7,1-1-1,-3 0 8,2 1-8,0 0 0,2-1 1,-2 1 0,0 0 0,3-1 0,-1 0 1,-2 1-1,2-1 0,0 1 0,1-2 0,-1 1 1,0 0 0,2-1 6,0 1-7,1-2 7,-1 1-8,-2-1 0,3 1 7,1-1-7,-2-1 1,0 1 0,3-2 6,-1 1-7,0-1 1,1 0 0,1-1 0,-1-1 0,3 1 0,-2-1 0,1 0 0,3-2 0,-1 2 1,1-1 0,1-2 0,-1 1 0,3-2-1,2 2 1,-1-3-1,1 1 1,0 1 0,0-1 0,-3-1 0,3 1 0,-1 0 0,3-1 0,-2 0 6,-2-1-7,3 1 0,-3-1 0,2 1 7,-1 0-7,1-1 6,-2-1-7,1 1 1,1-1 6,0 0-1,-1 0 7,1 0-2,2-2-14,-3 1 1,1 0-1,-2-1 1,-1 0 8,3-2-8,0 3 8,-3-3-7,1 2 14,2-2-15,-1 1 13,1 0-14,0-1 13,1-1-7,-1 2 0,2-2-6,0 1 13,-1 1-1,1-2-7,0 1-7,0-1 14,-1 0-7,-1 1-7,2-2 14,0 1-7,-3 0-7,3-1 8,0 0 12,-3-1-8,3 1-7,0 0-6,-2 0 14,1 0 6,-1 0-15,2 1-7,-3-1 3,1 0 0,0 2 14,-3-1-7,1 0 12,-2 0 0,-1 0-9,3 2-7,-3-2 1,-1 1 0,1 0 13,-1 1-14,1-1 7,1 1 6,-3-2-1,5 0-20,-2 0 20,1 0-13,-1-1 1,1 0 13,1 1-2,2-2 0,-1 1-8,-1 0 8,0 0-9,-1 0 1,1 0-6,-3 2 1,1-2 13,-1 0-7,-1 1 6,-1 0-7,1-1 7,-3 0-7,1 1 0,1-2 6,-4 2-1,3-1-6,-1 0 0,-1 2 0,-1-1-13,0 1 21,1-2-7,-1 1 8,2 0-22,-1 2 16,-1-1 6,0 1-7,1-2 7,-1 1-2,0 0-14,-1 2 2,1-2 1,-2 1 13,1 1-7,-1 0 0,0-2-6,0 3 0,1-2 7,1 1 7,-2-1-1,3 1 0,-3-1-8,0 2-7,3-1 1,-3-1 1,2 1 7,0-1-6,1 2 1,-3-2 13,0 1-2,1 0 0,1 1 0,-4-1-8,2 0-1,-1 2-5,-1-1 1,0 0 0,0 2-5,-2-3 14,1 2 6,-3 0-8,0 0-6,0 0-6,0 1 0,0-2 2,0 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0:13.43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898 27 1,'0'0'2,"0"0"0,0 0 0,0 0-1,0 0 1,0 0-1,0 0 0,0 0 0,0 0 0,0 0 0,0 0-1,0 0 1,0 0-1,0 0 0,0 0 1,0 0-1,0 0 0,0 0 0,0 0 0,0 0 1,0 0-1,0 0 1,0 0 0,0 0-1,0 0 0,-3 0 0,1 3 0,0-1 0,-2 3 0,-6 2 0,0 1 0,-3 0 2,-1 1-2,-3 2 1,-20 12-1,0-2 0,1-2 0,-3-1 1,4 3-1,4-2 0,12-10 0,1 0 0,-5 2 0,0 0 1,1 2-1,-1-1 1,-2 0-1,2-1 0,0 0 0,1-1 0,-1 1 0,2-1 0,3 0 0,-1 0 0,0-2 0,3 0 0,1-1 0,1 0 0,2 0 0,-1 0 0,3-2 0,1 2 0,-1-2 0,4 0-1,-2-1 0,1 1 0,1 0-2</inkml:trace>
  <inkml:trace contextRef="#ctx0" brushRef="#br0" timeOffset="670">97 361 1,'0'0'2,"0"0"0,0 0-1,0 0 0,0 0 0,0 0 0,0 0 0,0 0 0,0 0-1,0 0 1,0 0-1,0 0 1,0 0-1,0 1 0,0 4 0,-2 1 0,0 1 0,-2 0 0,0 1 0,0 0 1,-1 1 0,-1 0-1,0 0 0,0 0 0,-2 0 0,1 1 0,-1-1 0,2 0 0,0 0 0,2-1 0,-1-1 0,1 0 0,0-2 0,0 0 0,2 0 0,2-2 0,2 1 0,0-2 0,2 0 0,2 0 0,1-1 1,-1-1-1,4-1 0,1-2 0,-1 2 0,2-2 0,1-1 0,-1 1 1,3-1 0,-3 1-1,2 0 0,1 1 0,-3-2 0,1 2 0,-1 0 0,1-1 0,-3 1 0,0 0 0,-1-1 0,-1 2-1,0-1 1,-2 1 0,0 0 0,-1 1 0,-1-1 0,0 1 0,-2 0 1,0-2-1,0 1 0,0 1 0,0 0-1</inkml:trace>
  <inkml:trace contextRef="#ctx0" brushRef="#br0" timeOffset="1454">693 40 1,'0'0'1,"0"0"0,0 0 0,0 0 0,0 0 0,0 0 0,0 0 0,0 0-1,0 0 0,0 0 1,0 0 0,2 0 0,0 0 0,4 0 0,0 1 0,3 1 0,1-4-1,-4 1 1,0 1-1,5-2 0,1 1 1,1-2-1,1 1 0,0 0 0,3-2 1,0 1-1,-1 1 0,1-1 0,-1 1 0,1 0 0,-3-1 0,-1 1 0,1 0 0,-4 0 0,-1 1 0,1 0 0,-4 0 0,0 1 0,1-1 0,-3 1-1,0-1 1,0 1 0,-2 0 0,0 0 0,0 0 1,0 0-1,0 0 0,-2 0 0,0 0 0,3 0 0,-3 0 0,0-2 0,0 2 0,0 0 0,0 2 0,0-2 0,0 0-1,-3 0 2,3 1-1,-2-1 0,0 1 0,0-1 0,-2 1 0,2-1 0,-2 1 0,0 0 0,0 1 1,-1-1 0,1 1-1,0-1 0,0 3 0,-2 0 0,2 2 0,-2 1 0,1 2 0,-1 1 0,0-1 0,2 2 0,-2 0 0,2 1 0,-1 1 0,3-1 0,-2 1 0,2 0 0,-2-1 0,2 0 0,0 0 0,0 0 0,0-1 0,-2 0 0,1-1 0,3-1 0,-2 1 0,2-3 0,-2 1 0,0 0 0,2-2 0,-2 0 0,2-3 0,0 2 0,0-3 0,0 2 0,0-3 0,0 1 0,0-1 0,0 0 0,0-1 0,0 0 0,-2 0 0,2 0 0,0 0 0,0 2 0,0-2 0,0 2 0,-2-2 0,2 0 0,0 0 0,0 0 0,0 0 0,0 0 0,0 0 0,0 0 0,0 0 0,0 0 0,0 0 0,0 0 0,0 0 0,0 0 0,0 0 0,0 0 0,0 0 0,0 0 0,0 0 0,0 0 0,0 0 0,0 0 0,0 0 0,0 0 0,0 0 0,0 0-1,0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0:24.0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1492 97 1,'0'0'2,"0"0"-1,0 0 1,0 0 0,0 0 0,0 0-1,0 0 0,0 0 0,0 0 1,0 0-1,0 1 0,0-2 0,0 1 0,0 0 0,0 0 1,-2 0-1,2-1 0,-2 1 0,0-1 0,0-1-1,0 0 0,-2 0 0,0 1 1,0-2-1,-5 2 0,3-1 1,0 1 0,-4-1-1,-3 1 0,1 1 1,-3 0-1,1 0 1,-3 1-1,1-2 0,1 1 0,-1 0 0,-1 0 0,1-1 0,-3 2 0,-2-1 0,3 0 0,1 0 0,1-1 0,-5 1 0,2-1 0,1 1 0,-1-1 0,0 1 0,3-1 0,-5-2 0,3 0 0,-1-1 0,-2 2 0,5 1 0,-5-1 0,0 0 0,3 0 0,-3 0 0,0-1 0,1 1 0,-1 0 0,2-1 0,-1 1 0,-1-1 0,2-1 0,1 2 0,-1 1 0,1-2 0,-1 1 0,2 1 0,1-2 0,-3 2 0,3 1 0,-3-1 0,0-1 1,1 2-1,-1-1 0,1 1 1,-3-2-1,4 1 0,-1 0 0,1 0 1,1 1-1,-1-1 7,1 0-7,1 0 0,1-1-1,1 1 1,-1 0 6,-1 0-7,3 0 0,-1 1 0,3 0 7,0-1-8,2 1 0,-1 0 7,1 0-7,0 0 1,-3 0 6,1-2-1,0 4-6,-1-2 0,3 0 0,0-2 0,0 2 7,1 3-7,1-3 0,0 0 7,2 0-7,-2 2 0,-1-1 0,3 0 1,0-1-1,2 0 7,-2 3-7,0-3 1,2 1-1,-2-1 0,-1 0 8,3 1-7,-2 0-1,2 0 0,-2 0 1,0-1 0,0 2 0,2 0 7,0-1-1,-1 0-7,1 2 0,0-2 1,0-1 6,0 1-1,2-1-6,0 0 6,0-1 0,0 1-7,0 0 0,0 0 0,0 0 7,0 0-6,0 0 0,0 0 6,0 0-7,0 0 1,0 0 6,-2 0-6,2 0 0,0 0 0,0 0-1,0 0 1,0 0-1,-2 0 0,2 0 0</inkml:trace>
  <inkml:trace contextRef="#ctx0" brushRef="#br0" timeOffset="23431">3019 1083 1,'-2'-1'2,"-3"0"-1,-1-2 1,0 2-1,0 0 1,2 0-1,-2 1 0,1-1 0,1 1 0,0-1 0,0 1 0,0 1 0,2 0 0,0-1 0,0 0 0,-2 0-1,-1-1 0,1-2 1,0 2-1,0 1 0,0 0 0,-2 1 0,-1-2 2,1 1-1,-2-1 0,2 1-1,0-3 0,-3 1 0,-1 1 0,0-2 0,-3 2 1,-1-2 0,1 1-1,-3 2 0,1-2 0,3-2 0,-3 1 0,1 0 0,-1 0 0,3 1 0,-2-1 0,-3 0 0,0 0 0,3 1 0,-3-1 0,1-1 0,1 2 0,-1-2 0,1 0 1,-1-1-1,1 1 0,1 2 0,-5-1 0,5 0 0,-3 0 1,1 1 0,-3-2-2,3 1 1,1 0 0,-2-1 0,1 0 0,-1-1 0,-1 1 1,1 0 0,1 1-1,-3-1 0,3 1 0,-1 1 0,3-2 0,1 2 0,1-1 0,-1 1 0,1 0 0,2 1 0,-3-1 0,3 2 0,-1-1 0,1 0 0,0 1 0,-1-1 0,-1 0 0,2 1 0,-1 1 0,1-2 0,0 0 0,1 1 0,-1-3 0,0 2 1,1 0-1,1 0 0,0 0 0,0 1 0,-3 0 0,1-2 0,2 1 0,-1 2 0,1-2 0,-2 1 0,1 0 0,1 0 0,-2-2 0,2 2 0,-3 1 0,-3-1 0,3 0 0,1-1 0,0 2 0,-1-2 0,3 1 0,-2 0 0,-3 0 0,3 0 0,-2-2 0,-3 2 0,3 0 0,-1 0 0,1 0 0,0 1 0,-3-1 0,1 1 1,3 0-1,-1 0 0,4-1 0,-5 1 0,3 1-1,-1-2 1,3 0 0,-2 1 0,2 0 0,-1 0 0,3-1 0,-4 1 0,1 2 0,-1-3 0,2 0 0,2 0 0,-1 1 0,1-1 0,0 1 0,-2 0 0,2-1 0,1 1 0,-1 0 0,2-1 0,-2 2 0,0-2 0,-1 1 0,3-1 0,-2 1 0,0 0 0,0-1 0,-3-1 0,3 0 0,0 1 0,0 0 0,0 1 0,1 0 0,-1 0 0,0 0 1,-2 1-1,2-2 0,-3 1 0,3-1 0,-2 1 0,0-1 0,-1 0 0,3 0 0,0 1 0,-2 0 0,1 2 0,1-2 0,0-1 0,0 0 1,0 0-1,-1 0 0,3 1 0,-2-1 0,4 2 0,-2-2 0,2 0 0,0 1 0,0 0 0,0 2 0,-1-3 0,-1 0 0,0 0 0,-2 0 0,4 0-1,-2 0 1,0 0 0,-3 0 0,5 0 0,0 0 0,0 0 0,2 0 1,-2 0-1,0 0 0,0 0 0,-4 0 0,2-3 0,2 3 0,0 0 0,0 0 1,-1 0-1,1 0 0,0 0 0,-2-1 0,0 1 0,0 0 0,2 0-1,-2 0 1,-3-1 0,3 2 0,2-1 1,2 0-1,-2 1 0,0-1 0,-2 0 0,6 0-1,0 0 1,-4 0 1,2 3-1,-2-3 0,0 0 0,0-1 0,2 1 0,2 0 0,-2 0 0,0 0 0,-2 0 0,2 0 0,0 0 0,-4 0 0,0 0 0,4 0 0,-2 1 0,-1-1 7,1 1-7,2-1 0,-6 1-1,2-1 7,2 0-8,0 0 7,0 0-7,0 0 0,-2-1 1,-1 0 0,5 1 0,0 0 0,0 0 0,0 0 7,-2 0-7,2 0-1,0 0 1,-2 0 0,0 0 0,-2 0 1,2 0-1,-4 0 0,4 0 1,0 0 0,0 0 6,0-1-1,0-1-6,2 2 6,0 0 7,0 0-17,-3 0 8,3 0-7,-2 0 1,2 0 1,0 0 0,0 0 6,-4 0-6,2 0 0,2 0 6,2 2 7,-4-1-8,0-1-1,4 0-6,-2 0-1,0 0 2,0-1 6,-2 1 1,0 0-9,2 0 1,0 0 8,0 0-7,0 0 0,2 0 0,-2 0 0,0 0 1,0 0 0,0 0 0,0 0 0,0-2 0,0 2 0,4-1-1,0-1 0</inkml:trace>
  <inkml:trace contextRef="#ctx0" brushRef="#br0" timeOffset="30030">78 755 1,'-7'0'2,"-1"0"0,-2 0 0,2 2-1,-1 2 1,3-2-1,-2 3 0,4 1 0,-1-2-1,1 3 1,0 1 0,2 1-1,0-2 1,2 0 0,0 1-1,0-2 0,4 1 0,-2-1 1,4 0 0,-1-1-1,1-2 0,2 1 0,0-1 0,1 0 0,1-1 0,-2-1 0,3-1 0,-1 0 0,2-1 0,-3 1 0,-1-3 0,0-2 0,0 0 0,1 1 0,-3-2 0,-2 0 1,0-1-1,2-1 0,-4 0 2,1 0-2,-3-1 0,0 1 0,0 0 0,0 0 1,-3 1 0,1 0 0,0 0-1,-2 0 1,2 2-1,-2 0 0,0 0 0,2 0 0,0 3 0,-2-1 0,2 0 0,-1 1 0,1 1 0,0 0 0,-2 1 0,2 0 0,-2 1 0,2 0 0,-2-1 0,0 1-1,2 1 0,-3 0 0,3-1 0,0-1-2</inkml:trace>
  <inkml:trace contextRef="#ctx0" brushRef="#br0" timeOffset="30590">315 680 2,'0'-2'3,"5"0"-1,-3 0 0,2-1 0,-4 2 0,0-1 0,2 1-1,-2 0 0,0 2 0,0-1 0,0 0 0,0 0 1,0 0-1,0 0 0,0 1-1,2 2 1,-2 1-1,0 1 1,2 1-1,-2 0 0,-2 2 0,0 2 0,2 0 0,0-2 0,0 4 0,0-2 0,-4 2 0,4 0 0,-2 1 0,-2-2 0,1 1 0,1-2 0,2 1 0,0-2 0,-2 0 0,2 1 0,0-2 0,0-2 0,0 2-1,2-1-1,3-3-1</inkml:trace>
  <inkml:trace contextRef="#ctx0" brushRef="#br0" timeOffset="30955">586 680 3,'-4'-3'3,"0"3"0,0 1-1,0 1 0,0-2-1,0 3 0,-1-3 0,1 5 0,0 2 0,0 1-1,0 0 1,0 4 0,0-2-1,2 0 2,2 3-1,-3-1 0,3 1-1,3-1 0,1 0 0,0 1 0,2-3 0,0 2 0,0 0 0,1-2 0,-1-1 1,0 0-1,0 0 0,3-2 0,-3-1 0,2-3 0,-2 1 0,0-2 0,1-1 0,1 0 0,-2-2 0,0 0 0,1-3 0,-1 0 0,-2-2 0,0-2 0,-2-1 0,0-2 0,0 1 0,0-2 0,0 0 0,-2 0 0,2 0 0,-2 1 0,-2 0 1,0 0-1,-2 3 0,0 2 0,2-1 0,-2 2 0,0 1 0,0 1 0,-1-1 0,-1 3 0,0 1 1,0 0-1,-3 2 1,3-1-1,0 3 0,0 1 0,2-2 0,0 1-1,-1 1 1,1 0-1,2 0 0,2-1 0,0 1 0,0-1-2</inkml:trace>
  <inkml:trace contextRef="#ctx0" brushRef="#br0" timeOffset="31378">851 711 1,'2'-5'2,"-2"1"1,0 0-1,0 2 1,0-1-1,0 2-1,-2-1 1,2 1-1,0 0 0,-2 1 0,2 0 0,-2 0-1,0 1 2,2 0-1,-2 1 0,0 1 0,-2 1-1,2 2 0,0 1 0,-3 2 1,1 1-1,0 0 0,2 2 0,0 1 0,0-2 0,2 2 0,2 1 0,-2-2 0,4 0 0,2-1 0,1 0 0,-1 0 0,0-2 0,4-1 0,1-1 0,-1 0 0,0-1 0,3-1 0,-1-3 0,1 0 0,-1 0 0,0-2 0,1 0 0,-5-2 0,0-1 0,1 1 0,-1-2 0,-2-2 0,2-1 0,-1 2 0,-3-1 0,-2-2 0,0-2 0,2 1 0,-2 0 0,-4-1 0,0 1 0,0 0 0,-4-1 0,-1 2 0,1 0 0,0-1 0,-2 2 0,-3 1 0,1 1 0,0 1 0,-1-1 0,3 3 0,-2-2 0,1 3 0,1 0 0,2 0 0,-2 0-1,-3 0 0,3 1-1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1:31.56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1574 4271 2,'0'0'2,"0"0"0,0 0-1,0 2 0,2 3 1,-4-2-1,6 0 1,-2-1 0,-2 3-1,2-3 0,2 2 0,-4-3 0,2 1 0,3 0 1,-5-2-1,0 2 0,4-1 0,-2-1 0,2 0-1,0-1 0,-2-3 1,0-1-1,0 1 1,2-4 0,1-2 0,1-1 0,0-4 0,-4-3-1,0-3 0,0-3 0,0-4 0,2-7-1,1-6 1,-1-3 0,-2-2 0,2-3 0,4-2 0,-2-2 0,1 1 0,1-3 0,-2 4 0,0-4 0,0 3 0,1-3 0,-1 2 0,0 2 0,-2 2 0,0 5 0,0 3 0,-1 5 0,1 3 0,-2 6 0,2 1 0,-2 4 0,2 3 0,0 2 0,-2 2 0,2 1 0,1 2 0,-3 2 0,0-1 0,4 1-1,-4 0 0,0 1 0,0 1 0,0 0 0,0 0 0,0 1-1</inkml:trace>
  <inkml:trace contextRef="#ctx0" brushRef="#br0" timeOffset="454">1770 2842 1,'0'2'2,"0"2"0,-2 3 0,-2 1-1,0 2 0,0 3 0,-4 2 0,-1 0 0,-1 4 0,0 1 0,-1 2 0,-5 1 0,1 0 0,1 0 0,-3 2-1,1-2 1,-3 2-1,-1-2 0,3-2 0,0-1 1,3-1-1,-3-1 0,3-3 0,2-1 0,1-3 0,5-1 0,0-4 0,0-2 0,1 0 0,3-2 0,2-1 0,2-2 0,0-5 0,3-2 0,5-5 0,0-2 0,3-1 0,-1-4 0,3 0 0,5-2-1,-1-1 0,-5-1 1,3-1 0,-1 3 0,3 2-1,0 3 1,-5 3 1,1 2-1,-1 3 0,-1 2 0,-1 2 0,-4 4 0,5 1 0,-1 2 0,-2 3 1,3 3 0,-3 3-1,0 2 0,3 0 0,-1 4 0,1 0 0,1 2 0,-3-1 0,1 1 0,0 0 0,-1 0-1,1 0 0,-2-3 0</inkml:trace>
  <inkml:trace contextRef="#ctx0" brushRef="#br0" timeOffset="4246">2807 1584 2,'-4'0'2,"1"-2"0,1 0 0,0 1 0,0 0 0,2 0-1,-2-2 0,2 2 0,0 1 0,0-1 0,-2 1 0,0-2 0,2 0 0,-2 1 1,2 1-1,-2 0 0,2 0 0,0 0-1,0 0 1,0 0 0,0 0-1,0 0 0,0 0 0,0 0 0,0 0 1,0 0 0,0 0-1,0 0 1,2 0-1,0 0 0,8 0 0,5 5 0,1 1 0,9-2 0,2 0 1,6 0-1,4 1 1,5-3 0,3 2-1,1-1 0,6 1 0,1-2 0,5 1 0,2-1 1,0 1-1,2 0 0,-2-1 0,2 0 0,2 1 7,-2-1-8,-4-1 1,-4 2 0,-2-1-1,-5 0 1,-3 0-1,-5 1 1,-2-1 0,-6 2 0,-4-1 0,-4 1 0,-4-3 0,-3 1 0,-1-1 0,-5 0-1,-2 1 1,-2-1 0,-1 0 0,-3 0 0,0-1 0,-4 1 0,2-1 0,2-1 0,-2 1 0,0 0 0,0 0 0,0 0-1,0 0 0,0-1 0,2 0 0,-2-2 0,-2 1-1</inkml:trace>
  <inkml:trace contextRef="#ctx0" brushRef="#br0" timeOffset="16204">6 3252 1,'0'0'2,"0"0"0,-2 1 0,0 2 0,2-2-1,0 0 1,-2 0-1,2-1 0,0 1 0,0-1 0,0 2 0,0-1 0,-2-2-1,2 2 1,2-1 0,-2 0 1,0 0-1,0 0 0,0 0 0,0 0 0,0 1 0,0-1 0,0 0 0,2 0-1,-2 0 0,0 0 0,2 2 0,-2-3 0,-2 1 0,2 0 0,0 0 0,0 0 0,0 0 0,0 0 1,0 0-1,0 0 1,0 1-1,0 2 0,0-2 1,0-1-1,0 0 0,-2 1 0,2 0 0,0-2 0,0 1 0,0 0 0,0 0 1,2 0-1,-2 0 0,0 0 0,0 0 1,0 0-1,2 2 0,-2-1 0,4 2 0,-2-1 0,0-1 0,0 4 0,1-4 7,-1 1-7,2 1 6,-2 0-1,2 2-1,-2-1 0,2-2-1,4 0 1,-1 0 5,3-1-7,0 3-7,5 1 13,-1-3-7,5 3 6,0-1-1,1 1-13,5 0 13,0-2-7,0 3 7,2 0-1,2-2-7,4 2 0,2 2 7,4-1 0,0 0-15,5 1 15,1-1 6,5 0-14,2 1 6,1-2 0,5 0 0,0 1-1,-2-1 0,2-1-7,-4 1 1,2 0 7,-5-1-1,1 2-12,0-1 0,-5 0 2,1-1 20,-3 0-7,1 1-8,-3-2 7,1 2-7,-3-1 7,-4 1-1,-1-3-6,-8 1 13,1 0-2,-2 1-13,0 0 0,-6-2 1,0 1 13,-3-1-1,-1 2-1,-1-3-7,-1 2-13,-3 0 8,3 0 13,-3-1-7,0 1-6,1-2 7,-1 2-13,1-1 20,-1-1-1,0 2-14,1-1-5,1 2 20,-1-2-7,1 1-1,1-1-6,3 0 1,-1-1 13,-3 0-8,3 0-6,-1-1 7,-1 2 6,2 0-1,-3-2-14,3 1 1,-1-1-5,1 0 1,-1 1 14,-1-2-7,1 1 7,-1 0-1,-1 0-14,1 1 3,-5-2 7,-2 2 6,1-2 1,1 1-2,-4-1-7,0 0 7,0 0-1,1 0 0,-1 0 6,-2 1-8,0-1 0,2 0-6,-4 0 1,3 0 13,-3 1-8,2-1-6,-2 0 0,2 1 1,0-1 7,0 0-7,0 0-7,-2 1 3,1 1 7,-1-2 0,0 0 14,2 1-16,-2 0 1,0-1-6,-2 0 13,2 0-6,-2 0 0,0 1 0,2-1 0,-2 0 6,0 1 7,4-1-9,-4 0-14,0 0 3,0 1 13,0 1 1,2-2-2,0-2-7,-2 1 0,-2 1 8,2 0 5,0 0-8,0 0 0,0 0-13,0 0 8,0 0-7,0 0 22,0 0-9,0 0-14,0 0 9,-2 0-6,2 0 21,0 0-9,-2 0-7,0 0 0,2 0 1,0 0 0,0 0 8,-2 0-9,-4-1-5,0 1 7,-5 0-6,1-2 19,0-1-7,-5 0 0,1 1-8,-3-2 7,-6 1 6,3 0-2,-5 0-1,0-2-13,-2-1 7,0 2-6,-2-1 13,-2-1-7,-2 0-7,-2-1-5,-2 2 14,2-1-7,-1-1 0,-3 1 13,0-1-7,0 0 0,-5-1 6,-1 1-7,1 0 6,1 0-7,-1-1-7,1 0 7,-1 2 7,1 0 0,2 0-2,1 2-1,3 1-20,2 0 9,2-1-5,2 3 20,2 1-7,2 0 0,-2 1-7,4-1-5,0-1 8,3 2 6,-1 0 0,2 2-7,-2-2-7,-1 0 9,-1 0 7,4-1-1,0 1-7,1-2 0,1 1 8,-2-1-8,3 1 0,-3 0 8,3 0-9,-1 0 9,0-1-15,3 1 2,-3 1 7,3-1 7,-1-1-1,3 0 0,-3-3-8,1 3 14,1 1-8,1-1 6,-1 1-1,1 1-1,-1-1-14,3-1 7,-3 1 7,3-1-14,-3 0 14,5 1-7,-2-2 7,1 1-2,-1 1-7,1-1-7,-1 0 8,0 0-6,1-2 1,-1 2 1,2 0 7,-1 1 0,3 0 6,-2 1-1,3 0-8,-3-1 8,2 3-9,0-3-5,-3 1-6,3-1 2,2 2 8,0-2 12,-1 1-13,3 1 13,0 0-1,0-1-1,-2 0-14,2-2 1,-1 1 7,1 1 0,2 0 0,0-2 0,0 0 0,0 1-13,0 0 8,2 0 0,0 0 7,-2 1-7,2-1 13,2 0-19,-4-1 13,2 1-14,0 0 3,0 0 13,0 0 1,0 0 4,0 0-7,0 0-1,0 0 0,0 0-6,0 0 13,2 0-2,-2 0-7,0 0-12,0 0 1,0 0 8,0 0 7,0 0-1,0 0-7,0 0 7,0 0 0,0 0-1,2 0 0,4 0 6,2 0-1,-1 0-1,1 0-7,4 0-6,-1-1 7,3 0 0,1 1 7,3 0 0,3-1-16,0 1-4,1-2 21,1 5-1,2-3 0,2-1-8,2 1-7,0-2 14,0 2-7,2 0 7,2 0-15,-2 2 8,0 0 8,0-2-2,2 0-7,0 0 0,-2 1-7,2 0 9,-2 0-7,2 2 8,-4-1-1,2 0 0,-2 1 7,2 0 0,0 0-2,-2-1-14,0-1 15,0-1-7,0 1 6,0 3-14,2-2 2,0 0 7,-2-1 0,2 1 6,0 1 0,0-2-1,0 2-1,-2-1 0,0 0-1,2-3 0,-4 1-7,0 0 7,0 1 0,0 0-1,0 2 0,-3-2 0,1 2-19,-2-3 14,-2 2-6,-1-1 7,3-1 8,0 2-15,-2 0 2,1 0 1,-1-1 7,0 0 6,1 1-1,-3 2-13,2-3 7,-1 2 0,-1 0 6,0 0-7,-1 1 0,-1-1 8,3-1-2,-5 0-14,1 1 8,1-1 0,0 1 8,-3-2-2,-2 0-14,1 1 8,1 1 7,1 0-1,-1 0-14,3-1 2,-5 0 13,-1 1 0,3-2-15,3 0 2,-5 2 1,0-1 13,1 1-7,-3-2 0,1 1 0,1 1 6,0-2 1,-3 0-16,3 1 2,-2 0 8,1 0 6,-1-1 0,-2 0-2,1 0-1,-1 1-13,0-1 1,-2 0 8,3 0 0,-3 0 6,-2 0-20,2 1 2,-2-1 20,0 1-1,3-1-7,-3 2 7,0-1-14,0-1 1,-2 1 1,2-2 13,-2 2-7,2-1 6,-1-1-1,-1 1-13,-2 0 1,0 0 0,0-1 1,0 1 7,0-1 0,0 2-1,-2-2 0,2 1 0,0 0 0,0 0 0,-3-1 0,1-1 0,0 1 6,0 0-1,2 1 0,-4-1-1,2 0-1,-2 0-20,2 0 22,-2 1-15,2-1 2,-5 0 1,1-1 7,0 1 6,2 0-1,-4 0-7,-1-1 0,-1 1 1,0-1 7,1 1-2,-5-1-7,1-1 7,-1 1-7,-3 0 6,-1-1-6,-3-1 0,0 1 6,-5-1-6,1-1 6,-2-1 0,0 2-1,-2-2 0,0 1-1,0-2-19,-2 1 15,-2-1 6,0 2-6,2-2 0,-2-1 0,0 0 7,2 1-1,0 0 0,0 0-1,0 1-13,2-1 1,0 0 7,0 1 8,0 0-1,4 1-1,-2-1-1,2 2-12,-4 1 7,2-2 6,3 2 6,-1-2-14,0 1-5,2 1 7,0-1-13,-1 1 9,1-2 7,-2 2 12,4 0-7,-1-1 5,-1 0-20,0-1 13,0 3 0,5-1-1,-1 0-12,1-1 13,-1 2-7,2 0 7,1 0 0,-3-2-7,1 2 6,-1 0 0,0-1 0,1-1-1,-3 1 0,5 0-6,-7 0-6,0-3 14,2 4 5,-1-2-7,-1-1 0,2 0-1,0 2-6,1-2 7,1 2-13,3-1 8,-1-1 13,3 3-14,-1-1 0,3 0 7,-1 2-13,3-1 14,0 0-13,-1 1 14,1 1-1,0 0-7,-1-1 7,3 2-7,0-4 7,-1 2-13,-1 0 0,2 2 22,0 0-9,-1-2-1,1 0-6,2-1 6,-2 1-6,1-1 13,-1-1-8,2 2-6,2 0-6,0 2 7,-1-4 7,1 1-7,0 2 1,2-2 6,0 1-7,0-1 1,2 1-7,0 0 8,0 0 14,0 0-3,0 2-14,0-3 7,0 0-13,0 1 14,0 0 0,0 0-1,0 0-7,0 0 7,0 0 0,0 1-7,0-3-6,0 1-6,0 1 2,0-3 2,0 2-1,4 2 2</inkml:trace>
  <inkml:trace contextRef="#ctx0" brushRef="#br0" timeOffset="19536">2546 3684 2,'0'0'2,"-2"-3"1,2 2 0,-2 0-1,2-1 0,0 2 0,0-3 0,0 2 0,2 0-2,-2 0 2,2-1-1,-2-1 0,0 2 0,0-2 0,0 0-1,2 1 0,-4 1 1,4-1 0,-2 0 0,0 0 0,0-1-1,0-1 1,-2 1-1,-2-3 1,2-1 0,0-1 0,0-1 6,-2 1-7,-1-2 12,-1-1 0,4-3-9,-2-2 0,0 1-7,0-5 13,0-2-7,-1-1-1,1-4 0,-2 0 6,0-4-7,2-3 6,-2-2-7,1 1 1,-1-3 0,4-2 0,-2-1 0,4-2 0,-2 0 0,2-3 0,-2 3 0,2-3-7,0-3 7,2 2 7,0 0-7,-2 0 0,4 2 6,-2 2 6,0 2-2,-2 0 5,2 4-8,3 1-1,-1 0 6,0 2-14,0 2 12,2-1-1,-2 3-1,5 0-7,-3-1 7,-2 2-16,-2 0 16,2 1-2,0-1-7,-2 0-13,5 1 15,-5 4-13,4-1 14,-4 1 0,4 0-7,-2 2 7,2-1 6,1 4-1,-3 0-13,2 2 13,-4-2-13,0 4-6,2 1 14,-2 0 0,0 1-7,0 0 14,-2 2-14,0-1 13,0 1-7,-2 1-13,2 1 14,0 0 6,-4 0-13,2 2 0,2 2-12,-2-2 1,0 1 2,-2 1 2,0 1 0,0 0 1</inkml:trace>
  <inkml:trace contextRef="#ctx0" brushRef="#br0" timeOffset="111271">4544 1043 2,'4'-4'3,"4"1"0,1-3 0,1 0-1,2 0 0,3-1 0,4 0-1,3-1 0,3 0 0,6-2 1,2-2-1,4-2 0,3 0 0,1-1 0,5-2 0,3-3 0,5-1-1,2-1 1,2-3-1,0 0 0,0-3 0,0 2 1,-1 1-1,-1-2 0,0 5 0,-2 0 0,-2 1 0,1 2 0,1 2 0,-4 0 0,-3 3 0,-1 1 0,-3-1 0,-3 1 0,-1 1 1,-4 2-1,-2-1 0,0 2 0,-4 0 0,-2 0 0,-2 1 0,-2 3 0,-3-2 0,-3 1 0,-3 0 0,-1 1 0,-1 2 0,-6 0 0,1 1 0,-1 0 0,-2 1 0,0-1 0,-4 1 0,2-1 0,-2 1 0,0 0 0,0-1-1,-4 2-1</inkml:trace>
  <inkml:trace contextRef="#ctx0" brushRef="#br0" timeOffset="111715">6110 307 2,'-2'-2'2,"2"1"1,-2-2-1,0 2 0,-1-1 0,1 0 0,0 1 0,0 0-1,2 1 0,0-1 0,2 0-1,-2 1 2,-2 0-1,2 0 0,2 0-1,-2 0 1,0 0 0,4 0 0,1 1-1,-1 1 0,4 1 0,0 1 0,1-2 1,1 3-1,2 0 1,1-1-1,1 2 0,-1-1 0,1 1 0,3-1 0,-3 0 0,1-2 0,1 2 1,-1-3-1,-1 2 0,-4-1 0,3-1 0,-3 1 0,-2-2 1,1-1-1,-1 0 0,0 0 0,-4 0 0,1 0 0,-5 0 0,2 1 0,-2-1 0,0 2 0,0-4 0,2 2 0,-2 0 0,0 0 0,0 0 0,0 0 0,0 0 0,0 0 0,0 0 0,0 0 0,-2 4 0,0 1 0,-1 0 0,-1 2 0,-2 3 0,0-1 0,0 3 0,-5 0 0,3 1 0,-2 0 0,-3 2 0,1-1 0,0 1 0,-1 1 0,1 2 1,-1-1-1,1-3 1,-1 4-2,3-2 1,-2 1 0,1 0 0,3-2 0,-4 0 1,1-2 0,3 1-1,0-1 0,2-1 0,-1-2 0,1-2 0,0-1 0,2 0 0,2-1 0,-2-4 0,4 1-1,-2 0 1,0-3 0,2 0 0,0-2 0,0 1-1,2-2 0,-2-3-1</inkml:trace>
  <inkml:trace contextRef="#ctx0" brushRef="#br0" timeOffset="114292">4418 461 1,'0'1'2,"0"-1"0,-2 2 0,2-2-1,2 0 0,-2 0 0,0 0 0,-2 0 0,4 0 0,-2 0 0,0 0 0,2 0 0,-4 1-1,2 0 0,0-1 1,-2 0 0,2 0 0,0 0-1,-4 0 1,4 0 1,0 0-2,0 0 1,0 0-1,0 0 1,0 0 0,2 0-1,0 0 0,0 0 1,4-2-1,2 2 0,5-7 0,5 1 0,1-2 0,2 0 1,6-2 0,2 0-1,2-1 1,4-1-1,4-1 0,2-1 0,3 1 0,3-2 0,1 0 0,2 0 0,1 2 1,3 0-1,0 0 0,-2-1 0,-3 0 0,-1 3 0,-1-1 0,-1 4 0,-3-1 0,-3-3 0,-3 2 0,-4 0 0,-2 1 0,-2 1 0,-2 0 0,-2-2 1,-5 1-1,1 2 0,-2 0 0,-5 0 0,0 1 0,-1 2 0,-5-2 0,3 0 0,-3 1 0,-2 1 0,2 0 0,-4 1 0,1 2 0,-3-2 0,-2 3 0,0 0 0,0 0 0,0 0 0,0-1-1,0 1-1,-7-2-1</inkml:trace>
  <inkml:trace contextRef="#ctx0" brushRef="#br0" timeOffset="114914">5566 2 2,'0'-2'2,"2"0"0,2 1 0,-2 4 0,0-3-1,0 0 0,2 2 0,5-1 1,-1 3-1,2-4 0,7 0 0,-3 1-1,1 0 1,3 0 0,5 0 1,-4-1-2,1 1 1,3-1 0,-2 0 0,2-1-1,-1-1 1,-1 0-1,0 2 0,-5-3 0,3 2 0,-5 1 0,1-1 0,-5 1 0,-2-1 0,1 2 0,-3-1 0,-2 1 0,0 0 0,-4-2 0,2 1 0,-2 1 0,0 2 0,0 0 1,0-2 0,-2 2-1,2 1 1,-2 2-1,-2 2 0,0-1 0,0 1 0,-5 2 0,1-2 0,0 2 0,-3 1 0,3 0 0,0 0 0,0 0 0,-3 2 0,3-1 0,0-2 0,-5 2 0,3 0 0,2 0 0,-3 0 0,3 0 1,0-1-1,0 1 0,-1-1 0,-1 1 0,2-3-1,4 1 0,-5-1-2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1:27.81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112 2719 2,'-15'-1'3,"1"0"-1,0 1-1,-1-2 1,5 1 0,-1 0 0,3-1 0,2 2 0,0-1-1,-1 1 2,5 0-2,0-2 0,2 2 0,-2 0 0,2 2-1,2-1 0,0-1 1,3 2 0,1 0 0,4 2 0,2-2 0,3 3 0,4-2-1,7 1 1,8-1-1,3 2 1,10 0-1,11-2 0,8 1 13,15-1-8,8 1-1,8-1 7,7 1-8,7-1-7,7 1 0,10-1 8,7-1 5,3 3-7,5 0 6,2 0-1,6 1 5,2 1-7,2 0-1,-4 3-1,2 0 0,-2 0 0,-8 2-7,-5 0-6,-7 1 14,-9-3-7,-4 2 7,-7-2-7,-11-1 7,-9 0-7,-9-1-7,-7 1 2,-15-3 1,-6 0 7,-11-2 0,-6-1 0,-10-2-6,-8 2 13,-3-3-1,-7 0-7,-3 1 1,-2-1 0,-2 0 0,-4-1 12,0 0-20,0 1 13,-9-3 0,1 1-7,0 2 7,1 0-15,-1-1 1,2-1 1,0 1 0</inkml:trace>
  <inkml:trace contextRef="#ctx0" brushRef="#br0" timeOffset="2129">4358 2769 3,'-2'-5'3,"0"-1"0,0 2-1,2-1 0,-2 2 1,0-2 0,-2 3 0,2-1-2,2 2 0,-3 1 0,3 1 1,-2 2-1,0 2 0,0 4-1,-2 1 1,2 4 6,2 1-7,0 1 0,-2 1 0,2 0 0,0 2 0,2-1-1,-2 1 7,0 0 0,0 0-8,2-1 0,-2 0 1,2 1 0,0-4 0,-2 0 0,0-1 0,0 1 1,2-4 0,0-3-1,0-1 0,-2 1-1,3-1 0,-6-3 0,6-1-1</inkml:trace>
  <inkml:trace contextRef="#ctx0" brushRef="#br0" timeOffset="2424">4356 2749 1,'0'0'3,"0"0"0,0 0-1,0-2 0,2 1 0,4 2-1,5 2 0,3 1 1,-1 3-1,1 1 0,3 2 0,-1 4-1,1 1 2,-1 1-1,1 0 0,-3 2-1,1 2 1,-5-1 0,0-1-1,1 0 0,-3 0 0,-2 1 0,-2-1 0,-4-3 0,-2-1 0,0 0 0,-4-2 0,0-2 1,0-2 0,-7-1 0,1-1-1,-3-1 0,-1-3 0,-3-1 0,1-1 0,-3-1 0,0 1 0,3-3-1,1 2 1,5-1-1,1-2 0,3 2 0,4-2-1</inkml:trace>
  <inkml:trace contextRef="#ctx0" brushRef="#br0" timeOffset="2757">4815 2835 2,'-6'-4'3,"2"0"0,-4-1 0,-3 1-1,-1-1 0,-1 2 0,3 0 0,-2 1-1,-1 1 1,3 2-1,0 1-1,-1 3 1,5 1 0,0 1 0,4 2-1,2 3 1,4-1-1,2 1 1,4 1 0,3 1-1,-1 1 0,5-2 0,-1 4-1,3-2 1,0 1 0,-5 3 0,5-3 0,-5 1 0,5-2 0,-5 0-1,-1-4 1,-3 2 0,0-1-1,-3 1 1,-1-3 0,-6 1 0,-2-1 0,2-2 0,-2-2 0,0 0 0,-5 2 1,-3-2 0,2 0-1,-5-3 0,-1 1 1,-1-2-1,3-1 0,-5-2 0,1 2 0,1-2 0,-1 0 1,1-2-1,-1-1 0,1 1 0,1 1-1,4-3 0,-3 3-1</inkml:trace>
  <inkml:trace contextRef="#ctx0" brushRef="#br0" timeOffset="33816">3572 1690 2,'0'0'3,"0"0"0,2-4-1,-2 3 0,2 0 0,0 1 0,-2 2 0,2-2-1,-2 0 0,3 1-1,-3 3 2,0-3-1,2 1-1,0 3 1,-2 1-1,2 4 1,4 2 0,-2 0-1,-2 3 0,0 1 0,0 1 0,2 2 0,-2 1 0,-2 0 1,0 0-1,0 1 1,3 2-1,-1-4 0,-2 1 0,0-1 0,2-3 0,-2 0 0,2-1 0,0-1 0,-2 0-1,0-3 1,2-2-2,0-2 0</inkml:trace>
  <inkml:trace contextRef="#ctx0" brushRef="#br0" timeOffset="34157">3465 1675 3,'-2'-2'2,"-1"2"0,1 2 0,2-2 0,5 0 0,-5 0-1,6 1 1,0 0-1,6 0 0,1 0-1,3-2 1,1 0 0,-1-1-1,5 0 0,-2 0 2,3 0-2,-1-1 0,0-1 0,0-1 0,-1 2 0,1-2 0,-5 0 0,3 0 0,-2 0-2,-5 1 1,2 0 0,-1-1 1,-3 0-1,1 3 1,-3-1-1,0 0 0,-2 0 1,1 0-1,-3 1 1,-2 2 0,0-1 0,0 0 0,0 1 0,0 1 0,-2 0 1,0-2-1,0 1 0,0 0 0,0 0 1,0 5 0,2 2 0,0 1-1,0 1 0,-2 4 0,0 1 0,0 2 0,-2 0 1,0 4 0,0 2-1,-2 2 2,0-2-2,0 1 1,-1-3 0,1-1-1,0 1 0,0 0 0,-4-1 0,4-3 0,-1 0 0,-1-1-1,2-2 2,-2-1-1,2-2 0,0-2-1,2-2 1,-3-2 0,3-1 1,2-2-1,0 0 0,0-1 0,2-3 0,3-4 0,-1-1-1,2-5 0,0-1 1,-2-1-2,5-4 2,-1 0 0,0-4 0,0 0 0,1-2 0,-1-2 0,0 2 0,0 2 0,1 0 0,-1 5 0,0 3 0,-2 3 0,-1 1 2,1 4-1,-2 2 0,0 2-1,0 2 0,0-2 0,3 3 0,-3 3 0,2 3 0,2 3 1,0 1-1,-1 3 1,1 2-1,0 2 0,1 2 0,-1 0 0,2 0 0,-4-1 0,1 2 0,1 0 1,2-1 0,-2 1-1,1-1 0,-1-3 0,0 0 0,-2 1 0,1-3 0,-3 1 0,2-2 0,0-3-1,-2 0-1</inkml:trace>
  <inkml:trace contextRef="#ctx0" brushRef="#br0" timeOffset="34851">3835 1885 3,'4'1'3,"-2"-1"-1,4 0 0,0 0-1,3 0 1,5 1 0,-1-1-1,1 0 0,1 2-1,1 0 1,1-2-1,-1 0 0,1 1-1</inkml:trace>
  <inkml:trace contextRef="#ctx0" brushRef="#br0" timeOffset="35056">4319 1698 2,'4'-1'3,"0"-2"-1,-2 2 1,4 0-1,-2 1 0,5 1 0,-3 2 0,2 0-1,3 3 0,-5 0 1,2 1-1,0 2 0,1 3-1,-1 2 1,-2-1 0,0 1-1,0-1 0,-3 1 0,1 0 1,-2 1 0,0 0-1,-2 0 0,0-2 0,-2 0 0,0 0 1,0-3-1,0-2 0,-5 1 0,1-2 0,2-2-1,0 0 1,0-1 0,0-3 0,-1 0 0,1-2 0,-2-3 0,2 0 0,0-2 0,0-2 0,0-3 0,2-3 0,2 1 0,0-2 0,0-1 0,0-3 0,2-2-1,2-1 1,2-1 0,0 2 0,4 1 0,1 1 0,1-1 0,1 2 0,1 4-1,1 2 1,-1 1 0,1 3 0,-3 2 0,5 3 0,-3-1 0,0 3 0,-1 3 0,-3 2 0,-2-1 0,1 2 0,-1 1 0,-4 2 0,0 2 0,-2 2 0,-2-1 0,-2 1 0,-2 0 0,4 1 0,-4 1 0,2 0 0,-2-3 0,2 2 0,-2-1 0,4-2 0,0 1 0,4 0 0,0 1 0,2-2 0,2 0 0,3-1-1,-1 1 0,0 0 0,3 0 1,-3 1 0,0-1 0,1-1 0,-3 2-1,2 1 1,-3-1 0,-1 2 0,-4-1 0,-4-1 0,0 2 0,0-1-2,-2-2 2,-5 2 0,1-3 0,0 0 0,-3 0 0,3-2 0,0-2 0,0 0 0,-3-2 0,-1 0 2,4-3-1,-3 0 0,5-1-1,0-2 0,2 1 0,0-3 0,4 1-1,0-2 0,2-2-1,2-3 1</inkml:trace>
  <inkml:trace contextRef="#ctx0" brushRef="#br0" timeOffset="35689">4906 1715 2,'2'3'2,"0"-2"0,0 0 0,-2 4 0,0 3 0,2 3-1,-2 1 0,0 3 1,-4 0-1,0 2 0,0 0-1,-2-1 1,2 3-1,-2-2 1,3 2 1,-1-3-1,0 2-1,0-3 0,0 1 0,2-1 1,4-1-1,-2-2 0,4 1 0,2-3 0,0 0 0,1 0 0,5-1 1,-2-1 0,3-1-1,-1 0 0,3-1 0,1-3 0,1 1 0,-3-1 0,3-3 0,1 2 0,-1-4-1,-3 1 0,1-1 1,-1 0-1,1-3-2</inkml:trace>
  <inkml:trace contextRef="#ctx0" brushRef="#br0" timeOffset="36001">5202 1701 2,'-6'2'2,"0"2"1,-1 2-1,-1 1 0,2 5 0,-2-1-1,-3 3 1,5 2-1,0 2 0,0 0 0,4 0 0,-3 1 1,5-3-1,0 1-1,0-3 1,5-1 0,1 1 0,0-1 0,2-2-1,1 0 1,1-2-1,2-2 0,3 0 0,-1-1 0,-1-1 0,1-2 0,3-1 1,-1 0-1,3-2 0,-5-2 0,3 0 0,-1-1 0,-1-2 0,-3 0 0,1-1-1,3-1 1,-5 1 0,-3-5-1,2 1 0,-6-2 0,5 0 0,-5-3-1</inkml:trace>
  <inkml:trace contextRef="#ctx0" brushRef="#br0" timeOffset="36277">5243 1611 2,'-2'-2'3,"2"2"-1,-2-1 0,2-1 0,2 1 0,0 0-1,2-3 0,1 1 1,3 0-1,-2 0 0,2 1 0,3-1 1,-1 1-1,2-2 0,1 2 0,-1 0-1,3 1 0,-3 1 0,1 0 0,-3 2-1,0 0 0,-1-1 0,-3 1-2</inkml:trace>
  <inkml:trace contextRef="#ctx0" brushRef="#br0" timeOffset="36491">5206 1796 1,'2'2'3,"2"3"-1,3-2 0,-3 2 0,6-3 0,-2 3-1,3-1 0,-1-1 0,0 0-1,1-1 0,1 0 0,-2 0-1</inkml:trace>
  <inkml:trace contextRef="#ctx0" brushRef="#br0" timeOffset="37337">3154 2271 3,'0'-1'3,"2"-1"-1,3 1 0,-5-1-1,0-1 0,4 2 0,-4-2 1,2 1 0,-2 1-1,2-1 0,-2 0 0,0 2 1,2-1-1,-4 0 0,2 1 0,0 0-1,0 0 1,0 0-1,0 0 1,0 0-1,0 1 1,0 6 0,-2 4-1,2 0 0,-2 3 0,0 4 1,2 0-1,0 2 0,-2 0 0,0 1 1,2 1-1,0 1 0,-3 4 0,1 1 1,0 0-1,0 0 0,-2 1 0,2-3 0,0 0 0,-2 0 0,2-2 0,0 0 0,0-1 0,-3-3 0,1-1 0,2 1 0,0-3 0,0-2 0,0-1 1,2-1-1,-2-2 0,2-3 0,2-1 0,-2-3 0,0 1 0,0-1 0,2-3-1,0-1 0,0 0 0,2-4-2</inkml:trace>
  <inkml:trace contextRef="#ctx0" brushRef="#br0" timeOffset="37741">3070 2735 1,'0'0'3,"0"0"0,0 0-1,0 0 0,0 0 0,2 0 0,0 1 0,-2 1-1,4 0 0,0-1 2,0 4-2,2 0 0,1 1-1,-1 1 1,-2-1 0,-2 1-1,2 0 0,0-1 0,0 1 0,0 1 0,1-1 0,-1 0 0,-2-1 1,0 2-1,2-2 0,0 1 0,-2-2 0,4 0-1,1 0 0,-1-3-1</inkml:trace>
  <inkml:trace contextRef="#ctx0" brushRef="#br0" timeOffset="37977">3353 2797 1,'0'0'3,"-2"-1"0,-2 1-1,-2 0 0,1 0 0,-5 1 0,2 1-1,-3 3 1,3-1-1,-4 1 0,1 2 1,1 1-1,-2 0 0,1 3 0,3-2 0,0 0-1,-5 1 0,5-1 0,0 1 0,0-1 0,-1-1 0,3 0 0,0-1 0,0-1 0,-3-3 0,5-2-1,0 2 0,2-3 0</inkml:trace>
  <inkml:trace contextRef="#ctx0" brushRef="#br0" timeOffset="38371">3278 2157 2,'0'-1'2,"3"-2"0,-3 0 0,0 1 0,0 1-1,0-3 1,2 2-1,0 1 0,0 0 0,-2 1 0,0-2 0,0 2 0,0 0 0,0 0 1,0 0-1,-2 4 0,-2 3-1,-3 2 1,-1 1-1,0 3 1,-3 3-1,1-1 0,-2 1 0,-1 1 0,3 1 0,-2-3 1,-1 2-1,3 0 1,-3-2 0,3 0-1,2 0 0,-3 0 0,3-2 0,2-4 0,0 2 0,0-2 0,-1-3-1,1 0 2,4-3-1,2-2 0,0 0 1,0 1-1,0-6 0,2 1 0,-2-3 0,2-5 0,6 1 0,-1-2 0,-1-4-1,2 0 1,-2-3 0,3 1-1,-3-1 1,0-3 0,2 1 0,-1-2-1,-1 1 0,-2 1 1,0 2 0,2 3 0,-4 2 0,2 3-1,1 3 1,-5 0 0,2 3 0,0 2 1,0 2-1,-2 0 0,4 1-1,2 1 1,-2 2 0,0 3 0,3 1 0,-1 2 0,4 1 0,-4 1 0,3 2 0,1 0 0,0 1 0,3 1 0,-7 0 0,2 1 0,2 1 0,1-2 0,-3-1 0,-4 1 0,2-1 0,1-1 0,-3-2 0,0 1 1,-2-1-1,2-1 0,-4 0 0,2-1 0,0 1 0,0-3 1,-2 1-1,0-2 0,0 0 1,-2-3-1,4-2 0,0 4 1,-2-3-1,0-1 0,0 2-1,2-3 1,1 2 1,-1-1-1,-2 0 0,0-2 0,0-2 0,0 1 0,-2 1-1,4-1 0,0-3-1,-4 0 1</inkml:trace>
  <inkml:trace contextRef="#ctx0" brushRef="#br0" timeOffset="40814">5752 1835 2,'-2'0'3,"2"-1"0,-4 0 0,2 1-1,2 0 0,0 0 0,0 0-1,0 0 1,2 0 1,0 0-1,0 1-1,2-1 7,2 0 5,3 1-8,1 0 6,7 0-7,3-2-9,3-1 9,8 0-8,0 0 1,6 0 14,3 0-2,1-1-8,2 1 6,7 0-7,-2 2-6,1-1 0,3-1 14,-2 2-7,-3 2-7,-3-2 7,-3 0 6,-2 2 0,-2-1-14,-3-1 7,-5 0 7,-7 1-1,-1 0-14,-7-1 14,-3 2-1,-1-1-7,-6-1-6,0-1 14,-2 2-13,-2-2 7,0-2-7,0 0 1,-2 3 0,0-3 0,-2-2-2</inkml:trace>
  <inkml:trace contextRef="#ctx0" brushRef="#br0" timeOffset="41159">6557 1602 4,'-2'0'3,"0"-1"0,2 0 0,0 2-1,0 0 0,0-1 0,0 2 1,2 2-2,2 1 0,4 1 0,2 1 1,7 2-1,-1 0 0,5 2-1,4 0 1,-2-2 0,4 0-1,-1 0 1,3 1-1,-2-1 0,2-1 1,-2-3-1,-2 2 1,-2-2-1,-3 0 0,-1 1 0,-7-1 0,-1-1 0,-1 0 0,-2-2 0,-6 0 0,-2-1 0,0 4 0,-2 2-1,0-1 1,-6 2 0,-2 0 0,-1 1 7,-1 4-1,-3-2-7,1 2 0,-3 2 0,1 1 0,-1 0 0,-1 2 0,1-1 1,-1 1 0,1-1 0,-2-2-1,1 1 1,3 1 0,-1-3 6,1 0-1,3 0-7,0-4 7,-1 2-7,3-2 0,-1-1 0,5 0 1,0-1-1,2-1 0,0-3 0,2 1-2</inkml:trace>
  <inkml:trace contextRef="#ctx0" brushRef="#br0" timeOffset="41912">7039 651 3,'-5'-4'3,"3"0"-1,-2 3 0,0-1 0,2 2 0,0 1 0,0 3-1,-2 5 0,0 2 1,0 2 0,1 4 0,-3 2-1,4 3 0,2 1 0,0-1 0,-4 2 0,4-2 0,-6 2 0,4 0-1,0-1 0,2-1 0,-2 0 0,0-2 0,4-2 0,-4 0 0,2-3 0,0 1 0,-3-4 0,6-2-1,-1 0-1,0-3 0,-2-5 0</inkml:trace>
  <inkml:trace contextRef="#ctx0" brushRef="#br0" timeOffset="42161">7045 634 2,'2'-1'2,"0"-1"0,8 2 0,3 0 0,3 2 0,-1 1 0,5 1 0,3 1-1,0 4 0,0 1 0,-1 0 0,1 3 1,-2 1-1,0 3 0,-3 0-1,-3 2 0,-3-2 0,-2 3 1,-3 0-1,-3-2 1,-4 2-1,-4 0 0,-1-2 0,-3-1 0,0-1 0,-5 0 0,-3-1 0,-1-2 1,-1-2-1,-3-2 0,5 0 0,-3-3 0,0-4 1,1 2-1,-3-1 0,4-3 0,5-1 1,2-1-2,4-2 1,1 0-1,3-5 0,4-1-1</inkml:trace>
  <inkml:trace contextRef="#ctx0" brushRef="#br0" timeOffset="42455">7465 816 3,'0'10'3,"0"-1"0,0 3-1,-2 2 0,2 0 0,-5-1-1,1 1 0,2 2 0,-2 0 0,2-1 0,-2 0 1,0 3-1,2-3 0,-2 0-1,2 0 0,-1-1-1,1-3-2</inkml:trace>
  <inkml:trace contextRef="#ctx0" brushRef="#br0" timeOffset="42679">7494 594 1,'-7'-1'3,"1"0"0,2 0-1,0 0 0,0-1 0,0 6-1,2 3 0,2-2-1,0 3 0,0 2-1</inkml:trace>
  <inkml:trace contextRef="#ctx0" brushRef="#br0" timeOffset="42831">7783 741 2,'-2'-3'3,"0"2"-1,-2 0 0,2 0 0,-2 1 0,2-1-1,-7 2 1,7 0-1,-6 0 0,2 3 0,0 0 0,-1 3 1,-1 0-1,6 0 0,0 3-1,2 0 0,0 2 0,2-1 0,4 2 1,-2 2-1,7 0 0,-3 1 0,0 0 0,3-1 0,3 2 0,-1 1 0,-3-2 0,0 0 1,-4-3-1,3 0 0,-5 0 0,-2 0 0,-2-1 0,-2-2 0,2-2 0,-2 0 0,-7-2 0,1 0 0,-2-5 0,-5 0 0,-1-1 0,3-2 0,-1-2 1,2 1-1,-1-2 0,3-1 0,-3 0-1,7 0 0,0-2 0,2-2 0,2-1-2</inkml:trace>
  <inkml:trace contextRef="#ctx0" brushRef="#br0" timeOffset="43175">7926 640 3,'-2'2'3,"0"0"-1,2 3 0,0 3 0,0 1 0,-2 5 0,-2 1-1,1 3 0,1 2 0,0 1 0,0 2 1,0 0-1,2-1-1,2 4 1,-2-2-1,0-1 0,2 3 0,-2 0 0,-2-1 0,2-3 0,-2 2 0,0-2-1,-2-4 1,2 0-1,-2-3-2</inkml:trace>
  <inkml:trace contextRef="#ctx0" brushRef="#br0" timeOffset="43532">7976 681 1,'8'-3'2,"-2"2"0,4 0 0,3 2-1,-1 1 0,-1 2 0,1 3 1,-6 1-1,4 2 0,-5 4 0,-1 0 0,-6 4 0,0-2 0,-3 2-1,-3 1 0,-2-1 0,0-2 0,-5 0 0,-2 0 0,-1 1 0,-1-2 0,1-1 0,-1-3-1,0 0 1,1-2 0</inkml:trace>
  <inkml:trace contextRef="#ctx0" brushRef="#br0" timeOffset="73005">3719 2256 1,'0'-2'2,"0"-1"0,0 2-1,0 0 1,0 0 0,0-1-1,0-1 1,0 1 0,2 1-1,-2 1 0,0-1-1,0 1 1,0 0 0,0 0 0,0 0-1,0 0 2,0 0-1,0 0 0,0 0 0,2 0 0,0 0 0,-2 0 0,2 0-1,0 0 0,-2-2 1,2 2-1,-2 0 0,0 0 0,0 0 0,0-1 0,2 1 0,-2 1 0,0 2 0,3-3 0,3 1 0,0 2 0,0 0 1,2 0-1,1 0 1,-1 0-1,2-2 0,3 4 0,3 0 0,1-2 0,1 2 0,3-3 0,-2 1 1,3 2-1,1 0 0,4 1 0,0 1 1,2-2-1,2 2 0,2 2 0,2 0 0,-2 0 0,-2 0 1,2 2-1,-2-2 0,1 2 0,-1-1 0,-3 2-1,4-2 2,-1 0-1,0-2-1,2 0 1,2 1 0,0-1 1,2-2-1,5 0 0,-3 0 0,2-2 0,3 3 0,-3-1 0,2-1 0,1-1 0,-1 1 0,3 1 0,-5 0 0,-1 0 0,-1-2 0,0 4 0,-2-1 7,-2-1-8,3 0 1,-1 0-1,-4 0 1,2-1 0,0 0 0,1 0-1,-3-1 1,0 0 0,4 0-1,0-1 1,-4 0 0,2 1 0,-1-2-1,3-1 1,-2 2 0,-2-2 0,-2 0 0,2 0 0,0 0 0,0 2 0,-2-1 0,0-1 6,-2 0-7,0 0 1,2 2-1,-2-2 7,-2 0-1,0 0-7,2-1 7,0 1-7,2-1 0,-4 0 0,2-1 1,0 1 6,2-1-1,2 1-7,0 0 7,-2-1-6,0 1-1,2-1 7,0-2-7,0 0 7,-2 1-7,0-1 0,-4-1 8,4 0-8,-4 1 1,0-2 0,-4 0 0,0 1 7,-3-2-7,3-1 0,-2 1 0,-1-1 1,1-1-1,0 0 1,-5 1 7,1-1-8,3 0 1,1-3-1,2-1 1,-2 2 0,-3-3 0,5-1 0,-2 0 1,-3 1-1,3 1 0,-2-2 1,-1 0 0,1 1 0,-3-1 0,-1 1 0,1-1 0,-3-1 0,1 1 6,-1 0 0,1-2-8,-1 1 0,-1 0 7,2-2-7,-1 2 7,3 0-7,-1-1 0,-1 1 0,3-1 1,1-1 0,-1 1 6,2 2-7,-1-1 0,1 0 1,-3 0 0,1 0 0,0 1 0,-1-3 0,-1 1 0,-1 0 1,3-1-1,-3 1 1,-2-2 0,1 0 6,-1-2-1,-1 1-7,-1 0 1,0-2 0,5-1 0,-5-1 0,5-1 0,-3 0 0,0 0 0,1-1 0,-1 1 1,-1-1-1,-1 1 1,0 1-1,1 2 1,-3 0 0,0 0 6,-2 1-7,1-1 0,-1 3 0,2-2 0,0 1 0,-4-1 0,-2 2 1,5-2 0,-1 1 0,-2 0-1,0-1 1,2 2 0,1 0-1,-3-1 1,0 2 0,2-1 0,0-4 0,-4 2 0,5 1 0,-1-3 0,-2-2 0,0 2-1,0 2 1,-2 1 0,2 0 0,-4-2 0,2 4 0,-2-2 0,-2 3 0,0-2 0,0 2 0,2 1 0,-2-1 0,0 1 0,0 1 0,0-3 0,0 1 0,-4 1 0,2 0 0,-1 1 0,-1-1 0,2-2 0,0 1 0,2 0 0,-2 0 0,0 1 0,-1 1 0,-1-2 0,2 1 0,0 1 0,-4-1-1,1 0 1,-1 0 0,2 1 0,-2 1 0,2-1 0,-5 0 0,1-1 0,-3 0 0,-1-2 0,-3 2-1,3-4 2,-7 3-1,5-5 0,-1 2 0,-1 4 0,-1 0 0,2-1 0,1 2 0,-3 1 0,1 0 0,1 0 0,-2 1 0,3 0-1,-5-1 1,3 3 1,-3-1-1,2 2 0,-1 0 0,-3 0 0,-2 0 7,2 2-7,-2-2-1,-1 0 0,-1-1 0,0 1 1,0 0 0,-2-1-1,0 3 0,2-2 1,-4 1 0,-2 1 0,4-1 0,0 2 0,-4 0 0,2 1 0,2-1 0,-2 1 0,-2 0 0,2-1 0,2 2 0,-2 0-1,0 1 1,-2-2 0,0 2 0,0-1 0,-3 1 0,-1-1 0,2 1 0,-2-1-1,0 1 1,-3 0 0,-1 1 0,0-1 0,-1-1 0,-1 1 0,-1-1 0,1 1 0,-1-1 0,-1 1 0,4-1 0,-3 3 0,3 0 0,-1-2 0,-1 2 7,2 0-7,-1 0-1,-1 1 0,1 1 0,5-1 0,-2 2 0,2 0 1,4 0 0,-3-1 0,-1 4-1,0-2 1,0 2 0,-3 0 0,-1-1-1,2 2 1,0 0 0,3 0 0,1-2 0,2 2 0,2-1 0,0 2 0,4-1 7,0-2-1,5 2-8,-1 1 1,0 0 0,0-1 0,3 0 0,3 1 0,-2 1 1,3-2-1,-3 1 0,3 1 1,-3 0 0,1 1 6,-1-1-7,-4 2 0,0-1 0,1 0 7,-1 0-8,-4 0 1,2 0 0,-2 1 0,2 1 0,1-1 0,-3 0 1,2-1-1,2 0 7,0 2-1,-1-2-7,-1 0 1,2 1 0,2 0 0,-1 1 0,1 0 0,-4 0 0,2 0-1,1 1 1,-1-2 0,2 3 1,-2 1 0,1-2 0,3 1 0,0-1 6,1 3-7,1-1 0,-1 0 7,3-1-7,1-1-1,1 1 1,1-1 0,-3 2 0,3-1 0,0 0 1,-1 0 0,1-1-1,1 2 1,-3-1-1,2 0 1,-1 0-1,-3 0 1,1-1-1,1 0 1,-1 0 0,-1-1 0,-1 1 0,1 0 0,1-1 6,-1 2-7,1-1 0,-2 0 7,3 0-8,0-2 1,-1 2 6,3 0-6,-1-1 6,1 2-7,-1-1 0,-1-1 7,4 0-1,-1 3-7,3-1 0,-2-1 1,1 0 0,3 1 0,0-2 1,0 2 6,0-1-7,-1 2 7,1 1-7,2-1 7,0 0-7,2 1 6,-2-1 0,2 0-7,0 2 0,2-1 0,0 0 1,0 2 0,4-2 1,-2 0 0,0 0 6,-2 1-1,0-3 0,0 2-7,2 0 0,0 0 7,0-1 0,0 2-7,0-2 0,-2-1 0,2 0 0,0 0 8,-2 0-1,0-2-7,4 2 0,-2-1 1,-2-2 0,3 1 0,-1 0 0,-2 0 1,2-1 0,-2 0 0,0 0 0,0 1 0,0-2 1,2 0 0,-2 1-1,0 0 0,0-1 7,0 1-7,-2-2 0,2 1 0,0-1 0,-4 0 1,4 2 0,0 0-1,0 2 0,2-3 0,-4-1 1,2 0 0,0 2 0,-3-1 0,3-2 0,3 3 0,-3 2 6,0-2-7,2 1 0,2-1 0,0 1 7,-2-1-1,2 1-7,-2 0 0,2 2 0,3 0 7,-5-1-7,4-1 1,0 1 6,0-2-7,0 1 0,3-1 1,1 1-1,0-2 1,1 3 0,1-3 0,1 1 0,-1 2 0,0-1 0,1 0 0,-1 1 1,1-2 0,-1 1 0,-2-1 6,1 2-7,-1-1 0,0-1 0,-1 0 0,1 1 0,-2-2 7,0 0-7,-1 2 0,-1-2 0,0 0 0,0 0 0,3 1 0,-3-2 1,0 0-1,-2-1 1,2 0 0,-2 0 0,1 0 0,1-1 0,0 0 0,0 0 0,0-2 0,-1 1 0,-1-2 0,0 1 0,2-2 0,-2 2 6,2-2-1,-1 2 0,-1-1-7,2 1 0,0-2 13,0 0 0,0 2-9,3-2-6,-1 0 6,0 2 0,3-1 6,-3 1-7,2-2-7,1 0 1,-3 2 7,2 1-7,-2-2 14,-1 2-8,3-2-6,-2 1 7,-1-1-7,3 1 7,-4-2 0,0 1 0,-2 0-7,3-1 7,-7-1-7,4-1 1,-2 3 0,0-1 1,0-1 7,-4 1-7,2 0 7,2-2 0,-2 0-9,-2 0 9,4-2-1,-2 2-1,-2-1-7,2 1 8,0 0-1,0 0 0,-2-1-6,0 0 6,-4 1 0,3-1-6,-1-2 6,2 2 0,0 0-7,2-1 0,-4 1 1,4-1 1,-2 1 0,2 1-1,2-2 2,-2 1 0,-2-1-1,4 0 0,0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1:00.2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221 279 1,'3'-2'2,"-1"0"0,-4-1 1,2 2-1,-3 1-1,6-1 0,-3 1 0,0 0 1,-3 0 0,3 0-1,0 0 0,0 0 0,-2 0 1,-2 0-1,4 0-1,0 0 0,0 0 1,0 0 0,-2 1-1,2-1 0,0 0 1,0 0 0,0 0-1,0 0 0,0 0 0,4 0 0,-2 1 1,0-1 0,-2 0 0,3 0 0,5 3 0,4 0-1,7 1 1,1-3-1,5 2 1,2 0-1,6 0 7,5 2-1,-1-1-8,2 0 0,4-1 1,1 0 0,1 1 7,1 1-7,4 0 0,-1 0 6,1 2-7,-3 0 1,1-2 6,-5 0-1,1-1-6,-3 2 13,-1 2-8,-3 0-8,-2-3 9,-2 3-9,-2 3 2,-4-3 7,0-1-8,-2-1 1,-3 3 14,1-3-2,0 1-7,-2 0-1,-3 0 6,1-3-13,-1 0 7,-1-1 6,-1 0-13,1 0 13,-5 2-13,-1-2 7,-1 1-7,-2-3 14,3 0-14,-5 0 13,-4 2-7,4-2 6,-2-1-7,0 1-6,-1 0 14,-1-2-14,-2 0 14,0 1-1,0-1-13,0-1 0,0 5 8,0-3-7,-2 0 20,2 0-2,0 0-7,0 0-9,0 0 2,0 0 0,0 0-6,-3-1 14,3 2-7,-2-1 0,2 0 6,0 1 0,0-1 5,-2 0-1,2 1-1,4-2-1,-4 2-1,-2-1-13,0 0 7,2 0 0,0 0 6,-2 2-13,2-2 7,0-1 13,0 1-8,0 0-13,0 0 6,0 0 8,0 0-15,0 0 8,0 0 8,0 0-16,0 0 9,0 0 6,0 0-13,0 0 7,0 0 13,0 0-8,0 0-1,0 0-13,0 0 7,0 0 7,0 0-7,0 0 0,0 0 7,0 0-7,0 0 6,0 0 0,0 0-13,0 0 7,0 0-13,0 0 1,-2-1 1</inkml:trace>
  <inkml:trace contextRef="#ctx0" brushRef="#br0" timeOffset="16412">0 176 1,'17'1'1,"-3"-1"0,3 0 0,-1 0 0,1-2 0,-3-1 0,1 0 0,-5-1-1,0-3 0,1 0 1,-5 1 0,0-2 0,0-1 0,-1 0 0,-3-1-1,-2-1 1,-2 0 0,-3 1 0,3-2 0,-4 2-1,2 2 1,-2-2 0,0 2-1,-3 1 1,3 1-1,-2 1 0,0 0 2,-1 3-1,-1-1-1,2 1 1,-1 3-1,1-1 0,2 1 0,0 2 0,-3-1 0,5 3-1,0-1 1,0 2-1,2-1-1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1:02.36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864 33 1,'-2'-4'3,"0"1"0,-2-2-1,-2 3 0,2-2 0,0 3 0,0-2 0,-1 2-1,3 2 1,-4 1 0,-2 3-1,-2-1 0,-3 4 0,1 3 0,-3 3-1,3-1 0,-3 2 0,3 1 1,2 0 0,1 1-1,1-1 0,2 0 1,0 0-1,4 0 0,2-2 0,2 0 0,6-2 0,-2 0 1,2-3-1,7-1 0,1-2 0,3 0 0,2-1 0,-3-5 0,5-1 0,0-1 0,0-2 0,-1-2 0,-1-2 0,-2-2 0,-1 0 0,1 1 0,-5-4 0,-1 0 0,-3-1 1,-4 0-1,1 0 0,-5-1 0,-2 1 0,-2 1 0,-3-1 0,-3 3 0,0-2 0,-5 1 0,1 2 0,-5 2 0,3 0 1,-1 1-1,1 2 0,0-1 0,1 3 0,5 1 0,0 1 0,1 0 0,3 0-1,0 0 1,0 1-1,4 0-1,0 0 1,4 0-1,-2 1 0</inkml:trace>
  <inkml:trace contextRef="#ctx0" brushRef="#br0" timeOffset="826">463 11 1,'0'0'3,"0"-1"0,0-3-1,-2 2 0,2-1 0,0 2 0,0 1-1,0 1 1,0-1-1,-2 4 2,2 3-2,-2 3 0,-2 3 0,0 0 0,0 2-1,-1 4 1,1-1 0,0 2 0,0 1-1,0 1 0,-2 0 0,2 0-1,2-2 1,-5-1 0,3 0 0,2 0 1,0 0-1,2-2 0,0-2 0,0-2-1,2 2 1,0-2-1,0-3 0,2 0-1</inkml:trace>
  <inkml:trace contextRef="#ctx0" brushRef="#br0" timeOffset="1246">1413 17 2,'-3'0'3,"1"0"0,0-2-1,-2 0 0,-4 1-1,0 0 0,-1 1 1,-1-1 0,0 4-1,-3 2 0,1-1 1,-3 3-1,3 0 0,-2 4 0,1-1 0,-1 2-1,1 1 1,1-1-1,4 2 0,1 2 1,1-1 0,2-1-1,0 0 0,4 1 1,2 0-1,2 0 0,2 0 0,3 1 0,3-2 0,2 0 0,5 0 1,0-2-1,3-2 0,1 3 0,0-4 0,0-2 0,-1-1 0,3-1 0,-2-2 0,0-3 0,-1-1 0,-3-2 0,-2-3 0,1 1 0,-1-5 0,-3-1 0,-1 0 0,-7-5 0,0 0 0,-2-1 0,-4-2 0,-6 2 0,0-1 0,0 1 0,-1 2 0,-1 0 0,-2 1 1,-3 1-1,-1 1 0,2 3 1,-3 2 0,3 2-1,-3-1 0,3 2 0,-3 3 0,3-1 0,-1 4-1,3-1 1,0 2-2,-1 0 0,3 0-1</inkml:trace>
  <inkml:trace contextRef="#ctx0" brushRef="#br0" timeOffset="2905">147 197 2,'-2'-1'2,"4"-3"0,0 2 0,-2-1 1,2 2-1,-2 0 0,2 0 0,0 0-1,-2 1 1,0-1 0,0 1-1,0 0 0,0 1 0,-2 2 0,-4 2 0,-5 1 0,1 2-1,-4 1 1,-1 2-1,1 1 0,-1 2 1,3 0-1,-3 0 0,5 4 0,2-3 0,-1 0 1,3 0-1,2 0 0,0-1 0,4-1 0,4-1 0,0-4 0,2 1 0,5-2 0,3-1 0,1-4 0,1 1 0,5-5 0,-2-1 0,1-3 0,1-1 0,0 0 0,-1-1 0,-1 0 0,-3-6 0,-1 0 0,-3-2 0,-3 1 0,-1-1 0,-2 2 0,-4-1 0,-4 0 0,-2 0 0,2 2 0,-4 0 0,-3 3 0,-1 1 0,0-1 0,-5 2 0,1 2 0,3 3 0,-1 1 0,0 0 0,1 2 0,3 2-1,2 0-1,-3 1 0</inkml:trace>
  <inkml:trace contextRef="#ctx0" brushRef="#br0" timeOffset="5277">180 855 1,'0'0'3,"-2"0"-1,2 0 0,-2 0-1,0 2 1,-2 1 0,-7 1-1,3 1 0,-2 0 0,-1 2 0,-1 1 0,-1 1 0,7 1-1,0 2 1,0 0-1,-2 2 0,1-3 0,1 3 0,4 0 0,2-2 0,2 1 0,4-2 0,1 2 0,3-1 0,0-1 2,1-1-1,3-5-1,3 1 0,3-2 0,1-2 0,2-2 0,-1 0 1,-1-1-1,0-3 1,-3 1-1,-3-3 0,-3-2 0,3 0 0,-5-3 0,0 0 0,-3-3 0,-3 1 0,0-1 0,-2-1 1,-2 1-1,-2-1 0,-2 1 0,0 2 1,-3-1-1,-1 2 0,0-1 0,-2 2 0,-5 3 0,3 1 0,-3-1 0,3 3 0,4 1 0,-1 0 0,1 1 0,4 1 0,-2 1-1,1 1 1,-1 1-2,4 0 0</inkml:trace>
  <inkml:trace contextRef="#ctx0" brushRef="#br0" timeOffset="7118">736 771 1,'0'0'4,"0"-3"-1,0-1 0,0 3-1,-2-1 0,2 2 0,0 0 0,0 0-1,0 4 1,0 2-1,2 2 0,-2 2 0,2 1 0,0 3-1,0 1 0,-2 1 0,2 1 1,1 0-1,1 0 1,-4-1-1,2-1 1,-2 1-1,2-1 0,0 1 0,0-4 1,-2-1-1,0 3 0,2-4 0,-4 0 0,2 0-1,2-1 0,0-3 0,-2 1 0,4 1 0,0-3-1</inkml:trace>
  <inkml:trace contextRef="#ctx0" brushRef="#br0" timeOffset="7451">1185 808 3,'-10'-2'3,"1"1"-1,-1 3 1,-2-1-1,1 3 0,-1 1-1,2 2 1,-1 2-1,3 1 0,-2 3 1,3 0-1,-1 2 0,4 0-1,0 0 1,4 2 0,0-1-1,4 0 1,0-1-1,0 3 0,5-3 0,1 0 0,2-3 0,1-2 0,1 2 0,1-2 0,-1-2 0,1-1-1,-1-2 1,-1-2 0,-1 0 0,0-3 0,1-1 0,-1-5 0,-2-2 0,3-3 0,-3 2 0,1-3 0,-5-1 0,0-1 0,0-1 0,-2 1 0,-2-1 1,-2 1-1,-2 0 1,-2-1 0,0 2-1,-2 3 0,-2-1 0,-3 1 1,-1 2 0,1 0-1,1 2 0,0 2 0,-1 1-1,1 2 1,-2 0 0,6 2-1,1 0 1,1 0-1,4 3 0,2-2-1,2 1 0</inkml:trace>
  <inkml:trace contextRef="#ctx0" brushRef="#br0" timeOffset="7846">1754 829 1,'2'-2'3,"0"-1"0,-2-1 0,-2 3-1,-4 0 0,-1 0 0,-3 2-1,2 1 1,-5 0-1,1 3 1,-2 2-1,-1 2 0,-1-1-1,-1 3 1,3 1 0,-1-1 0,3 5-1,-1 0 1,3-2-1,4 0 0,-1 3 1,3-2 0,2 0-1,4-1 0,2 0 0,5-1 0,1 0 0,2-2 0,3-1 0,-1-1 0,3-2 0,4 0 0,-1-4 0,3 0 0,-2-2-1,-1 0 1,3-1 0,-4-3-1,2-6 1,-3 4 0,1-4 0,-7-1 0,3 0 0,-5-1 0,0-1 0,-3 0 0,-3 0 0,-2-1 0,-2 0 0,-2-1 1,-2 2-1,1 0 0,-5 2 0,0-2 0,-2 4 0,-3-2 0,1 4 0,-1 0 0,1 0 0,2 1 0,-3 2 0,1 2 0,3-1 0,1 2 0,2 0-1,4 2 0,0 0-1,4 0 0</inkml:trace>
  <inkml:trace contextRef="#ctx0" brushRef="#br0" timeOffset="8331">2244 817 3,'2'-4'2,"0"1"1,-2 0-1,2 1 0,-2 0 0,0 0 0,-2 2 0,0-1 0,0 1 0,0 0-1,0 4 0,-6-3 0,-3 4 0,1-1 0,0 4 0,-1 1-1,-1 0 0,-1 2 0,-1 1 1,-1 2-1,3-1 0,2 1 0,-1 0 0,3 2 0,4-2 0,2-1 0,0 0-1,4 1 1,2-2 1,4-1-2,3-1 2,3 1-1,1-3-1,1-1 1,3-1 0,-1-2 0,1 0 0,0-3 0,1-1 0,3-2 0,-2-2 1,-1-2-1,-1-3 0,-5-1 0,5-1 0,-4-2 0,-3 1 0,-2-4 0,1 2 0,-5 1 0,0-3-1,-4 2 1,-2 2 1,-4 0-1,-4 2 0,-3 0 0,1 0 0,-4 0 0,-1 2-1,-6 0 1,1 1 0,-5 1 0,0 2 0,4 0-1,3 1 0,-3 0-1</inkml:trace>
  <inkml:trace contextRef="#ctx0" brushRef="#br0" timeOffset="9357">860 781 2,'-4'-3'2,"-2"0"0,6-1 0,-4 2 0,2 0 0,4-1-1,-2 2 1,-2-1-1,0 1 0,2-1 0,-2 2 0,2 0 0,-2 0 1,2-1-2,-5 0 0,5 1 1,0 0 0,0-1-1,0 0 1,0 0 0,-4-1-1,0 0 1,0-1 0,0 0-1,0 1 1,0 0-1,-1-1 0,1 1 0,-2 0 0,2-2 1,0 1-1,0 2 0,-2-2 1,3 1-1,-1-2 0,0 2 0,2 0 0,-2 1 0,4 1 0,2 0 0,-2 0 0,0 0 0,0 0 0,0 0 0,0 0 0,0 0 0,0 0 1,-2 0 0,2 0 0,0 0-1,0 0 0,0 0 0,0 0 7,0 0-7,0 0 0,0 0 6,0 0-7,0 0 6,0 0-7,0 0 1,0 0 6,0 0-7,0 0 7,0 0-7,0 4 0,-4 0 6,2 5-6,-7 0 0,3 2 0,-2 0 0,2 1 1,-2 0 6,-1 1-7,1-2 7,0 2-8,-1 0 1,1-3 0,2 1 7,-2-1-7,-1 1 0,1-2 0,2-1 1,0 1 0,0-3 0,1 0 0,1-1 7,2-2-8,0-1 1,0 0 0,2 0-1,2-3 0,2 1 0,0-1-1,5-4 0,1 0 0</inkml:trace>
  <inkml:trace contextRef="#ctx0" brushRef="#br0" timeOffset="10029">782 1079 1,'2'-1'3,"-2"4"-1,-2-3 0,4-2 0,-2 2-1,0 0 1,0 0 0,0 0 0,0 0-1,0 0 0,0 0 0,2 0 1,0 4-1,-2-2 0,0-1 0,0-1-1,0 0 0,0 0 1,0 3-1,0-3 0,-2 0 1,2 0 0,0 0-1,0 0 1,0 0 0,0 0-1,-2 0 0,-2 2 0,0 0 1,-1-2-1,1 2 0,-2-1 0,4 2 0,-2 2 0,0-4 0,-5 2 0,5 0 0,0-1 0,-2-1 0,4 2 0,-2 0 0,0-1 0,-1 1 0,3 3 0,-2-4 0,2 1 1,-2 1-2,0 1 1,2-4 0,2 2 0,0 2 0,-2-3 0,0 2 0,2 1 1,-2-1-1,2 1 0,-2-2 0,4-1-1,0 1 1,-4-3 0,2 0 0,0 2 0,0 2 0,0-1 0,0-2 0,0 0 0,0 1 0,0-2 0,0 0 0,0 1 0,0 0 0,2 0 0,-2-1 0,0 0 0,0 0 0,2 0 0,0 0 1,-2 1-1,2-1 0,0 0 1,0 0-1,-2 0 0,4 0 0,0 0 0,3-1 0,1-2 1,-2 1-1,4 1-1,-1-1 1,3-2 1,-2 1-1,1-1 0,1 3 0,-2 2 0,3 1 0,-1-1 0,1-4 0,-5 2-1,4 1 1,1 0 0,-5 4 1,0-3-1,-1-1 0,3 0 0,-4 1 0,-2-1 0,0-1 0,-2 3 0,3-2-1,-3-1 1,-2 2 0,0 0 0,2-2 0,-2 0 0,-2 1 0,2 0 0,0 0 0,0 0 0,0-1 0,4 0-1,-2-2 0,0 3 0,-2-4-1,0-2-1</inkml:trace>
  <inkml:trace contextRef="#ctx0" brushRef="#br0" timeOffset="10871">835 811 2,'-2'-4'2,"2"2"0,0-2 0,0 3-1,0-2 0,0 1 1,0-2-1,5 2 0,-1-2 0,-2 2-1,0 0 0,2-2 1,2 1-1,-4-1 1,-2 1 0,2 0 0,0 1 0,3-2-1,-3 2 0,0 1 0,2 0 0,-2-2 0,-4 2 2,0-1-2,2 2 1,0 0-1,0 0 1,0 0-1,0 0 1,0 0 0,0 0-1,0 0 0,0 0 0,0 1 1,2 4-1,-6 2 0,-3 1 0,3 2 1,2 2 0,-2 1-1,2 1 0,-4 1 0,4-1 0,0 1 0,0 1 0,4 2 0,-6-3 0,-3 1 0,5-2-1,2 2 2,0-2-1,-2 0 0,0-1 0,0 1 0,0-4 0,2 2 0,-2 1 0,2-3 0,-2 1 0,2-2 0,-2-2 0,2 1-1,0-1 0,0-2-1,0-1 1,-2-1-1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1:53.4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2356 178 1,'0'0'2,"2"0"-1,0 0 1,-2 1-1,2-1 0,-2 0 0,2-1 0,-2 1-1,2 0 1,-2-1 0,0 1 0,-2 0 0,2 0 0,0 0-1,0 0 0,0 0 0,-2 1 1,0-2-1,-2-2 1,-2 2 0,0-1 0,-5 0-1,-1-1 1,-5-1-1,1 0 0,-5 1 0,-2-1 0,-8-2 2,-2 2-2,-2-1 0,-4 0 0,-3 1 1,-3-2 0,-1-2-1,-3 2 0,-1 0 0,-4 0 0,0-1 0,1 1 0,-3 2 0,-2-1 0,0 0 0,0 1 0,0-1 0,-2 1 0,0-1 0,0 1 0,2 2 0,3 0 0,-3-2 0,2 2 0,0 0-1,-2 0 2,4 0-1,3 0 0,1 1 0,2-1 0,5 0 0,2 1 0,1 0 0,5 0 0,2-1 0,4 2 0,2-1 0,4-1 0,3 1 0,1 0-1,5-2 1,1 1 0,3 0-1,2-1-1,1 2 1,3-1-1</inkml:trace>
  <inkml:trace contextRef="#ctx0" brushRef="#br0" timeOffset="608">234 266 1,'-6'37'2,"2"10"0,-3 6-1,1 6 1,2 7-1,0 4 0,2 5 0,-2 5 0,4 5 0,0 10 0,0 0 0,2 3-1,0-1 0,-2 2 0,2 2 0,-2 2 1,-2-3-1,-2 1 0,-3-5 0,1-3 0,-6-3 0,1-4 0,-1 0 0,0 0 1,-1-6-1,-1-1 1,1-1-1,1-4 0,2-5 0,-1-1 0,1-4-1,2-6 1,-1 1 0,1-2 0,0-1 0,2-5 0,-3-3 0,5-4-1,2-2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3:01.8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1097 764 1,'0'-1'2,"2"-1"0,0 2 0,2-1-1,-1-2 1,-1 2-1,0 0 0,0 0 0,0 1 0,0 0 0,0-1-1,2 2 1,-4-2-1,4 0 1,-2-1 0,0 4-1,-2-2 1,0 2-1,2-3 0,-2 0 1,0 2-1,0-1 0,0 0 0,0 0 0,0 0 0,0 0 0,0 0 0,0 0 0,0 0 2,0 0-1,0 0 0,0 0-1,-2 0 0,2 0 0,0 1 0,0 0 0,-2-1 1,2 0 0,0 0-1,0 0 0,0 0 0,0 0 0,0 0 0,0 0 0,0 0 0,0 0 0,0 0 0,0 0 0,0 0 0,0 0 0,0 0 0,0 0 0,0 0 0,-2 0 0,0 2 0,2 1 0,-8-2 0,2 1 0,-1-1 0,1 2 1,0 0-1,-2 1 0,0-1 0,-5 2 0,1-2 0,-3 1 0,-1 0 0,-3 1 0,-2 0 0,-1-4 1,-3 2-1,-4 0 1,0-1-1,0 3 0,-2-4 0,2 0 1,0-1-1,-2 2 0,2-2 0,2 0 1,2-1-1,3 2 0,-1-1 0,2 0 0,5 3 0,1 0 0,1-3 0,5 0 0,1 0 0,4 1-1,2 1 0,0-2 0,2-3-2</inkml:trace>
  <inkml:trace contextRef="#ctx0" brushRef="#br0" timeOffset="1866">741 838 3,'-2'0'3,"-4"0"-1,-2-3 0,0 1-1,-1 0 1,-1-1 0,0 2-1,-1 0 0,3-1 0,-4 2 0,-1-1-1,-3 2 1,-1-2-1,1 2 2,-1-2-1,1 1-1,-5 2 1,2 1 0,-1-1 0,-1-1 0,0 1 0,0 0 0,-1 1-1,1 0 0,-4-2 0,5 2 1,-1-2 0,0 2-1,1-2 0,3 3 0,0-1 0,1 1 0,-1-2 0,3 1 0,-1-1 0,3 0 0,0 2 0,3-1 0,1 0 0,0-2 0,-1-1 0,5 0 0,0 0 0,4 0 0,-4 0-1,4-1 0,0-1 0,-2 1-1,4-1 1,0 1-1,0 0-1</inkml:trace>
  <inkml:trace contextRef="#ctx0" brushRef="#br0" timeOffset="2296">369 746 2,'-2'0'2,"2"0"0,-2-1 0,0-1 0,0 0-1,2 0 0,-2 2 0,2 0 0,-2-1 0,2 1 0,-2 1-1,2-1 0,-2 1 1,-5-1 0,1 6 0,-2-2-1,-2 2 0,-1 1 1,-1-1-1,-1 0 2,-1 3-2,-3-2 0,-1 1 0,1 2 1,-1-1-1,-1 1 1,0 0 0,1-1-1,-3-1 1,0 3-1,7 0 0,-1-4 0,1 1 0,0-3 0,-1 2 0,5-1 0,1-2 0,3 1 1,2-1-1,2-1 0,0 2 0,4 0-1,0-1 2,0-2 0,4 1-1,5-1 0,-1 1 0,5 1 0,1 1 0,3-1 0,-1-1 0,3-2 0,2 0 0,-5 0 0,5 1 0,-2 1 0,-3 0 0,1 0 1,-2-2-1,1 0 0,-3 1 0,1 1 0,-1-1 0,-3-1 0,-2 0 0,3 0 0,-5 0 0,2 1 0,1-2 0,-3 1 0,-2-1 0,-2 1 0,1 1 0,-1-1 0,0-1 0,-2-1 0,0 0 0,0 1 0,0-1 0,-2 0 0,2 2 0,-2 0 0,0-1-1,-2 1 1,2-1 0,-2 1 0,2-1 0,0 2 1,-2-2-1,2 1 0,0 0 0,0 0 0,-2 1 0,0 0 0,0-1-1,2-1 1,-2 2 1,2 0-2,0 0 1,0-2 0,0 1 0,0-1 0,0 0 1,0 0-1,0 0 0,0 0 0,0 0 0,0 0 0,0 0 0,0 0 0,0 0 0,0 0 0,0 0 0,0 0 0,0 0-1,0 0 1,0 0 1,0 0-1,0 0 0,0 0 0,0 0 0,0 0 0,0 0 0,0 0 0,0 0 0,0 0 0,0 0 0,-2 1-1,2 1 1,0-1 1,-2 1-1,2 0 0,0-2 0,0 1 0,0-1 0,0 1 0,0 0 0,0 1 0,0-2 0,0 0 0,0-2 0,0 2 0,0-1 0,0 1-1,0 0 1,0 0 0,0 0 0,0 0 0,0 0 0,0 0 0,0 0 0,0 0 0,0 0 0,2 0 0,-2-1 0,0 0 0,0 1 0,0 0-1,-2 0 0,2 0 0,0 0-1</inkml:trace>
  <inkml:trace contextRef="#ctx0" brushRef="#br0" timeOffset="3891">857 25 2,'2'-4'2,"2"2"-1,1 1 1,-3-2-1,2 1 1,-2 0-1,2-1 1,-2 3-1,0 0 0,-2-1 0,0 1 0,0 0 0,0 0-1,-2 0 1,2 0 0,-2 1 1,0-1-1,-4-1 0,0 1-1,-3 1 1,-1 1-1,-2-2 0,-7 3 0,2-1 0,-3 1 1,-3-1-1,-2 2 0,-2 0 0,-2 1 0,0-2 0,2 2 0,-2 0 0,1-1 1,3 1-1,-2 0 0,4-1 0,0 0 0,1-1 1,-3 0 0,4 1-1,-2 1 0,3-2 0,3 0 0,-2-1 0,5 0 0,0 0 0,1 2-1,1-1 1,3-1 1,-1 1-1,4 0-1,2 0 1,-2-2 0,3 3 0,-1-4 0,0 0-1,4 0 0,0 0 0,0 0-1,0 0-1</inkml:trace>
  <inkml:trace contextRef="#ctx0" brushRef="#br0" timeOffset="4287">357 17 2,'0'-3'2,"2"1"0,0 0 0,-2-1 0,2 1 0,-2 2-1,0-1 0,0 0 0,-2 0 0,0-1 0,-4 2 0,-1 3 0,-1-1 0,0 1-1,-5-1 2,1 2-1,0 1-1,-3 1 0,3 0 1,-1-1-1,-3 2 0,1 0 0,1 3 0,-1-2 0,3 0 0,-3 0 0,5 1 0,-2-3 0,-1 4 1,3-1 0,0 0-1,3-2 0,1 1 0,2 2 0,-2-5 0,4-1 0,0-1 0,2 0 0,2 0 0,0 2 0,4-2 0,0 1 0,5-3 0,-1 1 0,0 3 0,3-3 0,-1 2 0,1 0 0,3-1 0,-3 0 0,1 2 0,0-1 0,5-2 0,-4 2 0,1 2 0,1 0 0,-3-1 0,1-1 0,-3 1 0,0 0 0,1-1 0,-5 0 0,2-1 0,-3 1 0,1-2 0,-2-1 0,-2 0 0,-2 0 0,0 1 0,0-1 0,-2-1 0,0-1 0,0 2 1,0-1-1,0 0 0,0 0 1,0 0-1,0 0 0,0 0 0,0 0 0,0 0 1,0 0-1,-2 0-1,2-1 2,0 1-1,0 0 0,-2 0 0,2 0 0,0 0 0,0 0 0,0 0 0,0 0 0,0 0 0,0 0 0,0 0 0,0 0 0,0 0 0,0 0 0,0 0 0,0 0 0,0 0 0,-2 0 0,0 1 0,2-1 0,-2 0-1,2 0 1,0 0 1,-2 1-1,4-1 0,-2 0-1,0 0 1,0 0 1,0 0-1,0 0 0,0 0 0,0 0 0,0 0 0,0 0 0,0 0 0,0 0 0,0 0 0,0 0 0,0 0 0,0 0 0,0 0 0,0 0 0,0 0 0,0 0 0,0 0-1,0 0 1,0 0 0,0 0 0,0 0 0,0 0 1,0 0-1,0 0-1,0 0 1,0 0 1,0 0-1,0 0 0,0 0 0,0 0 0,0 0 0,0 0 0,0 0 0,0 1 0,0 1 0,-4 0 0,2-1 0,2 1 0,0-1 0,0-1 0,0 0 0,0 0 0,0 0 0,0 0 0,0 0 0,0-1 0,0 1-1,0 0 0,0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5:32.72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31 805 1,'-4'-2'2,"2"0"0,-2 1-1,0 0 0,0-3 1,2 2-1,-2 0 1,2-1-1,2 1 0,-3 1 0,1-2-1,2 1 0,2 0 0,3-2 1,1 1 0,12-6-1,3-3 0,4 1 1,6-1-1,4 0 0,6 2 0,3-2 0,1 0 0,1 3 1,1-1-1,-1 0 0,-1 1 0,-1 0 0,1-1 0,-3 1 0,-5 0 0,-4-1 0,-2 0 0,-2 1-1,0-1 1,-4 2 0,-2 1 0,-5-1 0,-3 3 0,-3 1 0,-2 0 0,1 1 0,-5-1 0,2 0-1,-2 0 0,1 1 0</inkml:trace>
  <inkml:trace contextRef="#ctx0" brushRef="#br0" timeOffset="492">873 445 1,'21'3'1,"2"0"0,-3-3 0,5 2 0,-4 0 0,-1-1 0,1-1-1,-6 1 0,-1-1 1,-6 1 0,3 0-1,-3-1 0,-4 0 1,0 0-1,-4 0 1,2 1-1,0-1 0,-2 0 0,0 1 1,0 3-1,-4 1 1,2-1-1,-2 3 0,-4 4 0,-3 0 0,1 3 0,-4-1 0,1 2 0,-1 0 0,-3 0 0,5 1 0,1-2-1,-1-1 2,-2 1-2,3 0 2,1-2-1,0 0 0,3-1 0,-3-1 0</inkml:trace>
  <inkml:trace contextRef="#ctx0" brushRef="#br0" timeOffset="1285">1696 492 1,'-10'6'1,"0"-2"0,-3 1 1,-1-2-1,1 0 1,-5 0-1,1-2 0,-1 0 0,3-2-1,1 1 1,-1-2 0,5 0 0,-3-2 0,7 1-1,-2-1 0,2 1 0,2-3 0,2 1 0,-1-1 0,1 1 0,4-4 0,3 0 0,1 0 1,2 0 0,2-3 0,1 1 0,3 1-1,-1-2 0,3 2 0,-1 1 0,-1 2 0,-1-2 0,-1 2 0,0 3-1,-3-3 1,-1 1-1,0 0 0,-2 0 0</inkml:trace>
  <inkml:trace contextRef="#ctx0" brushRef="#br0" timeOffset="2979">1626 79 1,'-17'2'2,"-1"1"0,-1 1-1,1 0 1,1 1-1,1 1 1,-1 0-1,3 1 0,-3 0 0,5 2 0,1 2 0,-1 0 0,4 1 0,-1 0 0,5 2-1,0 0 0,0 1 0,6 0 0,0 2 1,2-2 1,4 3-1,1-2-1,1 2 1,0-4-1,7 2 0,-3 1 1,3-2-1,2 3 1,-1-4-1,3 1 0,0-1 0,1 1 0,1 0 0,-2 0 0,-1-1 0,1-1 0,-2 0 0,-1 0 0,3-1 0,-2 1 0,-3 0 0,1-1 0,-3-2 0,1 1 0,-3-3 0,-2 1 0,-1 0 0,-3 1 0,0-1 0,0-2 0,-2 0 0,-2 1 0,-4 0 0,0 0 0,-2-1 0,0 0 0,0 0 0,-2-1 0,0 0 0,-3 1 0,1-3 0,-2 1 0,1 0 0,-1-3 0,0 2 0,-5-3 0,1-1 0,1-1 0,1-3 0,0 1 0,-1-2 0,-1-1 0,1-1 0,3-2 0,-3-2 0,1 0 0,0-2 0,5-2 0,1 0 0,0-3 0,2 1 0,2-2 0,0 1 0,2-2 0,0 0 0,4 3 0,0-4 0,6 1 0,1 0 0,-5-1 0,4 0 0,1 2 0,-1 1 0,0 2 0,1-1 0,-3 4 0,0 2 0,0 1 0,1 0 0,-3 1 0,-2 2 0,2 0 0,-2 1 0,-2 2 0,3 0 0,-3 2 0,0 1 0,0-2 0,-2 2 0,0 1 0,0 0 0,0 0 0,0 0 0,0 0 0,0 0 0,0 0 0,0 0 0,0 0 0,0 0 0,0 0 0,0 0 0,0 0-1,0 0-1,0 0-1</inkml:trace>
  <inkml:trace contextRef="#ctx0" brushRef="#br0" timeOffset="3749">1825 60 1,'0'-1'2,"2"0"0,-2 1 0,2 0-1,0 1 0,0 0 0,2 2 0,2 1 0,-2 3 0,3 3 0,-3 1 0,0 2-1,4 2 1,-2 0 0,0 4 0,-1-1 0,-1 2 0,2 2-1,-2 3 2,2-1-2,-2 2 0,-1-1 1,1 0 0,-2-2 0,2 0-1,-2 2 0,2-3 0,-2-2 0,2-2 0,-2 1 1,2-4-1,-1-2 0,-1-1 0,0-5 0,0 2 0,-2-4 0,0-1 0,2-2 0,-2-1 0,0-1 0,2-2 0,0-3 0,0 1 0,0-3 0,0-3 0,2-1 0,0-2 0,1-1 0,1 1 0,2 0 0,-2-2 0,3-2 0,-1 4 0,-2 0 0,2 3 0,1 2 0,-1 1 0,0 3 0,0 0 0,1 1 0,-1 1 0,2 2 0,-1 2 0,1 1 0,-2 2 0,0 1 0,1 4 0,-3-2 0,2 1 0,-4 4 0,3-3 0,-3 2 0,-2-1 0,0 5 0,0-1 0,-2-1 0,-2-2 0,0 2 0,0-2 0,-2 0 0,-1-2 0,1 1 0,0-3 0,0-1 0,0-1 0,-2-2 0,-1 1 0,-1-2 0,2-1 0,0-1 0,0-1 0,-1-1 0,1-1 0,0 0 0,0 0 0,0-3 0,-1 0 0,3 0 0,0-4 0,2 1 0,2 0 0,-2 0 0,4-2 0,2-1 0,0-1-1,2 0 0,3-2 0,-1 1 0,2 0-1,3 0 1,-3 1 0,2-4 0,3 1 0,-3 1 0,3 2 1,-1 0-1,1 0 0,-1 1 0,1 0 1,-3 4 0,-1 1 0,-3 1 0,2-1 0,-2 0 1,-1 1-1,-3 2 0,2 0 0,-4 3 0,2 0 0,-2 2 1,-2-2 0,0 1 0,2 3-1,-2 3 1,2-1 0,-2 4 0,4 1-1,-1 1 0,-1-2 1,0 4 1,-2 0-1,2 0 0,0 0-1,-2-2 0,4-2 0,-2 3 0,2-1 0,0-3 0,0 1 0,1-1 0,1-4 0,-4 1 0,2-1 0,-2-3 0,0 2 0,2-2-1,-2-1 0,2-2-1,3 1 1</inkml:trace>
  <inkml:trace contextRef="#ctx0" brushRef="#br0" timeOffset="4762">2493 0 3,'0'0'3,"0"0"0,0 0-1,0 0-1,0 2 0,4 4 1,0 1 0,0 2-1,-2 2 0,0 1 0,0 1 1,-2 1-1,4 1-1,1 2 1,-3 1-1,2 1 1,0-1 0,-2 0-1,2 2 0,2-1 0,0 0 0,-3 0 0,1 0 0,0-2 0,0-2 1,0 0-1,0 1 0,-2-1 0,2-1 1,-1 0-1,1-3 1,-2 0-2,0 1 1,-2-4-1,0-1 0,0-1 0,0 1 0,0-5-1,-2 1-1</inkml:trace>
  <inkml:trace contextRef="#ctx0" brushRef="#br0" timeOffset="5052">2420 296 2,'0'0'2,"0"0"-1,4 0 1,1 2 0,1-2-1,4 0 0,0 0 0,-1 1 0,1-1-1,2 1 1,1-2-1,-3 2 1,1-2-1,-1 0 0,0 1 1,-2 2 0,1-1-1,-1 0 0,-2-2 0,0-1 0,1 1 0,-1-1-1</inkml:trace>
  <inkml:trace contextRef="#ctx0" brushRef="#br0" timeOffset="81205">1752 2195 2,'0'0'2,"-4"0"0,4 0 0,0 0 0,0 0 0,0 0-1,0 0 0,0 0 0,0 0 0,0 0 0,0 0 0,0 0 0,-2 0 0,2 0-1,0 0 0,0 0 0,-2 0 2,2 0-1,0 0 0,0 0-1,0 0 0,0 0 0,0 0 0,0 0 0,0 0 0,0 0 1,0 0 0,0 0-1,0 0 0,0 0 1,0 0-1,2 0 0,2 0 1,2 3-1,5-1 1,3 0-1,3 2 0,3-1 0,5-1 0,0-2 0,2 2 0,2-2 0,2 2 0,2-2 0,2 0 0,-2 0 0,0 0 1,0 1-1,1-1 0,-3 1 0,0-1 0,-5 0 0,-1 2 1,-6-1-1,-1 0 0,-1-1 0,0 1 0,-5 0 0,-2 2 0,-6-2 0,-1-1 0,1 0 0,-4 0 0,2 0 0,-2 0 0,-2 0 0,2 0 0,0 0 0,0 0 0,0 0 0,0 0 0,0 0 0,0 0 0,2-1 0,-2 1 0,-2 0 0,2 0 0,0 0 0,-2 1-1,0 1 0,2-2-1,-5-1 0</inkml:trace>
  <inkml:trace contextRef="#ctx0" brushRef="#br0" timeOffset="85621">2052 2113 3,'0'0'2,"0"0"0,0 0-1,0 0 1,0 0-1,0 0 1,0 0-1,0 0 1,0 0-1,0 0 0,0 0 0,0 0 0,0 0 1,0 0-1,0 0 0,0-1 0,0 1 0,4-1 0,2-3 0,5-2-1,-1-3 0,5-2 0,-1 1 1,5-2-1,-3 2 0,3-3 0,2 1 0,1 1 0,3-1 0,-2 1 0,2-1 0,-1 0 0,1 2 0,-2-1 0,0 2 0,-3 0 0,-1 1 0,-2 1 0,-3-1 0,-1 1 0,-1 2 0,-2 0 0,-3 1 0,1-1 0,-4 3 0,0-1 0,-2 2 0,0-1 0,0-1 0,-4 1-1,4 0 0,-2 1-1,-2-1 0</inkml:trace>
  <inkml:trace contextRef="#ctx0" brushRef="#br0" timeOffset="86043">2364 1691 2,'-2'-3'2,"2"2"0,2 0-1,0 3 0,-2 1 0,3-1 1,-1-1-1,2 3 0,0 0 0,4 0 0,0 0-1,5 2 1,1 0 0,3-4 0,-1 3-1,3 1 0,0-3 0,-1-1 0,3-2 0,-2 0 0,1 2 0,-1-2 0,-3 0 0,3 0 0,-5 0 0,1 1 0,-5-1-1,1 0 1,-3-1 0,-2 0 0,-2 1 1,-2 1-1,0 0 0,0-1 0,-2 1 0,0-1 0,0-1 0,-2 2 0,2 2 0,-4 0 0,0-1 0,-2 4 0,0-1 0,0 2 0,-3-1 0,1 2 0,-2 0 0,-1 1 0,1 2 0,0-1 0,-1 2 0,1 2 0,-2 0 1,1-3-1,3 0 0,0 2 1,-3-3-1,3 2 0,2-2 0,-2 3 0,3-3 0,-1 0 0,2-1 0,0-1 0,2-1 0,0-1 0,0 0 0,0 0 0,2-2-1,0 0 0,-2-2 0</inkml:trace>
  <inkml:trace contextRef="#ctx0" brushRef="#br0" timeOffset="88103">2861 1312 2,'4'-4'1,"0"2"0,0-2 1,2 1 0,3-1-1,-1 1 0,2-1-1,-1 2 1,1 0 0,-2-1 0,3 2-1,1 2 0,-2 2 0,-1-1 0,1 1 0,-4 2 1,2 1 0,-3 2-1,1 1 0,-2 2 0,-4-1 0,2 2 0,-4 1 1,0-2-1,0 4 0,-2-2 0,-3 0 0,1 0 0,-4 0 0,4-2 0,-3 0 0,3 0 0,-4 1 0,-1-3 0,7 2 0,-4-3 0,0-1 0,4-2 0,2-1 0,-1-3 1,1 1-1,0-1 1,2 0-1,2-1 0,0 0 1,1-1-1,-1-2 0,2 0 1,4 1-1,2-2 0,-1 1 0,1-1 0,2 1 0,3-2 0,-5 1 0,3 1 0,-1-1 0,-2 3 0,3-2 0,-1 2 0,-4-2 0,1 2-1,-1 0 0,0-1 0,-1 1 0</inkml:trace>
  <inkml:trace contextRef="#ctx0" brushRef="#br0" timeOffset="88533">3231 1331 1,'0'0'2,"0"2"0,-2-1 0,0 2-1,-2 3 0,0-1 0,-1 3 0,1 0 0,0 2 0,2 1 0,-4-1 0,4 1-1,0-1 0,0 0 1,0 0 0,0-1 0,2 1-1,4-3 0,-2 1 0,0-1 0,2-1 0,2-1 0,-2 0 0,3-2-1,-1 1 1,2-2 0,2-2 0,-1-1 0,-1 0 0,0-1 0,0-2 1,1 0-1,-1 0 0,-2-1 0,-2 0 0,0-1 0,1-2 0,-3 1 0,0-2 0,-2 1 0,0 0 0,-2-1 0,0-2 0,-3 1 0,3-2 0,-4 2 0,0 1 0,2 2 0,0 0 0,-2 0 0,1 1 0,1-1 0,0 2-1,2 2 0</inkml:trace>
  <inkml:trace contextRef="#ctx0" brushRef="#br0" timeOffset="88944">3450 1115 1,'0'0'2,"0"2"-1,0 2 1,0 1 0,-2 3-1,4 2 0,0 3 0,-2 1 0,0 1 0,0 1 0,0 2-1,0-1 1,0-1-1,2 1 1,0-1-1,-2-2 0,0 1 1,3-1 0,-1-1-1,-2-2 0,0 1 0,2-3 0,-4 0-1,2-1 2,0-1-1,0-2 0,2-1 0,-2 1 0,2-3 0,-2-2 0,2 0-1,0-1 2,0-2-1,2-1 0,0-2 0,0 0-1,0-2 1,3 0 0,-1 0 0,0 0 0,2-2 0,1 2 0,-3 1 0,2 1 0,-2 1 0,-2 0 0,3 0 0,-3 3 0,2 0 0,0-1 0,0 1 1,1 3-2,-1 0 1,0 3 0,-2 0 0,2 1 0,-1 1 0,-3 0 0,2 2 0,0 1 0,-2-1-1,0 3 1,-2-2 0,2 0 1,0 1-1,-2-1 0,-2 0 0,0 1 1,2-3-1,-2 1-1,-2 1 1,0-2 1,-3 0-1,1-1 0,0 0 0,-2-1 0,-1-1 0,1-2 0,0 1-1,0-1 1,-1-2 1,3 0-2,0-4 1,4 3-1,-2-1 0,2-2 0,0 0 0</inkml:trace>
  <inkml:trace contextRef="#ctx0" brushRef="#br0" timeOffset="89519">3760 1343 2,'0'5'2,"0"-1"0,3 2-1,1 0 0,-4 2 0,0-1 0,2 0-1,-2 1 1,2-1 0,-4 1-1,2-1 1,0 1-1,2-2 0,-2 1 0,-4-1 0,4-1 0,-2 2 0,0-4 0,-1 2-1</inkml:trace>
  <inkml:trace contextRef="#ctx0" brushRef="#br0" timeOffset="89945">3974 1136 1,'0'8'3,"0"4"-1,-3 1-1,3-1 1,0 2 0,0 3-1,0-2 0,0 1 0,0-1 0,3 0 0,-3 0 0,0 0 0,2-1-1,-2-1 1,2 0-1,-2-3 0,4 2 0,-2-3 0,2 1 0,0 0 0,-2-2 0,0 0-1,4-2 1,-1 0-1</inkml:trace>
  <inkml:trace contextRef="#ctx0" brushRef="#br0" timeOffset="90197">3891 1312 2,'0'0'2,"0"0"-1,2 0 0,-2-2 0,6 2 0,2 0 0,3 0 0,1-2 0,3 2 0,-1 1 0,1-2 0,-1 1 0,3 0-1,-1 1 0,-1-2 0,-1 1 0,1 0 0,-3-2 0,0-2 0,-1 3 0,-1-1 0,-4-1 0,0 1 0,3-1 0,-7 1 0,2 1 0,-4 0 0,0-1 0,0 2 0,0-1 0,-2 0 0,0 1 0,0-2 0,-2 4 0,-3-2 0,1 1 0,4 0 0,-2 1 0,0 0 0,2 3 0,0-1 0,0-1 0,0 2 0,4 1 0,0-1 0,0 0 0,2 1 0,0 0 0,0 1 0,0-2 0,0 1 0,1-1 0,1 1 0,0 1 0,0-1 0,0-1 0,1 1 0,-3 1 0,0-2 0,0 2 0,0-1 0,-2-2 0,0 1 0,-2 0 0,-2-1 0,0 0 0,0-1 1,0-1 0,-4 1-1,0-2 0,-1 1 0,-1 1 1,0-2-1,0 0 0,-3 0-1,3-1 0</inkml:trace>
  <inkml:trace contextRef="#ctx0" brushRef="#br0" timeOffset="92254">2842 1812 2,'0'-2'3,"2"-2"-1,-2 0 1,0 1-1,0 1 0,0-2 0,0 2 0,0 3-1,0-1 0,0 0 1,0 0-1,0 1 0,2 1 0,0 2 0,-2 2 0,2 2-1,-2 1 0,0 2 1,0-1 0,0 2-1,0-1 0,0 2 0,0-1 0,0 1 0,-2-1 0,2-1 0,0-1 0,0 1 0,2-2 0,-4 1 0,2-1 0,0 0 0,0-2 0,0 0 0,0-1 0,-2-2 0,2 2 0,-2-1 0,2-2 0,2 0-1,-4 0 0,2-1-1,2 1 0</inkml:trace>
  <inkml:trace contextRef="#ctx0" brushRef="#br0" timeOffset="92607">3059 1756 2,'-2'-3'3,"0"1"0,2 0-1,-2 1 0,0 0 0,2-1-1,-2 4 0,2-2 0,0 2 0,0 0 0,-2 5 0,0 1-1,0 0 2,0 2-2,0 3 1,0-1-1,2 2 1,-2 0 0,-1 1-1,-1-1 0,2 1 1,2 1-1,-2-1 0,4-3 0,-2 2 0,0 0 0,4-1 0,-2 0 1,3-1-1,-1-1 0,2 0 0,0-2 0,0-1-1,3-1 1,-5 0 0,4-1 0,0-1 0,3-2 0,-3-1 0,2 1 0,-1-2 0,1 0 0,-4-1 0,4-2 0,1-2 0,-3 1 0,-2-2 0,-2-1 0,3 0 0,-3-2 0,2 0 0,-2 0 0,-4-1 0,0 2 0,0 1 0,-2 0 0,0 0 0,-2 0 0,-2 2 0,1 0 0,-3 3 0,-2 0 0,2-1 0,1 2 0,-3 0 0,2 0 0,-1 2 0,-1 0 0,6-1-1,0 1 1,2-1-1,2 1 0,-2 0 0</inkml:trace>
  <inkml:trace contextRef="#ctx0" brushRef="#br0" timeOffset="93072">3301 1791 2,'0'0'2,"0"-4"0,-2 0 0,2 0 0,0 2-1,-2 2 1,2 0 0,0 1-1,0-1 0,0 6 0,0 2-1,0 0 0,0 4 1,0-2 0,2 3 1,0 2-2,-2 0 0,2 0 0,0 3 0,3-1 0,-5-1 1,4 0-1,-2-1 1,-2-1-1,2 0 0,0-3 0,0 0-1,0-1 1,2-1 0,-2-2 0,0 0 0,2-2 0,-1-1 0,-1-3 1,2 0-1,0-1 0,0-2 0,2-1 0,-2 0 1,3-3-1,-1 0 0,2-1 0,0-2 0,1-1 0,-1 2 0,-2 0 0,4-1 0,-1 1 0,1 1 0,-4 1 0,5-1 0,-3 4 0,0-1 0,2 2 0,1 1 0,-5 1 0,0 0 0,0 1 0,1 1 0,-1 0 0,2 3 0,-2 0 0,1 0 0,-3 2 0,0 0 0,-2-1 0,0 4 0,-2-1-1,-2 0 1,0-1 0,-2 2 0,0-2 0,-1 0 0,-1 0 0,2-1 0,-2-1 0,-2 0 0,3-1 0,-3-1 0,2 1 1,0-2-1,0-1 1,-1 0-1,1-1 0,0-1 0,0-1 0,0-1 0,1 0 0,1 0 0,2-3 0,0 0 0,0-2 0,4 2 0,-2-1-1,4-3 0,2-2 0,-1 1 0,1-2-2,2-1 1</inkml:trace>
  <inkml:trace contextRef="#ctx0" brushRef="#br0" timeOffset="93616">3657 1949 1,'2'1'3,"0"4"-1,0 0 0,0 1 0,-2 0-1,0 0 0,0 1 0,0-1 0,-2 1 0,2-1 0,0 0-1,0 0 1,-2 0 0,2 0-1,0 0 1,0-3-1,2 2 0,0-2 0,-2 1-1</inkml:trace>
  <inkml:trace contextRef="#ctx0" brushRef="#br0" timeOffset="93837">3647 1693 1,'0'-3'3,"-2"-2"-1,0 4 0,0-3 0,-1 0 0,3 1-1,3 1 0,-1 1-1,2 0-1</inkml:trace>
  <inkml:trace contextRef="#ctx0" brushRef="#br0" timeOffset="94000">3851 1648 1,'0'4'3,"0"3"0,3 1-1,-3 2 0,0 1 1,0 4-1,0 3 0,0-1-1,0 2 2,0-2-2,0 3 0,0 0 0,0-1 0,0-1 0,2 0 0,-2-1 0,2-2-1,-2-1 0,0-1 0,2 0 1,0-3-1,-2 1 0,4-2 0,-2-1 0,0-1 0,0-1-1,4 0 0,-1 0-1,-1-3 0</inkml:trace>
  <inkml:trace contextRef="#ctx0" brushRef="#br0" timeOffset="94246">3719 1897 3,'-2'-3'3,"0"1"0,0 0 0,2 0-1,2 0 0,0 0 0,2-1 0,0 2 1,7-2-2,1 0 0,3 0-1,-1 1 1,-2-1-1,3 2 0,-3-1-1,-1-3-1</inkml:trace>
  <inkml:trace contextRef="#ctx0" brushRef="#br0" timeOffset="94833">1814 1255 2,'0'-2'3,"0"0"0,-2 0-1,0 1 0,2-1-1,2 0 1,-4 1 0,2 1-1,-2 0 0,2 0 0,-2 1 1,0 4-1,0 1 0,-4 4-1,-3 3 1,1 3-1,2 0 1,-2 2-1,1 0 1,-3 2 0,2 1-1,0-1 0,-1 0 1,1-2-1,2 2-1,-3 0 1,5-3 1,-2-2-1,4 1 0,-2-4 0,2 0 0,-4-4 0,4-1-1,-3-1 1,3-4 0,2 2 0,-2-4 0,2-3 0,0 1 0,2-7 0,0-3 0,3-4-1,-1-2 0,4-3 1,-2-1-1,2-3 0,-1-1 0,-1-3 0,2 0 1,0 1 0,1 0 0,-3 1 0,2 5 0,-4 4 0,3 1 0,-1 4 1,-4 3 0,2 2-1,-2 5 0,2 0 0,-2 3 1,0 3 0,2 0-1,1 4 0,-3 2 0,4 2 0,0 2 0,-2-1 0,2 5 0,-1-1 0,-1 0 0,0 2 1,0-1 0,4 1 0,-2-2-1,3 1 0,-3 0 0,0-1 0,2-2 0,-1 0 0,-1-1 0,0-1-1,2-1 1,-2-1-1,3 0 1,-3-2-1,-2 0 0,2-5 0,-2 0 0,-2-2-2</inkml:trace>
  <inkml:trace contextRef="#ctx0" brushRef="#br0" timeOffset="95301">1823 1429 2,'-9'-2'3,"5"-1"-1,-4 2 0,4 0 0,4 1-1,0 0 0,0 0 1,0 0-1,0 0 0,0 0 0,4 1-1,2 0 1,2 1-1,3-1 0,-1 1-1,4-1 0,1 0 0,1-1 0</inkml:trace>
  <inkml:trace contextRef="#ctx0" brushRef="#br0" timeOffset="95479">2114 1346 3,'-6'0'3,"0"2"-1,-5 0 0,1 0 0,-2 5-1,1 1 1,1 2-1,-2 0 1,1 4-1,1-1 0,2 0-1,-1 3 2,3-1-1,0 0 0,4-1-1,0-1 0,2 0 0,0-2 1,2 0 0,-2-2-1,2-2 0,0-2 0,2-3 1,2 0-1,3 0 1,-1-5-1,0 0 0,5-4 0,-5-1 0,2-3 0,1-3 0,-3-1 0,0-1 0,0-3 0,1-2 0,-3-3 0,2-2 0,-2 2-1,0-3 1,-3-1-1,1 1 1,-4 2 0,2 2 0,-2 1 0,-2 4 0,0 5 0,0 1 0,2 2 1,-3 3-1,-1 1 0,2 3 1,-2-1-1,2 2 1,0 2-1,0 4 0,-2 1 0,2 4 0,-2 0 0,-1 4 1,3 2-1,0 0 0,0 0 0,2 2 0,-2 2 0,2-1 0,2-1 0,-2 0 0,2 0 0,2-2 0,1 0 0,-1 0 0,0 0 0,0-2-1,2 1 0,2-2 1,1-2-1,1 0 0,3-1-1,-3-4 1</inkml:trace>
  <inkml:trace contextRef="#ctx0" brushRef="#br0" timeOffset="95937">2373 1234 2,'0'0'3,"0"0"-1,-2 3 0,0 2-1,-1 1 1,-1 1-1,-2 3 0,4 3 0,-2 2 0,0 0 0,-2 3 0,1 0 0,-1 0 0,2 0 1,-2 2-1,4-4 0,0 1 0,2-2-1,-2 0 0,0 0 1,2-1-1,2-1 0,-2-2 0,4-1 0,0-3 0,-2-2 0,4 0 0,0-2 0,3-1 0,-1-4 0,0 0 0,1-4 0,3 1 1,-4-4-1,0-3 0,3-2 0,-5-4 0,0 0 0,0-3-1,1-3 1,-3-1 0,-2-3 0,0-1 0,0-3 0,-2 1 0,0-2 0,0 4 0,0 3 0,0-1 0,-2 5 0,-2-1 0,2 4 0,-4 3 0,-3 3 0,5 2 0,-2 2 0,2 1 0,0-1 0,2 5 0,-1 4 1,3 0 0,0 0-1,-2 4 0,2 3 1,-2 2-1,0 0 0,0 4 1,2 2-1,0 3 1,0 0-1,0 2 0,0-1 0,0 2 0,0-2 0,2 2 0,2-2 0,1 1 0,-3-1 0,0 1 0,0-1 0,0-1 0,4-1 0,-4-1-1,4-1 1,-2-1 1,1-1-1,1 0 0,0-2 0,0-2-1,2-2 0,3-2-1,-3 0 0,0-3 0</inkml:trace>
  <inkml:trace contextRef="#ctx0" brushRef="#br0" timeOffset="96481">2621 1342 3,'0'0'2,"0"0"1,4 0-1,0 0 0,0-3-1,2 2 1,1 0-1,1 1 0,-2 0 0,0 0 0,3 1-1,-3 0 0,0 1-1,-2-1 0,2 1 0</inkml:trace>
  <inkml:trace contextRef="#ctx0" brushRef="#br0" timeOffset="96661">2662 1443 2,'0'2'2,"0"-1"0,2 1 0,-2 0-1,4-1 1,1 0-1,-3 2 0,4-3 0,0 1 0,-2 0-1,2-1 1,-1-1 0,1 0 0,-2-2-1,0 2 0,0-1 0,0-1 0,2 2-1,-3-1 0</inkml:trace>
  <inkml:trace contextRef="#ctx0" brushRef="#br0" timeOffset="107646">2306 3534 2,'0'0'1,"3"0"1,-3 0-1,2 0 0,-4 0 0,2 1 0,0-1 0,4 0 0,-6 0 0,2 0-1,-2 1 1,2-1 0,0 0 0,-3 1-1,1-1 0,2 0 0,0 0 0,2 0 0,-2 0 0,3 0 0,1 0 0,-4 0 1,0 0 0,2 2 0,4-2-1,-2 0 1,0 1-1,2-1 0,3 1 0,1 0 1,2-1-1,1 1 0,1 2 0,1-2 0,-1-1 0,-1 3 0,3 0 0,1-1 0,-3-1 0,3 2 0,1 0 0,-1 0 0,2 0 0,-1-1 0,3 0 0,-2-1 0,-1 3 0,1-2 0,1-1 0,-1-1 0,0 3 0,-1-2 0,1 1 0,-3 1 0,3-2 0,-2 1 0,-1 2 0,-1-2 0,-1-2 0,3 1 0,-1-1 0,-1 0 0,-1-1 0,1 1 0,-1 0 0,1 0 0,-1 1 0,-2-1 2,-1-1-2,1 2 0,-1-1 0,-1 1 0,0-1 0,1-1 0,3 2 0,-6-1 0,3 0 0,1 0 0,1-2 0,-3 2 0,0-1 0,3 0 0,-3 1 0,2-2 0,-1 0 0,-1 1 0,0 0 1,1 1-1,1-1 0,-2 1 0,1-2 0,-1 0 0,0 2 0,1-1 0,-1 1 0,3-1 1,-3 2-1,2-2 0,1 2 0,1-2-1,-1-2 1,-1 2 0,3-1 0,-3-2 0,0 2 0,1 0 0,1 1 0,-1-1 0,-3 0 0,4-1 0,-3-1 0,-1 2 0,0-2 0,-1 2 0,-1-1 0,-2 1 0,3 0 0,-1 0 0,-2-1 0,2 2 0,-2-1 1,-1 2-1,1-2 0,0-1-1,-2 2 1,2-1 0,1 1 0,-1-2 0,-2 2 0,2-1 0,-2-1 1,2 2-1,-1 1 0,1-3 0,-4 2 0,4-1 0,-4 1 0,2 1 0,0-1 0,-2 0 0,3 1 0,-1-1 0,0 1 0,-2 0 0,0-1 0,0 1 0,-2-1 0,2-1 0,-2 2 0,2 0 0,-2 2 0,0-2 0,2 0 0,-2-2 0,0 2 0,2-1 0,-2 1 0,0 0 0,0 0-1,-2 0 2,2 1-1,0-1 0,0 0 0,2 0 0,-2 0 0,0 0 0,-2 0 0,2 0 0,0 2 0,0-4 0,-2 2 0,2 0 0,0 0 0,0 0 0,0 0 0,0 0 0,0 0 0,0 0 0,0 0 0,0 0-1,0 0 2,0 0-1,0 0 0,0 0 0,0 0 0,0 0 0,0 0 0,-2 4 0,2-3 0,0 0 0,-2 0 0,0-1 0,2 0 0,0 1 0,0-1-1,0 2 1,0-2 0,0-2 0,-2 2 0,2 0-1,0 0-1,0-1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3:41.97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4,'0'0'3,"0"0"0,0 0 0,0 0 0,0 0 0,0 0 0,0 0-1,0 0 0,0 0-1,0 0 7,0 0-8,0 0 0,0 0 0,0 0 0,0 0 0,0 0 0,0 0 0,0 0 0,0 0 0,0 0 7,0 0-1,0 0-7,0 0 0,0 0 0,0 1-1,3 3 0,-1 0 0,0 1 0,2-2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3:42.56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 0 2,'-4'2'4,"0"1"-1,0-2 0,1 1-1,1-1 0,0 0 1,0 1-2,0-1 1,0 0 0,2 0-1,0 0 0,0-1 0,0 1 0,0 1 0,0-1-1,0-1 1,0 1 0,0-1-1,0 1 7,0 0-7,0 0 6,0-1-1,-2 2-6,2-2 6,0 1-1,-2 0-6,2-1-1,-2 1 1,2 0 7,0 0-7,0 2 6,0-2 0,0 0-7,0-1 7,0 1-7,0 0 7,0 1-7,2-1 14,-2-1-15,0 1 7,0-1-1,0 1 6,2-1-7,-2 0-7,0 0 1,0 0 7,0 0-6,0 0 13,0 0-1,0 0-8,0 0-6,0 0 7,-2 0 0,2 0-6,0 0 7,0 0 6,0 0-8,0 0 7,0 0-8,0 0 7,0 1-1,0 0 0,0 1-8,0 0 1,2 0-6,-2 1 1,0-2 7,0 0 6,0 1 0,0-1-7,0 0 0,2 1-6,-2-1 7,0 0 0,0-1-7,0 0 1,0 1 7,0-1 6,0 1-7,0-1 7,0 0-8,0 1 1,0-1-7,0 0 7,2 0 7,-2 0-14,0 0 1,0 0 13,0 0-13,0 0 7,0 0 0,0 0 0,0 0 6,0 0-14,0 0 1,0 0 14,-2 0-1,2 0-14,0 0 1,0 0 13,0 0-13,0 2 1,0-2 13,0 1-14,0-1 1,0 1 7,0-1 0,0 1 0,-2-1 6,2 0-1,0 0-14,0 0 7,0 0 0,0 0-6,0 0 7,2 0 0,-2 0-6,-2 0 0,2 0 7,0 0 6,0 0-1,0 0-14,0 0 1,0-1 0,0 1-1,-2-2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4:47.4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6606 76 1,'7'-1'2,"-1"1"0,-2 0 0,0 0-1,-2 0 1,0 1 0,0-1-1,-2 0 0,2-1 0,0 2 0,1-1 0,-1-1 0,0 0 0,-2 0 0,0 1 1,0 0-1,-2 0-1,2 0 1,0 0 0,0 0 0,0 0-1,0 0 0,0 0 0,-2 0 0,-1 0 0,1 0 0,2 0 0,-4 0 1,2 0-1,-4 0 0,0 0 0,-5 0 0,-3 0 1,-1 2-1,-1-1 1,-3-1 0,-3 0-1,-3 0 0,-2 0 0,-2 0 0,0 0-1,-2-1 1,-4 1 0,-5-2 1,1 1-1,-2-2 0,-1 1 0,1 0 0,0-2 0,-1 3 0,3 1 0,0-1 0,2-1 0,-3 0 0,1 0 0,4 0 0,-2 1 0,1-2 0,1 1 0,4 0-1,0 0 1,0-1 0,0 1 0,4-2 0,-2 1 1,4-1 0,1 2-1,3-2 0,0 1 0,9 2 0,-3-3 0,1 2 0,2 0 0,3 0 0,1-1 0,2 2 0,-3 1 0,5 0 0,0 0 0,0-1 0,0 1 0,-2 1 0,2-1 0,-1 1 0,-1 0 0,2 0 0,-2 0-1,2 3 1,-4-3 0,-1 1 0,3 1-1,0-1 1,-2 0 1,1-1-1,3 1 1,-2-1-1,2 1 0,0-1 0,0 0 0,-1 2 0,1-2 0,0 0 0,2 1 0,0 0 0,-2-2 0,4 0 0,-2 0 0,4 0 0,-2 0 0,-2 0 0,0 1 0,0-1 0,2 0 0,0 0 0,-2 0-1,2 0 1,0 0 0,2 0 0,-2-1 0,0 1 0,2 0 1,0 1-1,-2-1 0,0 0 0,2 0 0,-2 0 0,0 0 0,2 0 0,-2 0 0,-2 0 0,4 0 0,-4-1 0,2 1 0,0 0 0,0 0 0,0 0 0,0 0 0,0 0 0,0 0 0,0 0 0,0 0 0,0 0 0,0 0 0,0 0 0,0 0 0,0 0 0,0 0 0,0 0 0,0 0 0,0 0 0,0 0 0,0 0 0,0 0 0,0 0 0,0 0 0,0 0 0,0 0 0,0 0 0,0 0 0,0 0 0,0 0 0,0 0 0,0 0 1,0 0-1,0 0 0,0 0 0,0 0-1,0 0 0,0 0-1,0 0 0</inkml:trace>
  <inkml:trace contextRef="#ctx0" brushRef="#br0" timeOffset="6796">0 2753 3,'-2'-2'2,"0"1"0,2 0 0,0 0 0,0-2 0,0 2 0,0 0-1,0 0 1,0 0 0,2-1 0,0 1-1,0-1 0,1 1 0,-1 0 0,0-1 0,-2 2 0,0 0 0,0 0 0,0 0 0,0 0 0,-2 0 0,2 0-1,0 2 1,0-1-1,0 0 0,-2 0 7,2 3-8,0-2 13,2 1-14,0 1 0,0 0 7,2 1-1,2 0 7,4-3-2,3 2 5,5-1-2,1 1 0,8-1-3,2 2-1,4-2-1,4 0-13,2 0 19,7-1-20,2 1 7,1-1 6,3 3 7,-27-3-9,4-1 0,2 1 5,4 0-1,0 1-7,4-1-6,38 5 6,-7 0 0,-4 0 0,-2 0 6,-1-2 7,-1 1-22,-2 0 8,4-1-8,-2 0 8,0 2 0,0-1 14,6-1-15,0-1 6,1 1-13,5-2 7,3 1 19,-40-3-15,6 2-6,3 0 6,3-1 13,5 0-8,56 7-14,-9-1 19,-4-4-14,5 3 7,-3 0-7,-4 0 12,-2-3-1,-2 0-8,-2 5 1,2-2-8,-2 2 1,2-1 1,-2-2 0,0 1 7,-48-5-13,7 2 7,53 4 13,-6-1-2,-4-1 0,-4-1-2,-2 4-1,-2-4 0,-5 1-1,-40-4-1,1 1 0,4-1 7,-1 0-9,49 2-6,-11-2 6,-3 1 0,-7-2-6,-2 0 6,-1-1 0,-5-1 0,-2 1 0,-5 0-20,-1 1 21,-2 0-12,-4-3 1,-1 2 7,-1-4 0,-1 1 0,1 0 13,-5-1-20,2-1 7,-1 0 6,1 0 6,1 0-7,-3 0-1,2 0-1,-3 0-13,-1 0 14,0 3-12,-1-2 7,-22 1 0,7 2 13,0-3-7,1 2-15,1 0 3,0 0 7,2 1 13,0-1-27,27-1 14,-9 0 7,-1 1-1,-3 0-13,-4 0 20,-4 4-8,0-4-13,-2 4 14,-2 0-1,0-2-1,-2 2 7,-2-2-22,0 0 16,-2 3-1,-1-3-8,3 3 9,-15-3 5,3-1-14,-1 1 7,3 0-6,-1 0 6,1-1 0,-1 1 6,-1 0-1,1 0-7,-2-1-6,3-2 13,-3 2-7,-1 0 0,-1 1 0,-2-1 0,-1-2 0,-1 3-6,0-1 7,-2 2 0,0-1 6,0 0 5,-2 0-7,3 2-1,-3-1-1,-2-1-14,2 0 9,-2-1 0,2-1 8,-2 1-9,0 1 1,0 0 8,0 0-2,0 0-1,0 1-13,2-1 21,-2-1-2,2 1-1,-2 0-1,0 0-7,0 1-6,0-2 0,2 1 1,-4 0 1,2 0 0,0 0 1,0 0 0,0 0 1,0 0-1,0 0 8,0 0-7,0 0-1,0 0 1,0 0-6,0 0 14,0 0-7,0 0 0,0 0-13,0 0 21,0 0-14,0 0 14,0 0-20,0 0 2,0 0 6,0 0 9,0 0-1,0 0-14,0 0 15,0 0-13,0 0 7,0 0-6,0 0 1,0 0 7,0 0 0,0 0 0,0 0 0,0 0-12,0 0 0,0 0 9,0 0 0,0 0-12,0 0 1,0 0 3,0 0-12,0 0 2,0 0 3,0 0 1,0 0 3,0 0 1,0 0 1,-4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4:57.9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285 142 2,'-8'-2'3,"-5"0"-1,-1 1 0,-1-1 0,-1 4 0,-1-4 0,-1 2 0,1 2 0,-1 2-1,1 2 1,0-3-1,1 1 0,1 2-1,1 0 1,4 1 0,-1 0 0,5-5 0,4 1 0,-2 1-1,6 2 0,0-2 0,0 4 0,4 2 0,5-2 0,3 0 0,3 0 0,3 1 1,3 2 0,4-1-1,2 2 0,-2-1 0,0-2 0,0 2 0,-3 1 0,-1 0 0,-4 0 0,-1 1 0,-1 0 0,-1 2 0,-7-2 0,-1 0 0,-4-2 0,-2 1 0,-4 0 0,-4-2 0,-2 2 0,-5-3 0,-3-1 1,-1 0-1,-4-1 1,-1-1 0,-3 0-1,0-3 0,-2 0 7,2-1-7,3-1 0,-1-1 0,2-1 6,7-1-1,1 1-1,3-3-7,4-1 7,2 0-7,4-5 0,4 1 0,4-3 0,7 1 0,3-1 0,5-4-1,4 1 1</inkml:trace>
  <inkml:trace contextRef="#ctx0" brushRef="#br0" timeOffset="400">713 146 3,'-4'-1'4,"0"1"-1,2 0 0,-2 1-1,-3 0 0,3 1 0,-2 5 1,0 0-2,0 4 1,4 0 0,-2 4-1,1 1 0,1 1 0,0 4 0,2-1-1,2 1 0,3 2 1,-1 1-1,0 2 0,2-2 0,0-2 0,0 2 0,1-5-1,1 2 1,-2-2-1,2-3-1,-3-2 0,3-1 0</inkml:trace>
  <inkml:trace contextRef="#ctx0" brushRef="#br0" timeOffset="654">666 195 2,'-5'-5'2,"3"-2"0,-2 0 0,4 2 0,-2 1 0,0 1 0,2 1 0,-2-1-1,2-2 0,-2 3 0,2 3 0,2-2 1,-2 1-1,-2 0 0,2 0-1,0 0 0,0 0 1,0 0 0,0 0-1,0 0 0,0 0 0,0 0 1,0 0-1,0 0 1,0 0-1,0 0 1,0 0-1,0 0 0,0 0 1,0 0-1,0-2 1,0 1-1,0-2 0,-2-4 0,0-1 0,4 2 0,-2-1 0,2 1 1,0-1 0,0 0-1,0 1 0,0 2 1,0-1-1,0 3 0,-2-1 0,0 0 0,0 2 0,0-2 0,0 2 0,0 1 0,0 0 0,0 0 0,0 0 0,0 0 0,-2 0 0,2 0 0,0 0 0,-2 1 0,0 1 0,2 0 0,-2 0-1,2 1 0,-2 0-1</inkml:trace>
  <inkml:trace contextRef="#ctx0" brushRef="#br0" timeOffset="1794">0 200 1,'2'-5'3,"0"-3"-1,0-1 0,2 0 0,-2 3 0,0 2 0,0-2-1,0 3 1,0 0 0,0-1-1,-2 3 1,2 1-1,-2 1 0,0 2 0,3 1 0,-1 3-1,2 3 1,0 1 0,2 4-1,0 1 0,-2 1 1,3 3 0,-3-2-1,2 0 0,2 3 0,-2 0 1,3-1-1,-3-2 0,0 2 0,2-3 0,-1 0 0,-1-2 0,-2-2 0,4 0 0,-2-2 0,1-3 0,1-2-1,-2-1-1,2-2 0,1-3 1</inkml:trace>
  <inkml:trace contextRef="#ctx0" brushRef="#br0" timeOffset="2070">89 184 2,'0'-6'3,"-3"-2"0,-1 0 0,2-1-1,0-1 0,4 2-1,2 0 0,1-2 0,3-1 0,2 2 0,1 0 1,1 1-1,4 2 0,1-2 0,4 2 0,4 2 0,-5 1-1,1 2 1,2 1 0,-3 4-1,-1 1 1,-3 1-1,3 2 0,-4 4 0,-3-1 1,2 2-1,-3 2 0,-5 1 0,-2 2 0,-4 2 0,2-2 0,-4 3 0,-4 1 0,-2-1 0,-3 0 0,-3-1 0,-1 0 0,1-3 0,-3 0 0,-3 0 0,-1-1 0,2-2 0,1-1 0,-1-2 0,1-1 0,1-3 0,5 0 1,1-2-1,1-1 0,0-2 0,3 1 0,3-2 0,0-1-2,2-1 1,2-2-1,2 0 0</inkml:trace>
  <inkml:trace contextRef="#ctx0" brushRef="#br0" timeOffset="2532">916 103 3,'0'-8'3,"2"-3"-1,-4 0 0,2-1 0,0 3 0,0-1 0,-2 1 0,2 2-1,-2 0 0,-2 1 1,-3 2-1,1 1 0,-2-1-1,0 1 1,-3 4 0,-1 1-1,-1 1 1,-3 2-1,1 2 1,-1 0-1,1 2 1,1 3-1,-3 0 1,5 4-1,-2-2 1,3 2-1,3 1 0,2 0 0,2 0 0,1 0 0,3 3 0,3-1 0,3 1 0,2-3 0,2 0 0,1 3 0,1-2 0,5-2 0,3-3 0,-1 0 0,2-2 0,-1-3 0,1 3 0,2-1 0,-3-2 0,1-1 0,0 3 0,-3-1 0,1-1 0,-2 1 0,-7 1 0,0-2 0,-4 1 0,-1 2 0,-3-2 0,-4 0 0,0 1 0,-5-4 0,1 4 0,-4-2 0,-3 0 0,1-1 0,-5 2 0,1-1 0,-3-1 1,-1 0-1,1 0 0,0-3 0,1-1 1,-3 0 6,2-1-7,1-1-1,-1-2 0,3 1 7,-1-1-1,5 0 0,-1-2-7,3 2 0,4-1 0,-3 0 1,5-1-1,2 1 1,0 1 0,2-2 7,0 1-8,2-1 0,2-1 0,1 1 0,3-2 0,2 2 0,1 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5:01.51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155 2674 1,'0'0'3,"2"-4"0,0 3-1,-2 0 0,2-1 1,2-4-1,-2-1 0,2-5-1,1-2 0,-3-3 2,2-2-2,-2-2 0,2-4 1,-2-2-1,0-3 6,0-2-7,0-3 0,-2-4 0,2-4 7,-2-4-1,2-4-1,0-7-1,1-10 0,-1-5-7,0 0 0,0 1 7,2 1 0,-2 1 0,0 3-1,0 0-7,-2 5 7,4 1-1,-4 2 0,2 5 6,0 8-14,0 4 8,3 4-7,-3 3 1,-2 3 13,2 3-1,-2 4-1,0 3-7,4 3 0,-4 1 0,2 3 0,-2 3-7,2 0 14,0 3-7,2-2 6,-2 3-7,2-1 6,1-1-13,1 0 1,-2 1 7,2-1-6,-2 1 13,0 1-13,0 1 13,-1 1-13,1-1 13,0 2-13,-2 1 13,2-3-1,-2 1-13,2-2 13,-2 2-7,0-3 6,0-3-6,0-1-7,1-1 8,-1-1 6,2-2-1,0-3-13,0-3 7,-2 1 7,2-3-14,0-6 8,3 1 0,-1-1 0,-2 1-7,2 2 14,-2 3-1,5-3-7,-3 2 6,0 2-13,0 2 14,0 0-14,-2-1 1,3 4 8,-7-2 6,2 1-14,4-1 14,-4 1-1,4 1-1,-2 0-7,-2 0 7,-2 2-7,5-1 7,1 1-1,-2 2-14,2 0 22,-2 0-9,2 0-7,-1 2 7,1-1-14,-2 2 3,2 1 13,-2 1 7,0-1-9,1 0 0,-1 3 6,0-1-8,0 1 0,-2 2 0,4 0 6,-4 1-13,-4 1 7,2 0 0,2 4-1,-2 0 0,0 0 0,-2 5-6,-2 4 13,-6 4-7,-3 5 0,1 6 0,-5 2-12,1 5 14,-5 2-7,-2 3 1,3 2 13,-3 1-20,-2 1 20,0 2-7,1-2 0,-3 2-7,2 0 7,0-1 0,-2-3-1,0-2 0,2-1 0,3-2 6,-1-3-1,4-6-13,1-3-5,1-2 14,5-4-7,-1-5 7,5-4-13,2-2 14,4-3-6,0-6 0,4-3-1,0-6-4,0-6 1,6-5 0,5-4 1,1-5 1,1-3 1,3 0 0,1-2-1,1 2 2,1-1 0,0 0 1,2 1 0,-1 3 0,1 1 0,0-1 1,-2 3 0,-1 2 0,3 2-1,-4 2 1,1 2 1,-1 3-1,2 4 0,1 1 1,-1 1 0,-4 1 0,1 6 0,-1 4 0,-3 4 0,5 5 0,-5 4 0,3 3 0,-5 6 6,3 2-7,-3 4 0,1 4 0,3 1 1,-4 3 0,-1 2-1,1 1 7,-1 0-7,1 0 0,-2 0 0,3-2 0,-1 2 0,-2-2 1,3-1 0,-1-2-1,-1-4 1,1-1 0,-4-2-1,-1 1 0,1-7 7,-4-1-7,2-3 0,0-4 0,-4-2 0,0-2 0,-2-1 0,3-5-1,-3-1-1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5:06.97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414 274 2,'-4'-8'2,"2"0"0,-2-3 0,-1 0 0,1-1-1,0-1 1,2-1 0,-2-1 0,0 1-1,0 0 0,0 0 0,-1 0 1,-1 2-1,2-1 0,-2 2-1,0 0 1,-5 3 0,3-1 0,-2 4 0,-5 0 0,3 3 0,-7 4 0,3 3 0,-5 3-1,2 6 0,-3 3 0,-1 6 0,2 3 0,0 5 1,-1 3 12,3 4-2,3 5-7,-1 4 0,3 2 5,-1 2-13,7 2 6,0 3 6,1-1-7,5 0-6,2-2 13,4-1-1,5 1-14,3-3 1,7-1 14,3-5 5,5-2-8,2-3-7,6-5 8,3-5-2,1-5-14,6-3 16,1-7-9,4-4 8,-1-8-1,9-7-1,0-4-14,4-7 3,0-8 1,2-5 13,-2-4-1,0-3-13,-2-4 7,-2-2-6,-4-1 7,-4-2-6,-5-2 0,-5 1 8,-7-2-7,-7 0 1,-5 0-1,-6-1 2,-7 0-1,-6 0 2,-4 0 6,-4 2-6,-7 0-1,-3 4 1,-5 0 0,-4 3 1,-2 2-1,-2 4 1,-6 6 0,0 3 7,0 3-7,-2 4 0,-1 3 0,1 5 6,2 3-7,2 3 1,0 3-2,0 2 1,6 2 0,0 2-1,4 2-1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5:08.12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585 100 2,'-6'-12'3,"-1"1"-1,-1-2 0,0 0 0,0 3 0,-5-2 0,-1 1-1,-5 4 1,0 2 0,-1 1 0,-5 3-1,-2 2 0,-2 3 0,0 4 0,-2 3 0,-2 7 0,-4 4-1,20-9 1,-5 5 0,-1 2 0,0 5-1,-2 2 0,0 4 0,3 4 1,-1 2-1,4 1 0,3 2 0,1 0 0,3 3 0,6 0 0,2 2 0,6-1 1,4 1-1,4 1 0,5-3 7,20 40-8,4-12 0,4-15 7,5-11-7,6-9 0,2-9 0,4-7 1,0-8-1,2-4 7,-2-7-7,2-6 0,-4-4 0,0-4 0,-5-3 0,-3-3 0,-2-3 1,-7-5-1,-2 2 1,0-5-1,-5-1 1,-8 0 0,-3-4-1,-2 0 1,-5-1 0,-1-1 0,-9-1 0,-2 2 0,-6-1 0,-4 4 6,-2-2 0,-7 3-1,-5 2-7,-1 1 0,-2 4 7,-2 0-7,-2 1 0,-2 0 0,0 6 7,3 0-7,-1 4 0,2 0 0,0 3 1,2 0 6,1 3-7,1 5 0,-2-3 0,2 2 1,3 2 6,-3 1-7,3 2 0,1 0 7,0 3-7,3-1 1,2 2 0,-3 1 6,5-3-7,-3-2 0,5 3 1,0-3-1,4-1 1,0 1 0,-1 2 0,1-1 0,4-1 0,-2 1 0,0 0 1,2-2-1,0-2 0,0 2 0,0 0 1,0 0 0,2 0 0,-2 0 0,2 0 0,-2-1 0,0-1-1,0-2 1,0 3-1,0 1 0,0 3 1,2-2 0,-2 0 0,0-1-1,0-1 0,2 0 1,-2 1 0,2-2 0,-2 0 0,0 1 0,3 2 0,1 0 0,-4-1 0,2 0 0,-2-1 0,2 2 0,-2 0 0,0-1 0,0 2 0,0-2 0,2 0 0,-2 0 0,0-2 0,0 1 0,2 1 0,-4 1-1,2 1 0,0-2 0,0 2 1,2 1-1,-2 0 0,2-3 0,0 2-1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7:40.3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-2 919 3,'0'0'3,"0"0"0,0 0 0,0 0-1,0 0 0,0 0 0,0 0 0,0 0 1,0 0-2,0 0 7,0 0-8,0 0 7,0 0-8,0 0 7,0 0-1,-2 1-6,2-1 12,0-1 0,0 1-2,0 0 5,0 0-8,0 0-1,0 0 0,0 0 5,2-1-20,5-4 7,-1-1 14,6-3-8,3 0-1,5-4 6,3-1-1,2-4 0,4-1 0,2-2-22,4-1 15,2-5 7,3-2-7,3 0 0,0-3-7,-1 0 14,1-1 0,3 2-2,-3 1-14,1 1 8,-5 1 0,0 3 8,-2 2-16,-4 1 15,-1 2-13,-6 3 7,-1 0-6,-2 2 7,-2 1-1,-1 0 0,-3 4 0,-1-1 0,-1 2 0,-3 1 14,3 1-22,-5 1 8,-2 0-7,1 1 1,-1 1 7,-2-1 6,-2 1 0,2 0 0,-1 1-16,-1-1-4,-2 2 1,0 0 1,0-2 1,0 2 1,-2-1 1,0 1 0,-2-1 0</inkml:trace>
  <inkml:trace contextRef="#ctx0" brushRef="#br0" timeOffset="457">884 115 3,'0'0'3,"-5"0"0,1-2-1,-2 0 0,0-1 0,2 2 0,-2-1 0,-1 0 1,3-1-2,0 2 0,2 0 0,-2 0 0,4-2-1,-2 3 0,2-1 1,-2 1 0,0-1-1,2 1 1,-2 0 0,2 0-1,0 0 0,0 0 0,0 0 1,0 0-1,2 0 0,0 0 0,4-1 0,2 0 0,3 0 0,1-3 0,2 2 0,3-2 0,2 1 0,-1-1 0,3 0 0,-3 0 0,3 0 0,-2-1 0,1-1 0,1 1 0,-2 1 0,-3 0 0,3 0 0,-3 0 0,-1-1 1,-3 2-1,1-1 0,-5 2 0,2 0 1,-3-1-1,1 2 1,-4-1-1,2 1-1,-2 0 1,-2-2 1,3 3-1,-3 0 0,0-1 0,0 1 0,0 1 0,0-1 0,-2 2 0,2-1 0,0 1 0,0 1 0,-2 1 0,0 2 0,0 0 0,0 1 0,0 1 0,-2 2 0,0 1-1,0 0 1,0 1 1,0 2-2,-2-1 1,-1 2 0,1 0 0,0 0 0,0 0 0,0 0 0,-2 0 0,-1 2 0,3-2 0,-2 0 0,2-1 0,-2 0 0,0-1 1,1-2-1,1 2 0,0-3 0,0 0 0,2-3 0,0 1 0,0-2 0,0-2 0,0 1 0,0-1 0,2-1 0,-2 0 0,2 0 0,0-1 0,-2-1 0,2 2 0,0-1 0,0-1 0,0-1 7,-3 1-7,3-1 0,0 0 0,0 0 6,0 0 5,-2 1-7,2 1 0,0-2-1,0 0-7,0-2 7,0 2 6,0 0-14,0 0 1,0 0-1,0 0 9,0 0-1,0 0-1,0 0 0,0 0 0,0 0 0,0 0-7,0 0 1,0 0 6,0 0-6,0 0-2,0 0 1,0 0-1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14.6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38 2,'4'-5'1,"0"1"0,0 0 0,-2 1 0,0-1 0,2 1 0,-1 0 0,-1 1 0,2 0 0,-4 1 0,0-2 0,0 1-1,0 0 1,-2-1 0,2 3 0,0 0-1,0 0 0,0 0 0,0 0 1,0 0 0,0 0-1,0 0 0,0 0 0,-2 0 0,2 0 1,-2 4-1,-1 3 0,1 3 0,0 2 0,2 1 0,-2 1 0,0 1 1,0 3-1,0 3 0,2 2 0,-2 1 0,-2 4 0,2 3 0,2-1 0,0 2 0,0 1 0,4 1 0,0 1 2,2-2-2,-2 0 0,5 1 0,-1-4 0,2 2 0,1-4 1,1-1-1,0-1 0,3-3 1,-1-1-1,1-2 0,-5-9 0,-1-2 0,1 0 0,2 1 0,1-1 0,-1 0 0,3-1 0,-3 0 0,2-1 0,-1-1 0,1-1 0,-1-1 0,1 1 0,-1-3 0,-1 1 0,0-3-1,1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15.6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136 89 1,'-4'-5'3,"2"0"-1,-4 0 0,2 0 0,-3 0 0,-1 1-1,4-2 1,-2 1-1,-2 1 1,1 0-1,-1 1 0,-2-2 1,1 1-1,3 0 0,2-1-1,-2-1 1,-2 3 0,1 1 0,1-2 0,2 2-1,-2-1 0,4 2 0,0 2 0,0-1 1,2 0-1,-2 2 0,2 1 0,2 2 0,2 1 1,4 2-1,2 2 0,3 3 0,3 1 0,3 3 0,0 1 0,3 2 0,-1 3 0,2 0 0,2 3 1,2-1-1,-5 3 0,1 1 0,-2 0 0,-1 1 0,-3 3 0,0 1 0,-3 2 0,-2 0 0,1-1 0,-7 0 0,0 0 0,-2-3 0,-2 0 0,-6-3 0,0 0 0,-2-3 0,-2-1 0,-3-2 0,-1 0 0,2-3 0,-5-1 0,1-1 0,-1 0 0,1-4 0,-3 1 0,1-2 0,-1-2 0,3 1 0,-1-5 0,3 1 0,1-2 0,5-2 0,-2 0 0,4-2 0,0 2 0,-1-3 0,3-1 1,0 0 0,0 1 0,0 0-1,2-2 0,0 1 0,0 0 0,0 0 0,0 0 0,0 0 0,0 0 0,-2 0 0,0 0 0,-4 1 0,2 2 0,0-1 0,-1-2 0,1 1 0,4 0 0,-4 0 0,4-1 0,-4 2 0,2-1 0,0-1-1,2 0 0,-2 0 0,2 0 0,-2-3-1,4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7:22.36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62 45 1,'-2'0'1,"0"-1"1,-2 0-1,0 1 0,-2 0 0,2 1 0,0 1 0,-1 0 0,1 0-1,0-2 0,2 0 1,-2 0 0,2 1 0,0-2-1,-2 2 0,2 0 0,0-1 0,2 1 0,-3-2 1,1 1 0,2 0-1,0 0 0,0 0 1,0 0 0,0 0 0,0 0-1,2 0 0,3 0 1,1 3-1,4-1 0,3-1 0,-1 1 0,5 0 0,-1-1 0,1 1 0,1-2 0,3 0 1,2 0-1,1-1 0,3-1 0,2-1 0,2 1 0,0-2 0,5 2 0,-1-1 0,2 0 0,2 0 0,-2-2 0,3 3 0,1-1 0,-6 1 0,0-1 0,-1 1 0,-6-1 0,1 1 2,-4-1-2,-2 2 0,0 0 0,-5-1 0,-1 1 0,-1-1 0,1 2 0,-5-1 0,1-1 0,-3 0 0,-2 0 0,1 1 0,-1 1 0,-4 0 0,0 0 0,0 0 0,-2 0 0,1-1 0,1 1 0,-4 0 0,0 0 0,0-1 0,2 1 1,-2 0-1,0 0 1,0 0-1,0 0 0,0 0 0,0 0 0,0 0 0,0 0 0,0 0 0,0 0 0,0 0 0,0 0 0,0 0 0,0 0-1,-2 0 1,2 0 0,-2 1 0,0-1 0,-1 1 0,1 0 0,-2 3-1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18.2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54 31 2,'-2'-1'2,"0"0"1,-2-1-1,2-2 0,0 1 0,0 0 0,-2 0 0,-1 0-1,5 0 0,-2 0 2,-2 2-2,4-2 0,-2 1 0,0 3 0,-2-1-1,4 0 0,-2-1 1,0 1 0,2 1-1,-4 1 0,0-2 0,4 3 1,-5 0-1,5 0 1,2-1-1,-2 0 1,3 2-1,-3 0 0,4 0 0,4 0 0,-2 0 0,0-1 1,7 1-1,3-2 1,5 3-1,2-3 0,4 1 1,4 0-1,2-2 0,6 2 7,4-2-1,5 1 5,4 3-14,-1-2 14,3 1-8,0-1-1,2-2 0,0 3 0,2-1 0,-3 1-1,1-1 7,-2-2-14,-2 1 13,-1 0-1,-3 1-7,0 0-6,-5-1 7,0 0 7,-3 0-7,-5 0 0,0-1 6,-2-1-7,0 1 0,-6 0 0,0-1 0,-2 0 7,-4 2-7,-3-1-7,-1 0 8,-3-1 6,-1 1-13,-1-2 1,-4 2 13,-1 0-1,-3-1-7,0 0 6,-2 1-7,0-1 7,-2 0-13,2-1 1,-2 2 13,0-1-1,-2 0-6,2 0 13,0 0-15,0 0 0,0 0 8,0 0-9,2 1 9,-2-1-15,0 0 15,2 0 0,-2 2-1,0 0-7,2-1 6,0-1-6,-2 0 6,0 0-6,2 0 6,-2 0-6,0-1 6,0 1-13,0 0 8,0 0-6,-2 0 0,2 0 1,0 0 1,-2-1 0,-2 2-2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19.7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4167 243 3,'-2'0'2,"2"-1"1,2 2-1,-2-1 0,0 0 0,2 0 0,-2 0 0,4-1-1,-2 2 2,2-2-1,2 0-1,3 2 0,-1-1 0,2 0 0,3-1 0,1 0-1,1 0 1,3 1-1,5-2 7,2 4-7,2-2 0,6-2 0,4 2 0,2-5 6,7-2 0,10-3-1,2 0-7,-29 5 6,6-3-6,2 1 0,2-1 6,1-1 0,3-1-1,0 1 1,48-8-9,-12 1 9,-7 6-1,-5 1 6,-12 3-15,-3 1 8,-8 2-7,-5 0 1,-4 2 0,-6 1 1,-2 3 0,-6-2 1,-3 0 6,-3 0-6,-3 1 0,-4 0 14,1-1-16,-3 0 15,-2-1-9,2 2 0,-2 1-7,0-3 7,-2 1 0,3 0 0,-3 0-1,0 0 0,0 0-6,0 2 7,0-1-7,0 1 7,0 1 0,2-1-7,0 0 0,-2 0-1,3 0 1,-3 0 1,0-1-1,0 0 1</inkml:trace>
  <inkml:trace contextRef="#ctx0" brushRef="#br0" timeOffset="7154">9211 420 1,'-4'-10'3,"0"-7"-1,0 1 0,2 0-1,0 1 0,0-2 0,0 1 1,0 1-1,-3 1 0,3-1 0,-4 0 0,2 1 0,-4 2-1,-1 2 1,1-1-1,-4 2 1,-1 0-1,1-1 2,-3 1-1,-1 2 0,-3 1-1,3 0 1,-5 2-1,2-1 1,-3 2-1,1 1 0,0 0 0,-3 1 0,-1 2 0,-2 3 0,-2 0 0,-2 0 0,-2 3 1,-2 3 0,-3 2 0,1 3-1,0 6 1,0 4 0,-1 3-1,1 6 1,2 3-1,4 4 1,2 1 0,6 2-1,3 4 0,5 2 0,7 0 0,4 2 0,8-1 0,4 3 0,11-2 0,4 2 0,10-3 0,6 0 0,6 0 7,9-6-1,8-2-7,11-2 6,7-3-7,7-5 7,6-4-1,2-6 0,7-5-7,5-7 7,9-6 6,6-5-14,2-5 6,-2-5 6,4-4-1,1-5 0,-1-2-14,-6-3 14,-7 0-8,-7-5-6,-9-3 1,-8-4 7,-10-1-7,-13-1 2,-8-1 0,-9 2 0,-9-1 1,-9-2 0,-6-2 7,-11 0-7,-4-1 1,-8 0 0,-6-2 0,-6-2 0,-7-4 1,-7-1 0,-5 0-1,-9 0 7,-7 4 0,-7 1-1,-8 2-7,-8 4 7,-11 1-1,-7 6-7,-5 1 1,-9 4 0,-1 4 7,-7 6-7,-1 2 7,-3 6-7,0 3 0,3 2 7,1 5-7,3 5 1,-1 4-1,1 4 0,-1 4 0,5 4 0,0 3 0</inkml:trace>
  <inkml:trace contextRef="#ctx0" brushRef="#br0" timeOffset="12500">3261 1738 2,'0'0'1,"0"0"1,0 0-1,0 0 0,0 0 0,0 0 0,0 0 0,0 1 0,0 0 0,0 2 0,0-1 0,2-2 0,-2 0-1,0 1 1,0-2 0,0 2 0,0-1 0,0 0 0,0 0 1,0 0-1,0 0 0,-2 0 0,0 0 0,0 0 0,-2-1-1,2 1 0,-5 0 0,3-2 0,-2 1 1,0-1-1,2 0 0,-5 0 0,3-2 0,0-1 0,-2 0 1,-1-4-1,-1 2 1,-2-2-1,-1-4 0,-1-2 0,-3 0 0,-1-1 1,-3-2-1,0 0 0,-1 0 0,-3 1 0,0-2 0,-4 2 0,-2-2 0,0 2 0,-2-2 0,-4 0 1,-1 1-1,-1-1 0,2 2 1,-3 0-1,-1 1 0,2 0 1,2 1-1,-3 1 0,3 0 0,2 1 0,2 0 7,0 2-7,16 6 6,1-2-1,1 1-1,-1 0-6,1 0 6,1 1 0,-1-1-7,5 0 0,-3 0 1,5 2 6,0 0-7,2 1 7,-1-1-7,1 1 7,2 0-7,0 1 1,2 0 6,0-1-7,-2 2 1,2 0 0,0 0 0,0 0-1,-1 0 1,3-1-1,-2 1-1</inkml:trace>
  <inkml:trace contextRef="#ctx0" brushRef="#br0" timeOffset="13476">527 963 1,'-11'-9'3,"1"-2"-1,0 1 1,-1-2-1,5-2 0,2 3-1,-2-1 0,4-3 1,2 1-1,2 0 1,4 1 0,0 2 0,4-1-1,-1 0-1,3 2 1,5-1 0,-3 3-1,3 2 1,-3 1-1,5 1 0,-11 3 1,0 1-1,5 0 0,-1 1 1,1 3-1,-1 0 0,0 2 0,1 1 0,-1 1 0,1 4 1,-3 1-1,-2 2 0,1 1 0,-3 1 0,0 2 0,-4 1 0,-2 1 0,0 1 0,-2 2 0,-4 0 0,0 0 0,-3 0 0,1 1 0,-2-2 0,-1 1 0,-1 0 0,-1-2 0,-11 17 0,3-5 0,4-8 0,3-7 0,6-3 0,1-7 0,3-2 0,2-3 0,4 0 0,5-4 0,3-1 0,-4 0 0,2-4 0,5-1 0,-1 0 0,5 1 0,-1-4 0,5 1 0,0 0 0,-1 1 0,1-1 0,0 1 0,-1 0 0,-1 2 0,2 2 0,-3-2 0,-1 3 0,16 0 0,-10 0 0,-5 2 0,-3 0 0,-3 2 0,-4 0 0,1 0 0,-7 2 0,2-1 0,-4 2 0,-2 1 0,-2-2-1,0 1 1,-1-2-1,-1 0-1,2-1 0</inkml:trace>
  <inkml:trace contextRef="#ctx0" brushRef="#br0" timeOffset="14044">1060 797 3,'-6'-4'2,"-4"1"1,1-1 0,1 2-1,-2 1 0,-3 0-1,3 1 1,0 2-1,-1 1 0,-1 3 1,2 2-2,-1 3 1,-1 1 0,2 3-1,1 3 1,5-10 0,0 3-1,2 2 0,0 2 0,0 0 0,2 1 0,2 2 0,2-2 1,2 0-1,7 18 0,5-6 1,1-4-1,-1-6 0,5-4 1,4-5-1,0-3 0,2-3 0,4-4 0,0-2 0,-2-6 0,-2 1 0,2-3 0,-6-6 0,-2 2 0,-3-3-1,-3-3 1,-3-1 1,-3 0-1,-5-1 0,-2-1 0,-2 2 0,-6-1 0,0 1 0,-4 2 1,-3 2-1,-5 1 0,1 2 1,-5 3-1,-1 2 1,-4 3-1,-4 1 0,2 1 0,0 3 0,2 1 0,5 1 0,-3 1 0,4 4 0,5-2 0,-1 2 0,5 1-1,4 2 1,2 0 0,4 1 0,2 0-1,4 0-1,4-2 1,5-2 0,1-1 0,5-1-1,2-2 1,2-1-1,2-2 1,4 1-1,-2-2 1,0-2 0,-1-2 0</inkml:trace>
  <inkml:trace contextRef="#ctx0" brushRef="#br0" timeOffset="14914">150 1206 3,'-6'-2'3,"0"-1"0,0 1-1,-3 0 0,1 1 0,0-1-1,-3 1 0,3 2 0,-2 2 0,2 0 2,-3 1-2,1 4 0,2 1-1,-3 2 0,5 1 0,-2 4 1,2-1 0,1 2-1,3 1 0,0 0 0,2 0 0,4-1 0,1-1 0,1 2 0,2-3 0,0-2 0,5 1 0,-1-4 0,5-1 0,-1-2 0,1-2 0,3-3 0,22 0 0,-5-6 0,-4-3 0,-2-3 0,-4-4 0,-4-1 0,-3-4 0,-3-1 0,0-2 0,-7-2 0,-6 0 0,-2 1 0,-4-1 1,-4-1-1,-5 2 1,1 1-1,-2 2 1,-5 3-1,9 9 0,-4 1 0,-1 0 0,-1 1 0,-3 1 0,1 3 0,-1 1 0,0-2 0,-1 3 0,1 3 0,1-1 0,-1 2-1,3 0 0,1 1 1,3 2-1,0 1 0,3-1 0</inkml:trace>
  <inkml:trace contextRef="#ctx0" brushRef="#br0" timeOffset="15654">1654 633 1,'-8'-7'3,"1"0"0,3 3-1,0 1 0,-2-2 0,0 2 0,-1-2-1,1 0 0,-2 2 0,2-1 0,0 1 2,-3-1-2,1 3 0,0 0 0,-1 1 0,-1 1-1,0 3 1,-1 2-1,1 1 0,0 2 1,-1 3-1,1 0 1,0 2-1,1 0 0,1 3 0,2-1 0,2 0-1,0 2 2,4-1-1,0 0 0,4 0 0,2-1 0,2-1 0,3-1 0,3-1 0,3-2 0,-1-1 0,5-2 0,22 6 0,1-6 0,-3-5 0,-4-4 0,3-1 0,-5-5 0,-2-3 0,-2-1 0,-6-1 0,-5-2 0,-3-1 0,-2 0 0,-9-2 0,0 1 0,-6-2 0,-2 1 0,-4-1 1,-7 2-1,1 0 0,-5 2 0,1 0 0,-5 1 0,-4 2 0,0 1 0,-1 3 0,-1 2 0,12 3 0,1 0 0,-3 1 0,3 1-1,-3 0-1,-2 2 0</inkml:trace>
  <inkml:trace contextRef="#ctx0" brushRef="#br0" timeOffset="23802">6103 3290 1,'0'2'2,"0"2"0,-2-3-1,4 1 1,-2 0-1,2 0 1,2 0-1,0-2 0,-2 0 0,2 1 0,2-1 0,-3 0 0,3 0 0,-2-1-1,4 1 1,0 0-1,1 1 1,3-1-1,-2 2 2,5-1-2,1-1 1,1 0 0,2 1 0,1 0 0,1-1-1,4 0 0,2 0 0,0 0 0,4-2 0,2 1 0,2-2 0,37-3 0,-6 1 0,-32 1 0,-1 1 0,2-1 0,2 1 0,2-2 0,-1 0 0,-1 3 0,0-2-1,-2 2 1,0-1 1,0 0-1,-1 2 0,-5 0 0,-1 0 0,-3 1 0,0 0 0,-2 0 0,-2 0 0,-5 0 0,1 0 0,-3 1 0,-1-1 0,-1 0 0,-4 1 0,0-1 0,1 1 0,-3-1 0,0 0 0,0 0 0,-2 0 0,1 0 0,-3 2 0,2-2 0,0 1 0,0-1 1,0 1 0,2 0-1,-1 1 0,1-1 1,0 1-1,0-1 0,0 0 0,1 0 0,1 0 0,0-1 0,-2 3 0,3-2 0,-1-1 0,0 0 0,7 0 0,-3 0 0,-4 1 0,5-2 0,-5 2 0,0-1 0,-4 0 1,-4 0-1,0 0 0,3-1 0,-1 2 1,0 0-1,-2-1 0,-2 0 0,2 0 0,0 0 0,-2 1 0,4-1 0,-4 1 0,2-1 1,0-2-1,0 2 0,0 1 0,0-1 1,0 0-1,0 0 0,0 0 0,0 0 0,0 0 0,0 0 0,0 0 0,0 0 0,0 0 0,0 1 0,0-2 1,0 1-1,0 0 0,0 0 0,0 0 0,0 0 0,0 0 0,0 0-1,0 0 1,0 0 0,0 0 0,0 0-1,0 0 0,-3 0 0,3 0 0,-2 0 0,0 0-1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40.69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193 148 1,'-4'1'3,"-2"0"-1,-3 0 1,3-1 0,0 1-1,-2 2-1,2-1 1,-3-1-1,3 0 1,0 2 0,2-1-1,-2 1 0,1 0 0,1 1 0,0 3-1,0 2 1,2 1 0,0 2-1,0 3 0,0 1 1,0 3-1,0 0 0,-1 2 0,1 3 0,2 0 0,-2 0 0,0 1 0,2 0 0,0 0 0,-2-1-1,2 0 0,0-2 0,0-3 0,0 0-1,0-3-1</inkml:trace>
  <inkml:trace contextRef="#ctx0" brushRef="#br0" timeOffset="267">3 324 1,'0'-2'3,"-2"0"-1,2-1 1,-2 2-1,2 0 0,0 0-1,2 1 1,-2 0-1,2 0 0,2 2 0,0 2 0,2-2 1,0 3-1,3-1 0,-1 1 0,2 1 0,1 0-1,3 1 0,1-2 0,-1 2 0,3 0 0,-1 0 0,1 2 0,1-2 0,-1 0-1,4 0 1,16 8 0,-2-5-1,-2-1 0,-2 0 0,-4-4-2</inkml:trace>
  <inkml:trace contextRef="#ctx0" brushRef="#br0" timeOffset="561">474 29 1,'-6'-1'3,"0"-1"0,2 2-1,-2 2 0,-1 1 0,-1 1 0,2 4-1,4 6 0,0 0 0,2 3 0,-2 3 2,4 0-2,0 0 0,2 2 0,0 2 0,2-1-1,3 1 0,-1-1 0,4 0 0,1-1 0,1-1 0,-4-3 0,7 1-1,0-1 0,-1-4 0,-1-1-2,1-4 2</inkml:trace>
  <inkml:trace contextRef="#ctx0" brushRef="#br0" timeOffset="790">739 12 3,'-4'-3'3,"2"1"0,-2 2-1,0-1 0,-1 2 0,1 1 0,2 1-1,0 0 0,2 3 0,0 3-1,0 3 2,4 1-1,0 1-1,3 1 1,1-1 0,2 1 0,1 0-1,3 1 0,1-1 0,1-1 0,3-1 0,-1 0 0,1-3 0,22 8 0,-3-5-1,-5-5 1,-6-5 0,-5-3 0,-1 0 0,0-7 0,-3-3-1,-5-5 1,-5-4 0,-2 2-1,0-1 1,-4 0 0,-6-3 0,-2 0 0,-2 0 0,-3 3 0,-1 1 1,-2 1-1,5 9 0,-1-2 0,-5 5 1,3-2-1,-4 4 1,-3-2-1,2 3 0,-1 1 0,-3 1 0,2 0 0,-1 3 0,1-1-1,1 3 0,1-1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36.85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1,'-2'0'3,"2"0"-1,0 0 0,-2 0 0,2 1 0,0 1-1,0-2 0,0 1 0,2-1 0,-2 1 0,0-1 0,2 0 0,0 1 2,-2 0-2,2 0 0,0-1-1,2 0 1,0 2-1,3-1 1,-3-1 0,2 1 0,4-1-1,-1 0 1,3 0 0,2 0 0,1 0-1,1 0 1,1 0-1,4 1 0,-1-1 1,3 1 0,2 0-1,2 2 0,4-1 0,0 0 0,4 1 0,2 0 0,5-1 0,1 1 0,3 0 0,5 1 0,5-2 0,2 2 0,0-2 7,4 1-7,2 0 12,0-1 0,4 0-16,-1 1 8,1-1 5,2-1-7,1 2-7,-3-1 13,2 0-1,-4-1-7,-2 2 7,3-2-1,-5 0-1,-2 0 0,0 1 5,-2 1-20,-1-2 7,-1 0 8,0 1-1,0 0 5,0 0-20,-4 0 1,-1 1 22,-1-1-9,-3-1 6,-1 1-1,-3 0-1,1-1-7,-5 1 0,-2-1 0,1-1 6,-5 1 0,0-1-15,-2 3 8,-2-3 8,-2 0-2,-3 0-14,1 0 8,-4 1 0,-2-1 8,-3 0-16,-1 0 9,-1 1 7,-2-1-2,-1 0-14,-3 1 15,0-1-1,-1 0 5,-1 0-13,0 0 6,-2 0-19,0 0 21,0 0-1,1 0-6,-5 0-6,2 0 13,-2 0-14,0 0 22,0 0-3,0 0-7,0 0-1,0 0 0,0 0 0,0 0-7,0 0-5,0 0-7,0 0 2,0 0 2,0 0-1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50.8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1790 405 3,'-8'-18'2,"-2"-1"0,-3-3-1,-1-3 1,1 1-1,-5-1 1,-3-1-1,-2 1 1,-2-2-2,-4 1 1,-6 0 0,2 1 0,-2 2 0,-4 2-1,-3 3 0,-1 2 2,0 2-1,-5 2 0,-4 4 0,-2 3-1,-6 5 0,-4 4 1,-4 4-1,0 5 0,-5 8 0,3 9 0,2 6 0,0 5 0,-3 7 1,5 6-1,2 5 0,0 4 0,4 3 0,2 5 0,2 6 1,2 6-1,13 1 0,4 1 0,6-1 0,6-3 0,8 0 0,7-1 0,6 3 0,10-2 1,9-2-1,12-2 0,4-5 0,10-2 0,6-4 0,7-3 0,8-3 0,7-4 0,1-1 0,6-5 0,7-3 0,4-4 0,2-5 0,0-7 0,-2-5 0,2-8 0,-5-7 0,3-7 0,-4-7 0,-2-9 0,-5-8 0,-1-6 0,-5-5-1,-2-6 1,-2-6 0,-6-3 0,-2-7 0,-6-1 0,-6-7 0,-3-3 0,-6-4 0,-2-3 0,-6-1 0,-6-2 0,-6 3 0,-5 4 0,-4 1 0,-6 1 0,-8 3 0,-6-1 1,-11 4-1,-4 1 0,-8 1 0,-6 0 0,-7 4 0,-4 6 0,-4 0 0,-3 5 0,-6 2 0,-3 1-1,-2 3 1,-3 4 1,-1 0-1,0 1 0,-3 2 0,0 3 0,5 3 0,4 1-1,6 4 0,2 3-1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18:51.59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5706 1025 2,'-10'-13'3,"-5"-2"-1,-3-2 0,-3-8-1,-8-1 0,-4-6 1,-4-3-1,-7-2 0,-7-1 0,-5-3 0,-6-1-1,-11-2 1,-3-1 0,-9-2 0,-8-1 1,-6 0-1,-7-1 0,-6-1-1,-1-1 0,-7 2 1,-8 5-1,-11 4 0,-10 3 1,-8 4-1,-9 4 0,-14 5 0,0 4 0,-8 5 1,-6 4-1,-7 6 1,-1 1-1,-3 5 0,-8 4 0,4 3 1,0 4-1,0 3 0,8 2 0,7 4 0,4 4 0,6 4 0,12 2-1,11 0 1,10 3 0,10 0-1,11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0:21.29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1430 135 1,'-16'-11'2,"-5"-1"0,-2-1 0,-4-1 0,0 0 0,-4 0-1,-4 0 0,-2 0 0,-2 1 1,-5 3-1,-1 2 0,-1 1 0,-3 2 0,-1 4 1,0 2-1,-3 5 0,3 3-1,-4 6 0,-2 7 1,-2 6-1,0 11 1,-2 7 0,0 11-1,0 11 0,1 5 1,1 9 0,4 14-1,4 6 0,7 6-1,6 9 2,8 5-1,4 3 0,10 2 0,7-1 0,8 2 0,8-3 0,11-3 0,8-3 0,6-4 0,4-6 0,7-5 0,3-5 0,5-6 0,4-6 0,6-7 1,4-8-1,4-7 1,5-9-1,1-8 1,7-9-1,0-7 7,6-11-8,6-10 7,2-7-7,6-11 0,-1-6 0,5-6 1,5-6-1,2-5 1,2-4 0,-5-4 6,3-3-7,-4-2-1,-1-3 1,1 0 0,-5-2 1,-1-1 6,-7 1-1,-4-2 6,-6 0-7,-6-3-1,-7-1-1,-4-1 6,-6-4-1,-6-4-13,-2-5 1,-8-1 0,-3-4 13,-5 0-13,-5-4 7,-6-5-7,-2-3 1,-7-3 13,-5-2-1,-7 1-7,-4-1-1,-8 2-6,-6-1 13,-7 2 0,-10 2-14,-6 6 7,-8 5-6,-9 4 1,-8 7 0,-4 5 14,-6 6-8,-4 5 6,-7 6-14,-8 6 1,-2 6 8,-6 6 0,0 5-7,-2 4 1,-3 3 0,3 4-1,-2 4 1,6 1 1,2 4 0,2 1 0,6 3 0,7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1:23.10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367 157 1,'-12'2'2,"-2"1"0,-3 1-1,0-1 0,-16 4 0,2 0 0,2 0 0,2 0 0,5-1 0,-1-1 0,4-1-1,1 0 0,1-1 1,3 1 0,-1-2-1,5 1 0,0-1 1,1 0-1,1-1 1,0-1 0,2 2 0,3-1-1,1 0 1,2-1-1,-2 1 0,2-1 0,-2 0 0,2 1 2,0-1-2,0 0 1,0 0-1,2 0 1,-2 0-1,0-1 1,0 2-1,2-2 1,0 1 0,3-1 0,1-1 0,2-1-1,4 0 0,5-1 0,-5 3 0,5-1 0,2-3 0,5 2 1,3-2-1,4-1 1,5 2-1,1-2 0,4-1 0,46-7 0,-2 1 0,-2 0 0,-38 7 0,3-1 0,7-1 0,3-1 0,4 0 0,67-10 0,-11 4 0,-7 1 0,-5 2 0,-55 7 0,3-1 0,4 1 0,0-1 0,0 2 1,58-3-1,-17 2 0,-12 0 0,-11 4 0,-7 0 0,-9 1 1,-9 1-1,-3 0 0,-11 2 0,-6-1 0,-4 0 0,-6-1 1,-5 3-1,-5-3 0,1 0 0,-4 0-1,-4-1 1,1 2 0,-3-1 0,0-1 0,0-1 0,2 1 0,0 1 0,-2 0-1,4 1 0,1-1 0,-1 1 0,0 1-1</inkml:trace>
  <inkml:trace contextRef="#ctx0" brushRef="#br0" timeOffset="1012">2727 214 3,'-8'-4'2,"0"1"-1,2-1 0,-1 2 1,1 0 0,0-1 0,0 1 0,2 1-1,-1 0 0,5-1 0,-2 1 0,2 1 0,0 0 1,0 0-2,5 0 1,3 0 0,6-2 0,7 1-1,4-3 1,4 2-1,8 0 1,2-2-1,5-1 0,1 2-1,3-2 1,-1 1 0,1-1 0,0 3 0,-3-1 0,-2 2 0,1 1 0,-3-1 0,-1 2 0,-5-2 0,0 1 0,-6 0-1,-2 1 1,-5 2 0,1-1 0,-6 0-1,-5 1 0,-4-2 0,-3 1-1,-5 1 2,-5 2 0,-3-1-1,-2 0 0,-7 1 0,-1 0 0,-7 0 0,-2 1 0,-4 0 0,-4 0 0,-2 3 0</inkml:trace>
  <inkml:trace contextRef="#ctx0" brushRef="#br0" timeOffset="1307">2653 319 1,'-19'3'2,"1"-3"0,3 1 0,3 0-1,1-1 1,5 0-1,2-1 0,2 1 1,4 0-1,4-2 0,9-2 0,3-1 0,5 1 0,4-2 0,4-1-1,6 0 0,5-1 0,1-1 2,3-1-1,3 1-1,3 0 0,0-1 0,-5 2 0,-1 1 0,-1-1 0,-6 2 1,1 2-2,-7 0 1,-2 1 1,-4 0-1,-4 2 0,-7-1 0,-1 2 0,-5 0-1,-4 1 1,-4-1 0,-2 1 0,-4 0 0,-4 3 0,-3-1 0,-7 3 0,-5-1 0,-2 1 0,-6 2 0,0 0 0,-4 0 0,-2 1 0,-5 0-1,-1 0-1,-2 0 2,1-1 0,1 0 0,5-2 0,7-1 0,7 0 0,3-1 0,6 2 2,5-5-2,4-2 0,8 1 0,2-2 0,8-1 1,9-1-1,6-2 0,4 1 0,4-1 0,7 1 0,-1-2 0,2-2 0,3 2 0,1-1 0,1 1 0,-2 0 0,-1 3 0,-2-1-1,-5 2-1,-3 0 1,-2 2 0</inkml:trace>
  <inkml:trace contextRef="#ctx0" brushRef="#br0" timeOffset="9015">4523 194 2,'-2'-2'2,"-1"0"0,3 0 0,-2 0-1,2-1 0,0 1 0,2 0 1,-2 1-1,-2-1 0,2 2 0,0 0 0,0 0 0,0 0 0,0 0-1,0 0 1,0 0-1,0 0 0,0 0 0,0 0 0,0 0 2,0 0-1,0 0 0,0 3-1,5-1 1,-3 0 0,4 2-1,2-2 0,2 1 0,3-1 1,1-1 0,3 1-1,1 0 0,3-1 1,2 1-1,29-1 0,-5 0 0,-3-1 0,-1 0 0,0-2 0,7 1 1,-4 0-1,-1-2 0,-4 0 0,1-2 0,-3 1 0,-4 0 0,-4-1 0,-2 1 0,-4 0 0,-2 2 0,-5-2 0,-1 2 0,-7 1 0,-1 0 0,-3 1 0,-2 1 0,0-2 0,-4 2-1,0 0-1,-4 0 0,-2 4 0,-3 1-1</inkml:trace>
  <inkml:trace contextRef="#ctx0" brushRef="#br0" timeOffset="9447">4632 357 1,'-6'0'2,"4"0"0,0 0 0,2 0-1,-2-1 1,2 1 0,0 0-1,0 0 0,0 0 1,2 0-1,0-2 0,4 2 0,0-1 0,5 0 1,1 0-2,1 0 0,1 0 1,3-1-1,22 0 1,-2 0-1,-2 1 1,2-2 0,1 2-1,1 1 0,-2-1 0,0 1 0,-1 0 0,-3-1 0,-2 0 0,0-2 0,-4 2 0,-3 1 0,-3-1 0,-2-1 0,-5 0 0,-1 2 0,-3 0 0,-4-1 0,0 0 0,-1 0 0,-3 0 0,-2 1 0,0 0 0,0 0 0,0 0 0,0-1 0,-2 1 0,-1-2 0,-1 2 0,2-2 0,-2 1 0,2 2 0,0-1 0,-2 0 0,0 0 0,2 1 0,0 2 0,-3-1 0,3-1 0,2 0 0,-2-1 0,2 1 0,-2-1 0,2 0 0,0 2 0,0-1-1,0 0 0,0 1 1,0-1 0,0 1 0,0-1 0,0-1 0,0 1 0,0-1 0,-2 1 0,4 0 0,-2-1 0,0-1 0,-2 1 0,2 0 0,0 1 0,0-1 0,0 0 0,0 0 0,0 0 0,0 0 0,0 0 0,0 0 0,0 0 0,0 0 0,0 0 0,0 0 0,0 0 0,0 0 0,0 0 0,0 0 0,0 0 0,2 1 0,-2 1 0,0 0 0,-2 0 0,2-1 0,0 2-1,0 0-2,0 2 2</inkml:trace>
  <inkml:trace contextRef="#ctx0" brushRef="#br0" timeOffset="10482">6781 138 1,'-4'1'3,"0"0"-1,0 1 0,0-1-1,2 0 1,2-1 0,0 0 0,0 1 0,-3-1-1,6-1 0,-1 1 0,0 0-1,2-2 2,4-1-1,2-1 0,5 0-1,1-2 0,7 0 1,2 1 0,4-3-1,6-2 1,0 1 0,9 1 0,1-2-1,-1 2 0,3 0 0,1 1 0,-3 0 1,-1-1-2,-3 2 1,-2 2 1,-3-1-1,-3 1 0,-2 2 0,-4 1 0,-5 0 0,1 1 0,-2 1 0,-3 0 0,-1 1 0,-3 0 0,-3 1 0,-5 1-1,0-1 0,-4 1 0,-4 3-1,-4-2 1</inkml:trace>
  <inkml:trace contextRef="#ctx0" brushRef="#br0" timeOffset="10807">6742 272 1,'-10'1'3,"3"-1"-1,3 2 0,0 1-1,2-3 0,2 0 0,0 0 0,4 0 1,0 0-1,5 0 0,1 0 0,4 0 0,5-2 0,0 1 0,3 0 1,1-2-1,2 1 0,0 1-1,4-2 0,2-1 0,0 0 0,4 0 1,2 1-1,0-1 0,1 1 1,-3-1-1,-2 1 0,-2-1 0,-2 1 0,0 0 0,-4 2 0,-1 0 0,-3 2 0,-2-2 0,-5 1 0,1 0 0,-5-1 0,0 0 0,-3 1 0,-1 0 0,-2-1 0,0 1 0,-2 1 0,-2-1 0,0 1 0,0 0 0,0 0 0,-2 0 0,0 1 0,0-1 0,2-1 0,-2 1 0,2-1 0,0 0 0,-2 2 0,2-2 0,0 1 0,-2-1 0,2 0 0,0 0 0,0 0 0,2 0 0,-2 0 0,-2 2 0,2-2 0,0 0 0,2 0 0,-2 0 0,-2 0 0,2 0 0,0 0 0,2 0 0,-2 0 0,0 0 0,0 0 0,0 0 0,0 0 0,0 0 0,0 0 0,0 0 0,0 0 0,0 0 0,0 0 0,0 0 0,2 1 0,0 1 0,0-1 0,-2-1 0,2 0 0,-2 1 0,0 1 0,2-1 0,0 0 0,0 0-1,0 1 1,-2 0 0,2 0-1,-2-2 0,0 2-2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1:35.06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106 130 1,'-11'-1'2,"3"-3"0,-2 3-1,-1-2 1,3 0 0,-2 0 0,-3 2-1,3-3 0,4 2 0,-3 2 0,5-1-1,2 0 1,0 1 0,0-2 0,2 2 0,0 0 1,4 0-2,2-1 1,9-1-1,1 0 0,9-2 1,0 3-1,4 0 0,4-3 0,0 2 1,4-2-1,3 0 0,1-1 1,7 1 0,1-2-1,3 1 0,2-2 1,0 2-1,1-2 1,3 3-1,0-2 1,0 1-1,-2 2 0,-4-2 0,-3 3 0,-1-2 0,-3 1 0,-1 1 0,-3-1 0,-6 3 0,-6 0 0,-4-1 0,0 1 0,-6 1 0,-5 0 0,1 1 0,-5-2 0,0 2 0,-4 1-1,-1 1 0,-5 0 0,-2 2 1,-5 0-1,-1-1-1,0 1 0</inkml:trace>
  <inkml:trace contextRef="#ctx0" brushRef="#br0" timeOffset="444">60 293 1,'10'0'2,"5"-1"0,6-1 0,-1-1-1,5-1 0,6 1 1,4-1-1,2 1 0,5-2 0,-1 1 0,5 0 0,1 1 0,3-3 0,0 1 0,-3 2 0,3-2-1,-1 0 0,1 1 0,0-1 0,-3 2 0,-3-1 2,-3 1-2,-2 0 0,-3 0 1,-3-1 0,-2 3-1,-4 0 0,-3 1 0,-3 1 0,-4-1 0,-3 0 0,-2 0 0,-1 0 0,-3 0 0,0 0 0,-1-1 0,-1 1 0,-2 0 0,0 0 0,-2 0 0,0 0 0,0 1 0,2-1 0,-2 1 0,0 1 0,-2-2 0,3 0 0,-1 1 0,2-1 0,-2 0 0,0 0 0,0 1 0,0 0 0,2-1 0,-2 0 0,-2 0 0,0 0 0,2 0 0,-2-1 0,-2 1 0,2 0 0,0 0 0,0 0 0,2 0-1,-2 0 1,0 0 0,0 1 0,2-1 0,-2 0 0,0 1 0,0 0 0,0-2 0,0 0 0,-2 1-1,2 0-1,0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1:47.30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1446 532 2,'-2'-2'2,"-3"2"0,-1-3 0,2 2 0,4 0-1,-2 1 0,2 0 0,0 0-1,0 0 1,0 0-1,0 0 1,0 0-1,0 0 0,4 2 0</inkml:trace>
  <inkml:trace contextRef="#ctx0" brushRef="#br0" timeOffset="826">1654 0 1,'-8'4'2,"-2"2"0,2 1-1,1-2 1,3 0 0,0 2-1,0-2 0,2-2 0,2 2 0,0-3 0,4 3 0,4-2 0,3 0 0,5 0 0,1 0-1,5 0 1,3-2-1,6-1 2,2 2-2,5 0 0,1 0 1,0 0-1,5 1 1,-5 0-1,4-1 0,1 2 0,-3 1 0,5-2 0,-3 1 0,3-1 1,-3 1-1,-2-1 1,1 1-1,-5-2 0,-2-1 0,-2 2 0,-2 1 0,0-1 0,-4 1 0,-2-3 0,-2 0 0,-3 0 0,-1 3 0,-2-2 0,-1-1 0,-3-1 0,-5 0 0,2 3-1</inkml:trace>
  <inkml:trace contextRef="#ctx0" brushRef="#br0" timeOffset="6594">76 1258 1,'-14'-4'2,"1"-1"1,3 4-1,-2-3-1,3-1 1,1 0 0,0 3-1,6 0 0,0-3 0,2 1 0,2 1 0,2-1 0,8 0-1,3-1 1,1 2-1,9-1 0,4 1 0,6-1 0,5 3 0,1-1 2,9-1-1,1 2 0,3-1-1,6 1 0,2 0 0,6 1 0,7 1 0,1 0 0,9 1 1,-2-1-1,4 3 1,0 1 0,0 0-1,-1 0 0,3 1 0,0 0 0,-2 2 0,-2-2 0,-2 1 0,-1-2 0,-5 2 0,-3 0 0,-1-1 0,-7-1 0,0 1 0,-2-1 0,-4-1 0,-6-3 0,-4 4 0,-7-1 0,-2-1 0,-5-2-1,-3 0 1,-4 0-1,-5-1 0,-3-3 1,-4 0-1,-3 0 0,-3 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5:24.5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3302 1511 1,'0'-2'2,"0"1"0,0-1-1,0 1 0,-2 1 0,2-1-1,-2 1 1,2 0 0,-2-2-1,-4 2 0,-2 2 0,-3-2 0,1 1 1,0 0 0,-1 0 0,-1 0 0,0-1-1,-1 0 0,-3 1 0,1-1 1,-1 0-1,-3 2 1,0-4-1,1 2 0,-3 0 0,0 0 0,1-1 0,1 0 0,-4 0 0,1 0 1,-1 0 0,2-2-1,-2 1 0,1 1 0,1 0 1,0-2-1,3 2 0,-1-1 0,0 1 0,-1 1 1,3-2-1,5 0 0,-5 1 0,7 1 0,0-1 0,1 1 0,1 0 0,4-1 0,0-1 0,4 2 0,0 0 0,0 0 0,0 0-1,0 0 0,0 0 0,2 0 0,-2 0 0</inkml:trace>
  <inkml:trace contextRef="#ctx0" brushRef="#br0" timeOffset="864">3284 1602 1,'-4'0'1,"-2"0"0,-1-1 0,1 1 0,-2-1 0,0 1 0,-1 2 0,-1-3 0,0 0 0,-3 2-1,-1 0 0,1 1 0,-3-2 0,-1-2 0,1 1 0,-1 1 1,-2 3 0,3-2 0,-5 0 0,3 0-1,-1-1 1,-2 0-1,3-1 0,-1 2 0,1-1 0,-1 0 0,0 1 0,3-1 0,1 0 0,1 0 0,-3 1 0,5-1 0,-1 0 0,3 0 0,0 0 0,-1 2 0,1-2 0,2-2 1,2 4-1,-3-2 0,3-2 0,4 2 1,0 2 0,-2-4-1,2 4 0,4-2 0,-2 0 0,0 0 0,0 0 0,0 0 0,0 0 0,0 0 0,0 0 0,0 0 0,0 0 0,0 0 0,0 0 0,-2-2 0,2 2 0,0 0 0,0 0 1,0 0-1,0 0 0,0 0 0,0 0-1,0 0 1,0 0-1,0 0 2,0 0-1,0 0 0,-2 0-1</inkml:trace>
  <inkml:trace contextRef="#ctx0" brushRef="#br0" timeOffset="14704">2686 1355 1,'-4'-4'3,"0"0"-1,-2-3 0,1 1 0,-3-1 0,2 0-1,2-2 1,-2-1 0,-1-1-1,-3-2 1,-2-1 0,3-1-1,-3-3 0,-2-2 0,-1-2 0,-1-2 0,-5-2 0,0 1-1,0-2 0,-1-2 1,-5-2-1,-2 2 0,0 1 0,-4 1 0,2 0 0,-2 3 0,-2 3-1,1 0 1,-1 2 1,2 2-2,-6 1 1,2-1 1,-1 3-1,3 1 0,0 2 1,0-1-1,2 2 0,0 0 0,2 2 0,2 0 0,2 1 1,4 0-1,-2 3 0,5-1 0,3 0 0,-1 2 0,5-2 0,1 2 0,3 0 0,-1 0 0,6 0 0,-2 0 0,2 1 0,-1 2 0,3 0 0,2-1 0,-2-1 0,2 1 0,0 0 0,0 0 0,-2 0 0,4-2 0,-4 2 0,2 1 0,0 0 0,0 0 0,0 0-1,0 0 0,0-1-1,0 0 0</inkml:trace>
  <inkml:trace contextRef="#ctx0" brushRef="#br0" timeOffset="15256">1671 443 2,'0'0'2,"0"0"0,0 0 0,-5-2-1,1-1 0,-2 1 0,-4 0 0,1 1 0,-3-1 0,2 0 0,-3 2-1,1-1 0,-3-1 0,3-1 1,-5 1-1,5 1 0,-4 1 1,1 1 0,-1-3-1,-1 3 1,2-1-1,1 0 0,2-1 0,1-1 1,3 4-1,-2-1 0,3 0 0,3 0 0,2 0 0,0 2 0,0-2 0,4 1 0,-2 3 0,2-2 0,0 3 0,2 2 0,3-1 0,-3 2 0,4 1 0,-2-1 0,3 3 0,-3-1 0,2 1 0,-2 2 0,0-1 0,1 1 0,1-2 0,-2 2 0,0 1 0,1-1 0,-1 2 2,-2-3-2,0 1 0,0-1 0,-2 1 0,2-3 0,-2 0 0,3 0 0,-3-1 0,2 1 0,0-2 0,-2-1 0,0 1 0,0 0 1,0-5-1,2 2 0,-2 0 0,0-4 0,-2 3 0,2-3 0,1 0 0,-1 0-1,0 0-1</inkml:trace>
  <inkml:trace contextRef="#ctx0" brushRef="#br0" timeOffset="16978">138 164 2,'0'-5'2,"2"1"0,-2-2 0,2 0 0,-2-1-1,2 0 1,0-1-1,-2 0 0,0 0 0,-2-3 0,2 2 0,-2-1 0,0 0-1,-2 1 0,0 1 1,0-1-1,0 2 0,-3 3 0,-1-1 2,-2 3-1,-1 0-1,3 2 0,-2 2 0,-1 0 1,1 2-1,-2 0 0,3 2-1,3 1 1,-2 1 0,2 0 0,2 1 0,1 0 0,1 1 0,4 2 1,3 0-1,-1-2 0,2 3 0,4-2 0,1 2 0,1-1 0,3-1-1,1 0 1,1-1 0,1 3 0,-1 0 1,-1-3-1,1 1 0,-1-2 0,1 3 0,-5-1 0,3 1 0,-3 2 0,-1-1 0,-3-3 0,0 1 0,-2-1 0,-2 0 0,-1-1 0,-3 1 0,-5 1 0,1-4 0,-4 0 0,-2-3 0,-1 2 0,-3 0 0,-1 0 0,-3-3 0,3 0 0,-3-2 0,1-2 0,-1 0 0,1 1 0,2-5 1,1-1-1,4 1 0,1-2 0,3-2 1,0 0-1,2-2 0,4-1 0,2-2 0,0-2 0,6 1 0,1-2 0,3 1 0,0 2 0,5-1 0,2 1 0,-3 1 0,3 2 0,-1 2 0,-3 2-1,1 0 0,1 2-1,-3 2 0,-1-2 0</inkml:trace>
  <inkml:trace contextRef="#ctx0" brushRef="#br0" timeOffset="19198">368 291 2,'-2'0'3,"4"1"0,0-1-1,-2 0 0,2 0-1,2 0 1,2 0-1,2-3 1,3 3 0,-1-1 0,0 0-1,3-2 0,-1-1 0,3 2 0,-3-2-1,3 1 0,-1 1 0,0-2 0,3 3 0,-5-1 0,-1 0 0,1 2 0,-6-1 0,3-1 0,-1 1 0,0 0-1,-2-1-1,1 2 1</inkml:trace>
  <inkml:trace contextRef="#ctx0" brushRef="#br0" timeOffset="19491">686 22 2,'0'0'2,"-2"1"0,2 1 0,0 0 0,-2 1-1,2 1 0,0 4 0,0-1 0,0 4 0,0 0 0,0 0 0,0 3 0,-2 0-1,2 1 0,0 2 1,0-1 0,2-1-1,-4 3 0,2-3 0,0-1 2,2 0-2,0-3 0,-2 3 0,0-3 1,2-2-1,0-3 0,0 3 0,-2-3 0,2-3 0,0 3 0,0-1 0,-2-5 1,2 0-1,-2-1 0,-2 0 0,2-4-1,5 0 1,-5-1 0,2-2 0,2 0 0,0-1-1,-2-2 1,2 1-2,2-1 2,1 2 0,-1 1 0,0 0 0,2 1 0,0 1-1,-1 1 1,-1 2-1,0-1 1,2 3 0,1 1 0,-1 3 0,-2-3 0,4 3 1,-1 1-1,-3-1 0,2 3 0,-4 1 1,3 2-1,-5 0 0,2 0 0,0 0 0,-2 1 0,0 2 0,0 1 0,0 1 0,-4 1 0,4-2 0,-4-3 0,2 1 2,-4-1-2,2-4 0,0 1 0,-2 1 0,-3-2 1,1-2 0,0 0-1,0-2 0,0-1 0,-3-1 1,1-1-1,0-2 0,-3-2 0,3 1 0,2-1 0,2-2 0,-2 0 0,4-4-1,2 0 0,0 0 0,0 0-1,4 0 1,0-2 0,2 1 0,-2-1 0,4 1 0,1 3 0,-1 2 0,-2-1 1,5 3 0,-3 1-1,0-1 1,0 1 1,-1 2-1,1 1 1,-2 0 0,2-2 0,1 3-1,-5 0 0,2 0 1,-2 0 0,0 3-1,0-1 1,5 0 0,-3 2-1,-2 2 0,2-2 0,-2 2 0,0 2 2,-1 3-1,1-2 0,-2 0-1,-2 2 0,2 2 0,-2-3 0,2 2-1,-2-2 1,0-1 0,0 2 0,0-2 1,-2 1-1,2-3 0,0-2-1,0 0 0,2 0-2</inkml:trace>
  <inkml:trace contextRef="#ctx0" brushRef="#br0" timeOffset="20724">1104 0 2,'0'0'2,"0"0"0,0 0 0,0 0 0,0 0-1,0 0 0,0 0 1,0 0-1,0 2 0,-2 11 0,-2 0 0,2 0 0,-3 3 0,3-1 1,-2 1-2,0 3 1,0-1-1,4 1 1,-4 1-1,-2 0 1,2-1-1,1 1 1,1 0-1,0-1 0,0-1 0,2 3 0,0-2 0,0-1 1,2 0-1,-2-4 0,2 0 0,0 0 0,1-3 0,1-3-1,0-1 0,2 0 0,-2-2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1:48.76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 50 3,'-4'-2'2,"0"-1"0,2-1 0,0 1 0,0 0 0,2 1 0,0 2-1,2-1 0,6 0 0,0 1 0,7-2 0,3 2 1,3 0-1,2 0-1,6 2 1,2-1-1,2-1 1,4 0 0,0 1-1,7-1 0,-3 0 0,3-2 0,-3-1 0,2 2 0,1 1 0,1 0 0,-1 0 0,-5-1 0,0 1 0,-1-1 0,-3-2 0,-4 2 0,0 0 0,-4 1 0,-5-2 0,-1 2 0,-2-2 0,-5 0 0,-4 1 1,1-1-1,-3 2 0,-2 0 0,-4-2 1,3 2-1,-3-2 1,-2 1-1,2 0 0,-2 0 0,-2 0 0,2 0 0,0-1 0,-2 2 0,2 0 0,0 0 0,0 0 0,0 0 0,0 0 0,0 0 0,0 0 0,0 0 0,0 0 0,0 0-1,0 0 1,0 0 0,0 0 0,0 0 0,0 0 0,0 0-1,0 0 0,0 0 0,-3 0-1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1:29.94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0 233 2,'0'0'1,"0"0"1,0 0-1,0 0 1,0 0-1,0 0 0,0 0 0,0 0 0,0 0 0,0 0 0,0 0 0,0 0-1,0 0 1,0 0 0,5 1 0,-5 1 0,2 1 0,-2-1 1,2-1-1,-2-1 0,2 0-1,0 0 0,0-1 0,-2 1-1,4 0 1,-2 1 0,2-1 1,-2 0 0,2-1 0,1 0-1,1-3 0,0 4 0,4 0 0,1-2 0,-1 1 0,2 0 0,1-2 0,-1 1 0,1 1 0,1-1 0,3 3 0,-1-2 0,-8-1 0,3 1 1,-1 1 0,5-1-1,-1 0 1,3 1-1,-1 0 0,1-1 0,1 0 0,1-1 0,4 0 0,-5 1 0,3 0 0,2 0 0,24-2 0,-1-1 0,-5-1 0,1 0 0,-3 2 0,4 1 0,1-1 0,-3 0 0,0 0 1,1 2-1,-3-1 0,2 0 0,-1-1 0,1 1 0,-2 1 0,-1-2 0,1 2 0,-2 0 0,0-1 0,1-1 0,-1 2 0,0-1 0,2 1 0,-1 0 0,1 1 0,2 0 1,-1 0-1,-3 1 0,0 1 0,2-2 0,-18-1 0,2-1 0,2-1 0,1 2 0,3 0 0,0-2 0,33-1 0,-6 2 1,-2-1-1,-4 0 0,-3 1 0,3-1 0,0 0 0,-3 0 0,-1 0 0,-1 2 0,1 0 0,-3-3 0,1-1 0,-1 3 0,-2-3 0,3 3 0,-3-1 0,0-2 0,-1-1 0,3 0 0,1 2 0,-3 0 0,0 1 1,1 0-1,-1 1 0,0 0 1,-1 1-1,-1-1 0,0 0-1,1 0 1,-1 2 0,2-4 1,-1 2-1,1-2-1,0 2 1,1 0 0,3-3 1,1 3-1,-1-2 0,3 2 0,-3 1 0,1 0 0,-1-2 0,-1 0 0,1 1-1,-3 0 1,1 1 0,-2 0 1,-1 1-1,-3 2 0,0-3 0,2 2-1,1-1 1,-3-1 0,-2 1 0,2 1 1,1-3-1,3 2 0,-2 1 0,-2-2 0,3 0 0,-3 0 0,0 0-1,0-2 1,3 3 0,-3-2 1,0 0-1,-2 0 0,1 1 0,3 0 0,-4 1 0,-2-1 0,4 1 0,-4 0 0,7 1 0,-7 0 0,4 0 0,0-1-1,-2 0 2,3 2-1,-1-2 0,0 1 0,0 0 0,3 0 0,-3 0 0,4-1-1,-1 0 1,-1 0 1,0 0-1,0 0 0,1 0 0,-1 0 0,0 0 0,-4 1 0,3 2 0,-3-1 0,-2 0-1,2 0 1,-4-1 1,0 1-1,-2 2 0,-2-2 0,2 1 0,-4-1 0,0 0-1,-1 0 1,1 3 1,-4-2-1,2 1 0,-3-2-1,3 0 1,0 1 1,0-2-1,-1 0 0,-1 3 0,0-3 0,1 1 0,-1-2 0,0 0 0,0 1 0,-3 0 0,1 1 0,-1-2 0,-3 0 0,-1 0 0,3 1 0,1 0 0,-1-1 0,-2 0 0,-7 2 0,4 1 0,-1-3 0,-3 0-1,0 1 1,4-2 1,-1 3-1,-3 0 0,0-1 0,-1 1 0,-3-2 0,4 1 0,-2-2 0,0 2 0,-1-1 0,-1 0 0,-2 0 0,2-1 0,0 2 0,-4-2 0,2 2 0,0-1 0,2 1 7,-2 0-8,0-1 1,0 0-1,-2 0 1,0 0 0,3 1 0,-3-1-1,2 0 1,-2-1 0,0 1-1,0 0 1,0 0 6,0 0-7,0 0 0,0 0 1,0 0-1,0 0 1,0 0-1,0 0 7,0 0-7,0 0 6,0 0-6,0 0-1,0 0 7,0 0-7,0 0 1,0 0 0,0 0 0,0 0 0,0 0 6,0 0-7,0 0 1,0 0 6,0 0-7,0 0 0,0 0 0,0 0 1,0 0-1,0 0-1,0 0 0,0 0 1,2 1-1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2:26.67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0 186 1,'2'0'2,"-2"0"0,0-1 0,0-3 0,0 3 0,2-4 0,-2 3 0,-2 0-1,4 0 0,-2 1 0,0-1-1,-2 1 1,2 1 0,2-1-1,0 1 0,-2 0 2,0 0-2,0 0 0,2 0 1,0 0 0,-2-2-1,4 4 0,0-1 0,-2 1 0,3 0 0,3 1-1,-2-1 1,2-1 1,3 3-1,1-3 0,1 0 0,1 1 0,3 0 0,-1-2 0,3 0 0,-1 1 0,3-1 0,0-1 0,-1 2 0,3 1 0,-2 2 0,2-1 0,-1-2 0,1 5 0,2-1 0,0 0 0,-5 1 0,5 0 0,-4-2 0,2 0 0,-3 3 0,1-2 0,-2 1 0,-1 1 0,1-2 0,2 1 0,-3 0 0,5 0 0,-5-3 0,3 3 1,2-1-1,0 1 0,-3-3 0,5 2 0,2 1 0,-4-2 0,0 1 0,-1-2 0,1 2 0,2-3 0,-2 3 0,1-1 0,1-1 0,0 1 0,2 0 0,0 0 0,2-1 0,0 1 0,0-1 0,2 1 0,-2-1 0,2 1 0,-2-1 0,2 1 0,0-1 0,0 1 0,-2-1 0,4 1 0,-2-1 0,0 1 0,-2 0 0,0-1 0,2-1 0,2 0 1,-4 0-1,2 0 0,-2-2 0,4 1 0,-2-1 0,0 0 0,0 0 0,2 0 0,0 0 0,2 0 0,-2-1 0,3-1 0,1 0 0,-2 2 0,-2-1 0,0 1 0,0-1 0,-4 1 0,2 0 0,2 0-1,0 0 1,-4-1 0,2 2 1,-2 0-1,2-1 0,0 0 0,-2 0 0,0 1 0,0-1-1,0 0 1,0 0 0,2 2 0,-4-2 0,2 0 0,0 0 0,-2 2 0,2-2 1,-2 0-1,0-2 0,4 4 0,-2-2 0,-3 0 0,1 1 0,0-1 0,2-1 0,-2-1 0,-2 0 0,2 2 0,-4-1 0,1 1 0,1 0 0,0-1 0,-2 1 0,2 0 0,-3-2 0,3 2 0,-2-2 0,2 2 0,2-1 0,-5 1-1,5-1 1,0 0 0,-2 0 0,4 0 0,-4-1 0,2 2 1,-3 0-1,5 0 0,-2 0 0,-2 0 0,2 0 0,0 0 0,-2 2 0,0-1 0,-1 0 0,3-1 0,-2 0 0,0 0 0,0 1 0,2-1 0,-3 0 0,3 0 0,-2 0 0,2-1 0,2 0 0,-2 1 0,0 0 0,2 0 0,-2 0 0,-3 0 0,5 0 0,0 0 0,0 0 0,-4 1 0,2-1 0,0 0 0,-2 0 0,-1 0 0,3 0 0,-2 1 0,0-1 0,0 0 0,0 1 0,2-1 0,-3 0 0,-1 0 0,0 0 0,0 1 0,1 1 0,1 0 0,0-1 0,0-1 0,2 1 0,0-1 0,0 0 0,-3 1 0,1 0 0,0 1 0,-2-1 0,2 1 0,-3-1 0,1 0 0,2-1 0,-2 0 0,-1 2 0,-1 0 0,2-1 0,2 0-1,-5-1 1,5 1 0,0 2 0,0-2 0,0 1 0,-3-1 0,3 1 0,-2-2 0,4 0 1,-2 0-1,-3 2 0,3-1 0,0 0 0,-2-1 0,-3 1 0,3-1 0,0 0 0,0 0 0,-1 0 0,1 2 0,0-1 0,0 0 0,-3-1 0,3 1 0,4 0 0,-2 0 0,0 1 0,2-2 0,-1 2 0,1 0 0,-2-1 0,-10 1 0,1-1 0,1 0 0,1 0 0,3 0 0,0 1 0,1 0 0,1-1 0,0 0 0,2 1 0,0-1 0,-1 2 0,3-2 0,-2 0 0,2 1 0,25 2 0,-7-1 0,-3 0 0,-3-2 0,-4 1 0,-2 1 0,-2-2 0,0 0 0,-14 0 0,-1-1 0,1 1 0,4-1 0,-3 0 0,3 1 0,2-1 0,-3 2 0,5 0 0,-2-1 0,2 0 0,2 0 0,-3 2 0,3-3 0,0 1 0,-2 0 0,0 1 0,0-2 0,24 3 0,-3 0 0,-5-1 0,-4 1 0,-4-1 0,-4-1 0,-2 2 0,-2 0 0,0-1 0,-15-2 0,5 2 0,-3-1 0,3 0 0,3 0 0,-1 1 0,1 1 0,3-2 0,-2 2 0,3-1 0,1 1 0,0-2 0,2 2 0,2-1 0,0 0 0,-1 2 0,3-2 0,0 1 0,31 3 0,-8-1 0,-4-3 0,-9 3 0,0 0 0,-4-2 0,-2-1 0,-18 1 0,4-3 0,-3 1 0,1 0 0,1-1 0,1 1 0,2 0 0,-3 1 0,3-2 0,0 1 0,-1 1 0,1-1 0,0 0 0,-3 2 0,5-2 0,-2 0 0,-1 1 0,3-2 0,0 1 0,-3 1 0,3-1 0,2 0 0,23 2 0,-3-1 0,-6 0 0,-1-1 0,-1 0 0,0 0 0,-20 1 0,3-2 0,-1 1 0,2 0 0,1 0 0,3 1 0,2 0 0,0-1 0,-2 1 0,2 0 0,-3 1 0,3-1 0,0-1 0,0 3 0,0-1 0,0 0 0,2 0 0,-2-1 0,27 3 0,-7 0 0,-3-2 0,-3 3 0,0-3 0,-1 1 0,-24-2 0,5-1 0,-1 1 0,1 0 0,4-2 0,0 1 0,0-1 0,2 0 0,-1 0 0,3-1 0,-2 1 0,0-1 0,2 1 0,-2-1 0,0 1 0,2-2 0,29 0 1,-9 1 0,-1-1-1,-5 0 0,-5 0 1,-3 1-1,0-1 0,-4 2-1,-14 0 1,-1-2 0,-1 2 0,3 0 1,1 0-1,-1-1 0,3 0 0,0 1 0,-1 1 0,1 0 0,0 1 0,-1-1-1,3 0 1,0 1 0,0 1 0,-1 0 0,3 1 0,-2-2 0,-2 1 0,1 0 0,-1 0 0,21 8 1,-5-4-1,-6-3 0,-2 0 0,0-1 0,-4 1 0,1-2 0,-1 0 0,-2 0 0,2-2 0,-2-2 0,-1 2 0,-11 0 0,-1-1 0,2-2 0,-1 0 0,1 0 0,1 2 0,-1 0 0,2-3 0,-1 2 0,-1-2 0,3 2 0,-1 0 0,-1-2 0,-1 3 0,3-1 0,-3-1 0,0 1 0,-1 0 0,1 1 0,0-2 0,-1 1 0,-1 0 0,3-1 0,-3 3 0,-2-1 0,5 0 0,-5 1 0,0-1 0,0 0 0,1 1 0,-1-2 0,-2 1 1,0 1-1,1-2 0,-1 2 0,0 0 0,-2-1 0,2 1 0,-2 0 0,1-1 0,-1 1 1,0-2-1,0 2 0,-2 0 0,0 0 0,0 0 0,0 0 0,0 0 0,0-1 0,0 1 0,-2 0 0,3 0 0,-1 0 0,-2 0 0,2-1 0,-2 1 0,0 0 0,2 0 0,-2-1-1,0 1 0,2-1-1</inkml:trace>
  <inkml:trace contextRef="#ctx0" brushRef="#br0" timeOffset="24088">10287 11232 2,'2'-1'3,"3"0"-1,-1-3 0,2 1 0,2-3 0,5 2-1,-1-1 0,3 1 0,3 0 0,3-2 0,2 0 0,1 0 0,-1-1 1,4 3-2,0 0 0,0-2 1,0 2 0,0 0-1,-1 2 0,3-2 0,-2 1 0,0 2 1,2-2-1,2 2 0,0 1 1,2 0 0,-2-1 0,2 1-1,-4 1 0,0-1 1,-2 0-1,0-1 0,2 3 0,-2 0 1,0 0-1,2 0 0,0-1 0,-2-2 0,2 2 1,-5 1-1,3-2 0,-4-2 0,4 2 0,-8 2 0,1-4 0,-1 4 1,-1 0-1,-5-2 0,1 0 0,-3 0 0,-3-2 1,-4 2-1,0 0 0,-4 1 1,2 0-1,0-3 0,-2 3 0,0-1 0,2 0 0,3 2 0,-3-1-1,-2 2 1,0-1 0,0-2 0,-2 0 0,-1 1 0,1-1 1,0 0-1,0 2-1,4-2 1,-2 0 1,-2 3-1,2-3 0,2 0 0,-6 2 0,4-2 0,-2 1 0,0 1 0,2 0 0,0-4 0,0 5 0,0-3 0,-2 1 0,2-1 0,-4 0 0,2 0 0,-2 0-1,-3 3 0,-1 0-1,0 0 0</inkml:trace>
  <inkml:trace contextRef="#ctx0" brushRef="#br0" timeOffset="97569">2641 0 1,'-2'-1'1,"0"1"0,0 0 0,0 0 0,-2 0-1,1 0 0,1 0 0,-2 0 0,0 0 1,0 0 0,2 0-1,-2 1 1,-2 0 0,1-1-1,1 1 0,-2 0 1,2 1-1,-2-2 0,0 2 0,-1 0 0,-1-1 0,2 0 0,-2 0 0,1 1 0,-1 0 0,0-1 0,0 0 0,-1 2 0,-1-2 0,0 0 0,1 0 1,-1 1 0,0 1-1,1-1 0,-1-1 0,0 2 0,-1-2 0,-1 1 0,2-1 1,1 2-2,-1-1 1,-2 0 1,1 2-1,1-2 0,-11 5 0,3-1 0,3-3-1,-3 1 2,5-1 0,-1-2-1,3 2 0,5-1 1,2-1-1,0-1 0,-2-1 0,1 0 0,3 2 0,0-1 0,2 0 0,0 1 0,4 0 0,-1-1 0,1 3 0,4-3 0,0 2 1,-2-1 0,1-1 0,-1 1-1,4 1 0,1-1 0,1-1 0,0 2 0,5-1 0,2-1 1,-1-1-1,5 1 0,0-1 0,4 0 0,-1 1 0,5-1 0,0 1 0,0-2 1,3 1-1,-1 1 0,35 0 0,-6 1 0,-8-2 0,-29 1 0,1 1 0,-1 2 0,2-1 0,-2-1 0,0 2 0,-2-1 0,-1-1 0,1 2 0,-2-1 0,-1 0 0,-1 0 0,0 1 0,-3-2 0,-1 0 0,-1 1 0,-1 1 0,-3-2 0,0 0 0,-1 0 0,-1-1 2,-2 0-2,0 1 1,0-1-1,-1 1 0,-1-1 0,2 0 1,-2 2-1,-2-1 0,2-2-1,0 2 1,-2-2 0,0 3 0,1-2 0,-1 0 0,0 0 0,0 0 0,0 0 0,-2 0 0,2 0 0,-2 1 0,0-1 0,2 1 1,-2-1-1,0 1-1,0-1 2,-2 2-2,2-2 2,0 0-1,-2 1 0,0 0 0,2 0-1,-2 1 1,0 1-1</inkml:trace>
  <inkml:trace contextRef="#ctx0" brushRef="#br0" timeOffset="124615">11597 2236 2,'0'-1'1,"-2"0"1,-3-3 0,3 3-1,0 0 0,2-2 0,-2 1 0,2 2 0,-2-1 0,0 1 0,0 0-1,0 0 1,2-2 0,-2 3-1,0-2 1,-2 3 0,0-2-1,1 1 1,1-1-1,-2 0 1,2 1-1,-2 0 0,4-1 0,0 0 0,-2 0 0,2 3 0,0-4 2,0 1-1,0-2-1,2 2 1,0 0 0,0 0-1,4 0 1,5-1 0,1 0 0,3 0 0,3-1 0,3-1-1,2 1 0,4-3 1,-1 1-1,3 0 0,2 1 0,-2-1 0,0 1 0,-2 0 0,2 0 0,-4 2 0,2 0 0,-4 2 0,-3 0 0,-1-1 0,0 0 0,-5 1 0,0 0 0,-3-1 0,-1 3 0,-2-2 0,-1-1 0,-3 2 0,-4 0 0,2-2 0,0 0 0,0 0 0,-2 0 0,0 0-1,0 0 0,2 0 0,-4 0 0,0 2-1</inkml:trace>
  <inkml:trace contextRef="#ctx0" brushRef="#br0" timeOffset="125345">12538 2276 1,'-7'0'3,"3"0"-1,0 1 0,0 0 0,4-1 0,-2 1 0,2-1 0,0 0-1,0 1 0,0-1 0,0-1 0,0 1 1,2 0-1,-2 0 0,2-1 0,2 2 0,-2-1-1,2 1 1,1 0 0,3-1 0,0 1 0,2-2 0,3-1-1,1 1 0,1-1 0,1 0 0,5 1 0,-2-2 1,3-1-1,1 1 0,0-2 0,2 2 1,-5 0 0,3-1-1,2 0 0,0 3 0,-2-1 0,-5 0 0,3 1 0,-2 0 0,-3 0 0,1 0 0,-3 1 0,1 0 0,-3-1 0,-4-1 0,1 2 0,-1 2 0,-4-2 0,2 0 0,-2 0 0,0 0 0,-2 0 0,-2-2 0,3 2 0,-3-1 0,0 1 0,0 0 0,0 0 0,0 1 0,0-1 0,-3 2 0,1-2-1,0 0 1,0-2 0,2 2-1,-4-1-1,-2 2 0,2 2-1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4:15.12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0 456 3,'0'-14'2,"0"-1"0,2 0 0,0-1 0,0-2 0,2 1 0,0 0-1,0 2 0,2 0 0,-1 1 0,1 3 0,-2-1 1,0 3-2,2 2 1,-4 2 0,0 3 0,3 3 0,-1 3-1,-2 5 0,0 3 0,-2 5 0,2 1 0,-2 4 0,0 4 0,0 1 0,0 3 0,0 1 0,2 2 0,0 2 0,0 0 0,2-2 0,2 1 1,1 0-1,1-2 0,0 0 0,2-2 1,1-1-1,-1-1 1,3-2-1,-1-4 0,5-1 0,-3-2 0,19 17 1,-4-9-1,-2-6 0,0-5 0,-2-5 0,-3-4 0,-3-2 0,2-5 0,-3-2-1,3-1 0,-4-3 0,-3-2 0,-2-3 0,1 0-1</inkml:trace>
  <inkml:trace contextRef="#ctx0" brushRef="#br0" timeOffset="326">504 685 2,'0'0'3,"0"0"-1,0 0 0,0 0 0,0 0 0,0 0 0,0 0-1,0 5 1,0 6-1,4 4 0,-2 2 1,7 0-1,1 3 0,0 0 0,-1-2 0,1 2-1,0 0 0,3 0 0,-5-3 0,2 1 0,1-2 0,1-1 0,3-2 0,-3 0-1,-2-3-1,3-2-1</inkml:trace>
  <inkml:trace contextRef="#ctx0" brushRef="#br0" timeOffset="550">632 577 1,'-6'-4'3,"0"2"-1,0-1 0,2 0 0,-2 1-1,1 0 0,3-2-1</inkml:trace>
  <inkml:trace contextRef="#ctx0" brushRef="#br0" timeOffset="724">750 94 4,'0'-1'3,"-2"-2"-1,2 0 1,0 0-1,0 2 0,0 1 0,0 0 0,2 0 0,-2 2-1,2 3 0,1 0 0,1 4 0,2 1 0,-2 4-1,2 2 1,0 3 0,3 2-1,-1 1 0,0 0 0,0 2 0,3 3 0,-3-1 0,0 1 1,1 0-1,1 0 0,0 0 0,11 28 0,-4-7 0,-3-5-1,-2-4 0,1-3-1,-1-4 0</inkml:trace>
  <inkml:trace contextRef="#ctx0" brushRef="#br0" timeOffset="986">717 654 3,'0'-1'3,"2"-2"0,-2 2 0,7-5-1,-1 2 0,6-2 0,3 1-1,3-1 0,3 2-1,0-2-1,3 1 0,3-1 0</inkml:trace>
  <inkml:trace contextRef="#ctx0" brushRef="#br0" timeOffset="1166">1067 28 2,'-4'-7'4,"0"-1"-1,1 2-1,1 1 1,2 4-1,-2 0-1,0 0 1,2 4 1,4 3-2,-2 4 0,1 6 0,1 5 0,0 2 0,0 4 0,4 2-1,1 0 0,-1 3 1,0 0-1,-2 2 0,5-3 1,-5 0-1,4 1 0,-2-2 0,1-2 1,3-1-1,-4-1 0,1 0 0,-1-3 0,0-1 0,0-2 0,1-1 0,1-3 0,-4 0 0,5-2-1,-3-2 0,2-3-1,-1-3 0</inkml:trace>
  <inkml:trace contextRef="#ctx0" brushRef="#br0" timeOffset="1450">1311 7 3,'0'-2'4,"0"-1"0,0 2-1,0 1 0,0 0-1,0 0-1,0 1 1,0 1-1,0 2 0,4 4 0,0 3 0,2 2 0,1 1 0,-1 2 0,2 2 0,-2 2-1,3 1 0,-3 1 1,2 0-1,-2 2 0,2-1 0,1 0 1,-3 2-1,0-2 0,2 0 0,1-1 0,-3 0-1,0 0 0,2-2 0,-1 0-1</inkml:trace>
  <inkml:trace contextRef="#ctx0" brushRef="#br0" timeOffset="2082">1067 523 1,'0'-3'3,"4"-3"-1,2 0 1,-2 0-1,5 1 0,1-2 0,4 1-1,-1 1 0,-1-1 0,3 2 0,-3-1 0,3 3 1,-3-2-2,-2 0 1,3 0 0,-3 2-1,2 0-1,-1 0 0,-5-1-1</inkml:trace>
  <inkml:trace contextRef="#ctx0" brushRef="#br0" timeOffset="2440">1350 76 2,'2'-7'2,"-2"3"1,0 0-1,0-1 0,2 1 0,0 0 0,0-1-1,1 0 1,1 1-1,-2 0 0,2 0 1,0 1-1,0 0 0,0 1 0,2-1-1,-1 3 0,1 0 1,-2 1-1,0 3 0,2 1 0,-2 0 0,1 6 0,-1 2 0,-2 2 1,2 2-1,-2 3 0,2 0 1,-2 2 0,0 0-1,0 3 0,0 0 0,0-2 0,1 2 0,-1-1 0,0-1 0,2-1 1,-2 0-1,2-2 0,0-1 0,2-2 0,-2 1 0,3-2 0,-1-2 1,0-1-1,2-2 0,1 0 0,1-1 0,-2-2 0,5-1-1,9 5 0</inkml:trace>
  <inkml:trace contextRef="#ctx0" brushRef="#br0" timeOffset="2794">1762 439 2,'6'-4'3,"0"-1"-1,2 0 0,1-1 0,-1 0 0,0-2 0,5 1-1,-5-1 0,2 0 0,1-1 0,-1 0 0,-2 0 1,1-3-1,-5 1-1,2-1 0,-2-2 1,-2 0-1,-2 1 0,0-1 1,-2 1 0,-2 3-1,0 1 0,-5-1 0,1 5 0,0 0 0,0 3 0,-3 0 0,-1 4 0,-1 1 0,1 4 0,0 1 0,-3 4 0,3 1 0,1 2 0,3 3 1,-2 1 0,4 0-1,-1-1 0,3 1 0,4-1 0,0 1 1,2-4-1,2 0 0,3 0 0,3-1 0,0-1 0,3-2 0,5-2 0,1-1 0,4-3 0,-1-2 0,3 2 0,0-4-1,2-2 0,0-2-1,0-1 0</inkml:trace>
  <inkml:trace contextRef="#ctx0" brushRef="#br0" timeOffset="3698">405 1607 2,'-12'5'3,"1"-2"0,-3 1 0,3-1-1,3 0 0,2 0 0,2-2 0,-2 1 1,6-2-1,2 0 0,0-2 6,6-1-8,6-4 7,7-4-1,10-1-1,11-5-7,5-2 13,11-4 0,6-1-9,6-5 0,11-5 0,4-1 6,10-2-14,-45 19 1,8-2 0,4-2 7,74-24-7,-12 6 8,-6 1-1,-4 4 0,-7 3-7,-11 2 1,-10 2 0,-9 1 1,-7 3 0,-8 1 0,-8 2 1,-6 2 0,-9 1 0,-8 3 1,-4 4 0,-8 1 0,-5 3 0,-6 3-1,-6 2 0,-4 2 0,-8 2 0,-7 2-1</inkml:trace>
  <inkml:trace contextRef="#ctx0" brushRef="#br0" timeOffset="4031">390 1579 1,'-8'6'3,"0"0"0,2-4 0,2 1-1,2-2 1,4-2 0,0-3-1,4-1 7,6-5-8,11-3-1,8-3 7,8-1-7,11-4 0,6-4 0,6 0 0,6-5 0,7 0 0,7 0 0,3 0 6,4-2-7,2 2 0,-47 16 1,5-2-1,55-15 0,-7 1 0,-8 4 7,-9 1-7,-3 4 0,-9 2 0,-6 2 1,-6 2-1,-6 1 0,-11 4 0,-8 0 0,-6 2 0,-9 1 1,-1 3-1,-9 1 0,-2 2-1,-4 1-1</inkml:trace>
  <inkml:trace contextRef="#ctx0" brushRef="#br0" timeOffset="4534">227 1512 1,'-2'-1'3,"0"0"-1,2 1 1,0 0-1,0-2 0,2 0 1,0 1 0,2-4 0,15-3-1,6-3-1,8-5 1,8-3-1,11-5 6,6 1-7,-25 10 0,8-2 7,7-2-1,57-20-1,-1 3-7,-1 1 7,-4 4-7,-49 15 6,4 0 7,2-1-15,4 0 7,53-15 0,-11 3-7,-13 5 7,-9 2-7,-7 0 0,-11 4 14,-11 2-2,-3-1-1,-7 2-13,-10 3 7,-4-2 0,-4 2 6,-6 2-13,-5-1 7,-2 2-1,-1 3 7,-7-1-1,0 3-7,-4-1 0,0 1 0,-3 1-6,1 1 1,-6 0 1,0 0 0,-3 2 0,-1 1-1,-3 0 1,1 2 0,3-2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3:38.05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2,'2'0'2,"1"-1"0,-1 1 0,-2 0 0,2 0-1,0-2 0,0 2 0,-2-2 0,0 1 0,0 2-1,2-1 1,-2 0-1,0 0 1,0 0 0,2 0-1,-2 0 0,2-1 0,-2 0 0,2 2 0,-2 2-1,0-1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4:11.21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 1902 2,'-2'-3'2,"2"-1"0,-2 0 0,0 2 0,2 1 0,-2 0-1,0 1 0,2-3 0,0 3 0,0 0 0,0 0 0,2-1 0,-2 0 0,2 2-1,0 0 2,0-1-1,4 0 0,-1 0 0,1 0 0,2 0 0,4 0-1,-1 0 0,3 0 0,1 3 1,1-3-1,5 2 1,0-2-1,3 0 1,3-1-1,4 2 0,5 0 1,1-1-1,0 1 0,2-1 0,1 1 0,-3-1 0,2 0 0,2 0 0,1-2 0,-1 1 0,3-5 0,1 3 0,3-4 0,1 1 0,-1 1 0,4-1 0,-5 0 0,3 3 0,-1-3 0,-3 2 0,-3 0 0,-1 3 0,-3 1 0,0-1 0,-3-3 0,-3 4 0,-2-1 0,-4 2 0,-3-2 0,-1 2 0,-4 0 0,1-1 0,-3-1 0,-3 1 0,1-1 0,-5 2 0,-1 0 0,-3-1 0,0 0 0,-2 0 0,-2 2 0,2-1 0,0-1 0,-2-3 0,1 2 0,-3 0 0,0 1 0,-3-5-1,1 2 0,2 1 0,-2-1-1</inkml:trace>
  <inkml:trace contextRef="#ctx0" brushRef="#br0" timeOffset="1013">2031 206 1,'-6'-5'3,"0"0"0,-3-1-1,5-2 0,0-2 0,-2 1 0,2 1-1,-3-3 0,3 2 0,0 1 0,0-1 0,2-1 1,0 1-1,0 1 0,2-1 0,-2 1 0,0-2-1,2 2 0,0 1 0,0-1 1,0 1-1,0 1 1,2 0-1,0 3 1,-2-1-1,2 0 0,2 1 0,2 0 0,-2 2 1,3 0-1,1 1 0,0 0 1,2 0-1,1 1 0,3 2 0,-1 1 0,1 2 0,5 1 0,-3 1 0,-3 1 0,1 1 0,1 3 0,-1 1 0,1 0 0,-1 2 0,-3 3 0,-1 1 0,-2 2 0,-2 1 0,1 3 0,-5 2 0,0 1 0,-4 1 0,2 1 0,-5 2 0,1 2 0,2-1 0,-2 0 0,0 1 0,0-1 0,2-3 0,2 2 0,0-4 0,0 1 0,4-2 0,0-1 0,4-3 0,1 1 0,1-3 0,4-3 0,1-2 0,4-1 0,3-3 0,-5 0 0,1-4 0,3 0 0,2-3 0,0-1 0,-5-3-1,3-1 0,0-2 0,-5 0 0,1-2 0,-3-2 0,-4-1 0,1-1 0,-5-2 1,0 1 0,-6-2 0,-2 2 0,0 0 0,-4 1 0,-4 1 0,-1 2 1,3 0 0,-9 0 0,3 2-1,-7 2 1,3 2-1,-1 1 1,2 3 0,1 0 0,-1 2 0,3 1-1,-1 4 0,3 0 0,2 3 0,-3 1 0,5 2 0,2 1 0,-2 3 0,3 1 0,-1 2 0,4 3 0,0 0 0,0 4 0,0 2 0,2 1 0,0-3 0,0 3 0,0-1 0,0 3 0,0-4 0,0 1 0,-2 1 0,4-2 0,-4-1 0,2 0 0,-2-1 0,0-2 0,2 0 0,0-3 0,2-1 0,-4-1 0,0-2 0,2 2 0,2-5 0,-4-1 0,2 0 0,-2-3 1,-1 2 0,1-3-1,-2-2 0,2-2 1,-2 1-1,-2-2-1,0 0 1,2-2 0,-5-1 0,3 0 0,0-1 1,0-3-1,-1 1 0,1-2 0,0 0-1,0 2 1,-2-2 0,-1-1 0,3-2-1,-2 1-1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2:58.48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74 221 1,'-2'-4'3,"2"-1"-1,0-1 0,0 3 0,-2-2 0,2 2 0,2-2 0,-2 4-1,0-1 0,0 0 0,0 2 0,-2-2-1,4 2 2,-2 1-1,0 2 0,0-2 0,2-1 0,-2 0 0,0 2-1,2 0 0,1 4 0,1 1 0,-2 5 0,-4-2 1,4 4-1,0 1 0,2 3 0,-2 0 1,-2 0-2,2 2 1,0-2 0,0 2 0,0-1 0,-2-1 1,2 1-1,0-3 0,-2-1-1,0-2 0,5-1 0,-5-3 0,6-2-1</inkml:trace>
  <inkml:trace contextRef="#ctx0" brushRef="#br0" timeOffset="350">0 191 2,'0'-6'2,"2"-3"0,2 1 1,-2 0-1,2 0 0,5-2-1,-1 1 0,2-1 0,3-2 0,1 0-1,1 0 1,1 0 0,5 0-1,0 2 1,-1 1 1,5-2-2,-2 2 0,0 3 1,1 0-1,1 0 0,-2 2 1,-2 2-1,-5 2 0,-1 2 0,-1 1 0,-2 3 0,-3 2 0,-3 3 0,-4 3 0,-2 1 0,-2 0 0,-4 0 0,-3-1 0,-3 1 0,0 1 0,-3-1 0,-3 0 0,-1 1 0,-2-2 0,3-3 0,-1 0 0,-2 0 0,5 0 0,-3-4 0,7 0 0,1-3 0,1 0 0,4-1 0,0 2 0,2-4 0,4-1 0,0 0 0,6-1 0,0 0 0,4 0 0,5 1 0,1 0 0,7 0 0,0 1 0,2-1 0,-3 2 0,3 2 0,-2 1 0,-2 2 0,1 2 0,-1 0 0,-4 0 0,1 2 0,-3 0 0,-3 2 0,-2 0-1,-3 0 2,-1-1-2,-6 2 1,0-1 0,-2 0 0,-4 0 1,-1-2-1,-3 0-1,-2-1 2,-1 0-1,-1-1-1,-1-3 1,-3 0 0,-3-2 0,0 0 0,1-3 0,3-1 0,-2 1 0,3-2 0,4 0-1,1-3-1,3 0 0</inkml:trace>
  <inkml:trace contextRef="#ctx0" brushRef="#br0" timeOffset="902">809 89 3,'-5'0'2,"5"0"1,-6 0-1,-2 3 0,0 3-1,-1 1 0,-3 0 1,2 6-1,-1 0 0,1 2 0,0 2 0,-3 0 1,5 0-1,0 0 0,-1 1-1,1 0 0,2 0 1,0 1-1,2-2 0,2-1 0,2 1 0,-2-1 1,4-2-1,-2 0 0,0-3 0,2 0 0,2-3-1,0-1 1,0-2 0,0-3-1,-2-1 0,0-1 0,2-2-2</inkml:trace>
  <inkml:trace contextRef="#ctx0" brushRef="#br0" timeOffset="1144">602 195 1,'0'0'3,"0"0"0,0 0-1,0 0 0,0 1 0,2 1-1,4 3 1,0 3-1,3 2 0,3 0 0,0 1 0,1 0 1,1 0-1,3 1 0,1 1-1,1 0 1,0-1 0,-1 4-1,1-1 0,-1 0 0,3-1 0,-2 0 0,-3 1 0,5-1 0,2 0 1,-5-1 0,-1-1 0,-1 1-1,1 0 0,0-3 0,-5 0 1,0-1-1,-1-1 0,-3 0 0,2-2 0,-1 2 0,-3-2 0,0-1 0,-2-2 1,-2 0-1,0-2 0,-2 0 0,-2-1 0,2 0 0,0-1 0,2-2 0,-4 0-1,-2-2 0,2-1 0,-2-2 0,-2-2-1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3:20.83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1027 64 2,'-4'-5'2,"0"1"0,-3 0 0,3-1 0,-2 2-1,0-1 0,-2 0 0,-1 0 0,3 1 0,-2 0 0,0 0 0,-3-1 0,3 3-1,-2-2 0,-1 0 1,1 0 0,0 0-1,1 2 2,-3-1-1,0 1 0,-1 0-1,-1 1 0,-1 0 0,-1 1 0,1 0 0,-1 0 0,-3 0 1,2 3-1,1-1 0,-3 1 1,-1-1-1,1 2 0,0 1 0,1-2 0,-3 1 0,2-2 0,-1 2 0,-1 1 0,0 0 0,3 0 0,-3-1 0,3 1 0,-1 0 0,0 0 0,1 1 0,3-1 0,-1 1 0,-1 0 0,3-2 0,-1 4 0,3-2 0,-3-1 0,1 3 0,-1 0 1,5 0-1,0 1 0,-3 0 0,-1 2 0,1-2 0,1 2 1,-1-1-1,3 2 0,-4 0 0,1 0 0,1-2 0,-1 2 0,3-1 0,2-3 0,0 5 0,-1-3 1,3-1-1,2 2 0,-2-2 0,4-1 0,-2 3 0,-1 0 0,3-1 0,0 1 0,0-3 0,0 3 0,2 1 0,0-2 0,-2 2 0,2-1 0,-2-2 0,0 3 0,0 0 1,0 0-1,-2-3 0,2 2 0,-5 0 0,3 1 0,0 1 0,0-1 0,0 0 0,0 0 0,0 0 0,-1 1 0,3-1 0,-2 0 1,2 2-1,0 0 0,2 0 0,0 0 0,2 3 0,-2-2 0,4 0 0,-2 0 0,5-4 0,-3 4 0,0 0 0,0-2 0,2 1 0,2-1 1,1 1 0,-1 2-1,0-3 0,3 1 7,1-1-8,0 0 1,1-3-1,-1 2 1,3-1 0,-3-1 0,3-2 0,1-1 0,1 2 0,-3-5 0,5 2 0,-3-1 0,1-2 0,4 2 6,-3 1-7,3-3 7,0 3-8,-1 0 0,1 0 1,-2 0 0,1 0 0,3 1 0,0-1 7,-3 2-8,1 0 1,-2-2 6,3 1-7,-3-1 0,0 1 1,-1-1 0,1 0 0,0 0 0,-1 0 0,3 1 1,-1-2 0,3 0 0,0-1 0,2 4 0,0-5 0,-3 1-1,3-2 0,2 1 7,-2-1-7,0 0 0,0-1 0,1 1 7,1-1-1,2-1-7,-4 1 7,2 0-8,-4 0 1,2-1 0,-3 0 7,-1-1-7,0 0 0,1 1 7,-3-1-1,0 0-7,-1-1 0,1 0 1,-1-2 0,-1 2 7,0 0-1,-1 0-6,3-1-1,-1 0 7,1-1-6,-2-1 0,1 3 0,1 0 7,-3-1-8,3-2 1,0 2 0,-3 1 0,3-2 1,-1 1 0,-1 0 0,1 0 0,-1 2 0,-5-3 0,5 2 7,2-1-1,-7-1-7,0 0 0,1 1 7,1-1-1,1 0-6,-3-2 0,1 2 0,-1-2 7,0-1-8,1 0 1,1 0 0,-1 1 1,-3-3 0,2 1-1,-1 0 1,-3-2 7,2 0-7,-1 1 0,-1 1-1,0-2 7,1 1-7,-5-4 1,4 1-1,-2 1 0,-2 0 1,0-1 0,-2-4 1,1 0 0,1 0-1,2 0 7,-4-2-8,4 1 7,-4-1-7,2 0 1,0 0 0,1-1 6,-1 1-7,2 1 1,-2-2-1,2 3 1,-2 0 6,1 0-7,1 0 0,-4 0 7,2 0-7,-2-1 0,2 4 1,-4-3 0,0-1 0,0 2 7,0 1-8,-2-4 1,2 3 0,-2-2 0,0 3 0,-2-2 0,-2 1 0,2-1 7,-1-1-1,-3 2-7,2 0 0,0 0 7,-1 0-7,1 0 7,0-1-7,-6 1 6,1 1 0,1-1 6,0-1-2,-1 0-14,3 1 14,-2 1-7,-3 2 0,3-3 0,-5 1 6,5 0-7,-4-1 6,1 2-14,-1 3 2,1-1 0,-1 0 14,1 0-14,1 1 13,-2-1-13,-1 0 1,-1 0 0,1 0 1,3 1 13,-1 1-14,-1-2 7,-1 0 0,1 1-7,-3-1 7,3 2-7,-3 1 8,1 0-1,-3 0 0,5 0 0,-5 1-7,0 1 7,1-1 6,-3 1-1,0 2-13,3-1 13,-3 2-7,0-2 0,-1 3 6,1 0-7,-2 0 7,3 0-7,-3 1 6,-4-2-13,2 1 13,2-1-7,3 0-6,1 0 8,2 0 0,-1 1 6,-3 0-1,3 0-13,3-2 7,-1 3 0,1-1 1,-4 1 6,5 1-7,0-2 0,-3 1-6,0 1 7,-1 2-6,1 0 13,-1 2-1,1-2-7,1 2-6,-1 2 7,-2-2 13,3-1-8,-1 1 0,1 0-8,1-1 0,-1 1 1,3-2-6,1 1 13,2-2 0,1 0-7,1 0 0,0 0 7,4-2-13,-1 0 7,3 0-7,0-1 1,2 1 0,-2 0 1,4 0-1,-2-1 1,0 1 1</inkml:trace>
  <inkml:trace contextRef="#ctx0" brushRef="#br0" timeOffset="31379">1066 1270 19,'0'0'3,"0"0"5,0 0 5,0 0-14,-2 0 13,-2 1-1,2 0-15,-2 0 1,-4-1 7,3 2 0,3 0-1,2 0-7,0 1-2,2 3 1,3 1-1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3:49.69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 0 3,'0'0'3,"0"0"0,0 0-1,0 0 1,0 1-1,0 0 0,-2-1 0,2 1 0,-2-1 0,2 0-1,-2 0 0,4 2 0,0-2 0,-2 0 0,2 1 0,0 0 0,-2-2 0,0 1-1,0 1 1,2-1 0,-2 0-1,0 0 0,0 1 0,2-1 0,-4 1 0,0-1 0,2 0 0,-2 1 0,2 3 7,0-2-7,0 1 0,2 0 0,-2-2-1,0 1 1,-2 1 6,4 0 5,-4 0-7,0-1 0,4 0-8,0 2 15,-2-1-15,0 0 13,0-2-14,0 2 1,0-2 7,0 2-7,-2-2 13,2 0-7,0 1 6,-2 0-8,6-2-6,-4 0 13,2 1-7,0-1 13,-2 0-14,0 0 6,0 1-7,-2-1-6,2 0 14,0 0-14,0-1 8,0 1 0,0 0 6,0 0-1,0 1 0,-2 1-8,2-1 8,-2 2-9,2-1 9,-2-1-8,4-1-7,0 0 15,-2 2-7,0 0 7,0-1-13,2-1 0,-2 1 2,-2 1 0,2-2 0,0 0 1,0 1-1,-4 1 1,4 0 0,0-1 0</inkml:trace>
  <inkml:trace contextRef="#ctx0" brushRef="#br0" timeOffset="1258">50 344 44,'0'0'18,"0"0"-1,0 0-3,0-1-2,2 0 6,-2 0-10,0-2-1,0 2 7,2 2-9,0-2-7,0-1 0,2 1-13,2 0 3,2-4 1,1 3-1,-1 2 3,-2-2 0,0 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3:28.29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13 1,'-2'-1'2,"2"0"-1,0 0 0,-2-1 1,2 1-1,0 0 0,2 0 0,-2 0 0,0 1 0,2-1 0,0-1 0,0 1 1,0 0-1,2 1 0,-2 0 0,3-1 0,-3 1 1,0 1-1,0 0 0,2-1-1,-2 0 1,0 1-1,2-1 0,-2 0 0,2 0 1,0 0-1,1 0 0,-1 0 1,4 2 0,0 0-1,3-1 1,1 0-2,0 2 1,5 0 1,0 0-1,5 1 0,1-1 0,4 1 0,4 2 0,4-2 0,2 1 0,5 0 1,1-1-1,5 1 0,3 0 0,3-1 0,6 2 1,2-1-1,4-1 0,1 1 7,1-1-7,0-2 6,2 1-7,1 2 7,-1 0-1,5-2-7,1 2 13,1-1-15,3 1 8,-1 0 0,2 1-1,-3-1-7,1 0 7,1 2-7,3 1 0,-2-1 8,-1-1-1,-3 2 0,-1-1-1,1 0 6,-5 0-13,-1 2 0,-3 1 7,-2-3 0,-2 1-7,0 0 7,-2-1 0,-2 1 0,-2 0 6,-2 0-14,-6-1 7,-1 1 6,-5-2-7,-1 0-6,-5 0 7,-1-1-6,-6 2 7,-2-3-1,-2 1 0,-5-2-6,-3 0 7,0-1-1,-5 0 7,-2 1-14,-1-2 1,-1-1 7,-2 1-1,-1 0 0,-1 0 0,-2 0 0,-2-1-7,2 0 1,-2 0 7,2 2-6,-2-1 7,-2-1-1,3 1 0,-1-1 0,0 0-1,-2 1 7,2-1-8,-2 0 0,2 1 0,0-1 0,-2 1 0,2-1 7,0 0-14,-2 2 7,2-2 7,0 2-14,0-2 1,2 1 7,-2 0-6,1 0 7,-1 1-1,0-1 0,0 0 6,0 0-7,-2-1 0,2 1 0,-2 0-6,2 1 13,0-2-13,0 0 7,-2 1 0,2 1 6,-2-2-7,0 1 0,2-1 0,-2 1-7,2-1 1,0 0-1,-2 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5:53.36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1163 728 1,'-11'7'2,"3"2"0,-2 1-1,-3 3 1,3 1 0,2 0 0,0 1-1,1 1 0,3-1-1,0 2 1,4-2 0,-2-1 0,4 1 0,0-1-1,2-4 1,0 1 0,1-7 1,-1 1-1,4 0 0,0-1-1,3 1 1,1-2 0,2 0 0,1-1 0,-1 0-1,3-2 0,-1 2 0,1-2 0,0-2 1,-3 1-1,1 0-1,-1-1 1,-2-1-1,1 1 1,-1 0-1,-1-1 0,-1 0 0,-2-1-1</inkml:trace>
  <inkml:trace contextRef="#ctx0" brushRef="#br0" timeOffset="345">1622 706 1,'0'0'2,"0"0"0,-2 3 0,0 5-1,-2 1 1,2-4 0,0 1-1,-3 1 0,3 2 0,-2-1 0,0 3 0,0-1 0,0 0 0,0 2 0,-3-1-1,3 0 0,0 0 2,0 0-2,0 0 0,0-2 0,0 0 0,2 1 0,-3-2 0,1 0-2,2-1 1,0 0 1,-2-1-1,2-2 0,0 0 0,0-2 0</inkml:trace>
  <inkml:trace contextRef="#ctx0" brushRef="#br0" timeOffset="609">1492 760 1,'0'0'2,"0"0"0,2 1 0,0 0 0,0 2-1,2-1 0,2 1 0,-2 2 1,3 1-1,-1 0 0,2 1 0,0 0 0,-2 1 0,3 1 0,-1-1 1,0 1-2,1 1 0,-1 0 0,10 9 1,-3-1-1,-1-2 0,-3-4 1,-1 0-1,-2 0 1,1-1 0,-1-4-1,0 1 0,-2 1 0,5-4 0,-7 0 0,2 0 0,-2-2 0,0 1 0,0-2 0,1-1 0,1 0 0,-4 0 0,2-1 0,-4 0 0,2 0 0,-2 0 0,2 0 0,0-1 0,-2 1 0,-2-1 0,2 1 0,0 0-1,0 0 0,0-2 0,0-2 0,-2 1-1,0-1 1</inkml:trace>
  <inkml:trace contextRef="#ctx0" brushRef="#br0" timeOffset="2058">1818 809 2,'5'0'1,"-3"-1"0,4 1 0,-2 0 0,-2 0 0,2 0-1,-2 1 0,0 0 1,0 0 0,0 0 0,-4-1-1,2 0 1,0 0 0,2 1 0,-2-1 0,-2 2 0,2-2 0,-2 0 0,4 1 0,-2 0-1,2-1 1,-2 0 0,0 1-1,-2-1 2,4 0-1,-2 1-1,0-1 0,3 0 1,-3 0 0,0-1 0,0 1-1,0 0 0,2 0 1,0 0 0,0-1-1,2 0 0,0 0 1,2-1-1,-2 0 0,5 0 0,-1 1 1,0-3-1,0 3 0,3-1 0,-3-1 0,2 0 0,1 2 0,-1-2-1,-2 1 1,1 1-1,-1-2 0,0 2-1,-2 0 1</inkml:trace>
  <inkml:trace contextRef="#ctx0" brushRef="#br0" timeOffset="2434">1862 956 2,'0'0'2,"0"0"1,0 0-1,2 0 0,2 0 0,2-1-1,-2-1 0,3 1 0,-1 0 1,0-1-1,2 1 0,-2 1-1,1-1 0,1 0 0,-2 1 0,0-1 2,1 0-2,-3-1 1,2 2 0,-2-1-1,-2 1 0,2-1 0,-2 1 1,2 0 0,-1 0-1,-1 0 1,-2 0 0,2 0-1,0 0 0,-2-1 0,2 1 0,-2-1 1,2 1-1,-2 0 0,0 0 0,0-1 0,2 1 0,-2-2 0,0 2-1,0 0 2,0 0-1,0-1 0,0 0-1,0 1 0,0 0 0,0 0 0,0 0-1,0 0-1</inkml:trace>
  <inkml:trace contextRef="#ctx0" brushRef="#br0" timeOffset="5158">0 46 1,'0'-1'3,"0"0"-1,0-1 0,2 0 0,-2 2-1,0-1 1,3 1-1,-3-1 0,2 1 0,-2 0 0,0 0 0,2 0-1,-2 0 1,0 0 0,2 1-1,-2 0 0,0 3 0,0 0 0,0 2 0,2 2 0,-2 3 2,0 0-1,0 2-1,0 0 0,0 1 0,0 2 0,2 0 1,-2 1-1,0 0 0,2-1 0,-2 1 0,2 0 0,-2-2 0,2 0 0,0-1 0,0-1 1,0-1-1,2-1 0,-2 0 0,3-2 0,-1 0 1,0 0 0,0-3-1,2 0 0,0-1 1,1-2-1,1 0 1,0-2-1,3 0 1,1-2 0,0 0-1,3 0 0,-1-2 0,1 0 0,-1-1 0,3 2 0,-1-2 0,-1 1 0,-1 0 0,1-1 0,-3 1 0,-1 0 0,-1 0 0,0 0 0,-1 1 0,-1 1 0,-2-1 0,0 0 0,0 1 0,-1 0 0,-1 0 0,-2 1-1,-2 0 0,2 0-1,-2 0 0,-2 0 0</inkml:trace>
  <inkml:trace contextRef="#ctx0" brushRef="#br0" timeOffset="5658">120 110 1,'0'-1'3,"0"-2"-1,-2 1 0,2 1 0,0 0-1,-2-2 1,2 2 0,2 0-1,-2-1 0,2 1 0,-2-1 0,4 0 0,-1 0-1,1 1 2,0-3-2,2 3 1,-2-3 0,0 3-1,3-1 0,-3 0 1,2 2 0,-2-2-1,4 1 0,-2 0 0,1 0 0,-1 1 0,-2 0 0,2-1-1,0 1 0,-1 1 0,-1-1-2</inkml:trace>
  <inkml:trace contextRef="#ctx0" brushRef="#br0" timeOffset="5926">38 280 2,'2'1'3,"0"-1"0,0 1-1,4-1 0,-2 0 0,0-1 0,3 1-1,-1-1 0,0-1 0,2 0 0,0 0 1,1 1-1,-1-1 0,-2 0-1,2 0 0,1 1 1,-1-1-1,-2 0 0,0 0 0,-1 1 1,1 0-1,-2-1 0,2 1 0,-2 0-1,0 0 0,1 0 0,-1 0 0,0-1-2</inkml:trace>
  <inkml:trace contextRef="#ctx0" brushRef="#br0" timeOffset="6254">534 83 1,'0'0'3,"0"0"-1,0 0 0,0 0-1,0 0 1,-2 0-1,0 0 0,-2 0 0,0 1-1,-3-1 1,1 3-1,0 0 0,0 1 0,0 1 1,-1 1-1,1 1 0,0 0 1,0 1 0,0 0 0,1 1-1,1 0 1,0 0-1,2 0 2,0 1-2,2-1 0,2-1 1,0 1 0,2 0-1,-2-1 1,2-1-1,1 0 0,1 0 0,2 0 1,0-1-1,3-1 1,-3-1-1,4 0 0,-1-1 0,1-1 0,1 0 1,-1-2-1,0 2-1,-1-2 0,-1-2 1,0 2-1,-1-1 0,-3 0 0,2-1-2</inkml:trace>
  <inkml:trace contextRef="#ctx0" brushRef="#br0" timeOffset="6618">811 0 2,'0'0'3,"0"0"-1,0 0 0,0 3 0,0-1-1,-2 3 0,0-1 0,2 5 0,-2-1 0,0 1 0,0 3 0,0-1-1,-2 1 0,2 1 1,-3 1-1,1-2 1,0 2-1,0 2 0,0-3 0,2 3 0,-2-2 0,0 0 0,-1-2 0,1 2 0,0-1 0,0-2 0,2 0-1,-2-2 1,2 1-1</inkml:trace>
  <inkml:trace contextRef="#ctx0" brushRef="#br0" timeOffset="6884">681 130 2,'0'0'3,"0"0"-1,0 0 0,0 0 0,0 0 0,0 0-1,2 1 1,0 1-1,2 2 0,0-1 0,2 2 0,1-1 1,-3 2-2,2 0 1,0 1 0,0 0-1,1 0 0,-1 1 0,0 0 1,0 0-1,3 0 0,-1 1 1,-2 0 0,0-1 0,2 0-1,1 2 0,-3-2 0,2 0 1,-2 0-1,1-1 0,-1 1 0,0-1 0,-2 0-1,2-1 1,1 0 1,-3-2-1,0 1-1,0 0 1,0-2 1,-4 2-1,4-3 0,-2 0 0,0 0 0,0 0 0,1-1 0,-3 0 0,2 0 0,0 1 0,0-2 0,-2 1 0,2-1 0,-2 0 0,2-1-1,-2 1 0,0-2-1,-2 1 0,2-1-1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2:54.10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255 76 2,'0'-3'2,"0"1"0,3-2 0,-3-2-1,2 2 0,-2-2 0,0 2 1,0 0-1,0-1 0,0 0 0,0 1 0,-5 0 0,1-2 0,0 4 0,0-2 1,-2 0-1,2 2 0,-5-1-1,1 1 1,-4 0-1,1 2 1,-3 2-1,-1-1 0,1 3 0,2 0 0,-1 0 0,-1 2 0,-3 1 0,3 0 0,1 3 0,-1 2 0,1-1 0,3 2 0,0 1 0,1 1 0,3 1 0,4-3 0,0 2 1,0-2-1,4 1 0,2 0 0,4-3 1,1-1 0,1-1-1,7-1 0,-1 2 0,3-4 0,4-1 0,3 0 0,1 0 0,2-4 0,0 0 0,2 3 0,-4-1 0,2-1 0,-2 1 0,-2-1 0,0 1 0,-3 2 0,1 0 0,-4 2 0,1 0 0,1-1 0,-4-1 0,-3 3 0,1-1 0,-5-1 0,2 2 0,-5 2 0,-1-1 0,-2 0 0,-2 1 0,-4 0 0,0-2 0,-2 0 0,0 2 0,-3-1 0,1-2 0,-2 1 0,0 0 0,-5 0 0,1-2 0,-3 1 0,1-1 0,-1-1 0,-1-1 0,1 0 0,-1-2 0,-1-1 0,1 0 0,-1 1 0,3-2 0,1-3 1,1 2-1,1-2 0,3 0 0,-2-1 0,4-1 0,2 0-1,1 1 1,3-2 0,5 1-1,-1-1 0,0 1 0,4-1 0,5-1-1,-1 1 1,2-1-2</inkml:trace>
  <inkml:trace contextRef="#ctx0" brushRef="#br0" timeOffset="607">748 116 3,'0'-2'3,"-4"-2"0,1 1-1,1-1 0,0 3 0,0-1-1,4 2 0,-2 0 0,2 0 0,-2 0 0,5 3 1,-3 0-1,0 2 0,6 5 0,2 2-1,-1-2 1,1 1-1,-4 2 1,2 0-1,5 1 0,-3 1 1,3-1-1,-7-1 1,4 3-1,-2-1 0,1 0-1,-3 2 2,-4-1-1,0 0 0,-2-2 0,0 1 0,0-1 0,-2 0 0,-2-2 0,0-1 0,0 0 0,-3-3 0,-1 0 0,2 0 0,-2-2 0,3 0 0,-3-3 0,0 0 0,0 0 0,-1 1 0,3-3 0,-2-1 0,6 1 0,-4-1 0,1 1 0,1-1 0,0 0 0,4-1 0,0 1-1,0 0 1,2-1 0,-2-3 0,4 2 0,3-3 1,3 2-1,2-3-1,1 1 2,3 2-1,-1-1 0,1 0 0,1 1 0,-1 1 0,1-1 0,-3 0 0,1 1 0,1 0 0,1-2 0,0 3 0,-1 0 1,1 1-1,-5 0 0,0 0 0,1 0 1,-1 0-1,-1-1 0,-3 0 0,0 1 0,-2-2 0,1 1-1,-5 1 0,0 0 0,0-1 0,-2-1 0,0 1 0,-2-2 0,0 0-1</inkml:trace>
  <inkml:trace contextRef="#ctx0" brushRef="#br0" timeOffset="1179">665 144 2,'-6'-2'2,"0"-1"0,-1 1-1,-1 0 1,4 0 0,-2 0-1,2 0 1,4-1 0,-2 2-1,-1-2 0,6 2 0,-1-2 0,2 2 1,2-1-1,0 0-1,2-1 1,-1 1-1,3 1 1,2 0 0,1 1 0,-1-3 0,5 2-1,-5 0 0,5-1 1,-1 2-1,3-2 0,-3 1 0,3 0 0,-2-1 0,-1 1 0,-1-1 1,-3-2-1,0 1 0,1 2 0,-3-1 1,1 2-1,-5-2 0,0 0 0,0 1 0,-2 2 0,-4-2 0,2 1 0,-2 0 1,2 0-1,-2-1 0,0 1 0,0 0-1,-2-1 0,2 1 0,-2-1 0,0 0 0,-4-1-1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3:11.91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534 872 2,'-14'-1'2,"-1"0"0,1 1 0,-1-4-1,1 2 0,4-2 1,-3 2-1,3 1 0,2-3 0,-1 1 0,3-2 0,-2 1 0,2-1-1,-3-1 1,3 2 0,-4-3 1,1 0-1,1-2 0,-2 1 0,-3-1-1,1 0 1,0-3-1,1 0 0,1 0 1,-2-2-1,1 0 0,1-3 0,0 0 1,-3-2-1,1-3 1,-1 1-1,-1-4 0,1-1 0,3-1 0,-2-2 0,-1 0 0,1 0 0,2-2 0,-1-1 0,1 1 0,2 3 1,1 0-1,-1 4 0,0 1 1,2 2-1,-1 1 0,1 4 0,0-2 0,-4 3 0,6 0 0,-1 1 0,-1 1 0,2 3 0,0-2 0,0 2 0,2 0 0,2 1 0,-2 0 0,4 1 0,-2-2 0,0 3 0,2-1 0,0 2 1,-2 2-1,0 0 0,2-2 0,2 3 0,-2 1 0,-2-1 0,0 2 0,4 1 0,-4-1 0,0 1 0,0 0 0,0 0 0,0 0 0,0 0 0,0 0 0,-2 0-1,-2 1 1,4-1 0,-2 1 0,4 2-1,-4-1 0,0-2-1,-2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3:19.47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287 25 2,'-2'-1'1,"0"-2"1,0 2 0,2-2-1,-2 3 1,-4-2-1,-1 1 1,3 0-1,-2-1 1,2 1 0,-2-1-1,2 2 0,-1-1 1,1 0-2,-2 1 0,2-1 1,0 1 0,0-1 0,0-3-1,-3 4 0,3 2 0,0 0 1,0-1-1,-2 1 1,2-1 0,-3 2-1,3-3 1,0 3-1,-2 0-1,2 0 2,0-1-1,-1 2 0,1 1-1,0-2 1,-2 3 0,0 0 0,0 0 0,-1-2 1,3 2-1,-2 2 0,-2-1 0,4 2 0,-3-2 0,1 2 0,0-1 0,0 1 0,0 1 0,1 0 0,1-1 0,0 2 0,-2-2 0,2 1 0,-2 1 0,2 0 0,-1 1 0,1 1 0,0 0 0,2 1 0,0-1 1,0 1-1,-2-1 0,4 1 0,-2 0 0,0 0 0,0 1 0,2-1 0,0-1 0,0 2 0,0-4 0,2 1 0,0 5 0,-2-3 0,4-2 0,0 0 1,0 2-1,0-2 0,2 0 0,-1 4 0,-1-4 0,4 0 0,-2 2 0,0-2 0,1 0 0,-1 0 0,0 1 0,0 0 0,0-2 0,1 1 0,-1-1 0,4 0 0,-2-1 0,3 2 0,-1-3 0,-2 2 0,3 0 0,-1-1 0,0-1 0,-1 1 0,3 0 0,-2 0 0,-1-2 0,-1 0 0,2 2 0,1-3 0,-5-3 0,-2 1 0,2-1-1,-2-1 0,1-2 0,-3 0 0,0-2-1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3:40.03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389 0 3,'-11'6'4,"-1"1"-1,-1 2 0,-3 2 0,-1-1-1,-1 4 0,-1 1 0,3-1-1,-3 1 0,2 3 0,3-1 0,-3 0 0,1 0-1,3-1 0,-1 4 1,-1 0-1,5-2 0,-4 0 1,3-2 0,-1-1 0,0 0-1,-1 0 0,3 1 0,-1-4 0,1 1-1,4-4 0,-2 0 0,1-1 1,3 0-1,-4-1 0,6-4 0,-2-1-1</inkml:trace>
  <inkml:trace contextRef="#ctx0" brushRef="#br0" timeOffset="280">56 62 2,'-2'-1'3,"2"1"0,-3 0-1,3 1 0,0 0 1,3 0-1,-6 0 0,6 2 1,1 0-1,0 4-1,0 2 0,2 2 0,0 2 0,3-2 0,1 3 0,0-1 0,1 2 0,-1 1-1,0 0 1,-1-2-1,3 2 1,-4 0-1,3-1 0,-1 1 7,-2 0-8,1-5 0,-3 4 0,0-2 1,-2 1 0,2 0 0,0-4 0,-1 3-1,-3 0 0,2-4 1,-2 0-1,0-1 0,2 0 0,-2-2 0,2 2 0,-2-4 0,3 2 0,-3-1 0,2-2-1,2 0 0</inkml:trace>
  <inkml:trace contextRef="#ctx0" brushRef="#br0" timeOffset="682">612 97 4,'0'0'3,"0"0"0,0 0-1,-2-1 1,2 1 0,0 0-1,0 0 0,0 0-1,-2 0 0,0 2 1,0 1 6,0 2-1,2 1-8,-2 3 7,0 0-1,-1 2 6,1 1-14,0 1 0,-2 1 14,-2 2-2,4 0-7,0-1-7,-4 2 0,4 0 14,-3-2-8,1-1 0,0 3 0,0 2-6,2-3 7,0-1 6,-2 1-8,2 0-6,2-1 1,-2 0 0,0-2 1,-3-1-1,3-1 1,2 1 1,-2-2 0,4-2 0,-4 1 0,2-3 0,-2 0 0,0-1 1,2-1-1,2-4 0,0 4 1</inkml:trace>
  <inkml:trace contextRef="#ctx0" brushRef="#br0" timeOffset="1545">891 275 2,'2'-4'3,"0"2"-1,0-1 0,-2 1 0,0-1 0,0 0 0,-2 2 0,0-3-1,2 2 0,0 1 2,0 1-2,0 0 0,-2 0 0,2 0 0,-2 1 0,-2 3 0,-4 2 0,-1-1-1,-3 2 0,4 3 1,0 1 0,-1 0-1,-1 0 0,0 3 7,-3 0-7,3 0-1,4 0 1,-3 3 0,3-1-1,0-1 1,0 1 0,4-2 0,0-1 0,2 1 0,0-1 0,4 0 0,2-4 0,0-1 0,0 1 0,5-3 0,-1-1 0,2-2 0,5-2 0,0-3-1,1-1 1,1-3 0,-1-2-1,1 2 1,0-3 0,-3-2-1,1 2 1,-5-3 0,0 2 0,1 3 0,-3-3 0,-1 0 0,-1 2 0,0-3 0,-4 0 0,2-1 0,1 2 0,-5-3 0,0 1 0,0 2-1,0-2 1,-2 2 0,-2-1 0,0 2 0,2-2 0,-2 1 0,0 2 7,-5-2-7,1 1 0,0 3-1,0-2 7,0 2-7,-5-1 7,1 3-8,0-1 0,-3 2 7,1 0-7,-5 1 0,3 0 0,-1 0 0,1 1 1,-3 0 0,3 1-1,1 2-1,1 1 0</inkml:trace>
  <inkml:trace contextRef="#ctx0" brushRef="#br0" timeOffset="2060">889 257 1,'-2'-2'3,"0"0"0,-2-3-1,0 0 0,0 2 0,-1-2-1,3 2-1,-2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4:06.95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27 3,'0'-1'3,"0"-1"0,0-1 0,0 1-1,0 0 0,2 0 0,-2 0 0,0-1 0,2 0-1,-2 1 0,0 1 0,0 0 0,0-2 0,0 2 0,0 2 0,0-1 0,0 0 0,0 0-1,0 0 7,0 0-7,0 1 0,0 1 6,0-1-7,0-1 13,0 1-14,0-1 14,0 0-9,2-1 0,-2 1 5,4 0-1,5 1 0,-1-1 5,4 0-1,3 3-2,3-1-1,7-2-7,0 0 0,6 0 6,0 1-1,6 0-7,1-1 0,3 0 7,4 2-1,3 1-7,2 0 6,1-2-6,3 3 12,0 0-1,0 0-13,4 0 13,-3 1-14,1 0 13,2 1-13,0-2 6,-4 2-6,-5 0 13,-1-1-13,-2 0 7,-5 1-1,-4 0 0,-2 0 0,-2 0-6,0-2 0,-6-1 13,2 1-13,-6 1 13,0-2-13,-3 0 0,-3 0 1,0-2 13,-5 3-8,2-2 0,-1 1-6,-3-3 13,-2 2-13,3 0 0,-5-2-5,0 1 13,0-1-13,-1 1 20,-1-1-7,0 0 0,0 2 5,-4-2-1,2 0 1,-2 0-9,2 0-7,0 0 16,0-2-2,0 1-7,-2 1 0,2 0 6,-2 0 0,0 0-1,2 0 0,-2-1-13,3 1 13,-3 0 0,0 0-7,2 0 0,0 0-6,-2 0 14,0 0-13,0 0 0,0-1-4,0 1-6,0 0 1,0 0 3,0-1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5:15.46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7 276 2,'-2'-1'1,"2"0"1,-4 0-1,4 1 0,0-1 0,0-2 0,0 3 0,2 0 0,-2-1 0,0 1 0,0 0 0,0 0-1,0 0 1,0-1-1,0 0 1,0-3 0,2 2 0,-2 0 0,2-1 0,-4 2-1,4 0 2,0 0-2,-2 1 1,4-1-1,-2-2 0,3 2 0,-1 0 1,0 0-1,0 0 0,2 0 0,-2-1 0,3 2 0,1 0 0,0-1 0,0 1 0,3-1 0,1-1 1,3 2 0,-1-1-1,3 0 0,1 1 1,3-3-1,20 2 0,-1 0 0,-3-1 0,0 2 1,-4 0 0,4 1-1,-2 0 0,1-1 0,-1 1 0,0-1 0,-2 1 0,2 0 0,0 1 1,1-2-1,-3 0 0,0-2 0,2 1 0,0 0 0,-2 0 0,0-1-1,-2 0 1,2 1 0,-2-1 0,0 0 0,0-1-1,0 2 1,-2 1 1,0-2-1,2 1 1,0-2-1,-2 1 1,2 1-1,-2 0 0,2-1 0,-2 0 0,0 1 0,0-1 0,4-2 0,-4 2 0,2-1 0,0 1 0,0 0 0,0-2 0,2 2 0,-1-1 0,1-1 0,-2 1 0,2-1 1,2 2-1,0-1 0,4-1 0,1 0 0,-3 1 0,2-2-1,0 2 1,1-2 0,-1 0 0,-2 2 0,3-2 0,-3-1 0,0-1 0,2 2 1,-1-1-1,1 1 1,0-1-1,0 0 0,3 1 0,-3-1 0,-2 0 0,1 0 0,-1-1 0,-2 3 0,-2-1 0,-4 1 1,2 0-1,-4 1 0,0 0 0,-2 1 0,-1-1 0,1 2 0,-2 0 0,0 0 0,0 1 0,1-1 0,-1 3 0,2-2 0,-2 0 0,1 1 0,3-1 0,-2-1 0,0 1 0,2 0 0,0 0 0,0-3 0,4 1 0,4-1 0,-2 1 0,2-2 0,-2 3 0,2 0 0,1-2 0,-3 2-1,-2 0 1,0-1-1,-4 1-1</inkml:trace>
  <inkml:trace contextRef="#ctx0" brushRef="#br0" timeOffset="1630">10605 115 1,'-6'-1'3,"0"-1"-1,-5 2 0,5 0 0,-2-1-1,0 0 0,-1 2 0,1-1 0,2 1 0,-3 1 0,7-1 0,-4 1-1,4 0 1,0 0-1,0 0 0,0-2 1,0 2 0,2 2 1,-2-3-2,0 2 1,0 0 0,0-1-1,2 0 1,0 2 0,0-1-1,2 1 0,-2 0 0,2 0 1,4-1 0,2 2 0,3 0 0,5-3-1,3 0 0,3 2 0,5-2 1,4-1-1,2-1 0,3 2 0,5-1 1,0-1-1,-1-1 1,3-1-1,-2 1 0,3 0 1,1-1-2,-1 1 2,-1-1-1,-3-1 0,-3 2 0,-4 0 0,-2-2 0,-4 2 0,-2 0 0,-5 0 0,-1 2-1,-3-2 1,-5 0 1,-1-1-1,-2 1 0,-1 1 0,-5 0 7,0 0-8,0 0 0,-2 0 7,2 0-7,-2 0 0,-2 0 0,2 0 0,0 0 1,0 0 0,0 0-1,0-1 1,0-1 6,0-1-8,0 2 1,0-1-1,0 2-1,0-2-1</inkml:trace>
  <inkml:trace contextRef="#ctx0" brushRef="#br0" timeOffset="2527">12359 309 1,'0'0'2,"0"-1"0,0 0 0,-4-1 0,2-1 0,2 3-1,0 0 0,0 0 0,0 0 0,0 0 0,0 0 0,0 0 0,0 0 0,0 0 0,0 0 1,0 0-1,0 0-1,0 0 0,0 1 1,2-2 0,-2 1 0,2 1-1,0 0 0,-2 0 0,0-2 0,2 0 1,2 0-1,2 0 0,3 0 0,-1-2 0,6 2 1,3-1 0,2 1-1,-1-1 0,1 1 0,6-1 0,-1 1 0,3-3 0,2 2 0,-4 1 0,2-1 0,2-2 1,0 2-1,-2-2 0,2 1 0,-2-1 0,2 1 0,-1 0 1,1 0-1,2 1 0,-2-2 0,5 3 0,-3-1 0,0-1 0,4 1 0,0 0 0,-2 1 0,2-3 0,2 2 0,1-1 0,-1 1 0,2 0 0,-2-1 0,1 1 0,1 0 0,-2-2 0,0 2 0,3 0 0,-1 0 0,-2 0 0,0 0 0,1-1 0,1 1 0,-2 0 0,0 1 0,1-1 0,-1 0 0,-2 0 0,-2 0 0,0-1 0,0 2-1,0-1 1,-2-1 0,0 1 0,0 1 0,0-1 0,-2-1 0,2 2 0,3-1 0,-6-1 0,4 2 0,-4-1 0,-1 2 0,-2-1-1,4 0 1,-2-1 0,2 2-1,-2 0 1,0 0 0,0 0 0,0 2 0,-3-2 0,1 0 0,0 0 0,2 0 0,-4 1 0,-1 0 0,1-1 0,0 0 0,0 0 0,-3 1 0,5 0 0,-2-1 0,-2 0 0,-1 0-1,3 0 1,0 0 0,-3 0 0,1-1 0,2 0 0,0 1 0,-5-1 0,1 1-1,-1 0 1,-1-1 0,0-1 0,-3 0 0,0 2 0,1 0 0,2 0 0,-5-1 0,0 0 0,3-2 0,-3 3 0,3 0 0,-3 2 0,3-1 0,-3-1 0,5 1 0,1 0 0,1-1 0,-3 1 0,3 2 0,0-2 0,-1 0 0,5 1 0,2 1 0,-3 0 0,1-1 0,-4 1 0,2-2 0,-3-1 0,-1 1 0,1-1 0,-1 1 0,4-1 0,-3-1 0,-1 1 0,-3 0 0,1-2 0,-1 1 0,1-1 0,-3 0 0,-4 1 0,3 0 0,-3 1 0,0-3 0,0 2 0,-3 1 0,1-1 0,-2 1 0,4 0 0,-4 0 0,3-1 0,-3 1 0,2 0 0,0 0 0,0 0 0,3 0 0,-5-1 0,2 2-1,0-1 1,0-1 0,1 1 0,3 0 0,-4 0 1,-2 0-1,0 0 0,3 0 0,-1 0 0,0-1 0,-2 1 0,0 0 0,-2 0 0,0-2 0,0 4 0,1-2 0,1-2 0,-2 2 0,2 2 0,-2-2 0,2 0 0,0 0 0,-2 0 0,-2 0 0,2 0 0,2 0 0,-1 0 0,-1 0 0,2 1 0,0 0 0,0 0 0,2 0 0,-4-1 0,4 1 0,-1-1 0,-1 2 0,0-2 0,-2 1 0,4-1 0,0-1 0,-1 1 0,-3 1 0,4 1 0,0-2 0,2 1 0,-4-1 0,3 0 0,1 0 0,-2 1 0,-2 1 0,2-1 0,-4 0 0,5 0 0,-5 0 0,2 0 0,-2-2 1,4 2-1,-4 1 0,2-1 0,1 1 0,-3-1 0,2-1 0,-2 1 0,0 1 0,2-1 0,2 0 0,-2-1 0,-2 1 0,0 0 0,1-1 0,1 2 0,0-2 0,-2 2 0,2-2 0,2 1 0,-2-1 0,-2-1-1,0 1 1,1 0 0,-1-2 0,0 1 0,-2 0 0,0 1 0,2-1 0,-2 0-1,-2 1-1</inkml:trace>
  <inkml:trace contextRef="#ctx0" brushRef="#br0" timeOffset="4944">4245 1257 1,'-6'-4'3,"2"2"-1,-5-2 0,1 2 0,2 0 0,0-4-1,2 2 0,-3 1 1,3-1 0,2 0-1,-2-2 0,2 5 1,0 0-2,2-2 1,0 2 0,0 0 0,2 2 0,-2 0 0,2 2-1,0-6 0,-2 2 0,2 0 0,0 2 1,4 0 0,3-1 0,-5 0-1,2 2 0,2-1 0,1 0 0,1 0 1,2 3-1,3-2 1,-1 0 0,7-1-1,0 0 0,4 1 0,1 0 0,39 0 1,-3-1-1,2 1 0,0-2 0,-33 0 0,6-2 0,0 2 0,5 0 0,1 2 0,1-1 0,1 0 0,1-2 0,45 2 0,-11-1 0,-9 0 0,-7 0 0,0-1 0,-10-2 0,-5 1 0,1-1-1,-27 1 8,-1-1-8,1-2 1,0 2-1,2-2 1,-1 2 0,-1-1 0,0 0 0,0-1 0,-3 0 0,1 1 0,-2-1 0,1-1 0,-3 2 0,2-1 0,-3 1 0,-1 2 0,-1-1 0,1-1 0,-1 2 0,-2-1 0,1 1 0,-1 1 0,-1 0 0,-1-2 0,0 2-1,-1 0 1,1 1 0,-4-1 0,2 0 0,-1 0 0,-3 1 6,2 1-7,-2-1 0,0-1 1,-2 1-1,2 0 0,-2 0 1,1 1 0,-1-2-1,-2 1 0,2 0 7,0 0-7,-2 0 0,2 2 1,0-2 0,0-1-1,-2 1 7,2 1-7,-2-1 0,2 0 0,-2 0 0,2 0 0,-2 0 0,0 0 1,2 0-1,0 0 7,0 0-7,0 1 0,-2-1 0,2 2 7,1 1-1,-3-2-7,0 0 0,4-1 0,0 0 0,-2 2 1,0 0 0,2-1 0,-2 2 0,0 1-1,0-2 1,2 0-2,-2 4 0</inkml:trace>
  <inkml:trace contextRef="#ctx0" brushRef="#br0" timeOffset="6333">9033 1387 1,'0'-1'3,"0"0"0,0 1 0,0 0-1,0 0 0,0 0 0,0 0 0,4 1 0,-2-1 1,2 1-2,-4 0 0,3 0 0,-1 2 0,4-2 0,4 1 0,0 0 6,5-2-7,2 2 0,5-4 0,9 1 0,4-1 6,5-2-7,7-1 1,7-2 12,8 0 0,6-1 3,7-2-14,10 0 6,2 0 6,4 2-1,4-1-9,0 0 6,-2-1-7,2 2 6,-2-1-14,2 2 14,-2-2-1,0 2-14,-2 1-5,-2 0 14,2 0 6,-2 3-7,2-4 6,-6 2-7,-2-1 0,0 2 7,-5-1-2,1 2-1,-7 0-6,-2 1 6,-1 0-7,-5-2 7,-2 3 0,-6 1-7,-5 0-6,-3 1 7,-5-1-7,1 0 9,-9 0 7,0 4-2,-2-3-1,-6 0 0,0 0-1,-4 0-12,-3 2 7,1 0 0,-4-2 7,-1-1-1,-1 0-7,-3 1 1,1 1 6,-5-4-7,0 5 1,2-3 6,-1 0 0,1 0-13,-4 1 7,0 0 0,1-1 7,1 4-14,0-2 15,-2-2-1,1-1-13,-3 2 6,2-1 1,2-2 7,-2 3-8,-1 2 7,-1-1-1,2 1-6,0-4 0,-2 1 6,5 0-6,-1 1 6,0 0 0,0 1-1,1-2-7,-1 0 1,2 0 7,3 1-1,-3 2 0,0-1-13,3-2 1,-3 4 14,2-3-1,-1 2 0,-1-2-1,3 1 0,-3 0-1,0 0 6,-4-1-13,3 1 13,-3 0-7,2-1 0,-4-2-13,0 1 14,-1 0 6,-1 1-7,2-1 0,-4 2-1,0-3 0,0-1-6,0 1-12,0 0 1,0-2 2,-2 3 2,2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5:55.48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87 1005 1,'0'-1'3,"2"1"0,0-2-1,-2 1 0,2 0-1,0 0 1,2 0 0,2-2 0,5 1-1,1-1 0,2-2 1,-7 2-1,3 0 0,0 0 0,1-2 0,-1 0-1,2 0 0,1-1 0,-3 0 0,3-1 0,-3 0 0,-2-1 0,0 0 0,-1-2 0,-3 2 0,0-1 0,-2 0 0,-2 1 0,-2-1 0,0 1 0,-2 1 0,-2 1 0,-3 2 0,1-1 0,-4 3 0,-1 1 0,-12 2 0,1 2 1,-3 4-1,2 5 1,2 2 0,0 1-1,3 2 0,1 2 0,5 1 0,3 1 1,3-3-1,4 2 0,2 0 0,4-1 0,4-3 0,2-1 1,7-2-1,3-3 0,-1-1 0,6-3 0,-11-3 0,5-2 0,-3 0 0,5-2 0,1 0-1,-1-3 1,2-1 0,-1 0-1,1-3 1,0-1-1,-3-1 0,1-1 1,-2 0-1,-3-3 0,0 0 0,-3-1 0,-1-3 0,-2 1-1,-1-2 2,-3 0-1,0-4 1,-4 1 0,0-1-1,-2 0 1,-2 1-1,0-2 0,-3 1 0,1-1 1,0 1 0,2-1 0,-2 1 0,-3 1 1,3 2 0,0-1 0,2 1-1,-2 1 1,1 1-1,1 1 1,2 2-1,0 1 2,2 1-2,-2 1 1,2 2 0,0 2-1,0 0 1,0 1-1,0 0 1,0 3-1,2 2 0,0 2 0,0 2 0,0 3 0,3 2 0,-3 2 1,2 2-1,0 2 0,0 3 1,0 2-1,2 1 1,1 1-1,-1 0 0,-2 1 1,2 2-1,0-3 1,0 0-1,1-1 0,1 1 0,-2-2 0,0 0 0,3-1 0,-1-2 0,0 0 0,0-1 0,1-2 0,7 9 0,5-5 0,-4-5-1,-1-4 0,1-3-1</inkml:trace>
  <inkml:trace contextRef="#ctx0" brushRef="#br0" timeOffset="717">585 779 2,'6'3'2,"0"0"0,5-1 0,1 1 0,3-2-1,-1 0 1,5-2-1,1-2 0,1 2 0,0 0 0,-3-1 0,3-2 0,-2 0 0,-3-1-1,1 0 0,-3 0 2,-1-5-2,-3 2 0,-2 0 1,-6 0-1,3-1 0,-8 0 1,1 2-1,-4-2 0,-4 1 0,0 0 0,-5 0 0,-4 3 1,3 0-1,-1 3 0,-1 0 1,1 1-1,-1 2 0,-1 2 0,0 1 0,3 3 0,1 2 0,1 0 1,3 4-1,5 0 1,2 1-1,0 0 0,4-1 0,4 1 1,2 0-1,3-1 0,3-1 0,3 1 0,5-4 0,3-2 0,-2 0 0,1-2 0,-1-3 0,2-1 0,2-3 0,-3-2-1,1-1 0,0-2 0,-2-3-1,-1 0 1,-3-2 0,-1-1-1,-3 0 1,-1-4 0,-2 0 0,-3-2 0</inkml:trace>
  <inkml:trace contextRef="#ctx0" brushRef="#br0" timeOffset="1056">972 563 1,'-6'-5'3,"-1"1"-1,1 1 0,4 1 0,-2 2-1,2 1 1,0 0-1,0-3 0,4 2 0,-2 1 0,2 0 0,2 2-1,2 0 1,5 2 0,-7-3 1,4 3-2,0-1 1,1 2 0,1 1-1,-2 2 0,0 1 0,3 1 1,-1 1-1,0 0 0,-1-1 0,-1 2 0,0 0 0,-2-2 0,1 1 0,-1 0 1,0-2-1,-2 1 0,0-2 0,1 0 0,-3-2 0,0 0 0,0-2 0,0-2 0,-2 1 0,-2-2 0,2-2 0,0 0 0,0-2 0,0 1 0,0-4 0,0-2 0,0-1 0,0-1 0,-2-3 0,2-2 0,2 1 0,-2-1 0,2 2 0,2-2 0,0 1 0,0 0 0,0 2 0,7-9 0,1 6 0,-2 5 0,1 4 0,1 1 0,-1 5 0,-1 3 0,2 0 0,1 3 0,-3 5 0,2 0 0,-1 2 0,1 0 0,-1-3 0,-3 3 0,0-2 0,-2-2 0,-2 0 0,1-1 0,-1 0 0,-2-1 0,2-3 0,-4 1 0,0-4 0,0 0 0,0 0 0,2-4 0,-4 0 0,2 0 0,0-5 0,0-2 0,-2 2 0,2-4 0,0-3 0,0-1 0,0 0 0,0 1 0,2-2 0,0-2 0,4 2 0,0 3 0,-4 2 0,1-2 0,5 3 0,-4 3 0,0 3 0,2 3 0,0 1 0,5-2 0,-3 1 0,0 2 0,1 5 0,-1 0 0,2 3 1,-1-3-1,-3 2 0,0 4 0,4-2 0,-1 0 0,-1 0 0,0 1 0,2-1 0,-1 1-1,-1-2 1,0 0 0,1-2 0,-3 3-1,0-5 0,0-1 0</inkml:trace>
  <inkml:trace contextRef="#ctx0" brushRef="#br0" timeOffset="1767">1627 523 2,'3'0'2,"-1"0"0,4 0 0,0 2 0,6-2-1,-1 2 1,-3 0-1,4 0-1,1-2 2,-1 0-1,1 0 0,-3 2-1,4-1 1,1-2-1,-3 1 1,-1-2-1,1 1 0,-4 1 0,-1-3 0,-1-2 0,-2 1 0,-4 0 0,2-2 0,-4 0 0,-2 3 0,-2-3 0,-3 0 0,-1 0 0,0 2 0,-1 0 0,-1 2 0,-1 0 0,-1-1 0,0 5 0,1 0 2,1 0-1,-1 5 0,1 1-1,2 0 0,-1-1 0,3 3 0,2 3 1,2 2-1,2-1 1,2-3-1,4 3 0,0-1 0,4 0 0,2-2 0,1 2 0,3-4 0,3 0 0,1-4 0,1 2 0,2-2 0,1-3 0,1-2-1,0-2 1,-2-3-1,-1 0 0,1-1 0,0-4-1</inkml:trace>
  <inkml:trace contextRef="#ctx0" brushRef="#br0" timeOffset="2115">2022 430 2,'-2'-4'3,"0"-2"-1,0 1 1,-2 1-2,4 1 1,-2 2 0,2 0 0,-2 1-1,2 0 0,4 0 2,-2 2-2,4 2 0,1 0-1,3 2 1,0 2 0,3 2 0,-1-2-1,-2 1 1,5 3-1,-3-1 0,3 0 1,-1 2-1,1-2 0,1 0 0,-1 3 1,-1-3-1,1-3 0,-1-1 1,-1-2-1,-1 1 0,-2-3 0,1-3 0,-3-2 0,0-3 0,3-4 0,-1 0 0,-2-2 0,1-2 0,-1 1 0,0-5 0,-4 1 0,0 1 0,0 0 0,-1 0 0,-1 2 0,-4 1 0,-1 3 0,1 0 0,0 2 0,0 2 0,2 4 0,-2-3 0,2 4 0,-2 0 0,0 4 0,2 2 0,0 0 0,2 2 0,0 2 0,2-2 0,0 2 0,3 0 0,1 1 0,0 0 0,3 0 0,-1-1 0,-2-1 0,3 1 0,1-4 0,-2-1 0,3 0 0,1-1 0,-1-7 0,3 2 0,-3-5 0,1 2-1,3-5 1,-3-1 0,1-2 0,-1-2 0,-2-1 0,-1-2 0,1-2 0,-4-3 0,-1 0-1,-3-2 0,0-3 1,-2-1 0,-4-1 0,-2-1 0,-2-2 0,-3 1 0,-1 3 0,-2 0 0,-3 4 0,1 3 0,-1 3 0,1 3 1,-3 2-1,3 6 0,-3 0 0,3 0 0,1 5 0,1 2 0,1 2 0,3 4 0,2 3 0,2 2 0,0 2 0,2 3 0,4 3 0,4 0 0,2 2 0,0 3 0,5 1 0,-1 0 0,5 0 0,-1 2 0,3 0 0,2-3 0,-3 1 0,-1-1 0,1-3 0,1 0 0,-7-3 0,-1 1 0,-1-4 0,0-1 0,-3-3 0,-1-1-1,0 0 0,0-4 1,-4-1-1,0-3 0,-2 2 0</inkml:trace>
  <inkml:trace contextRef="#ctx0" brushRef="#br0" timeOffset="2841">2519 388 3,'2'0'3,"0"2"0,4-2-1,2 1 0,3 0 0,1 0 0,1 0-1,1 0 0,1 1 2,3-2-2,-1-2 0,3 2 0,1 2 0,-2-2-1,1-2 0,-1 0 0,-4 0 0,3-2 0,-1 1 1,-5 0-1,-2 0 0,-1 1 0,-1-1 0,-2 2 0,0 0-1,-4 0 0,1-1 0</inkml:trace>
  <inkml:trace contextRef="#ctx0" brushRef="#br0" timeOffset="3370">796 1178 1,'-17'4'3,"5"1"0,0-1 0,-1 1-1,7-3 0,2 2 0,2-4 0,0-1 0,8 1 1,2-3-2,11-4 0,8-4 0,8-3-1,-12 6 1,4-1 0,8-3 0,47-14 0,3-2 0,6-1-1,9-3 0,1 0 7,4 0-7,3 0 0,4 1 0,1 1 0,5 0 0,0 2 6,-6 1-1,-5 3 0,-5 1-7,-7 2 0,-8-1 0,-7 2 0,-5 1 0,-11 2 7,-6 2 0,-11 1-7,-5 0 6,-5 2-6,-6 3 0,-4-2 6,-6 4 7,-7 2-2,-2-1-1,-3 3 11,-5-1-14,0 3 18,-2-1-9,-2 1-7,0 1-2,0 1-1,0-1-7,0 0 13,0 0-7,0-1-1,0 1 6,0 0-7,0 0-6,0 0-6,-2 5-5,-2-2 0,2-3 3,0 0 2,2 0-1,-2-1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5:43.33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364 223 3,'-2'-11'3,"-2"-2"0,2 1-1,-3-2 0,3-2-1,0-2 0,0 2 1,-2 4-1,2-1 0,0-1 0,2 0 1,-2 2-1,2-1 0,-2 4 0,-2 3 0,2-1-1,0 2 0,-3 1 1,1-1-1,-2 1 1,0 0 0,-4 3 0,-1 5-1,-1 0 0,-5 2 0,1 7 1,-3 3-1,3 4 0,1 2 0,-1 1 0,5 3 0,-1 2 0,8 2 0,0 0 1,1 3-1,3-2 0,7 3 0,-1-2 1,2 1-1,2 0 0,3-2 0,1 2 0,1-1 0,-1 1 0,1-1 1,-3 1-1,3 2 0,1-5 0,-3 1 0,-3 0 0,2-1 0,-3-5 0,-1 1 0,-2 0 0,0-2 0,-2-1-1,-1-1 1,-1-3 0,0-2 0,-2-1 0,2-4-1,-2 0 0,-2-3 0,2-1-1</inkml:trace>
  <inkml:trace contextRef="#ctx0" brushRef="#br0" timeOffset="412">0 734 2,'2'-1'2,"4"0"0,4-1 0,1-2 0,3-1-1,3 2 1,1-1-1,3-2 0,2 2 0,2-2 0,2 1 0,-1 1 0,-1 0 0,-2-1-1,0 1 0,2-1 0,-5 0 2,-1 0-2,0 0 1,-1-1-1,-3 0 0,-1-1 0,-1 3 0,-1-2 0,-2 1 0,-1-1 0,-5 1 1,2 0-1,-2 2 1,-2 0-1,2 2 0,-4-1 1,0 1-1,0-1 0,0 4 1,2-2 0,-2 2 0,2 3-1,3-1 1,-3 3-1,0 0 0,0 4 0,2 0 0,0 2 0,2 1 0,0-1 0,1 4 0,-1 2 1,-2-2-1,2 0 0,0 0 0,1 0 0,-1 0 0,0-1 0,0-3 0,2-3 0,-3 1-2,-1-2 0</inkml:trace>
  <inkml:trace contextRef="#ctx0" brushRef="#br0" timeOffset="971">732 229 1,'0'0'3,"0"1"0,0 4-1,-2 2 0,0 2 0,0 2 0,0 3 0,0 2 0,2 0-1,0 3 1,4 2-1,-2 0 0,0 1 0,0 1 0,2 0-1,0 1 1,3-2 0,-5 1 0,2-2 0,0 1-1,2-1 0,-4 0 0,2-1 0,-2-1 0,2-1 0,1 0 1,3-1-1,0-1 0,2-5 0,-3 0 0,3-2 0,2 2 0,3-5-1,-3-3-1,3 0 0</inkml:trace>
  <inkml:trace contextRef="#ctx0" brushRef="#br0" timeOffset="1221">970 549 2,'0'0'2,"2"-1"0,4 1 0,-2 0 0,7 0-1,1-4 1,5 3-1,1 0 0,-1-1-1,3 1 1,1-1-1,2 0 1,-5 0 0,-1-2 0,2 2-1,-3-2 1,1 0-1,-3-2 2,-3-1-1,-3 0-1,0-1 1,-2 0-1,-2 0-1,-1-2 1,-3 2 0,-7-2 0,3 2 1,-4-1-1,-2 2 0,-3 2 0,1-1 0,-5 3 0,1 0 0,-3 3 0,-2 2 0,1 1 0,-3 2 0,0 2 0,2 4 1,-1 2-1,-1-1 0,2 4 1,9 1-1,-3 0 0,7 2 0,2 1 0,6 0 0,2-1 0,6 1 1,1 0-1,3-4 0,5 1 0,1-2 0,3-4 0,2 2 0,-1-4 1,1-2-1,0-2 0,-3-3 0,1-1-1,-2-4 0,-3-2 0,-1 0-1</inkml:trace>
  <inkml:trace contextRef="#ctx0" brushRef="#br0" timeOffset="1765">565 346 2,'-7'0'2,"3"-2"0,0 2 0,0 2 0,2-1-1,0 0 0,0 1 0,0 0 0,2 1 0,0-1 0,0 0 0,2 2 0,0 1 0,2-1-1,0 0 0,0 0 1,-2 0-1,2-1 0,1 0 0,-1-2 2,2 1-2,0-1 0,-2 1 0,0-1 0,0-1 1,1 0 0,-1-1-1,-2-1 0,0 1 0,-2-1 0,2-3 0,-2 1 0,0 0 0,-2-1 0,0 0 0,0 1 0,0-1 0,-2 0 0,-3 1 0,-1 1 0,2 0 0,0 2 0,-3 0 0,3 1 0,-2 1 0,-2 0 0,1 2 0,-1-1 0,2 3 1,-1-1-1,1 1 1,2-2-1,0 2 0,2 0 0,-3-2 0,1 2 0,2 1 0,0-2-1,2 1-1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5:44.14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3 1,'2'-3'1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5:28.4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2936 1081 2,'-14'-5'3,"0"1"-1,1 0 0,3-1 0,4 3 0,-3-1-1,5 0 1,2 2 0,0 1 0,2-1 0,0 1-1,0-1 0,2 2 0,0 0 0,4-1 0,5 0 0,5 0 0,5 0 0,4 0 0,8 0 6,4 0-7,11-2 6,5 2-7,9-5 0,13 2 0,12 0 7,10 0-1,8-1-1,5 3 0,12 0 7,2-1-3,4-1 6,-1 0-2,3 1-1,0 0-14,7 0 6,-1 0 12,3 2-1,-3-1-7,3-1-2,4 1 5,-3 0-1,-1 0-1,-7 0-1,-4 1 0,-1-1-15,-3 1 8,-6 0 0,-9 0 0,-3-2 7,-7 4 5,-8-2-2,-4-3-7,-9 3-13,-3 1 7,-7 1 7,-6-2 6,-6-2-1,-8 1-8,-9 1-19,-6-1 28,-10 0-2,-7 0 0,-3 0-21,-3 2 8,-4-1 1,-4 0 1,2 0-6,-1-1 1,-6 0-13,3 1 3,0 0 0,-4-3 4,-2 1 0</inkml:trace>
  <inkml:trace contextRef="#ctx0" brushRef="#br0" timeOffset="1242">2821 1245 3,'0'-6'2,"-2"0"0,0-1 0,2 1 0,-3-2 0,1 0 0,2 2-1,0-1 1,0 0-1,0 3 0,-2-1 1,2 0-1,0 2 0,-2 2 0,2-2 0,2 2-1,-2 2 1,0 2 0,0 3 0,2 5-1,5 9 0,-1 7 1,0 4-1,2 8 0,1 6 0,-1 6 0,6 7 0,1 7 0,-1 10 0,-8-37 0,5 10 1,-3 5-1,2 5 0,1 5 0,-1 6 0,2 4 0,1 4 0,-1 1 7,-1 2-1,1 1 6,-2 2-14,1 0 6,-1 0 0,0 1 0,1-1 11,-3-1-2,-2 0-1,3-5-7,-3 0-1,0-1-7,0-3 6,0 0 0,1-2 0,-1-1-7,0-4 1,0-1 6,0-3 6,1-1-1,-1-6-1,0-1-13,-2-4 0,2-2 7,1-4 0,-1-4-13,-2-2 2,4-5-1,-2-1 2,-2-5 0,5-4 0</inkml:trace>
  <inkml:trace contextRef="#ctx0" brushRef="#br0" timeOffset="2085">7396 1327 2,'0'-12'2,"0"0"0,2-1 0,0 2 0,0-2 0,-2 1-1,0-1 0,0 2 0,-2-3 0,0 0 0,0 3 0,-2 1 0,1-1 0,-1 0 1,2-1-2,-2 3 1,0-2 0,0 2-1,0 0 1,0 0-1,-1 2 0,3 0 1,-2 1 0,0 0 0,0 0-1,4 3 1,-2 0-1,0 2 0,2 0 0,0-1 0,0 0 0,0 7 1,0 3-1,-2 5 0,0 6 0,-2 6 0,-1 4 1,3 2-1,0 3 0,2 5 0,0 0 0,0 6 0,2-1 0,0 2 0,3 5 0,1 3 1,0 4-1,2 6 0,3 3 1,-3 4-1,0 3 1,2-2 6,-3 1-7,1 0 6,-2 5-7,-2 1 12,-4 0 0,2-2-16,-2-1 15,0-2-2,0-1-1,0-2-14,0-1 14,0-4-13,2 2 13,0-3-13,3-5 7,-1-1 6,-2-7-7,2-2 6,0-5-7,0-4 6,-2-3-7,0-2 7,0-3-13,-2-4 1,0-2 13,-4-5-1,4 0-6,-4-2 0,0-3 0,0-2-6,0-2 0,0-1 0,-3-3 0,3-1-1,0-2 1</inkml:trace>
  <inkml:trace contextRef="#ctx0" brushRef="#br0" timeOffset="18471">2649 1041 2,'0'-3'2,"0"-1"0,0 1 0,0-2 0,0 3 0,0-2 0,-2 3-1,2 0 1,0 1-1,0 1 0,0-1 0,-2 0 1,2 0-1,0 4 0,2 2-1,-2 4 0,-2 2 0,0 3 1,2 2-1,2 5 0,-2 2 1,0 2 0,4 2 0,-2 1 0,0 4-1,0-3 1,2 2-1,0-1 0,1 0 1,1 0-1,0 0 0,0-1 0,7 0 1,1-1-1,-4-1 0,1 1 0,-5 1 0,-2-5 0,4 2 0,-1 0 1,-3-2-1,2-3 1,-4 2-1,0-2-1,2-4 1,-2 2 1,0-3-2,-2-1 1,0-1 0,0-2 0,0-1 0,2-1 1,-2-4-1,-2 0-1,2-1 1,0-2 0,0 0 0,0-2 0,0 0-1,0-1 1,-2-2-1,2 1 0,0 0-1,2 0 1,-2-2-1</inkml:trace>
  <inkml:trace contextRef="#ctx0" brushRef="#br0" timeOffset="19041">2661 934 1,'-4'-4'3,"2"-1"-2,-2 2 0,2-1 1,2 1 0,-2 0 0,0 1-1,2 1 0,0-2 1,0 3-1,0 0 0,4-1 0,-2 1-1,2 0 1,4 1 1,-1-1-1,3 2 0,2-2-1,1 0 1,1 1-1,1-1 1,-1 0-1,1 0 0,1 0 0,1 0 0,-1-1 0,3-1 1,2 2-1,-3-1 1,3 0-1,-2-1 1,-1-1-1,3 2 0,0 0 0,-3 0-1,3 0 1,-3-3 1,3 3-1,0 0 0,2-2 0,-5 0 0,3 2 0,0-1 0,-3-1 1,3 1-1,0 0 0,-1-1 1,1 1-1,0 0 0,-1-2 0,5 1 0,0-1 0,0 2 0,4 1 0,-2-3 0,6 3 0,-2-1 0,2 0 0,0 0 0,0 1 0,2 1 0,0-1 0,0 0 0,3 1 0,-1 2 0,-2-2 1,0 0 0,2 0-1,1 0 0,1 0 0,0-2 0,3 1 1,-1 1-2,0-1 1,-1-2 0,1 2 1,0 0-1,-3 0 0,1 0 0,-2-1 0,2 0 0,-3 1 0,-1 0 0,2 0 0,0-1 0,-2 2 0,1-2 0,1 2 0,0 0 0,-2-1 0,0 1 0,3 0 0,1 1 0,-4-1 0,0 1 0,4 2-1,-3-2 1,-1 0 1,2 0-2,-2 1 1,2 1 1,-1-1-1,-1-1 0,0 2 0,-2-1 0,2 1 0,0 1 0,0-2 0,1 3 0,1-3 0,-2 2 0,4-2 0,-1 1 0,3 0 0,-2-1 7,3 0-8,-1 2 1,-2-2-1,-2 2 1,3-3-1,-3 2 1,0 0 0,0 1-1,1 0 1,-1-1 0,2 1 0,-2-1 0,1 1 6,1-2-7,4 0 7,-1 1-8,-1 0 0,1 0 1,-3-1 0,0 1 0,-2 1 1,-1-2-1,1 2 1,-2 0-1,0 0 0,0 1 1,-2-2 0,2 2 0,-1-1 0,1 1-1,-2-2 1,2 2 0,0-1 0,-2-1 0,2 1 0,1 0 0,-1-1 0,-2-3 0,0 1 0,2 1 0,-6 0 0,2 1 0,0-1 0,-2-1 0,0 0 0,0 2 0,-2-2 0,0 0 0,-2 1 0,1-1 0,1 1 0,-4-1 6,0 0 0,0-1-8,-3 1 1,-1-1 0,2 1 0,-3 0 0,1 2 0,-1-2 7,-1-1-8,-1 1 1,-3-1 6,1 0-7,-1 2 1,-1-2-1,-4 0 1,3 0 6,-1 2-7,3-1 0,-3-1 7,0 1-7,1-1 1,-1 2-1,0-2 7,-1 0-7,-3 1 0,2-1 1,0 2 0,-2-4 6,1 2-7,-1 0 0,-2 2 7,2-2-7,-2 1 0,0 0 1,1 0 0,1-1 0,-2 4 0,4 0 0,-4-3 7,5 4-8,-3 0 1,2-3 0,0 5 7,1-2-1,-3-1-7,2 2 0,0 2 0,1-2 1,-3 0-1,2 0 1,-2 1 0,1 0 0,-1 1 0,-2 0 0,0 4 1,-2-2 0,0 3 6,2 2-7,-2 0 0,-2-2 0,2 2 0,-2-1 0,0 1 7,-2 0-7,2 1 6,0 2 0,-2-2-7,0 0 0,2 1 0,2-1 0,-2 0 1,0 2 0,2 0 0,-2-1 0,0 1 0,2 0 0,-2-1 0,0-2 1,3 1 6,-1 2-7,0-1 0,0 1 0,0-1 0,0 0 0,0-1 0,0 0 7,0 0-1,0-1-7,0-2 7,-2 1-7,2-1 0,0-1 0,0-2 1,-2-1 0,0 0 0,3-1 6,-3-1 6,0 0-7,0-4-1,0-1-7,0 3 7,0-3-8,0 1 1,0-3 1,-3 2 7,3 0-1,-2 1 7,0-2-8,0-1 6,0 0-7,-2 0 6,-2 0-7,-2-4-7,-1 4 8,-1-5-7,-2-1 7,-3 1-6,3 4 13,-3-1-7,-1-2 0,-1-2-1,1 3 0,-1-2 0,-2 3-6,-1 0 7,1-1-6,0 1 0,1 0 1,1-2 0,-5 1 8,3-1-1,-4 1-1,2 3 0,3-3 0,-1 2-7,-3 1 14,1 1-14,0-1 1,3-2 6,-5 2 0,4-1-6,-2 0 6,1-1-6,-1 2 7,0 0-1,-1 0 0,1-2 0,0 1-1,-1-1-6,-1 1 7,-2 1-7,2-3 7,-2 2 0,1 1 6,1-1-7,0 0 0,-2 1-7,3-1 1,-1-3 7,-4 2 0,4-1-7,-4 2 0,2 0 0,1 1 2,-1 0 7,0 2 0,0-2-9,0 0 9,1 0-1,1-1-1,0 1 0,0 0 0,5 1 0,-3 1-1,2 0-6,3-1 1,-1 0 0,3 2 0,-1-2 1,1 2 7,-3-2 6,3 2-14,-1-4 7,-1 2-1,-3 1 0,5 0 0,-3-2-1,3 1-6,-3-1 7,1-1-7,1 0 7,1 1 0,-5-1-6,2 1 6,3-1-6,-1 1 7,-1-1 5,1-2-7,1 5-6,2-2 13,-3 0-7,1-2 0,1 1-1,-1 1 7,-1 0-1,-1 0-1,3-3 7,-1 2-15,-1-1-7,-3 0 8,1 0 7,-1-1-7,-1 1 0,0 0-6,-1 1 7,-1-1 7,0 0-1,1 0-7,-3 1 14,-2-2-2,2 1-8,1 1-6,-3 0-6,0-2 0,0 2 2,-2-1 7,2 1 7,-4-1 6,3-2-8,-3 0 5,2 2-1,-2 1-19,-2 0 20,0-3-14,2 2 13,2-2-13,-2 1 7,0 2-1,0-2 0,0 1 13,2 0-7,-2-2-8,4 3 6,-2-1-7,1 1 0,1 1 7,-2-3-1,0 2-7,0 0 7,0 0-7,2 0 13,1-1-7,-3 0-1,0 1 0,-2 0 6,2 0-13,0 0 6,-2-1-6,4 2 7,-2-2 0,1 2-1,-1-1 0,-2 1 6,2-1 1,0 1-2,2-1-7,0 1 0,3-2-6,-1 1 13,0 1-7,-2 0-7,5-1 15,-1 0-8,0 1-13,0 0 15,1 0 6,-3 0-7,2 1 0,1-1-12,-1-1 1,0 1 14,1 0-7,1 0-5,0 1 19,1-1-7,-3 0 6,2 0-14,1 0 7,1 1 6,-1-2-13,-3 2 13,2 2-8,1-3 0,-1 1-6,1 1 7,-1 0-6,2-2 7,1 2 6,-1-1 0,1 1-2,-1 0-13,1 1-7,-3-2 22,5 0 0,-5 0-9,2 3-13,-1-2 21,-1 1 1,1 0-2,-1-1-1,0 0-7,1 1-13,-1 1 22,0 0-1,1-2-7,-1 2 0,1-2-6,-1 0-7,-2 0 22,-1 1-14,1 0 13,0-3-7,-4 0 0,3 3 0,-1 0-12,2 0 20,-4 0-7,3 1 7,-1-3-8,-2-1 6,0 3-13,0-2-7,1 2 9,-1-1 13,2-3-1,0 2-13,1 0 1,1 2 0,0-2 7,1 0 0,-1 1-7,2-2 7,3 1-6,-1 1-6,-1-1 20,1 2-1,0 0-14,1-3 7,-1 1-6,1-1 13,1-1-8,1-1-6,-1 4 13,1-2 0,1 0-8,3 0-7,0 1 15,1 0-2,-1-1-7,4 0-7,0 0 15,-3 2-8,5-2 0,-2 0 7,0 0-1,2 5-13,0-3 13,0 2-7,-3-1-6,1-1 14,0 0-7,0-1-7,-1 0-5,3-1 21,-2 1-14,-2 0 14,2 2-8,-1 0 0,1-1-6,-2 2 7,2-2 0,0 1 0,-1-1 7,-1 0-22,4-1 9,-2-1-12,0 4 1,1-4 2,-1 2 1,0-2 0</inkml:trace>
  <inkml:trace contextRef="#ctx0" brushRef="#br0" timeOffset="21943">37 1416 1,'-4'-4'2,"2"3"1,-1-1-1,1 1 0,0 2-1,0 2 1,-4 2-1,2 4 0,0 3 0,-2 4 0,4 3 0,2 3 0,0 1 0,2 4 1,0 1-1,0 3 0,0 2 0,2-3 0,2 1-1,-2 4 0,0-7 0,3 2 0,-3-2 0,0-3 0,0-2 0,2-2 1,-2-2-1,3-3 0,-5-3 0,0-5 0,0 0 1,0-2-1,2-2 1,-4-1-1,2-3 0,0-5 0,-2-1 0,-2-2 0,0-5 0,0-3-1,-4-4 1,0-3 0,-1-4 0,1-6 0,0 0-1,2-2 1,0-2 0,-3 0-1,3-1 1,2 2 0,-2 0 0,4 1 0,4-1 0,0 0 0,3 1 0,-1 3 0,6 1 0,1 0 0,1 1 0,3 3 0,-1 3 0,3 3 0,1 0 0,1 1 0,-8 12 0,-1-1 0,2-2 0,3 2 0,0 1 0,-1 1 0,1 0 0,-1 2 0,1 1 0,14 1 0,-6 4 0,-7 5 0,-1 2 0,-7 5 0,-4 3 0,-6 2 0,0 1 0,-6 1 0,-2 3 0,-5-1 0,5-12 0,-2 2 0,-1-1 0,-3 2 0,-1 0 0,-1 0 0,-5-2 0,3 1 0,-1 0 1,-2-3 0,3 0 0,-3 1-1,2-2 0,3-1 1,-17 4-1,10-3 0,6-1 0,5-2 0,4 0 1,2-1-1,8 1 0,2 2 0,2 0 0,-2-5 0,4 4 0,1 0 0,-1 1 0,4 1 0,-1 1 0,1 1 0,3 1 0,-1 1 0,1 1 0,-3 1 0,4 0 0,-3 2 0,1 0 0,1 2 0,-3-1 0,3 1 0,-5-2 0,5 1 0,-3-2 0,-2 0 0,1-2 0,-1 1 0,0-1 0,1-4 0,7 10 0,-1-5 0,-3-5-1,-1-3 0,-1-6 0,1-6-1,-1-1 0</inkml:trace>
  <inkml:trace contextRef="#ctx0" brushRef="#br0" timeOffset="22657">603 1604 2,'5'-1'2,"1"1"0,-2 0 1,4 2-1,0-2-1,-1 2 1,1 0-2,2-1 2,-1 0-1,-1-2 0,2 1 0,3 0 0,-1-1-1,2-1 2,-1-3-1,1 1-1,-1 1 0,-3-2 1,-2-2-1,3 0 0,-5 3 0,0-2 0,-2-3 0,0 0 0,-2 4 0,-4-2 0,0 1 0,2 0 0,-4 2 0,0 1 0,-4 2 0,0 0 0,-3 2 0,-1 1 1,-1 2 0,-1 1-1,-1 2 0,-1 3 1,1 1 0,3 1 0,-5 2-2,5 2 2,2 1-1,3-1 0,1 0 0,2-1 0,4 3 0,4-2 0,0-1 0,5 0 0,-1-3 0,4-1 0,-1 0 0,7-3 0,-1-2-1,-1-3 2,7-2-1,2-3 0,-2-4 0,2 2-1,1-2 0,-1-2 0,2-4 0,-4-2 0,0 1 0,-1-3 1,-1 0-1,-2 0-1,-3-2 2,1 2 0,-3-3 0,-1 3-1,-3 0 1,-2 1 0,-4 2 0,3 0 1,-5 2-1,0 3 0,0 1 2,0 3-2,-2 1 1,0 1-1,-2 1 1,2 2 0,-2 3-1,2 0 0,-4 5 0,0 1 1,1 1 0,1 3 0,4-1-1,-2 1 0,3 0 0,1 1 1,2 0-1,0-1 0,0 1 0,3-3 0,1 1 0,0 0 0,-2-3 0,5-1 0,1-2 0,1-3-1,-1-3 0,3 0 1,-3-2 0,3-1 0,-1-4 0,3 0 0,-2-3-1,-5-2 1,2 1 0,-1-1 0,-1-1 0,-1-1 0,-1 0 0,-2 1 0,-4 1 0,1 1 0,-3 1 0,0 1 0,0 2 0,-2-1 0,0 5 0,2 0 0,-2 2 0,0 0 0,2 1 0,-2 3 0,0 3 0,2 0 0,0 3 0,2-1 0,0 1 0,0-1 0,3 0 0,1 1 0,0-3 0,0 0 0,3 0 0,-1 1 0,3-3 0,-3 0 0,0-2 1,5-2-1,-3-1 0,1 0-1,-3-3 1,0-2 0,1-1-1,-3-1 1,-2-1 0,-2-1 1,-2 0-1,-2-1 0,-4 0 0,0-1 0,-4 1 0,-3-1-1,-1 2 1,-3-2 0,-1 2-1,-3 2 1,-1 0 0,-3 2 0,-2 0 1,2 1-1,1 2 0,-1 0 0,0 2 0,6-1 0,5 1 0,0 0 0,3 0 0,3 1 1,4-1-1,2 2 0,4-2 0,7 0-1,-1-1 0,4 0 0,1 0-2</inkml:trace>
  <inkml:trace contextRef="#ctx0" brushRef="#br0" timeOffset="23629">1600 1445 1,'0'0'3,"2"-1"-1,3 1 0,-1-3 0,2 1-1,2 2 1,3 0-1,-3 1 0,4 0 0,1 2-1,-3-1 0,2 0 1,-1 3-1,-1 0 1,0-1 0,1 3 0,-3 0 1,-2 1-1,2 1 0,-5 0-1,1 1 0,-4-2 1,2 2-1,-6-2 0,2 1 1,-1-2-1,-3 1 0,2-2 0,-2-1 0,0 1 0,2-3 0,-3-1 0,3 1 0,0-2 0,0 0 0,0-1 1,4-2-1,0-2 1,0 2-1,0-5 0,-2-1 0,2-3 0,2 0-1,0-2 1,2 0-1,2 0 1,0-2-1,3 0 0,1 0 0,0 2-2</inkml:trace>
  <inkml:trace contextRef="#ctx0" brushRef="#br0" timeOffset="24019">2074 1373 2,'0'-5'2,"2"-3"0,0 2 1,0 0-1,-2 1 0,0 0 0,-4 0 0,2 2-1,2-1 0,-4 1 0,0 0 1,-5 2-1,1 0 0,-2 2 0,-1 4 0,-3 1-1,0 2 1,-1-1 0,3 3 0,-3 1-1,3 3 0,-1 0 0,5 0 0,0 0-1,2-2 1,4 2 1,-1 0-1,1-2 0,7-2 0,-1 0 0,2-2 0,4 0 0,1-3 0,1-3 0,2-1 0,1-1 0,-1-2-1,3-3 1,-1-1 0,1-2 0,2-1 1,-3-3-1,-1-2 0,-1-1 0,-1-3-1,-3-3 1,-2-3 0,-4 0 0,0-3 0,-4-4 0,-2-5-1,0-1 0,-2-4 1,0-2 0,-2 1 0,-2-1 0,-1 2 0,1 2 0,-6 4 0,-1 2 0,1 5 0,1 5 0,1 2 0,-1 5 0,1 4 1,0 3 0,1 3 0,3 4-1,4 0 0,-2 2 0,-1 4 0,5 4 0,-2 4 0,2 2 1,0 2-1,2 3 0,2 4 0,2 1 1,0 2-1,1 2 0,3 1 0,0 6 0,4-4 0,3 0 0,-3 2 0,3-1 0,-3-4 0,3-1 0,-5 1 0,2-1 0,1-4 0,-5 1 0,0-2 0,-1-2 0,-1-2 0,0-3 0,-2-1 0,4 0 0,-3-1 0,-3-1 0,4-3 0,-2-2-1,0 0 0,0-3-2</inkml:trace>
  <inkml:trace contextRef="#ctx0" brushRef="#br0" timeOffset="25325">3516 1409 3,'0'-6'2,"2"-1"0,0 0 1,-2-3-1,0-1-1,-2-2 1,-5-2 0,1-2-1,-4-2 1,-5-3 0,1 0 0,-3-4-2,1-1 1,-5-6 0,3-1 0,-1-2 0,-4 0 0,3-2-1,-1 1 0,-2-1 1,0 1-1,1 2 1,1-1 0,-4 1 0,2 2-1,1 1 7,-3 2-7,0 0 0,2 3 6,0 0-7,1 2 6,-3 0 0,2 4-1,2 3 0,1 0-7,-1 3 0,2 0 0,1 1 1,1 2 0,1 1 0,3 3 1,1 1-1,0 0 1,3 3 0,1 0 0,2-1 0,2 3 1,-1 0 0,1 1 0,2 1-1,-2-1 0,2 1 1,0 1-1,-2-1 1,0-1 0,4-1 6,-2 2-1,-2-3 0,1 2-7,1 0 0,0-1 0,-4-2 7,-2 3-7,2 1 0,-1-5 1,1 2 0,-2 2-1,2-2 1,0 1 0,3 1 0,-3-1 0,0-1 7,2 3-7,0-2 0,2 1 6,0-1-7,-2 0 1,1 4 0,3-5 0,-2 3 6,2 0 0,0 0-1,0 0-7,0 0 7,0 0-7,0 0 1,-2 0 13,2 0-8,0 0 6,0 0-1,0-1-1,2 0-1,-4-3-7,0 2 6,0-1 0,0-2-1,-2-1-14,0 3 8,-2-2-6,2-1 8,-5 0-7,-1 1 20,0-1-1,1-2-8,-3-1-7,2 1 7,-1 2-7,-1 2 0,4-2 0,-5 1 1,3 0 0,-1 0 0,1 0 1,2 2 6,0-2-13,1 2 13,1-2 0,2 1-7,0 1 0,0-1 8,0 2-2,-1 1-1,1-1 0,0-2-7,2 2 7,-2 0 0,0-1-1,0 1 6,2 0-19,-3 0 14,1 0 5,2 0-13,-4 1 7,2-2 0,2 1-1,-2 1 0,0-3-6,2 2 0,-3 0 14,3 0-14,-2-1 7,0 1 6,-2-1-7,2 0-1,-3 0-6,1 1 13,0-1 0,0-2-14,0 3 7,-3-3 0,1 2-6,0-2 13,0 1 7,1 2-9,1-1 5,0-2-1,-2 1-7,-1 0 0,3 1 13,0 0-15,-2 1-8,2-2 2,-3 1 13,1-2-7,2 2-6,-2-2 13,-1 1 0,-1 0-8,2 0-7,-3 1 16,1-2-8,2 0 0,-1 1 6,3 1-1,-2 0 6,-2-2-14,1 2-6,3 1 1,0-3 14,0 1 5,-1 1-14,1-1-6,0 1 1,0-1 14,0 1-1,-1-1 0,1 1-7,0-2-6,2 3 1,-2 0 13,2-3-7,4 3 6,-7-1 6,3 2-8,2 0 0,0-1 0,2 2-7,0-1 7,-2-1-1,0 1 0,2 1-13,-4-1-11,2 2 1,-4-1 4,1 4-1,3-1 3</inkml:trace>
  <inkml:trace contextRef="#ctx0" brushRef="#br0" timeOffset="55685">8262 1150 1,'2'1'2,"-2"0"1,0 1-1,-2-4 0,2 1 0,0 2-1,0-1 1,0 0 0,-2 0 0,2 0 1,0 0-2,-2 0 0,2 0 0,0 0 0,-2-4-1,0 2 1,-2 0 0,2-4 0,-2 2-1,-3 1 0,-1-5 0,-4 2 1,-5-2-1,-3-1 0,-9-2 0,-7-2 0,-3-1 1,-8-1-1,-9-1 0,-4 0 0,-11-4 0,-5 0 0,-9-2 0,-6-1 0,-2-2 0,-4 1 0,-5-1 0,-3 1 0,-3 0 0,5 0 0,-5 0 0,5 1 0,-2 2 0,-3 1 0,0 0 0,-1 2 1,3 0-1,1 1 0,1 0 0,-3 1 0,-1 1 0,3 1 0,1 0 0,3 1 1,2 2 0,0-4-2,-1 3 2,5 0-1,4 2 0,4-1 0,5 2-1,-1-1 1,6 1 1,3 1-1,1-1 0,3 0 0,0 1 0,4 1 0,-3 0 0,5 0 0,0 1 0,2-2 0,0 2 0,0 1 0,4 2 0,0-1 0,2 0 0,3 0-1,-1 3 1,4-1-1,1 0 1,3 1 0,7 2-1,-1-1 1,3-1 0,6 1 0,2-1 0,2 1 0,5 0 0,1 2 0,2-2 0,3-1 0,1 2 0,1 1 0,1-1 0,1 0 0,0-1-1,-1 2-1,1-2 1,-1 3 0,1-2-1,2 0 0</inkml:trace>
  <inkml:trace contextRef="#ctx0" brushRef="#br0" timeOffset="56695">2668 887 2,'-5'-5'2,"1"3"0,-2-2 0,0 1 0,2 0 0,-2 1-1,4 0-1,-3 2 1,3 0 0,0 0 0,2 0 0,0 0 0,0 0-1,0 0 0,0 0 1,0 0 0,2 0-1,2 1 2,3 1-1,-1-1 0,2 3 0,5-2-1,3 2 0,1-1 0,7 1 0,1-1 0,4 2 0,4-2 1,0 1-1,5 0 0,3 1 0,2-1 0,3-1 0,6 1 0,3 0 1,8 2-1,7-2 0,4-1 1,11 1-1,2 0 0,4 1 1,4 1-1,6-2 0,7 0 1,-2 0-1,1 3 1,-1-2-1,-3 1 0,0-1 0,1-1 0,1 2 0,3-3 0,-3 2 0,3 0 0,-3-2 1,1 1-1,-3-2 0,3 0 0,-7 0 0,-2 1 1,-6-2-1,-2 0 0,-6 1 1,-5-2-1,-3-2 0,-9 2-1,-2 0 1,-4 0 1,-8 0-1,-5-1 0,-7 1 0,-3-1 0,-10 0 0,-4 0 0,-9 1 0,-1-1-1,-5 1 1,0-2 0,-4 2 0,0 0-1,-2 0 0,-2-1 0,2 0 1,-2 3-1,-4-2 0,2 0 0,0 0-1,0 2 0</inkml:trace>
  <inkml:trace contextRef="#ctx0" brushRef="#br0" timeOffset="57201">6415 1101 1,'2'-5'2,"0"-2"0,3 2-1,-3 1 1,2 0-2,-2 0 0</inkml:trace>
  <inkml:trace contextRef="#ctx0" brushRef="#br0" timeOffset="59965">2372 1644 2,'0'1'3,"0"1"0,0-1-1,-2 2 0,2-2 0,-4-1 0,4 3-1,0 1 0,0-4 0,0 2 0,0-1 2,0 2-2,0-1 1,0 0-1,-2 0 0,4-1 0,-2 1-1,0-1 1,0 3 0,0-3 0,0 1 12,0 0-1,0 1-14,0-1 0,0 0 14,-2 0-9,2-2 6,-3 1-1,3-1-8,0 1 7,-2-1-1,4-1-1,-2 1 7,0 0-3,0 0-7,-2 0 0,2 1 6,0-1-1,0 2-20,-2-1 20,4-1 7,-2 0-15,0 0 6,0 0-14,0 0 2,0 0 13,0 0 1,0 2-8,0-1 0,0-2 6,2-1-7,-2 2 7,0 0-13,0 0 13,3 0-1,-3-1-6,0 1 6,0 0 0,0 0-7,0 0 7,0 0-13,0 0 13,0 0 0,0 0-21,0 0 23,0 0-1,0 0-14,0 0 1,0 0 14,0 0 6,0 0-21,0 0 8,0 0-1,0 0-5,0 0-6,0 0 2,0 0 0,0 0 2,0 0 0,4 0 0,0 0 1,6-4 0</inkml:trace>
  <inkml:trace contextRef="#ctx0" brushRef="#br0" timeOffset="60918">2852 1493 1,'-7'0'2,"-1"-2"0,0 1 0,0 1 0,-5 1 0,-3-1-1,-3 4 0,0-2 0,-3 2 1,-7 3-1,0 0 0,-4 0 0,0 1 0,-5 1 1,-1 0-1,0 3 0,-3 1 0,-1-2-1,-3 2 0,1 1 1,-1 1-1,1 3 0,2-2 1,-1-1-1,-1 1 0,5 0 0,5 0 0,4-2 0,4 2 1,0-2-1,9-2 0,3 2 0,3-2-1,4-2 0,1 0 0,5-2 0,2-2 0,2-1-2</inkml:trace>
  <inkml:trace contextRef="#ctx0" brushRef="#br0" timeOffset="61256">2709 1518 1,'-6'4'2,"-5"0"0,-3 3 0,-5 1-1,-1 1 0,-5-1 1,-4 2-1,0 3-1,-4 1 1,-2-1 0,-3 2 0,-1 0 0,-2 0-1,-1-2 1,3 2-1,0-1 1,-3-1-2,7-2 2,2 3-1,2-2 0,0 0 0,4-1 0,4-2-1,5 2 0</inkml:trace>
  <inkml:trace contextRef="#ctx0" brushRef="#br0" timeOffset="61605">2947 1490 1,'-6'3'2,"-1"-1"-1,-1 1 1,0 2 0,-5 2-1,-1-1-1,-1 0 1,-1 2 0,-5 0-1,-1 1 1,-3 1 0,-4 1-1,-2 3 0,-4 0 1,-1 0 0,1-1-1,-2 0 0,-2 3 0,1-2 0,1 0 0,-4-3 0,2 2 0,1 1 0,1-1 0,4 0 0,0-2 0,6 1-1</inkml:trace>
  <inkml:trace contextRef="#ctx0" brushRef="#br0" timeOffset="61906">2415 1707 1,'-10'1'1,"0"-1"0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5:44.83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3,'0'0'3,"0"0"-2,0 0 1,0 0 0,2 1-1,-2-1 0,4 1-1,-2 0-1</inkml:trace>
  <inkml:trace contextRef="#ctx0" brushRef="#br0" timeOffset="774">22 200 1,'9'-1'2,"-1"-3"0,0 3-1,5-2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5:31.34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4447 3170 2,'-11'-2'3,"1"-1"0,-2 0 0,-1 0 0,-1 0-1,1 2 0,-5 0 0,3-1 0,-1 1 0,-1 1-1,-4 0 0,-1 3 7,-3-2-1,-2 0-8,-4 1 7,0-1-1,-4 1-7,-7-1 7,-7 1 6,-9 2-16,-4-3 8,-15 0-6,1-1 0,-9-1 1,-8 0-1,-4-2 7,-5 0 0,-1 2-7,-3-3 1,1 1 6,-5-1 0,1 1 6,-7 0-2,2 0 5,-2 2-1,-4-3-7,-4 2-8,0-2 7,6 1-1,60 1-6,-4-1 13,-4 0 5,-70-3-21,12-1 7,10 0 12,6 1-14,11 0 8,6 1 4,6-4-7,9 1 5,3 1-1,9-1-1,2 1 0,6-1 5,5 0-14,5 2 0,7-2 0,-1 2-6,5 1 14,4 0-1,6-2-1,3 2-13,3 2 8,3-1-14,5 2 16,3-1 7,2 2-16,6 0-4,-2 0-5,-2 0 1,4 2 2,4-1 1,2 0 0</inkml:trace>
  <inkml:trace contextRef="#ctx0" brushRef="#br0" timeOffset="1158">2 795 2,'0'-1'2,"0"2"0,-2-3 0,2 2-1,0 0 1,0 0 0,0 0-1,0 0 0,2-1 0,-2 1 0,2 1 0,0-2 0,-2 0-1,2 1 1,0 0 1,-2 0-1,0 0 0,2 0 0,-2 0 0,0 0-1,0 0 0,2 0 0,-2 0 0,0 0 1,0 1-1,2 0 1,-2-1 0,0 0-1,3 2 0,-1-2 0,2 1 1,0 1 0,2-1 0,2 0-1,3 0 1,1-1 0,0 0-1,5 0 0,20-5 0,5 3 0,3-1 0,3-3 0,3 2 0,5-3 7,6 1-8,4-1 0,3 2 0,1 0 7,0 2-1,5-2 0,-1 4-8,1-3 8,3 1-7,-3 0 6,-38 2-7,2 0 7,5 0-7,-1 1 7,50-5-7,-8 4 0,-4-2 1,-5-2 0,1 1 0,-1 0 0,-1-2 1,-5 1 6,2 0 0,-1-4-1,-3 2 7,0 3-9,1-1-6,-1-2 13,0 3-14,0-2 13,-4 1-1,-2 0-7,-2 2 0,-4-1 6,-2 2-7,-2 0 7,-5-1-1,-1 1 0,-3 0-15,1 1 15,-3-1-13,-2 2 13,1-1-6,-1 0 6,2 0-7,-5 2 0,1-1 1,0 0 6,-4 1-7,0 3 8,2-2-16,-4-1 9,2 2-6,-6 0 1,0 2 13,0-2-1,-2 0-13,2 0 1,-2 1 7,-5-1 6,3 2-7,2-2-7,-2 1 7,-3-2 7,1 1-7,0 1 0,-3-2-7,-1 1 1,1-1 7,1 0 6,0 1-7,-3-3-6,-1 1 0,-5 0 8,2-1-1,-1 0 0,-1 0 6,-2 0-7,3-1 7,-7 0-8,2 1 7,2 1-13,-1-1 0,3 0 1,0-1 7,1 1 6,-1 0 0,0 0-8,-1-2 7,3 4-13,-2-4 0,3 2 8,-3-1-7,0 1 13,-3 0 0,-1 1-8,2 1-6,-4-2 14,2 0-7,-1 0 6,-3 1-13,0-2 7,2 1 0,-4 0-7,2 0 0,-2 1 1,0-1 0,2 0-1</inkml:trace>
  <inkml:trace contextRef="#ctx0" brushRef="#br0" timeOffset="2404">161 1467 2,'-6'0'2,"0"-2"0,-2 2-1,1 2 1,1 0-1,2-1 0,2-1 0,2 0 0,0 0 0,-2 0 0,2 1 0,-2-1 0,2 0 0,2 1 0,-2-2-1,0 3 1,0-2 1,0 0-1,0 0-1,0 0 1,0 0 0,0 0 0,0 1 0,4-1 0,-2 3 0,2-2-1,2 0 1,1 0 6,-1 0-7,4 2-1,3-2 1,16 1 6,-3 2-7,5-1 0,5 1 1,1 0-1,4-3 1,5 2-1,-1-1 7,5 2 6,2-2-8,1 0-1,5 1 1,2-1-9,2-2 15,4 0-2,5-1-1,3 1-7,-1 0 6,-38 0-13,6-1 14,3 1-8,-1 1 7,5-1-7,47 1 6,-6 0-7,-11 0 7,1-1 6,-5 0-8,-1 0 6,-3 1-20,0 1 14,-3 0-1,-3 1 0,-2-1-13,-2-1 21,-5 1-14,1-2 13,0 1-1,-2-1 6,2 1-29,-2-1 22,-1 0-1,-1 0 0,-2-3-8,-3 1 13,1 0-1,-3 0-14,-1 1 7,-3-3-7,3 2 7,-7 2-1,2-1-12,-2-4 7,-4 3 7,-2-2-1,0 2 0,-4 1-7,0-3 7,0 3-13,-4 0 14,-2-2-1,3-1-6,-3 2 6,2-1-6,-3 1 6,3-1-6,-2-1 6,2-2-12,-1 5 13,-3-3 0,4 0-1,0 1 0,-3-1-1,3-1-6,-2 1 13,-3 0-1,1 1-14,-3-1 14,1 1-20,0-3 14,-1 4 0,-1-1 6,-1 1-8,1 0 0,-3-1-6,2 1 13,3 0-7,-3-1 0,3 1-6,-3 0 1,1-2 7,-1 0 6,3 0-8,-3-1-6,5 4 7,0-2-6,-1-1 13,-1 2 0,-3-1-8,3 1-8,-3 2 9,1 0-7,-3 0 13,3-3 1,-3 2-9,1 0 1,-3 1 0,0 0 0,3-2-8,-3 1 8,-2 0-12,0 0 20,1 1 6,-1-2-8,-2-1-1,3 2-7,-1 1 0,-2 1 0,-2-1-6,2-1 8,1-1-8,-3 3 9,0 0-7,0-2 1,-2 1 1,0-1 6,-2 0 6,0 1-19,0-3 1,0 1-6,0 2 2,-2-1 1,0 1-2</inkml:trace>
  <inkml:trace contextRef="#ctx0" brushRef="#br0" timeOffset="3668">186 2317 2,'0'0'3,"0"0"-1,0 0 0,0 0 0,0 0 1,0 0-1,0 0 0,2 0 0,0 3 1,2-3-1,3 1-1,-1-1 7,0 1-8,0-1 0,0 1 7,5 0-1,7 2 5,3-2 0,-4 1-15,1-1 19,1 2-8,1-2 6,5 0-8,-2 0 13,4-1-3,4 0-9,-17 0 7,7 1-9,2 1 6,0-1-1,6-1-1,2 2 0,4 2 10,4-2-2,46 5-7,2 2 10,-44-7-8,7 3-1,6-1-15,2 1 7,6 0 7,2 1-2,74 6-1,-3-2 0,-5-2-7,-68-3 6,7-1 6,76 6-14,-11 0 0,-6 1 1,-10-4 6,-4 1 7,-64-6-22,6 0 8,0 1 14,62 3-8,-13-3-1,-12 2-13,-6-1 8,-12 0 0,-3-1 7,-5 1 0,-7-2 0,-9 1 5,-5-1-7,-5-1-1,-7 1-6,-10-1 7,-13-1-7,-3 0 13,-2 0-1,1 0-7,-1 0-6,-4 0 13,2 0-7,-2 0 0,-1 0-12,-1-1 20,-2-1-1,0 1-7,-2 0 6,-1-2-1,-1 1-13,0 0 1,0-1 14,0 1-8,0 0 7,2-1-1,-2 1-13,-1 1 13,5 0 0,-4-2 0,4 2-1,-2 0-21,2 0 22,-2 1-7,4-2 7,0 0 0,0 0-8,3 0 7,1-1 0,0 1-14,2 1 15,0-1-8,3-1-6,-1 1 14,5 1-7,-3-2 14,5 1-15,-3 1-7,5 0 15,-3-1 0,21-2-1,-1 2-1,-5-2-6,-2 2-7,-3-2 2,1 1 7,0 1-6,-4-1 7,0 1 6,4 0-7,0 0 7,-1 0-1,3 2-7,-2-1 8,-2 0-2,-12 0-14,1 1 16,3-2-9,-1 2 1,1-1 7,1-1-1,1 1-1,-3 1 6,3-1-7,-2 1 6,-1-3-7,-1 3-7,-1-1-5,-2 1 14,1 0-1,-1 0-6,-1 1-6,-1-1 14,-2 1-1,-2-1 0,3 2 0,-3-2-1,0 1-6,0-1-6,-2 1 14,3 0-7,-1 0 0,-2 0 0,0-1-5,0 2 13,0-1-7,3 1 1,-3-1 6,0 0 0,2 1-7,0-1-7,-2 0 14,-1 0-7,3 0-6,-2 0 14,-2 1-1,2-1-13,-2 0 13,0 1 1,0-1-9,0-1 1,-2 2 14,2-2-9,-2 0-6,0 0 6,2 0-20,-4 0 3,2 0-4,0 0-12,-2 1-3,-4 0 3,0-2 3</inkml:trace>
  <inkml:trace contextRef="#ctx0" brushRef="#br0" timeOffset="6154">1007 282 1,'2'-3'1,"-2"1"0,0-2 0,0-1 0,2 3 0,-2-1 0,2-2 0,-2 1 0,0 0-1,0 0 1,2 1-1,-2-2 0,-2 1 1,0 0 0,2 1 0,0 0 0,0 0 0,2 0 0,-2-1-1,2 0 1,0 0-1,3-1 1,-3 1 0,0-1 0,2 0 1,2-2-1,-4 4 0,0-2 0,2 3-1,1-2 1,-3 1-1,0-3 0,-2 0 0,2 1 0,2 3 1,0-3 0,-2 2 0,0 2-1,0 0 0,-4-2 0,2 2 0,2 0 1,-2 2 0,2 0-1,-2 3 0,2 3 0,5 5 0,-1 5 0,0 5 0,4 3 0,3 6 0,-1 1 0,1 5 0,1 3 0,3 2 0,-1 2 0,1 5 0,1 2 0,1 1 0,-1 5 0,-9-28 0,-1 6 1,4 5-1,-1 4 0,1 4 0,-1 1 0,-1 4 1,0 3-1,3 2 0,-5 2 1,0 2-1,0 1 0,1 0 0,-3 0 0,-2-1 0,2 1 0,-2-2 7,-2-1-8,3-1 0,-3 1 0,2-2 0,-2-1 1,2-3 0,0-1 0,0-2 0,0-3 0,3-2 0,-1-2 0,0-3 6,0-1-7,5-3 0,-3-2 1,0-5 0,2-2-1,1-3 0,-1-2 0,0-4 0,1-2 0,-3-5 0,5-2 0,7 4 0,-3-10-2</inkml:trace>
  <inkml:trace contextRef="#ctx0" brushRef="#br0" timeOffset="7439">2416 181 2,'-5'-4'2,"5"-3"0,-2-3 0,0 1 0,0-2 0,2 2-1,-2 0 0,2-2 0,-2 0 0,0-1 0,0 2 0,2-1 0,-2 1 0,0-1 1,2 3-2,-2 0 0,0 0 1,0 1 0,0 2 0,-3 1-1,5 1 1,0 2-1,3-1 0,-1 2 1,-2 2 0,2 3-1,0 5 1,2 4-1,0 6 0,0 7 0,0 5 1,2 4 0,5 4-1,-1 4 0,-2 5 0,3 4 0,-1 3 0,5 5 1,-1 6 0,3 5 0,-1 1-1,5 4 0,-3 2 0,5-2 0,-4 2 0,2 0 0,-3 3 0,-1 5 0,3-3 0,-5-2 0,-3-2 0,-1-2 0,-3-3 0,-4-4 0,0-4 0,-2 1 13,-2-6-2,0 0-14,2-6 14,-2 0-2,0-4-14,2-3 7,-2-4-6,4-2 13,-1-2-1,1-3-8,0-3 7,0-3-14,2-1 7,0-2-6,3-1 13,-1-2-13,-2-2 13,2 0-7,1-2 0,-1 1-6,-2 0 7,0-2 6,-2-1-13,3-2 7,-3-2 0,2 0-1,-6-11 0,2 2-6,0-1 7,-2-1 0,2 1-6,0-2 0,-2-1 1,0-2-1,2 2 1,-2 0 0,2-3 0,1-5 0,-1 0-1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6:39.90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291 149 1,'-8'-8'3,"2"-2"-1,-2 0 0,-1-3-1,-1 1 1,0 1 0,1-1-1,-1 2 0,2-1 0,-1 0 0,1 0 0,0 2 0,0 2 0,-1 1 1,1 1-2,0 2 1,0 3 0,-3 4-1,-1 5 0,-1 5 0,1 5 0,0 8 0,-3 6 0,3 9 0,-3 9 1,5 7-1,0 7 1,-1 6-1,5 3 1,0 7-1,2 3 0,4 3 1,6 0 0,2-2-1,5-2-1,3 0 2,5-1-1,4-1 0,4-3 0,2-2 0,6-2 0,4-3 0,5-5 0,1-2 0,5-4 0,6-4 0,2-4 0,6-4 0,0-5 0,2-3 1,1-7 0,3-5 0,7-6-1,1-8 7,7-5-8,0-8 1,4-6 0,2-4 0,4-6 0,1-4 0,3-3 6,-2-4-7,1 0 0,-3-6 7,-2 1-7,-4-3-1,2 0 1,-4-1 6,-2-2 0,-5 0-7,-5-1 0,-5-3 0,-3 0 1,-7-1-1,-4-1 1,-7-3 0,-3-2 0,-7-3 0,-4-2 1,-6-2-1,-4-1 1,-4 0 0,-4-2 6,-7 2-7,-6-2 0,-4 1 6,-6 0 0,-6-2-7,-7 0 6,-24-57-7,-9 18 0,21 55 1,-6 2 0,-4 0 0,-4 3 1,-7 1 0,-4 3 0,-4 1 1,-8 3 0,-6 2 0,-3 4-1,-5 3 0,-3 1 1,-4 4-1,-4 4 1,-4 4-1,-2 3 1,-5 4 0,1 5 0,0 3 0,-3 4 6,-1 5-7,1 4 0,3 6 0,2 2 1,3 2 0,8 5 6,5 3-7,4 2 0,7 2 0,8 1-1,6 2 0,4-1 0,9 2-1,7-2 1</inkml:trace>
  <inkml:trace contextRef="#ctx0" brushRef="#br0" timeOffset="655">515 994 3,'-4'-1'3,"-3"0"0,3 0-1,-2 1 0,2-2-1,2 1 0,2 1 0,0 0-2,2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6:47.66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1521 2,'-2'-1'3,"0"-1"0,4 1-1,-2 0 0,0 0 0,2 1 0,2 0 0,2 1 0,0-2-2,3 2 2,-1 0-1,0-1 0,0 0 0,3 1 0,-3-1 0,2 0 0,-1 2 0,1-1 0,0 0 0,3 0-1,-1 0 0,5-1 7,-5 1-7,3 3 6,1-3-7,5-2 7,4 2 5,1-1-8,-11-1 7,6 1-8,1-1 6,7 1-7,4 0 0,7 1-1,47-1 13,-1 2-8,-44-1 7,7 1-9,3-1-7,2 1 13,2 0-1,2 0-13,2 0 13,60 1-1,-9 1-13,-7-3 13,-55-2 6,5 1-2,0 0-14,4 0 13,0-1-2,2 0-13,60-3 13,-15 2-7,-8-1 0,-6-1-7,-51 1 14,3 1-8,1 1 0,-1 0-12,0-2 20,3 1-13,-3 0 13,1-1-8,-1 0 0,1 1-6,-1-2 7,1 1-6,36-2 7,-5 2-7,-13-1 7,-2 2 0,-4-2-13,-5 1 8,-1 2-6,-27-1 7,1 1 0,1 0 7,0 0-7,2 1 7,0 0 5,0 0-7,0 0-7,0 1 7,-1-1-13,-1 0 1,2 1 14,-2 0 5,25 2-1,-7-2-13,-6 0 13,-6 0-27,-2 0 15,0 2 13,-4-2-14,-4 1 7,-3 1-13,3-3 8,-7 0 6,3 0 0,-3 0-13,-1 0 7,-3 1 13,1-1-14,1 0 7,-4 1-7,3 0 6,-5 0-6,0-1 6,0-1 0,-2 0 6,0 1-7,1 0 6,1 0-8,-2 0-6,2 0 13,-2 0-13,2 0 7,1 0 0,-1 1 7,0-2-15,2 1 1,-3-1 14,-1 1-14,2 0 7,-2-1 0,-2 1 0,-2 0 0,2-2-7,-2 1 1,0 0-6,-2-1-6,0-1 3,-2 1 0,-2-1 0</inkml:trace>
  <inkml:trace contextRef="#ctx0" brushRef="#br0" timeOffset="1259">4339 1263 3,'2'-5'3,"-2"0"0,4-1 0,0-2-1,3 1 0,-3 2 1,0-4 0,4 1-2,-2 1 7,0 1-8,1-1 1,-3 3 6,0 0 5,4 0-1,0 0-1,-5 3-2,-1-1-1,2-1-7,-2 0 6,-2 1 6,-2-1-1,4 2-8,-2 0 6,-2 0 5,0 0-8,-5-2 6,1 2-2,-2-1-1,0-1-1,-3 0-14,1 1 7,0-1 0,-3 2 6,-1 0 0,1-1-1,-1 4-1,6-4-13,-3 2 13,1 1-13,2-2 14,2 1-1,1 0-7,1-1 0,4 1-6,0 1 14,2-1-1,-2 0-7,0 0 7,0 0-1,2-1-1,7-1-6,-7 0 0,4 1 7,-2-1-7,2-2 0,0 2 1,3-2-6,-5 1 0,0-1 2,4 3 7,-6-1 13,0-1-15,0 0 13,-2 2-8,0 1 6,3-1-2,-3-2-6,0 2 5,2 1-7,-2 1 6,2 2 0,-2 0-1,0 6-1,0 3-13,0 4 1,2 3 14,2 0-1,-2 1-1,-4 4-6,2-1-6,2 1 13,0 0-13,0 0 14,-2-2 5,2 1-20,-2 1 7,2-3 7,-2 0-13,2-3 1,0 0 1,3-3-1,-3-2-10,-2-2 8,0-2 1,2-2 0,-2-1-4,0-2-5,0-2 15,0 0-14,-2-2 3,0-2 2,2 0 1,0-4 0,0-1 2,0 0 2,2-2 0,-2-2 0,0 1 1,6-3 0,0 0 1,2 2 1,-2 0 0,1-1 1,1 1 0,-2-1 1,0 1-1,-2-1 1,3 1 0,-1 1 0,-2-3 0,-4 2 0,4 0 0,-2 1 1,-2-2-1,0 0 1,-2 2 0,0-1-1,0 0 1,-4 2 6,2 0-7,-5 0 0,-3 2 1,2 1 6,-3 2-8,-1-1 1,-1 3 0,-1 0 7,-3 2-1,3-1-1,-3 2-7,0 2 7,3 0-7,-3 2 0,3 1 1,1 1 0,3 0 1,1 2 0,3 1 0,4 0 0,2-1 0,6 2 6,0-1-6,2 3 0,3-2-1,5 3 1,1-1 0,3 1 0,5 0 0,0 1 0,2 0 0,1 0 0,-3 1 1,0-1 0,-2 0 0,-1-1 0,-5-1 6,-5-1-7,3 0 0,-5-2 0,-6 0 7,-2-2-7,-2 1 0,-4-1 6,-7-2-7,-3-1 7,1 1-1,-3-3-6,-5 1 6,-2 0 0,2 1 0,-2-4-9,11-1 2,0 0 7,-3-1 6,0 1-8,3 0-7,-1-1 7,3 0 0,0 1 0,1-2-7,5 1 7,0-1-7,2 0 0,2-2 1,4 2-1,6-8 2,4 2 0,3 3 0,6-4 0,5 2 0,6-1-1</inkml:trace>
  <inkml:trace contextRef="#ctx0" brushRef="#br0" timeOffset="2235">4780 1345 1,'0'-6'3,"2"-1"0,-4 0 0,2 0 0,0 0-1,0 3 0,-3-2 0,3 2 1,-2 2 5,2 1-1,0 1-7,0 0 6,0 0 0,0 6-1,0 1-8,2 2 8,1 4-1,-1 0-1,2 2 1,-2 1-1,2 2-1,0 0 0,2 1 0,-2-1 0,3 1-1,-1 0 0,-2-2 0,0 3 0,0-3 0,0-1-8,0 0 2,3-4 0,-3 1 0,2-4 1,-2 1 0,0 0 0,-6-3 0,6-2 0</inkml:trace>
  <inkml:trace contextRef="#ctx0" brushRef="#br0" timeOffset="5007">4174 1185 2,'0'-5'4,"-3"3"-1,6-3 0,-1 4 0,-2 0 0,0 0-1,-2-1 0,4 2 0,-2 0-1,0 4 1,2 4-1,0 5 6,4 0 0,-2 2-8,0 1 13,2 4-14,-1 1 13,-1 0-1,-2 1-2,6 1-7,-4 0 6,4 1-1,-1-2-7,-1 0 0,-2 1 7,2-2-14,-2-1 14,-2 1-7,0-5-6,-4-1 7,4 0-6,1 0 7,-3-4-7,0-2 1,0-1 0,2-3 0,0 1 1,0-3 0,0-3-1,0 0 1,0-1-1</inkml:trace>
  <inkml:trace contextRef="#ctx0" brushRef="#br0" timeOffset="5293">4184 1208 2,'-4'-11'3,"0"0"0,2 0 0,-3 1 0,3 1-1,4-2 0,0 3 0,1 0 1,5 2-1,2-2 0,0 4-1,5 2 6,6 0-7,-1 1 0,1 6 0,6 1 0,0 2 0,2 2 0,0 0 0,0 3 0,-2 0 0,-1 3 7,-3-1-8,0 1 0,-2 1 0,-5 0 1,-1 1 6,-5 0-8,0 1 1,-3-2 0,-3 1 0,0-1 0,-2 1 0,-6-3 1,0 1 6,-5-1-7,1-1 0,-4-1 7,-1-2-7,-5 1 0,1-3 0,-2 1 0,-1-4 0,-3 0 0,0 3 7,0-5-8,-3-1 1,-1-1 0,4 0-1,0 1 0,5-2 0,1 0 0,1 0 0,3-1-1,5 0 0</inkml:trace>
  <inkml:trace contextRef="#ctx0" brushRef="#br0" timeOffset="5771">5112 1353 1,'9'-6'3,"-3"1"0,-2-2-1,0-3 1,0 1 0,-2-1-2,1-1 1,-6 0-1,3 0 2,3-1-1,-8 3 0,-1-1 6,2 2-1,0 1-7,-6 1 0,-1 0-1,-1 1 7,-1-1-1,-1 3-7,-3 2 7,1 1-1,-3 1-7,1 1 7,-5 2-7,2 2 7,-2-1 7,1 5-9,1-1-7,0 0 0,5 2 9,-3-1-1,5 1-1,1-1 6,3 2-7,2-2 6,1 2-7,5 0 6,4-1 0,5 1-14,1-1 1,4 1 14,3-1-14,1-1 1,5-1 1,0 1 7,1-2 0,1 0 6,0 1-1,0-1-14,-1-1 1,1-1 7,-2-1-6,-2 1 0,-1-1 1,-5 0-1,-1 0 2,-6-2 0,0 1 1,-4 0 6,-2 0-7,0 0 1,0 5 6,-4-1-6,0-2-1,-2 1 1,0 1 7,-3 1-1,-1-1 0,-2-1 0,-1 1-1,1 0-1,-3-1 0,3-1 0,-2 1 0,-1 1-1,1-4-6,-3-1 0,9-3 1,-3 0 7,1 0 0,-2 1 5,-3 1-1,1-2-13,-1 0 1,1-3 0,-1 1 7,1-2 0,-3 2-6,5-3 0,-3 2 0,3-2 0,2 0 0,-1-1 1,3 0-1,4-1 0,-6-5 0</inkml:trace>
  <inkml:trace contextRef="#ctx0" brushRef="#br0" timeOffset="6535">5170 1316 1,'2'-5'2,"3"0"1,-3-1-2,2 0 1,0 0 0,2 0-1,-4 1 1,0-1 0,0 1-1,-2 0 0,0-2 0,0 3 2,-2-2-2,0 3 0,0-3 0,-2 0 0,-2 0-1,0 4 1,1-2 0,-3-2-1,-2 2 1,-3-1 0,3-1-1,0 2 0,-3-2 0,-1 0 1,-1 4-1,3 1 0,0-2 0,-3 2 0,1 1 0,-1 1 0,3 0 0,-3 3 0,3-1 0,-1 3 0,1 0 1,2 2 0,1 1-1,1 3 0,2-1 0,2 0 0,2 1 0,0-1 0,2 2 0,2 0 0,2-1 0,2-1 0,0 3 0,3-2 0,-1-2 0,2 2 0,3-3 0,3 2 0,-1-2 0,-3-1 0,2-1 0,1 0-1,2-1 1,-1 1 0,-1-1 0,1 0 0,-4-1 0,3 1 0,-5-1 0,1-2 0,-1 3-1,0-1 1,1 1 0,-5-4 0,2 3 0,-2-1 0,3 0-1,-5-2 1,2 3 0,-2-3 0,0 1 1,-4 2-1,4 0 0,-4-1 0,2 1 0,1 0 0,-3-1 0,0 1-1,-3-1 1,-3 1 0,2 0 0,0 0 0,-2-1 0,-2 2 0,-1 0 0,1 1-1,0 0 1,-5-1 0,3-2 0,-5 0 0,3-1 0,-2 1 0,-3 0 0,-2 2 0,5-2-1,-1-1 1,-3-2 1,-1 2 0,5-3-1,-3 0 0,3 1 0,-1-1 0,3-2 0,-1-2 0,1 2 0,2-2 0,-3 2 0,5-2 0,-2 2 0,1-1 0,1-1 1,0-2-1,2 1 0,-3-2 0,3 2 0,0 1 0,0 0 0,-3 0 0,1 1 0,2-2 0,2 0 0,-4 3 0,1 1 0,3 0 0,0 0 0,0 1 0,0-1-1,2 1 0,-2 1 0,4 0-1,-2-1 1</inkml:trace>
  <inkml:trace contextRef="#ctx0" brushRef="#br0" timeOffset="9999">1869 1560 1,'0'0'3,"0"-1"-1,3-2 0,-1 0 0,2-1 0,-2 1-1,2 1 0,0-1 1,0-1 0,-2 2-2,2-1 2,-2 0 0,3-1-1,-1 2 0,0-1 0,0-1 0,-2 2-1,-2-1 1,2 0-1,-2 1 0,0-1 1,0 0 0,-2-3 0,2 0-1,0 2 0,-2-2 1,0-1-1,2-1 0,-4-1 0,2 1 0,0-1 0,-2-3 0,1 3 0,1-3 0,0 0 0,-2-3 1,0-1 0,2 0 0,0-1-1,-2-2 0,2-3 0,0 0 0,2 0 0,-2-3 0,0-1 0,-1-2 0,3-1 0,0 0 0,0-2 0,-2 0 0,0 0 7,0 2-7,2-1 0,0 0-1,-2 2 0,0-2 0,2 0 1,0 1 0,2 0 6,-2 3-1,2-1 0,0 1-7,-2 1 6,0 1 0,0 0 7,0 2-15,0-1 7,0 2-1,0 0 6,2-1-1,-2 0-13,0 0 13,0 0-1,2 1 0,-2 2-14,0 2 14,3-2-7,-3 3 6,0 0 1,0 2-2,2 0-1,-2 1-13,0 3 15,2 0-9,-2 3 9,2 1-8,-2 1 7,0 0-14,2 2 2,0-1 14,-2 2-1,0-1-7,0 1 7,0 0-1,0-1-1,0 2-6,-2-2 13,0 0-8,4 0 0,-2 1 0,2-1-1,-4 1-12,2 1 1,0-2 7,0 2-5,0 1 7,0 0 6,0 0-7,0 0 7,-2 0-13,2 0 0,0 0 8,0 0 6,0 0-7,0-1 7,0 1-7,0 0 0,0 0-6,-2-5 7,0 2 6,0 0-7,2-2 6,-3 1-13,3 3 14,-2-3-1,0 1-7,0 0 0,2 0 1,-2 1 0,2-1-6,-2 1 13,2-1-1,0 1 0,0-2 0,0 2-8,0-1 7,0 1-14,0-1 16,0-1-9,0 1 1,0-1-6,0 2 7,-2-2 0,2 2-6,0-3 14,0 2-8,0-2 7,0 2-13,0-2 0,-2 0 20,2 1-14,0 0 6,0 0-7,0-2 7,0 1-7,0-1 8,2 2-2,-4-1-1,2-1-13,2 2 15,-2-1-1,0 1-1,2 1-14,-2 0 3,0-2 13,0 1 0,0 1 5,0-2-1,-2 2-7,4 0-1,-2 0-6,0-1 7,-2 1 6,2 1-1,2-2-1,0 2 0,-2-1-1,2 2-1,-2 0 6,2 0-8,-2 0-6,-2 0-6,2 1 7,0 0 7,0 0 0,0 0-1,0 0-13,-2 4 14,-2 3-13,0 1 7,-2 3-7,-3 1 2,1 0 14,-2 1 0,-5 2-22,3 0 22,0 3-1,-3-1 0,1 2-1,-3-2-7,-2 1-7,5 0 15,-3 0-1,3-1-7,-3 1 6,-1 0-13,1 1 0,5 2 2,-3-3 7,3-2 7,2-1 0,1-3-2,1 1-1,2-3 0,0 1-7,4-3 7,-1-1-13,3-2 13,3-2 0,1-1 6,2-4-8,2-1-6,0-1 0,7-1 7,-3-5-13,3-1 8,-1-2 0,3-3 0,-1-1-7,1-2 2,-1-6-6,1 2 2,0-2 1,-1 1 2,1 1 1,-1 1 7,-1 0-6,1 0 0,-1 4 1,-1-1 0,-1 2 0,-1 2 2,-2 2 0,1 1 7,-3 2-1,-2 2 1,0 0-1,1 2-7,-1 1 0,-2 1 8,-2 0-8,2 2 8,-2 1-1,0-1 6,-2 1-8,2 1 0,-2 1 6,0-1-1,0 2-7,2 1 7,2 2-14,1 1 8,-1 1-6,2 2 7,0 1 6,0 3-7,-1 0 0,5 1-7,0-1 7,-2 2 7,1 1-14,3 2 14,-4-2-14,1 0 7,1 0 7,-2-1-1,3-1 6,-5 0-2,0 3-14,4-1 1,-1-1 6,1 1 0,-2-1 0,-1 2-1,1-3 12,0-4 0,-4 4-3,2-2-8,1 1 6,-1-1-13,-2-1 13,2-1-1,-2 2-14,0-3 1,1 1 13,1-4-7,-2 0 7,-2 0-16,0 0 9,-2-3-1,0 1 8,2-3-2,0-2-1,0 2-7,-2-1-6,0 1 7,0-1 1,0 0 0,0 0-8,0 0 2,2-1-5,0-1 14,-2-3-13,2-1 7,3-3-13,-3 0 2,0-1 2,2 2 0,-4 0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7:00.1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403 118 1,'2'-2'3,"-2"-1"-1,-2 1 0,2-2 0,2 2 0,-2-1 0,2-1 0,-2 2 0,0-2 0,2 1 0,0 0-1,0 0 0,2-1 0,-2 0 0,3 2-1,-1-1 1,0 2-1,-2 0 1,0 0-1,0 1 1,-2 0 0,0 1-1,0 1 0,-2 4 1,0 4 0,-2 3 0,-2 1-1,-3 5 1,-1 2-1,-3 1 0,1 2 0,-2 2 0,-3-2 7,1 5-1,-3 2-7,2-1 0,1 4 6,-5-2 0,0 1-1,1 0-7,-1-2 1,2-1 0,-1-1 0,-1-2 0,2-2 7,3-1-1,-3-1 0,5-2 0,-1-4-9,-1-3 2,3-1 0,3-1 7,4-4-7,2-1 0,0-4 1,4-2-1,-2-1 0,-1-2 0,8-3 0,-3-2 0,4-2 0</inkml:trace>
  <inkml:trace contextRef="#ctx0" brushRef="#br0" timeOffset="537">221 210 1,'0'-3'2,"0"2"0,0 0 0,0-4 0,2 3 0,-2 0 0,0-2-1,0 2 1,2 0-1,0-2 0,-2 3 0,0 1 0,0-1 1,2 1-1,0 0 0,-2-3 0,0 3 0,0 0 0,0 0 0,0 0 0,0 0 0,0 0-1,0 0 0,0 0 1,0 0-1,0 0 0,0 2 0,0 0 0,2-1 0,0 1 1,0 1 0,0-2-1,1-1 0,1 0 0,0 0 0,4 0 1,0-1-1,3-4 0,1 2 0,3-3 0,-1-1 0,5 1 0,-1-3 0,3 2 0,0-3 0,-1-1 0,3 2 0,-2-2 0,1 2 0,-3-1 0,0 2 0,-3-1 0,3 2 0,-3-1 0,-5 0 7,1 1-8,-1 1 0,-3-1 1,-2 2 0,2 2-1,-4-1 1,1 1 0,-5-2 0,2 3 6,0 0-7,-2 0 0,2 4 0,-2-4 7,0 4-7,0-2 0,-2 0 0,2 0 0,0 0 7,0 0-1,0 0-7,0 0 0,0 0 0,0 0 7,0 0-8,0 0 1,0 0 7,0 0-8,0 0 1,0 0 1,0 0-1,0 0 7,0 0-7,2 0 1,-2 1-1,0-2 1,4 1 0,-4 1 0,0-1 0,0 0 1,-2 1-1,2-1 7,-2 6-7,0 1-1,4 1 1,-4 3 0,0 2 0,0 2 7,-1 2-7,1 0-1,-2 2 1,-2-1 0,2 2 7,0 0-8,-2 0 1,-1-2 0,1 2 0,0 2 0,0-2 0,2-2 7,-1 1-8,1-3 1,0-2 7,2 1-8,-2-1 1,2-2-1,0-2 1,0 1 0,2-3 0,0-1 1,0-2 0,-2-2 0,4 0 0,-2 0 0,0-2-1,0-1 1,2 1 6,-2-1-7,2 2 0,-2-1 0,0-5 0,2 4 0,-2-1 0,0 1 7,0 0-7,0 0-1,0 0 8,0-1-1,2 0-7,-2 2 0,-2-1 0,2 0 1,0 0-1,0 0 7,0 0-7,0 0 0,0 0 7,0 0-7,0 0 0,0 0 7,0 0-7,0 0 0,0 0 0,0 0 1,0 0 0,0 0 6,0 0-7,0 0 1,0 0 6,0 0-7,0 0 0,0 0 7,0 0-7,0 0 0,0-1 1,0 0 0,-2 1 6,2 0-7,0-2 0,0 2 1,0 0 0,0 0 0,0 0 0,0 0 7,0 0-7,0 0-1,0 0 7,0 0-7,0 0 1,0 2-1,2-4 7,0 4-7,-2-4 1,2 2 6,0 0-7,-2 0 0,2-1 1,-2 0-1,0 2 7,4-2 0,-4 1-7,0 1 0,2-1 0,1 0 0,1 0 0,-2 0 7,2 1-7,-6-2 1,2 1 0,0-1 0,0 1 0,0 0 6,0 0-7,0 0 0,0 0 1,0 0 0,0 0 0,0 0 7,0 0-1,0 0-1,0 0-7,0 0 0,0 0 7,0 0-6,0 0 0,2 0 0,-2 0-1,0 0 1,0-2-1,2-2 0,-2 3-1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7:05.81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39 33 1,'-2'0'3,"2"0"-1,0 0 0,0 0 1,0 0-1,0 0 0,-2 1-1,-2 4 0,2-2 0,-2-1 0,0 1 0,2-1 1,0 0-1,-3-1 0,3 1 0,0-2 0,0 1 0,2 1 0,-2-1-1,2-1 0,0 3 0,0-2 1,-2 0-1,2-1 1,0 1 0,0-1 0,0 0-1,0 2 0,0-2 0,-2 0 0,2 0 7,2-2-7,-2 2-1,2 2 1,0-2 0,0-2-1,-2 2 1,4 2 6,1 1-7,3-3 0,6 1 7,3 0-1,4-3-1,1 2 7,7-4-8,0 0-1,2-1 0,2 0 0,-2 2 0,5-2-8,-3-1 2,0 1-1,0 0 2,-17 3 0,1-2 1,2 2 0,-3-2 0,3 2 0,-3 0 7,3-1-1,-3 1-7,-1 1 1,1 0 0,-1 1 7,-3-2-1,1 1-7,-3 0 1,0 1 0,-3 0 0,-1 0 7,0 0-7,-2 0 6,2 0-7,-4 1 1,3 0 0,-3-1 0,0-1 1,0 2 0,-2-1 0,2 2 0,-2-1 0,0-1 0,2 0 0,-2 0 0,0 0 1,2 0-1,-2 2 7,0 0-1,2 0-7,0-1 0,-2 0 0,2 1-1,4 1 0,1-1-1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7:15.9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8 1,'0'0'3,"0"0"0,0 0-1,0 0 0,0 0 0,0 0-1,0 0 0,2 0 0,-2-1 0,2-1 0,-2 1-1,2 0 1,-2 1 0,0-2 1,-2 1-2,0 1 0,2 0 0,0 0 1,0 0-1,0 0 0,0 0 0,0 0-1,0 0-1,0 0 1</inkml:trace>
  <inkml:trace contextRef="#ctx0" brushRef="#br0" timeOffset="4522">4182 1540 2,'0'0'3,"0"1"-1,0-1 0,0 0 0,0 0 0,0 0 0,0 0 0,0 0 0,0 0-1,0 0 1,0 0-1,0 0 0,0 0 0,0 0 0,0 0 0,0 0 0,0 0-1,0 0 0,0 0 0,0 0 0,0 0 0,0 0 0,0 0 0,0 0 0,0 0-1,0 0-1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6:27:21.53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0 187 1,'2'0'2,"1"2"0,-1 1 0,2-1 0,-2-3-1,0 3 0,-2-2 0,0 0 0,2 0 0,-2 0 0,0 0 0,2 1 0,-4-1 0,4 0-1,-2-1 0,0 1 0,0 0 1,0 0-1,0 1 1,0 0-1,0 1 0,0-2 0,0 0 0,2 0 0,0 1 0,0-1 0,0 0 0,2 1 0,1 0 0,1 3-1,0-4 0</inkml:trace>
  <inkml:trace contextRef="#ctx0" brushRef="#br0" timeOffset="910">824 146 1,'-7'-4'2,"-3"1"0,0 0-1,-1-2 0,3 2 0,-2 1-1,-1 4 1,1-1 0,-4-1 0,-1 3 0,-1 2-1,-3 0 0,-4-1 1,0 2-1,-1 1 0,-1 0 0,2 2 0,-4-2 0,2 3 1,1 0-1,-1-2 0,0-1 0,6 4 0,-1-3 0,1 2-1</inkml:trace>
  <inkml:trace contextRef="#ctx0" brushRef="#br0" timeOffset="1585">457 131 1,'-8'0'1,"2"2"0,-2 1 0,-5 0 0,7-2-1,-2 3 1,-2-1-1,1 2 0,-1 3 1,-3-1 0,-1 1-1,0 3 0,-3-1 0,3 2 0,-1 1 1,1-2 0,-1 1-1,1 2 0,-1-1 0,1 1 0,-1 0 0,-1 1 0,-1-1 0,1 0 0,1-3 0,1 2 0,-1-1 0,1-1 0</inkml:trace>
  <inkml:trace contextRef="#ctx0" brushRef="#br0" timeOffset="1939">985 0 1,'-4'0'2,"4"0"0,-4 0-1,-1 2 0,-5 4 0,0 0 0,-3 1 0,1 1 0,-2 2 0,1 2-1,-1 0 1,-1-1-1,1 2 0,-3 2 1,1-1-1,1 1 0,1 1 0,-1 2 0,1-2 0,1 0 0,-1 0 0,1 0 0,1-2 0,0 0 0,3-3-1</inkml:trace>
  <inkml:trace contextRef="#ctx0" brushRef="#br0" timeOffset="2261">1384 81 2,'-14'7'1,"-3"1"0,3 0 0,-1 2 0,3-1 0,1 0 0,-3 3 0,4 0 0,1 0-1,-3 0 0,6 3 0,-3-3 0,5-1 0,0 1 0,2-3 0,0 1 0,0 0 0</inkml:trace>
  <inkml:trace contextRef="#ctx0" brushRef="#br0" timeOffset="2483">1752 80 1,'0'1'2,"-2"-1"-1,0 1 1,0 3 0,-4-1-1,0 2 0,-3 2 0,-1 1 0,-2 1 0,-1 3 0,3 1 0,-5 0 0,3 0-1,-5 3 0,5-1 1,0 0-1,-1 1 0,1-1 0,-3 0 0,3 0 0,-1 2 0,1-3 0,0 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4:57.60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379 17 1,'0'-4'2,"0"1"0,2 1 0,-2 0-1,-2-2 0,2 4 0,0-1-1,0 0 0,-3 1 0,1 0 0,2 1 1,0 0 0,0-1 0,0-1 0,0 1 0,0 0-1,-2 0 0,2 0 0,0 0 0,0 1 0,-2 3 0,0-2 0,0 2 0,0-1 1,-2 2-1,0 0 0,-2 2 1,-1 3 0,3-2 0,-2 0 0,0 4-1,-2-1 0,-3 2 0,1-1 0,2 1 0,-5 0 2,3 1-2,-3 2 1,1-1-1,0 0 1,1 0-1,-1 0 1,-3-1 0,1 1-1,2 0 0,1-2 0,-3 0 0,1 0 0,3-1 0,0 1 0,-3-1 1,1 2-1,1-4 0,3 1 0,-2-1 0,2 1 0,1-3 0,3-1 0,-2 1 1,2-2-1,0-2 1,0 3-1,-1-3 0,3-1 0,-2 0 0,2-2-1,0 0 1,0-1 0,2-1 0,0 1 0,0 0 0,0 0 0,2 0 0,-2 0 0,0 0-1,0 0-1</inkml:trace>
  <inkml:trace contextRef="#ctx0" brushRef="#br0" timeOffset="625">360 20 2,'0'3'1,"2"2"0,-4-1 0,4 5 1,-4-4-1,0 2 0,2 3 1,-2-2 0,2 1-1,-2 0 0,0 2-1,0-2 1,2 3-1,-2 1 1,-3-1 0,3 2 0,0 0 0,0 1-1,0-1 0,0 0 0,0 3 0,2-2 0,-2-1 0,2 0 0,0-2 2,-2 2-1,2-1-1,0 0 1,0 1-1,0-1 0,2-2 0,-4 2 0,4-2 0,0 0 1,-2 1-1,2-2 1,-2 2-1,2-3 0,0 1 0,-2-3 0,2 0 0,0 1 0,-2-1 0,2-2 0,-2 1 1,2-1 0,-2 0 0,0 0-1,0 0 0,3 0 0,-3-2 0,-3 2 0,6-3 0,-3 2 0,2-1 0,0 2 0,-2-4 0,0 0 0,2 0 0,-2 2 0,2-3 1,-2 1-1,2 0 0,-2 0 0,-2 0 1,2-1-1,0-2 0,0 2 0,0 0-1,0-1 0,0-3-1</inkml:trace>
  <inkml:trace contextRef="#ctx0" brushRef="#br0" timeOffset="1177">166 342 1,'-5'0'2,"5"0"0,0 0 0,0 0-1,2 0 0,1-1 0,-3 1 0,0 1 0,0-1 0,0 0 0,0 0 0,0 0 0,0 0-1,0 0 0,2 2 1,-2-1 0,4-1 0,2 3-1,0-3 1,0 1-1,1 0 0,1-1 0,-2 0 0,2-1 0,-2 0 0,3 1 0,-3 0 2,2 2-2,1 0 0,-1-1 0,0 1 0,-2-2 1,0 0-1,1 1 0,-3 0 1,2-1-1,-2 2 0,2-1 0,1-1 0,-3 2 0,2-1 0,-2 1 0,0-1 0,-2 0 0,0-1 0,0 0 0,3-1 0,-3 0 0,0 2 0,-2 2 0,2-1 0,-2-2 0,2 0 0,-4 0 0,2 0 0,0 0 0,0 0 0,0-1 0,0 1 0,0 0 0,-2-1 0,4 3 1,-2-2-1,0 0 0,0 0 0,0 0 0,0 0 0,0 0 0,0 0 0,0 0 0,0 0 0,0 0 0,0 0 0,0 0 0,0 0 0,0 0-1,0 0 0,0 0 0,0 0-1,0 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5:21.72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38 1,'0'0'1,"0"0"1,0 0 0,0 0-1,0 0 0,0 1 0,-2 0 0,2-1 0,0-1 0,0 1 0,0 0-1,0 0 0,0 0 1,0 0-1,0 0 0,0 0 0,0 0 0,0 0 1,0 0-1,2 1 1,2-1 0,1-1-1,1 0 0,4 0 0,1-1 0,-1 1 0,2 0 1,3 0-1,18-4 0,0 3 0,-2-3 0,-2 3 0,2-1 0,0-1 0,-2 1 0,-2 0 0,0 1 0,-5 1 0,3 0-1,-2 1 1,0 0 0,-5-2 0,-1 2 0,-3 2 1,-1-1-1,-3-1 0,1 2 0,-5 0 0,-2 2 0,0-4 0,-2 0-1,2-1 1,-2 2 1,-2-1-1,2-1 0,0 2 0,-2-1 0,0-1 0,0 1 0,0 0 0,0 0 0,0 0 0,0 0 0,0 0 0,0 0 0,0-1-1,-2-2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1:17.35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 6 1,'0'0'2,"0"0"-1,0 0 1,0 2-1,-2-2 0,2-1 0,-2 2 0,2 0 0,0-1 0,0 0 0,0 0-1,0 0 1,0 0 0,0 0 0,2-2 0,0 0 0,1 0-1,-3 1 1,2 2-1,0-2 1,2 1-1,0 0 0,2 0 0,0 0 0,-2-1 0,3 1 0,-3-1 0,2 3 0,2-3 0,1 2 0,-3 0 2,0-1-2,4 3 0,1-4 0,-3 3 0,4-1 0,1-1 0,-3 0 0,3 1 0,-1 0 0,2 2 0,-1 0 0,1-3 0,3 1 1,-1 1 0,3 1-1,4 0 0,-5 1 0,5-2 1,2 2 0,0-2-1,4-1 0,-4 0 0,3 2 0,1-1 0,0-1 0,2 0 0,-2 2 0,0-1 0,0 0 0,0-2 0,-2 3 1,0-2-1,-2 1 0,0-1 0,-3 2 0,1-2 0,-2 1 0,-3 3 0,1-3 0,0 0 0,-1 2 0,-1-2 0,-1 3 1,1 0 0,-5-2-1,3 2 0,-1-2 0,3 1 0,-7-1 0,3 1-1,-3-3 1,0 1 0,3-1 0,-3 3 0,-4-2 0,5-1 1,-3 2-1,0-3 0,2 1 0,-3 0 1,3-1-1,-4 0 0,3 0 1,1-1-1,-6 2 0,4-1 0,-2-1 0,1 1 0,1 1 0,0-1 0,3 0 0,-3 1 0,2 0 0,-4-1 0,3 3 0,-1-1 0,0-2 0,0 1 0,-1 1 0,-1 0 0,0 0 0,0-1 0,0 0 0,3 0 0,-3-1 0,-2 0 0,-2 2 0,0 0 0,2-2 0,-2 0 0,1 1 0,-3 0 0,2-1-1,0 1 0,0-1-1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5:10.56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829 1467 1,'4'0'2,"4"-1"0,2-1 0,1-1-1,1-1 0,17-4 1,4 1-1,-2-2 0,4 2 0,0-1 0,-18 5 0,4-2 0,-1 1 0,1-1-1,2 0 0,2 1 0,-3-1 0,3 0 0,0 2 0,-2-1 0,-3 1 1,3-1-1,0 2 0,-2 0 0,-1-1 0,-1 2 1,0 0-1,-1-1 0,-3 2 0,1 0 0,-1 0 0,-1 1 0,-1 0 0,-3-1 0,2 1 0,-3 0 0,-1-1 0,-2 2 0,2 0 0,-1-1 0,-3-1 0,2 1 0,-4-1 0,2 1-1,0 0 0,-2-1 0</inkml:trace>
  <inkml:trace contextRef="#ctx0" brushRef="#br0" timeOffset="642">845 1699 2,'6'0'1,"1"0"1,1-2-1,2 1 0,0-1 0,17-3 0,2-1 0,0 0 0,0 0 0,2-1 0,4-3 0,-18 6 0,4-2 0,3 0-1,5-1 1,-2 0-1,4 0 0,0 0 0,0 0 1,0 1-1,0-1 0,0 2 0,-2 0 0,-2 0 0,-2 1 0,0 0 0,-2 2 0,-3-2 0,-1 3 0,2-1 0,12 0 0,-4 0 0,-7 2 0,-5-2 0,-3 1 0,-1 2 0,-3 1 1,-1-4 0,-3 2-1,0 1 0,-4-1 0,0-1 0,-2 1 0,2 2 0,-2-2 0,0-1 0,0 1 0,0 0 0,0-1 0,0 2 0,0 0 0,0-1 0,0 0 0,0 0 0,0 0 0,0 0 0,0 0 0,0 0 0,0 0 0,0 0 0,0 0 0,0 0 0,0 0 0,0 0 0,0 0 0,0 0 0,0 0 0,0 0 0,0 0 0,0 0 0,0 0 0,0 0 0,0 0 0,0 0 0,0 0 0,0 0 0,0 0 0,-2 0 0,2 0 0,0 0 0,0 0 0,0 0 0,-2 0 0,2 0 0,-2 0 0,-2 0 0,2 0 0,0 0 0,0 2 0,2-2 0,-2 2 0,2 0 0,0-1 0,-3-1 0,3-1 0,0 1 0,0 1 0,0-1 0,0 0 0,0 0 0,0 0 0,0 0 0,0 0 0,0 0 0,0 0 0,0 0 0,0 0 0,0 0 0,0 0 0,0 0 0,0 0 0,-2 0 0,2 0 0,0 0 0,0 0 0,0 0 0,0 0 0,0 0 0,0 0 0,0 0 0,0 0 0,0 0 0,0 0 0,0 0 0,0 0 0,0 0 0,0 0 0,0 0 0,0 0 0,0 0 0,0 0 0,0 0 0,0 0 0,0 0 0,-4 4 0,2-1 0,0 1-1,0-1 0</inkml:trace>
  <inkml:trace contextRef="#ctx0" brushRef="#br0" timeOffset="3179">771 631 2,'0'0'2,"0"0"0,0 0 0,0 0-1,0 0 0,-2 0 0,2 0 0,0 0 0,0 0-1,0 0 1,0 0 0,0 0-1,0 0 0,0 0 1,0 0-1,2 0 0,0 0 0,2 0 1,2-1-1,4 0 1,5-2-1,1 1 0,3 0 0,-2-1 0,24-1 0,0-2 1,-20 4-1,4-2 0,0 1 0,4-1 0,2 0 0,0-2 0,0 1 0,0-1 0,0 2 0,-2-3 0,-2 1 0,-1 1 0,-1-1 0,-2 2 0,-2-1 0,-1 0 0,-3 2-1,-1-1 2,-1 2-1,-3-1 0,-1 0 0,-1 1 0,-2 0 0,-1 0 0,-1 1-1,0 1 0,-2 1 0</inkml:trace>
  <inkml:trace contextRef="#ctx0" brushRef="#br0" timeOffset="3754">855 474 1,'9'-2'2,"1"-1"0,2 0-1,1-1 0,18-4-1,2 0 1,4 1 0,-18 3 0,2 0 0,1-1 0,3 2-1,2-2 0,-2 2 1,2-1-1,-2 1 1,-3-1-1,1 2 0,-2 1 0,-1-2 1,-1 2-1,0 0 0,-3 0 0,-1 1 0,-3-1 0,0 1 0,-1-1 0,-1-1 0,-2 2 0,-1 0 0,-1 0 0,2 0 0,-4 0 0,0 0 0,1 0 0,-3-1 0,0 1 0,0-1-1</inkml:trace>
  <inkml:trace contextRef="#ctx0" brushRef="#br0" timeOffset="4920">1000 339 1,'0'0'2,"0"0"0,0 0 0,0 0-1,0-1 0,0-1 0,0-2 0,-2 1 0,0-1 0,2 1 0,0-1 1,-2 1-1,2-3 0,-2 2-1,2-1 1,-2 0 0,0-1-1,0 0 0,2 1 0,-2-2 2,0 0-2,-3-2 0,3 0 0,-2 1 0,0-1 0,0-1 0,0 1 0,0 0 1,-2-1-1,-1 0 0,1 0 0,0-1 1,-2 2-1,-1-2 0,3 1 0,-2 1 0,0-1 0,-1 1 0,1 0 0,0 0 0,-3 1-1,3 0 2,-2 1-1,-3 0 0,-1 0 0,4 1 0,-5 1 0,1 0 0,-1-1 0,-1 0 0,-1 3 0,1-1 0,-1 1 0,-2-1 0,1 3 0,1 0 0,1-1 0,-1 2 0,1-1 0,-3 1 0,0 0 0,3 1 1,-3-1 0,3 2-1,-3-1 0,2 2 0,1-1 0,-1 1 0,3 1 0,-1-1 0,1 1 0,2 0 0,-3 2 0,5 0 0,-3 0 0,1 0 0,0 1 0,-1-1 0,3 2 0,1 0 0,-1 0 0,4 0 0,-2 1 0,-1 1 0,1 1 0,2 2 0,-2 1 0,-1 1 0,1 0 0,2 3 0,0-1 0,-3 3 0,3 1 0,-2-1 0,2 1 0,-3-2 0,3 2 0,0 0 0,0-1 0,0 1 0,-1-1 0,3-1 0,-2 1 0,0-1 0,0-2 0,-1 2 0,3-3 0,-2 0 0,2 1 0,0-2 0,0-1 0,0 1 0,-1-2 0,3 0 0,-2-2 0,0 1 0,2-2 0,0 0 0,0-2 0,0 1 0,0-1 0,2-1 0,-2 1 0,2-2 0,0-1 0,0 1 0,0-2 0,0 0 0,0-1-1,0 1-1,0-1-1</inkml:trace>
  <inkml:trace contextRef="#ctx0" brushRef="#br0" timeOffset="5720">16 453 1,'0'-1'2,"-2"-1"0,2 0 0,0 0 0,0 0-1,0-1 1,-2 1-1,2 1 0,0 0-1,2 0 1,-2 0-1,0 1 1,0-2-1,0 1 0,0 0 1,2 1-1,-2 0 1,0 0-1,0-1 0,0 2 0,0 0 0,0 2 0,0-1 1,0 1 0,0 1-1,0-1 0,0 3 0,0 0 0,0 0 0,0 1 0,0 0 0,0 2 0,-2 0 0,2 1 0,0 0 0,-2 2 0,2-1 0,-2 0 0,-1 0 0,3 1 0,-2 1 0,2-2 0,-2 0 0,2 1 0,-2-2 0,2 1 0,0-2 0,0 1 0,0 1 0,2-2 0,-2-1 0,0 0 0,2-1 0,-2 0 0,0-1 0,2 0 0,-2-1 0,0-2 0,0 1 0,3-1 0,-3-1 0,2 2 0,-2-3 0,2 0 0,-2 2 0,0-2 0,2 0 0,-2-1 0,0 1 0,0 0 0,2-1 0,-2 0 0,2 0 2,-2 0-2,2 0 1,0 0-1,0-2 0,2 0 0,0-2 0,0 2 1,3-3-1,-1 0 0,0 1 0,2-2 0,1-1 0,-1 1 0,2-1 0,1-1 0,-3-1 0,4 1 0,1-1 0,-3 0 0,2 1 0,1 0 0,-1-1 0,1-1 0,-3 2 0,2 1 0,1-1 0,-5 2 0,2-1 0,-1 0 0,-1 1 0,0 2 0,1-1 0,-3 0 0,-2 1 0,2 0 0,0 1 0,-2-1 0,1 2 0,-3-1 1,0 0-1,2 1 0,-2 1-1,0-2 1,0 2 0,-2 1 0,2-1 0,-2 0 0,2 0 0,-2 0 1,2 1-1,0 0 0,-2-2 0,2 2 0,0 0 0,-2 0 1,0-1-1,0 1 0,0 0 0,0-1 0,0 0 1,0 1-1,0-1 0,0 1 0,-2-1 0,2 1 1,-2 0 0,2-2-1,0 2 0,0 0 0,0 0 0,0-1 0,0 1 0,0-1 0,0 1 0,0-1 0,0 1 0,0 0-1,0 0 1,2 0 0,-2-1 0,0 1 0,0 0 0,0-1 0,0 1 0,0 0 0,0 0 0,0 0 0,0 0 0,0 0 0,0 0 0,0 0 0,0 0 0,0 0 0,0 0 0,0 0 0,0 0 0,0 0 1,0 0-1,0 0-1,0 0 1,0 0 1,0 0-1,0 0 0,0 0 0,0 0 0,0 0 0,0 0 0,0 0 0,0 0 0,0 0 0,0 0 0,0 0 0,0 0 0,0 0 0,0 0 0,0 0 0,0 0 0,0 0 0,0 0 0,0 0 0,0 0 0,0 0 0,0 0 0,0 0 0,0 0 0,0 0-1,0 0 2,0 0-2,0 0 2,0 0-1,0 0 0,0 0 0,0 0 0,0 0 0,0 0 0,0 0 0,0 0 0,0 0 0,0 0 0,0 0 0,0 0 0,0 0 0,0 0 0,0 0 0,0 0 0,0 0-1,0 0 0,0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5:37.31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 6 3,'0'-3'2,"-2"3"0,2 0-1,-2-1 0,2-1 0,-2 2-1,4 0 0</inkml:trace>
  <inkml:trace contextRef="#ctx0" brushRef="#br0" timeOffset="85157">1541 1088 1,'0'0'2,"0"0"0,0 0 0,0 0-1,0 0 0,0-1-1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5:46.6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175 0 2,'-6'3'2,"-5"1"-1,1 1 1,-2 2-1,-1 1 1,-1 2 0,1 1-1,1 1 0,0 2 1,-3 0-1,5 3 0,-1-1 0,1 0 0,2 0-1,2 1 2,2 0-1,-1-1-1,1 1 1,4-2 0,2 0 0,0-2 0,3 0-1,1-1 1,2-1 0,0-2-1,3-1 0,1 0 0,2-2 1,13 5-1,0-4 0,-4-3 0,-6 0 1,-1-3-1,-3 0 0,-3-1 0,-2-1 0,-2 0 0,1-2 0,-3 1 0,0 1 0,-2-3 0,0 3 0,-2-2 0,0 0 0,0 0 0,0 1 0,0-2 0,0 2-1,0 0 0,0-2-1,0 2 1,0-1-1,0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5:47.13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34 3,'2'-2'2,"0"-1"0,-2 3 0,0 0 0,4-1 0,-4 2-1,0-1 0,0-1 0,0 1 0,0 0 0,0 0 0,0 0 0,0 0 1,0 0-2,0 0 0,0 0 0,0 0 1,0 4-1,0-2 1,2 5-1,0 1 0,1 1 0,-1 2 1,0-1-1,-2 4 0,2 0 0,0 0 0,0 0 0,-2 2 1,2 0-1,-2 0 0,2 0 0,0 0 0,-2 0 0,0 0 0,0-1 0,2-1 0,-2 0 0,2-1 0,-2-2 0,2 0 0,-2-2 0,2-2 0,0 0 0,0-1 0,-2-2-1,3 0 0,1-2 0,4 2-2</inkml:trace>
  <inkml:trace contextRef="#ctx0" brushRef="#br0" timeOffset="386">244 3 2,'0'-2'2,"0"1"0,2 1 0,0 0-1,-2 3 1,2-3-1,0 2 0,3 0 0,-3 2 0,0 0 0,0 2 0,0 1 0,0 0 0,0 1 0,0 3 1,0-1-1,2 3 0,-4-1-1,2 2 1,0 0 0,0 0 0,-2-2 0,2 2-1,1 1 0,-3-1 1,2-1-1,0 0 0,-2 0 1,2 0-1,0-2 0,0 1 0,0-1 1,0 1-1,0-3 0,0 1 0,2-2 0,-2 0 0,2 0 0,-1-1 0,1 0 0,0-1 0,0-1-1,4 3 1,-2 0-1,1-5 0,-5 1-1,0-2 0</inkml:trace>
  <inkml:trace contextRef="#ctx0" brushRef="#br0" timeOffset="754">149 255 2,'2'-1'2,"-2"1"-1,0 0 1,2-1-1,-2 2 1,0-1-1,0-1 1,2 0-1,-2 1 0,2 0-1,2 0 1,1-2-1,-1 2 1,0 0 0,2 0 0,-2 0 0,2 0-1,1-1 0,-1 1 2,2 0-1,-2-1 0,2 0-1,1 0 0,-1 0 0,0-1 0,3 0 0,-5 1 0,2 1 0,-2-1 0,1 0 1,-1-1-1,-2 1 1,0 0-1,0 0 0,0 1 0,-2-1 0,0 1 0,0-1 0,1-1 0,1 2 0,-2 0 0,0-1 0,0-1-1,-2 2 0,0-2-1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5:49.23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343 41 2,'4'-4'3,"-2"2"-1,-2 0 0,0 1 0,2-1-1,-2 0 0,0 0 0,2 1 0,-4-1 0,2 1 0,-2 0 0,0 1-1,-2 0 1,0 0 0,-2 1-1,2 0 0,-5 2 2,3 1-1,-2 1 0,-3 2-1,3 1 1,0 2 0,0 0-1,1 2 0,3 0 0,-2 1 0,2 1 0,2 0 0,0 0 0,2-1 0,0 2 0,2-2 0,2 1 1,2-3 0,-2 1-1,5-2 1,-1 1-1,2-3 0,1 0 0,1 0 0,0-2 0,3-1 0,-1-1 0,1 0 1,-1-2-1,1 2 1,12-1-1,-5 0 0,-3-3 0,-4 0 0,-3 0 0,0-2 0,-3 1 0,-3 0 0,-2-1 0,2 1 0,-2-2-1,0 0-1,1-1 0</inkml:trace>
  <inkml:trace contextRef="#ctx0" brushRef="#br0" timeOffset="452">645 4 1,'-2'-3'2,"0"2"0,2 1-1,-2 0 1,2 0 0,0 0 0,0 0-1,0 3 0,2 1 0,-2 3 0,2 0 0,-2 2 0,0 2 0,2 3 0,0-3-1,0 3 0,-2-1 0,-2 1 2,2 2-2,0-3 1,2 2-1,-2 4 1,2-3-1,0-1 1,0-2-1,-4 1 1,2-1-1,0-1 0,2-1 0,0 0 0,3-2 0,-1-2 0,0-1 0,4-2 0,-4 1 0,2 0 0,1-4 0,3 0 0,0-2 0,-1 2 0,1 0 0,0-2 0,-1-1 0,-1-2 0,2 2 1,-2 0-1,1-2 0,-1 3 1,-2-1 0,2-2-1,-1 1 0,-1 0 0,2 0 0,-2-2-1,1 3 1,-3-3-1,0 3 0,0-2 0,0-1-1</inkml:trace>
  <inkml:trace contextRef="#ctx0" brushRef="#br0" timeOffset="1544">0 317 2,'0'0'3,"0"0"-1,-2 0-1,4 1 0,0 0 1,-4 0-1,0-1 0,4 1 0,0-1 1,0 1-1,-2 1 0,0-4 0,4 2 0,-4 2 1,2 1-2,2-1 1,-2-1 0,4 1-1,1-2 0,-1 0 1,4-4 0,-2 4-1,1 0 0,-1 0 0,2-1 0,1 0 0,-3 1 0,0-2 0,1 0 0,-3 1 0,-2 1 0,4-2-1,-4 0 0,-2-1 0</inkml:trace>
  <inkml:trace contextRef="#ctx0" brushRef="#br0" timeOffset="1842">116 180 3,'2'2'2,"-2"-1"0,0-1-1,2 1 1,0 1-1,-2 4 1,2 2-1,-2 2 0,0-5 0,0 2 0,0 1 0,0 2 0,0 1 0,0 1-1,0 1 0,0 0 0,0-1 0,2 1 0,-2 1 2,0-1-2,2 0 1,-2-2 0,0 1-1,2 9 0,-2-4 0,0-2-1,2-4 1,-2-2-3,-2-2 2</inkml:trace>
  <inkml:trace contextRef="#ctx0" brushRef="#br0" timeOffset="2782">140 363 1,'0'0'2,"2"0"0,-2 0 0,2 0-1,3 0 1,-1 1-1,4-1 0,-2-2 0,3 2-1,-1 0 1,0-1 0,2 0 0,-5 1 0,1-3 0,2 3 0,0 0-1,-2-1 1,3 1-1,1 0 0,-4 0 0,3 0 0,1 0 0,-4-1 0,2 1 0,-1 0 0,-1 0 0,0-1 0,0 1 0,-2 0 0,0 0 0,3 1 0,-3 0 0,0-1 0,0 1 0,0-1 2,-2 0-2,2 0 0,-4 0 1,3 0-1,-1 1 1,0-1-1,0 0 0,-2 0 0,0 0 0,2 0 0,-2 2 0,0-2 0,-2 0 0,2 0 0,0 0 0,0 0 0,0 0 0,0 0-1,0 0 1,0 0 0,0 0 0,0 0 0,0 0-1,0 0-1,-2 0 1,-2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6:24.13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 1,'0'0'2,"0"0"-1,0 0 0,0 0 0,0 0 0,2 0 0,-2 1 0,0-1 0,0 0 0,2-1 0,0 1 0,0 0 0,0 0 0,5-1 0,-3 1 0,2 0-1,0-2 0,-2 2 0,2-1 1,1 1-1,3 0 0,0-1 0,-1 1 0,3 0 0,0-1 0,1 1 0,1 1 0,3 0 1,-3 0-1,1-1 1,1 2-1,3 0 0,0-1 0,-3 1 0,1 1 0,1-2 0,-1 0 0,1 1 0,-3 1 0,2-2 0,-3 0 0,3 1 0,-3 1 0,3-1 0,-1 0 0,1 1 0,-3 0 0,1-2 0,-3 1 0,2 0 2,-1 0-2,1-2 1,-1 1-1,1 0 0,-1 1 1,1-1-1,-1-1 0,1 0 0,3 0 0,-1-1 0,3 1 0,-3-3 0,3 3 0,2 0 0,-5 0 0,3 0 0,-1 0 0,1 3 0,0-3 0,-1 2 0,1-2 0,-1 0 0,-1 2 0,0-1 0,-1 1 0,1 0 0,-3-1 0,1 0 0,-1 0 0,-4 1 0,3-1 0,-1-1 0,1 1 0,-1 0 0,0-1-1,1 0 2,-1 0-1,3 0 0,-3 1 0,1 0 0,-1 2 0,2-1 0,1-1 0,-3 2 0,3-2 0,-1-1 0,-3 0 0,3 0 0,-1 2 0,-1-1 0,-4 0 0,3 1 0,-1-1 1,0-1-1,1 1 0,-1-2 0,0 0 0,3-1 0,-3 1 0,0 0 0,1 1 0,-1-1 0,0 0 0,1 0 1,1-1-1,-4 1 0,3 0 0,1 0 0,1-1 0,-1 0 0,-2 1 0,1 0 0,1 1 0,-4 0 0,1 0 0,-1 0 0,0-1 0,-2 1 0,1 0 0,-3 0 0,2 1 0,-2 1 0,2-3 0,-2 4 0,1-3 0,-1 1 0,-2 0 0,0 0 0,0 0 0,2-1 0,-2 0 0,2 1 0,-2 1 0,2-1 0,1-1 0,-1 1 0,-2-1 0,2 2 0,-4-1 0,2-1 0,0 0 0,4 0 0,-4 0 0,0-1 0,0 2 0,3-1 0,-1-1 0,-2 2 0,0-1 1,2-1-1,-2 1 0,2-1 0,-4 1 0,2 1 1,0-1-1,-2 0 0,0-1 1,0 1-1,0 0 0,0 0 0,0 0 0,0 0 0,0 0 0,0 0 0,0 0 0,0 0 0,-2 1 0,2-1 0,0 0 0,0 0 0,0 0 0,0 0 0,0 0 0,-2 0 0,0-1 0,2 0 0,-2 0-1,0 1 1,-2-1 0,4 1-1,-4 0-1,2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7:57.5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31 180 2,'-4'-3'3,"2"2"0,0-1-1,-2-1 0,0 0 0,0 2 0,0-2 0,2 1 0,-1 1 1,1 0-2,2 0 0,0 1 0,0 0 0,0 0 0,0 0-1,0 0 1,0 0 0,2 0 0,1 0 0,3 0-1,2 1 0,2 0 0,7 0 1,2 1-1,3 0 0,7-1 1,0 0-1,6-1 0,9 1 0,3 1 0,3 0 0,2-1 0,-3 0 0,3 2 0,0 1 0,-1-2 0,-1 0 0,4 1 0,-2-1 0,-3 0 0,3 0 0,0 0 0,-5 0 0,1-1 0,-5 2 0,-4-1 0,-3-1 7,-5 0-8,-4 2 1,-5-1-1,-1 2 1,-7-3-1,1 0 1,-7 1-1,1-1 1,-5 1 0,0-2-1,-4 1 1,0 0 0,0 0 0,-2 0 0,0 3 0,0-2 0,-3 1 0,-1 0-1,-2 0 0,2 1 0,0-3-1</inkml:trace>
  <inkml:trace contextRef="#ctx0" brushRef="#br0" timeOffset="832">2478 27 2,'-6'-2'3,"-2"-2"-1,2 3 0,-1-1 0,-1 1 0,-2-3-1,1 1 1,3 0-1,-2 2 0,-2 0 0,1 0 0,-1-1 1,0 0-2,-1 2 1,3 0 0,-2 0 0,3-1 0,1 1-1,2 3 0,-2-3 0,2 2 0,2-1 0,0 0 0,0 0 1,4 2 0,2 0 0,0 2 0,2 2 0,2 0-1,5 0 0,1 1 0,7-1 0,4-1 0,4 1 0,4-1 1,2 0-1,4 1 1,3-1-1,5 0 1,1 1-1,1 1 0,1-1 0,0-1 0,-1-1 0,-3-1 0,4 1 0,-7-2 0,0 1 0,1-2 0,-5 1 0,2-2 0,1 1 0,-5-1 0,0 0 0,-6-1 0,-2 0 0,-2 0 0,-4 0 0,-2 2 0,-5-2 0,1 1 0,-5-1 7,1 0-7,-3 0 6,-2 0-1,2 0-1,-3 1 0,-1 0-1,-2-1 1,2 1 5,0 0-7,-1-1 6,-1 0-14,0 2 7,0-1 6,0-1-1,0-1-13,-2 1 7,0 1 0,3-2 6,-3-1-13,0 1 7,-2 1 0,2 0-6,-2-3 0,2 0 1,-2 2-1,0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7:59.48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68 25 2,'-8'-3'2,"0"0"0,0 1 0,1 0 0,1-3 0,0 3-1,2-1 0,0 2 1,0-1-2,-1 2 1,3-1 0,0 1 0,0 0 0,2 0-1,-2 0 2,2-1-1,-2 2-1,4-1 1,-2-1-1,0 1 1,0 0-1,0 0 1,2 2-1,2 0 0,3 1 1,3-2 0,6 2-1,5 0 1,4 0-1,6 0 1,4 1 0,9-1-1,1 1 0,9-3 0,2 1 1,6 0 0,-2-1-1,4 1 0,4 0 0,-2 2 0,0-1 0,1 1 0,-5-1 0,0 0 0,-6-1 1,-3 2-1,-3-1 0,-2-1 0,-7-1-1,-2 2 1,-4-1 0,-4-1 1,-2 0-1,-2 2 0,-6-3 0,-2 2 0,-5-2 0,-2 1 0,1-1 0,-7 1-1,0-1 1,-2 2 0,0-1 0,-1 0 1,-3-1-1,2 0 0,-2-1 0,-2 1-1,2 0 1,0 0 0,0 0 0,0 0 0,0 0 0,0 0 0,0 0 0,0 0 0,0 0 0,0 0 1,0 0-1,0 0 0,0 0 0,0 0 0,0 0 0,0 0 0,0 0 0,0 0 0,0 0 0,0 0 0,0 0 0,0 0 0,0 0 0,0 0 0,0 0 0,0 0 0,0 0 0,0 0 0,0 0 0,0 0 0,0 0 0,0 0 0,0 0-1,0 0 1,0 0-2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9:46.29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64 753 1,'-18'28'3,"3"-7"-1,5-7 0,0-4 0,3 0-1,3-1-1</inkml:trace>
  <inkml:trace contextRef="#ctx0" brushRef="#br0" timeOffset="2263">1454 16 1,'2'-1'2,"0"-2"0,0 3 0,3-3 0,1 2 0,2 1-1,4-4 0,3 3 0,6 0 0,1-1 0,1 2-1,4 1 1,8-4-1,-2 5 1,4-2 0,5 2-1,-1-1 0,-2 4 0,3-1 0,-7 1 0,0 1 0,-4-2 0,0 1-1,-2 0 1,0-2-1,-4 4 1,0-2-1</inkml:trace>
  <inkml:trace contextRef="#ctx0" brushRef="#br0" timeOffset="3879">1092 601 2,'2'-6'3,"2"1"-1,-1 1 1,-1-1-1,-2 2-1,2 0 1,0 3-1,0 0 0,-2 0 0,0 3 0,0-1 0,-2 3 1,-2 5-1,-5 4 0,-1 2-1,2 5 1,-5 4-1,-3 1 0,1 3 0,-1 2 1,1 0-1,1 0 0,-3 1 0,1-3 0,1 0 0,1-1 0,3-3 0,5-1 0,2-2 0,2-1 1,0-4 0,4-1 0,4-2-1,0-2 0,3 0 0,5-3 0,3-1 1,-1-2 0,5-3-1,2 0 0,1-1 0,3-2 0,2-3 0,0 0 0,2-1 0,-2 0 0,0-1 0,-2 1 0,-2-1 0,-15 4 0,3-1 0,-3-2 0,0 2 0,1 0 0,-3 0 0,0-1 0,1 1 0,-3-1-1,2 2 0,-4-1 0,6-3-1,-1 2 0</inkml:trace>
  <inkml:trace contextRef="#ctx0" brushRef="#br0" timeOffset="4309">1256 590 3,'4'-7'3,"0"0"-1,2 0 0,2-1 0,1 0-1,-3 0 1,4 1-2,-2 0 1,3 1 0,-3 2 0,0 1 0,3 1-1,-3 1 0,0 1-1,1 2 0</inkml:trace>
  <inkml:trace contextRef="#ctx0" brushRef="#br0" timeOffset="4489">1057 817 3,'-6'-1'3,"4"1"-1,-2 0 0,2-1 0,0 0 0,-1-1 0,8 0 0,1-1-1,2-3 0,7 2 1,1-3-1,3 3-1,1-1 0,3 0 0,2 2-1,0-2-1,2 3 1</inkml:trace>
  <inkml:trace contextRef="#ctx0" brushRef="#br0" timeOffset="4703">1549 761 1,'2'3'2,"-2"0"0,0 3-1,0 1 1,0 5-1,0 1 1,-2 3-1,0 1 0,0 4 0,0 0 0,-2 2 0,0 3 0,0-2-1,-5 2 0,5-2 0,-2-1 1,0 0 0,-2-3-1,-1 0 0,1-1 0,2-4 0,0-1 0,2-5-1,-1-1 1,-1-2 0,2-2 0,2-2 0,-2-2 0,4-2 0,-2-3 0,2-4-1,2-4 0,2-2 1,0-5-1,4-3 1,3-5 0,-1-2-1,5-3 1,1-3 0,1 0 0,-1-1 0,3-2 0,-1 2 1,1 5-1,-4 4 0,1 3 0,-1 4 1,-1 6 0,-4 4 0,1 4-1,-3 1 1,0 3-1,1 1 0,1 2 1,2 6 1,-3 1-1,1 3-1,0 3 1,-1-1-1,-1 5 1,2 3-1,-4 3 1,3 2-1,-1-2 0,0-1 0,-2 2 0,3 1 0,-3-3 0,0 1 0,-2-1 0,-2 0 0,0 1 0,-2-3 0,0 0 0,-4-2 0,4-3-1,-2 0 0,-2-1 0,0-3-2</inkml:trace>
  <inkml:trace contextRef="#ctx0" brushRef="#br0" timeOffset="5159">1504 1009 2,'0'-1'2,"2"0"0,2-2 1,4 1-1,3-1-1,3 0 1,5 0-1,3-2-1,3 0 0,6 1 0</inkml:trace>
  <inkml:trace contextRef="#ctx0" brushRef="#br0" timeOffset="5335">2226 753 3,'-9'1'3,"3"3"0,-4 5-1,0 2 0,-5 4 0,-2 3-1,-1 1 0,1 1 0,1 1 0,-1 1 0,-1 0 1,1 1-2,1-1 1,1 1-1,1 1 0,1-2 0,3 2 1,-1-2-1,3-1 0,2 0 0,2-1 0,0-5 0,2 0 0,0-3 0,2-4-1,0 0-2,2-3 2,-4-3-1</inkml:trace>
  <inkml:trace contextRef="#ctx0" brushRef="#br0" timeOffset="5559">2000 788 1,'2'-2'2,"0"1"0,0 1 0,3 2 0,1 3 0,2 0 0,0 5-1,5 2 1,1 1-1,-1 2 0,3 3-1,-1 0 1,-1 3 0,1 0-1,1 1 0,-1 0 0,-3 2 2,3-3-1,-1 0-1,0 1 1,-1-3-1,1 1 0,-3-1 0,-1-2 0,2-2 0,-3 2 0,-3-1 1,4-2 0,-1-2-1,-3-2 0,-2 2 0,0-4 0,-4 0 0,4-5 0,-2 1 0,-2-1 0,2 0 0,-4-1 0,2-2 0,0 0 0,0 0 0,-2 0 0,0-2 0,2 1 0,-4-3 0,0-2 0,2 0 0,-2 2 0,-1-1 0,3 0 0,0 2 0,0-3 0,0 1-1,0 0 0,-2 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9:47.52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 13 2,'0'-2'2,"-3"0"-1,6 0 0,-1 0 0,0 1 0,-2 0 0,4 1 0,4 0 0,2-1 0,3-1 0,8 2-1,3 0 0,5 0 1,4 2 0,5-2-1,3 1 1,5 0 0,1 0-1,5 1 1,-1 1-1,1 0 0,4 0 1,-2-1-1,2 0 0,-5 1 1,7-2-1,-2 0 0,-4 0 0,2 1 0,-7 0 0,1-1 0,-5 1 0,-1-1 0,-5-1 0,-4 0 0,-2 0 0,-6-1 0,-3 2 0,-5-2 0,-5 1 0,-1 0 0,-5-2 0,0 1 0,-4-2 0,0 2 0,0 3 0,-4-2 0,2 0-1</inkml:trace>
  <inkml:trace contextRef="#ctx0" brushRef="#br0" timeOffset="1493">338 1888 1,'22'-2'2,"3"-1"0,4-1 0,2-1 0,4-1 0,3-1-1,1 1 0,0 2 0,5 1 0,-1-2 0,3 0-1,-1 3 0,1-1 1,-1 1-1,1-2 1,-1 1-1,-1 1 0,-1 0 0,-2 1 0,-6-2 0,-3 0-1,-4 2 1,-3-1-1,-4-2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1:18.54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 1099 2,'0'0'3,"-2"0"-1,0 0 0,-2-1 0,4 1-1,0 0 0,0-1 0,0 1 0,2 1 0,0-2 0,4-1 0,2 0-1,7 1 1,-3-1 0,9 0 1,-2 0-2,1 1 0,7-1 0,0 0 0,2-1 0,4 1 0,0 1 0,2-3 0,1 2 0,1 0 0,2-1 0,0 0 0,1 0 0,-1 0 0,0-2 1,1 1 0,-5 1-1,0 0 0,-2-1 0,-4 3 0,0 0 0,0 0 0,-6-1 0,-3-1 0,-3 1 0,-1 1 1,-1 1-1,-7-1 0,0 1 0,-3 1 0,-5-1 1,2 0-1,-2-1 1,0 1-1,-2 0 0,-1 0 0,3 0 1,-6 1-1,-2 0 0,0 1 0,2 1 0,-3-1 0,5 1-1,0 0 0</inkml:trace>
  <inkml:trace contextRef="#ctx0" brushRef="#br0" timeOffset="766">1262 1113 1,'-7'-1'3,"3"-1"-1,0 0 0,-2 1 0,0-2 0,4 2-1,-5 1 0,3 0 1,0-2-1,2 2 0,0 0 0,2-2 0,0 2 1,-2 0-1,2-1 0,0 1 0,0 0 0,0-1-1,2 1 1,2-2 0,2-2-1,5 3 0,-1 0 1,5 1-1,1 0 0,3-1 0,5-1 0,3 2 0,2 0 0,4 2 0,3-1 0,7-1 0,-2 1 0,5 0 0,-3 1 0,3 1 1,1-1-1,-1-1 0,-1 3 1,1-1-1,-5 1 0,1-1 0,-1 1 0,-8-2 0,2 1 0,-4 0 0,0-1 0,-2 0 0,-4 1 0,2-1 0,-2-1 0,-7 2 0,1-2 1,0 0-1,-3-1 0,-3 0 0,1-1 1,-2 1-1,-1 0 1,-5 0-1,-2-1 0,2 1 0,-2 0 0,3 0 0,-5 0 0,4-2 0,-2 2 0,0 0 0,0 2 0,-2-1 0,1-1 0,3 1 0,-2 1 0,4-2 0,-4 1 0,5 1 0,-5-1 0,4 1 0,0-2 0,-4 0 0,3 1 0,-3-1 0,0 0 0,0 1 0,-2 2 0,-2-3 0,0-2-1,0 2 2,0 0-1,0 0 0,0 0 0,0 0 0,0 0 0,0 0 0,0 0 0,0 0 0,0 0 0,0 0-1,0 0 0,0 0-1</inkml:trace>
  <inkml:trace contextRef="#ctx0" brushRef="#br0" timeOffset="48566">1299 106 2,'0'0'1,"0"0"1,0 0-1,0 0 1,0 0 0,0 0-1,0 0 0,0 0 0,0 0 0,0 0 0,0 0 0,0 0 0,0 0 0,0 0 0,0 0 0,0 0 1,0 0-2,0 0 0,0 0 1,0 0-1,0 0 0,0 0 1,0 0-1,0 0 1,0 0-1,0 0 0,0 0 1,0 0 0,0 0-1,0 0 1,0 0-1,0 0 0,0 0 0,0 0 0,0 0 0,0 0 0,0 0 0,0 0 1,0 0-1,0 1 0,2 2 0,-2-2 0,2-1 0,-2 2 0,0-2 0,0 0 0,2 0 0,-4-1 0,4 1 1,-2 0-1,2 0 0,0 0 1,0 0-1,4 0 0,-1 1 0,-5 0 0,2 0 0,-2-1 0,2-2 0,4 1 0,-2 0 0,0 0 0,2-1 0,-1 1 0,1 0 0,2 0 0,-4 1 0,2 0 0,1 0 0,-3 0 0,2 0 0,-2 0 0,0-1 0,2 1 0,3 0 0,-1 0 0,0 1 0,-2-1 0,1 0 0,-1 1 0,0-2 0,2 0 0,-2 2 0,1-1 0,-3 1 0,-2 0 0,0 0 0,0-1 0,2-1 0,0 1 0,2 0 0,3-1 0,-3 0 0,2 1 0,-4 0 0,3 0 0,-3 0 0,2 1 0,-2 0 0,4-1 0,-1 1 0,-1-1 0,-2 0 0,2 0 0,-2 0 0,2 2 0,3-4 0,-7 2 0,2-1 0,0 0 0,2 2 0,-2-1 1,3 0-1,-3-1 0,0 1 0,0-1 0,2 0 0,2 0 0,-1 1 0,-3 2 0,2-1 0,-2-1 0,4 0 0,1 0 0,-3 0 0,0 0 0,2-1 0,-1 1 0,-3 0 0,2 0 0,-2 0 0,2 0 0,-2 0 0,1 0 0,1 0 0,-2 0 0,-2 0 0,2 0 0,0 1 0,2-1 0,-1 0 0,1 0 1,0 0-1,-2 1 0,0 0 0,2 1 0,1-1 0,-1 0 0,-2 0 0,0 0 0,2-2 0,1 1 0,-1 1 0,0 2 0,-2-2-1,2 0 1,1 0 0,1-1 0,-2 1-1,0-1 1,2-1 0,-1 1 0,-1-1 0,-2 0 1,2 0-1,-2 2 0,0-1 0,3 0 0,-5 1 0,2 0 0,0-1 0,-2-2 0,2 2 0,0-1 0,1 2 0,-3-1 0,0 0 0,2 0 0,-2 1-1,2 0 1,2-1 0,-4 1 0,2-1 0,1 0 0,-3 0 0,2 0 0,0 0 0,-2 0 0,2 0 0,0 1 0,0-1 0,0 0 0,1 0 0,-1 0 0,0 0 0,-2 1 0,2-1 0,0-1 0,-2 1 0,0 1 0,0-2 0,3 1 0,-1 0 0,0 0 0,-2 0 0,2 0 0,-2 0 0,0 0 0,0 0 0,2 0 0,-2 0 0,3-2 0,-3 2 0,2 0 0,0 1 0,-2-1 0,0 0 0,-2-1 0,2 0 0,-2 0 0,4 0 0,-2-1 0,0 2 0,3 2 0,-3-2 0,2 0 0,2 0 0,-2-2 0,0 2 0,0-1 0,-4 2 0,7-1 0,-3 0 0,2 0 0,-4 2 0,0-2 0,0 0 0,2 0 0,-2 0 0,0-2 0,-2 0 0,5 2 0,-1-1 0,-2 2 0,2 0 0,-2 0 0,2-1 0,0-1 0,0 0 0,1 1 0,-1 0 0,-2 0 0,2 1 0,-2-1 0,-2 0 0,4 0 0,2-1 0,-4 1 0,0 1 0,0-1 0,1-1 0,1 1 0,-2 0 0,0 1 0,0-1 0,2 0 0,0-1 0,-2 1 0,0 0 0,-2 0 0,4 2 0,-6 0 0,4-2 0,3-2 0,-1 4 0,-4-2 0,4-2 0,-2 2 0,-4-1 0,6 1 0,-4 0 0,2-1 0,0 1 0,0-1 0,0 1 0,0 1 0,0-2 0,-2 0 0,0 1 0,0 0 0,0 0 0,0 0 0,0 0 0,0 0 0,-2-1 0,2 1-1,-2 0 0,0-2 0,-2 0-1</inkml:trace>
  <inkml:trace contextRef="#ctx0" brushRef="#br0" timeOffset="51764">1034 69 1,'2'0'1,"0"-1"0,-2-2-1,2 2 1,0 1 0,0-1-1,-2 0 1,-2 1 0,2 0 0,0 0-1,0 0 1,2 0 0,-2 0 0,-2 0 0,6 1 0,-4 0 0,0-1 0,3 0-1,-3 1 0,0-2 1,0 1 0,0 0 0,0 0 0,0 0 0,0 0 1,0 0-1,0 0-1,0 0 1,0 0-1,0 0 0,0 0 1,0 0 0,0 0 0,0 0 0,0 0-1,0 0 0,0 0 1,-3 0-1,3 0 0,0 0 0,0 0 0,0 0 0,-4 0 0,2 0 0,-2 0 0,2 0 0,-4 0 1,-2-1-1,1 1 1,-1 0-1,4 0 0,-4-1 0,4-1 0,-3 0 0,3 1 0,-2 1 0,0 0 0,0 0 0,-3 1 0,3-2 0,2 1 0,-2 1 0,-2 1 0,-1-2 0,1 0 0,2 0 0,0 0 0,-5 0 0,3-2 0,0 2 0,1 2 0,-3-2 0,0-2 0,-1 2 1,5 2-1,-4-4 0,2 2 0,3 0 1,-3 0 0,2-1-1,-2-1 0,-1 1 0,1 1 0,-2-1 0,0-1 0,1 1 0,1 0 0,0 0 0,-1 0 0,1 1 7,0 0-8,0-1 7,1 1-7,1-2 6,-2 2-7,0-1 0,1 0 1,1 0 0,0 1 0,0-1 0,0 0 0,-1-1 0,1 2 7,0-1-7,2 0 0,-2 1 6,2-1 0,-1 0-7,-1 1 0,-2-1 0,4-2 7,-2 2-7,-1 0 0,3-1 7,-2 0-1,2 1 0,-4 0 0,1 1-1,1-2-1,0 1 0,0-2 0,2 2 0,0 0-1,-3 0 0,3 0 0,-2 0 0,2-1 0,-2 1 0,1 0-7,1 0 1,-2 0 7,4 1-6,-2 0 0,-2 0 7,2 1-7,2-1 7,-3 0 0,3-1-1,-2 1 0,2 0 0,-2 0-7,0-3 7,-2 3 6,4 0-7,-5-1 6,3 1-14,0 0 1,0 0 7,0 1 0,-2-1 0,4 0 0,-3 0 0,1 0 0,-2 0 0,4 0-7,-4-1 1,0 1 13,1 0-7,1 1 0,0-1 0,0 0 0,0 0 6,0 0-14,-2 0 7,1 0-6,1 2 7,2-1 0,-2-1-7,0 0 8,2-1-7,-2 2 0,-2 0 8,1 0-1,1 0 0,-2 0 0,2-1 0,0 2-1,-2-1 0,1 0-7,-1-1 8,-2 0-7,4 0 7,-2 0-7,2 0 8,-1 1-1,3 0 0,-4-1 6,0 0-14,2 0 7,0 1-6,-1-1 0,3 1 0,-2 1 9,-2-2-9,4 1 9,-2 0-1,0 1-1,0-1 0,-1-1 6,-1 0-14,4 2 1,0 0 1,2-2 7,0 0 6,0 0-8,-2 1 0,2-1 0,-2 0 0,2 0 0,0 0 0,0 0 0,0 0 6,0 0-14,0 0 1,0 0 1,0 0 7,0 0 0,-2 0-1,2 0 0,0 0 0,0 0 0,0 0 0,0 0 0,0 0 0,0 0-1,-2 0 0,0 0 0,-2 0-6,2 1 1,2 0 7,0-1 0,0 0-1,-3 0 0,-3 0 0,4 0 0,0 0 6,2-1-13,-2 1 13,0 0-7,2 0 0,4 0 0,-2 0 0,-2 0 0,0 0-7,0 0 1,0 1 1,0-1 7,0 0 0,0 2 0,2-4-7,-4 2 13,2 0-1,0 0-7,0 0 0,0 0 0,0 0 0,0 0-6,2 0 0,-2 0 1,0 0 0,0 0 0,0 0 1,0 0 0,0 0 0,0 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11.00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284 0 1,'-2'4'3,"-3"3"0,1 4-1,-2 0 0,-2 4 0,2 0 0,-3 5 0,1 5 0,-2-2-1,-1 1 2,1 3-2,-2 0 0,-1 0 0,-1-1 0,-1 2 0,3 0 0,-1-2-1,-1-1 1,1 0 0,3-2-1,-2-2 0,-1 0 0,3 0 0,0-4 0,-1 0 0,5-4 0,-2 0 0,0-2 0,5-3 0,-1-2 0,2-2 0,2-1 0,-2-2 0,2-2 0,2-2 0,-2-2-1,4-5 0,3-3 0,-1-1 0,2-1 0,0-3-1,-1-2 0</inkml:trace>
  <inkml:trace contextRef="#ctx0" brushRef="#br0" timeOffset="268">230 52 1,'6'-4'3,"-2"3"0,2-2-1,-2 3 0,3 1 0,-1 1 0,-2 3-1,2 2 1,-2 1-1,3 2 0,1 4 1,-4 5-1,2 1 0,-2-2 0,3 3 0,-1 1-1,2-1 0,0 1 1,-2 1 0,1-3-1,-1 1 1,0 0 0,-2-1-1,0-1 1,1 0-1,-1 0 0,2-1 0,-4-2 0,2 0 0,-2-1 1,-2 0-1,2-1 0,0-1 0,0-2 0,-2 0 0,2 0 0,-2-3 0,0 0 0,0-1 0,0-2-1,0-1 0,2 0 0,-2-3 0,3 0-1</inkml:trace>
  <inkml:trace contextRef="#ctx0" brushRef="#br0" timeOffset="606">120 394 2,'0'0'3,"0"0"-1,0-1 1,0-1-1,0 1 0,4-1 0,3 0 0,3 0 0,2 1 0,1 1-1,1 0 0,3 1 0,-1 3 0,-1-1 0,3 0-1,-3 0 0,3 1-1,-1-2 0,-3 2 0,-1-2 0,1 0-2</inkml:trace>
  <inkml:trace contextRef="#ctx0" brushRef="#br0" timeOffset="954">561 127 2,'4'-5'2,"0"-2"0,0 0 0,-2 0 0,4-1 0,-1 2-1,-1 1 1,2 0-1,-2 1 1,0-1-1,0 2 0,0 0 1,1 1-1,-3 1 0,2 1-1,-4 0 1,0 0 0,0 2 0,2 2 0,0 3 0,-2 1-1,-2 3 0,0 3 1,0-1-1,-2 3 1,1 2-1,-1 2 0,0 2 0,0-3 0,-2 2 0,4 0 0,-2 0 0,0 1 0,1 0 0,-1-2 0,0 0 1,2 0 0,-2-3 0,4-2-1,-2 0 0,0-1 0,2-1 0,0-1 0,2-2 0,0-2 0,0-1 0,2 0 0,-2-2 0,0 0 0,2-1 0,1 0 0,1-1 7,0 0-8,0-2 7,2 0-7,1 0 0,3-1 0,1 0 0,-3-1 7,4 0-8,-1 1 0,-1 0 1,1-1 0,-3 0 7,2 1-8,-1 0 0,-3-2 1,0 2 0,1-1 0,-3 4 0,-2-3 0,2 0 1,-2 0-1,-2 0 1,2 1 0,1 0 0,-3-1 6,0 1-7,0-1 0,0 1 0,0-1 1,-2 0-1,2 1 1,-2-1 6,0 0-7,0 0 0,0 0 0,0 0 0,0-1-1,0 1 0,0 0-1,0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17.24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162 41 3,'2'-5'2,"-2"2"0,2 1 0,-2-1 0,0 2 0,0 0 0,0 0 0,0 2-1,0 0 0,0 0 0,-2 6 1,2 3-1,-5 4 0,-1 0-1,-2 4 1,0 4 0,-1 3 0,-1-1-1,0 2 1,-1-1 0,1 2-1,0-1 0,-1-1 0,3 1 1,-2-4 0,1 1-1,1-3 0,0-2 0,2-1 0,2-1 1,-1-2-1,3-2 0,-2-2 0,2-2-1,2-3 1,-2 0 0,4-4 0,-2 0-1,4-3 1,0-3 0,1-1-2,3-2 1,0-3-1,2-3 0,-1-2-1</inkml:trace>
  <inkml:trace contextRef="#ctx0" brushRef="#br0" timeOffset="304">195 0 2,'4'2'3,"-2"2"0,2 2-1,4 2 0,-2 1-1,1 5 0,-1 2 1,-2 3 0,2 2-1,0 1 0,1-1 1,1 1-1,-2 2 0,0-2 0,0 0 0,1-2 0,-3-1-1,0 1 0,0 0 0,0-4 0,0 0 0,-2 0 0,0-1 1,1-1 0,-1-2-1,0 0-1,-2 0 2,2-2-2,0-1 2,0 0-1,-2-2-1,0 0-1,2-2 0</inkml:trace>
  <inkml:trace contextRef="#ctx0" brushRef="#br0" timeOffset="601">83 345 3,'0'-2'3,"0"1"0,4-1-1,0 3-1,4 0 0,1 2 0,1-3 1,5 2 0,-3-1-1,2 1 0,3 1 1,0 0-1,-1 0-2,3-1 1,-3 0-2,3-2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18.08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58 3,'0'0'3,"0"0"-1,0 1 0,0 1 0,2 3 0,0 2 0,-2 0-1,2 5 1,0 3-1,0 0 1,2 2-1,0 2 0,-2 1-1,0-2 1,-2-1-1,0 2 1,0 1-1,-2 0 0,4 0 0,1-2 1,-3 2 0,-5-4 0,3 2-1,2-3 0,0 0 0,-2-1 0,2-2 0,0-2-1,0-1 0,2-2 0,0-2 0,3-1-1</inkml:trace>
  <inkml:trace contextRef="#ctx0" brushRef="#br0" timeOffset="290">318 0 2,'2'0'2,"0"0"1,0 5-1,0-1 0,1 2-1,-1 3 1,0 5 0,0 3 0,-4 0-1,2 3 0,0 2 1,-2-1-1,2 1 0,-2 1-1,-1-2 1,3 0-1,-2 0 0,0-1 0,0-1 1,0-1-1,0-1 0,-2 1 0,2-3 0,0 0 0,2-1 1,-4-1-1,4 0 0,0-3 0,-2 0 0,2 0 0,2-1 0,0-3-1,0-1 1,0-1-2,-2 0 1</inkml:trace>
  <inkml:trace contextRef="#ctx0" brushRef="#br0" timeOffset="586">66 320 1,'2'-2'3,"0"2"0,4 0-1,3-1 0,1 0 0,0 1 0,3 0 0,1 1-1,-2 0 0,7 1 0,-2 0 1,1-1-1,1 0 0,-3 2-1,3-1 0,-4 0 1,1-1 0,-4 1-1,1-2 0,-3 1 0,-2-1 0,-1 0 0,-1 0 1,-2 0-1,0 0 0,-2 0-1,0 0 1,-2-3 0,0 2-2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19.8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155 82 3,'-2'10'3,"-3"0"0,1 3-1,0 2 0,-2 0 0,2 3-1,-2 0 1,-3 1-1,1-1 0,0 1 1,-3 0-1,1-1 0,0 0-1,4-2 0,-1-1 0,-3-1 1,2-1 0,2-3-1,-1 0 1,1-3-1,0 0 1,2-3-1,0 0 0,2-1 0,0-1 1,2 0-1,0-4-1,0 1 2,0-2-1,2-3-1,2-3 1,0-2 0,2-2-1,0 1 1,0-2-1,1 0 0,-1-4 1,0 0 0,2 1 0,-1-1 0,-1 0 0,0-1 0,0 1 0,2-2 0,1 3 0,-3-2 0,4 2 0,-1-2-1,-3 2 1,0 2-1,0 1 1,2 2 1,-1 3-1,-1-2 0,2 4 0,-2 3 0,1 0-1,1 3 1,-2-1 0,0 2 1,2 1-1,1 1 0,-3 1 0,2 1 0,-2 2 0,-1 6 0,1 0 1,0 1-1,-2 4 0,2-1 0,-2 4 1,5-1-1,-5 2 1,2 0 0,2-2-1,3-1 0,-5 2 0,2-1 0,0-3 0,1-1 0,-3 0 1,0-2-1,0-1 0,1-2 0,-3 1 0,-2-3 0,0-1 0,0 0 0,0-1 0,0-2 0,-2 1 0,2 0 0,-4-3-1,2 0 0,0 1-1</inkml:trace>
  <inkml:trace contextRef="#ctx0" brushRef="#br0" timeOffset="806">97 263 2,'2'0'3,"0"0"0,-2 0-1,2 0 0,4 0 0,2 1 0,5 1-1,-1-1 0,3 0 0,1-1 0,1 0 1,-3 0-1,3-1 0,-1 2-1,1 1 0,-1-2 1,-1 0 0,-1 1-1,-1-1 0,-3-1 0,1 2 0,-1 0 0,-4-1 0,0 1-1,0-1 0,-1 1 0,-3 0-2</inkml:trace>
  <inkml:trace contextRef="#ctx0" brushRef="#br0" timeOffset="1234">715 42 1,'0'0'3,"2"3"-1,-2 2 0,0 6 0,0 3 0,-4 0 0,-2 3-1,-2 2 0,1 0 0,-1 1 0,0 0 0,-5 0-1,3 1 1,0 0 1,-1 0-1,5-2-1,-4-2 0,0 1 0,-3-3 0,5 0 1,-3-1-1,1-2 1,2 0-1,2-1 0,-1-3 0,3-2 0,0 1-1,2-3 0,2-1-2,-2-2 2</inkml:trace>
  <inkml:trace contextRef="#ctx0" brushRef="#br0" timeOffset="1510">577 122 1,'0'0'3,"2"7"-1,2 0 0,-2 3 0,4 1 0,0 3 0,3 0 0,-1 2 0,4 1 0,-1 1 0,-1-1-1,6 0 0,-1 0 0,-1-1 0,-1 1-1,1-1 1,1-2 0,-3 1 0,1-1 0,-1-1-1,-2-1 0,-1 0 0,3-1 1,-6-1-1,2-1 0,-1-1 0,-3-1 0,0-1 0,0-1 0,-2 0 0,0-2 0,0-1 0,0 0 0,3-1 0,-3-1 0,-2 0 0,-2 0 0,2 0 0,0 0 0,0 0 0,0 0 0,0 0 0,0 0 0,0 0 0,0 0 0,0 0 0,0 0 0,0 0-1,0 0-1,0-3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23.67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23 104 1,'5'-4'3,"-1"1"-1,-2-3 0,0 0 0,0 3 0,2-2 0,0 1 0,0 1-1,0-1 1,-1 3 1,-1 0-2,0-1 0,2 2 0,-4 1 0,2 0 0,-2 1 0,0 3-1,-2 2 0,0 4 1,0 3-1,-2 2 0,-5 2 0,3 1 0,0 2 0,0 0 0,-1-1 0,1 1 0,0-2 0,4-1 1,0-1-1,0 1 0,0-2 0,-2-2 0,6-1 0,0-2 0,2-1 1,0-1-1,2-2 0,3 0 0,1-2 0,-2-2 0,5 2 0,3-4 0,3 1 0,-3-2 0,3 0 0,-1 0 0,3 0 0,0-1 0,-3-1 0,3 1 0,0-2 0,-3 1 0,1 0 0,-4-1 0,-1 1 0,-2-2 0,-1 2 0,-1 0 0,0-2-1,-3 0 0,-1-1 0,-2 0-1</inkml:trace>
  <inkml:trace contextRef="#ctx0" brushRef="#br0" timeOffset="408">131 57 1,'0'-6'3,"0"1"0,2-1-1,0 0 0,2 0 0,0 1-1,5 1 1,-1 0-1,-2 1 0,7-1 0,1 2 0,1 1 1,1 0-1,1 1 0,-1 0 0,1 0 0,-3 0-1,1-3 1,-1 4-1,-1 1 0,-1 1 0,-4-2 0,3 3-1,-5-1 0,0 1 0,-4 0-1,0 1-1</inkml:trace>
  <inkml:trace contextRef="#ctx0" brushRef="#br0" timeOffset="628">154 161 1,'2'0'3,"0"2"-1,-2-2 0,2 5 0,2-3 0,2 1-1,3-1 0,3-2 1,-2 1-1,5 0 0,1 0 0,1 1 0,2-2-1,-1 0 0,1 2 0,1-2 0,1 1 0,4-1 0,-6 0-1,3 0-1</inkml:trace>
  <inkml:trace contextRef="#ctx0" brushRef="#br0" timeOffset="850">853 53 2,'0'0'3,"0"0"0,0 0-1,0 0 0,0 0 0,0 3-1,-2 2 1,-2 3-1,-1 0 0,1 2 0,-2 2 1,2 3-1,-4-1 0,-3 2 0,-1 1 0,2 2-1,-3 0 0,3 0 0,0-2 0,-3 1 0,5-1 0,-5 0 0,1 0 0,0-2 0,-1-1 0,3-1 0,4-1 0,2-1-1,-1-2-1,3-1 1</inkml:trace>
  <inkml:trace contextRef="#ctx0" brushRef="#br0" timeOffset="1278">886 28 2,'6'-6'2,"0"0"0,-2 3 0,5-1 0,-3 2 0,2-1 0,0 1 0,1 2-1,-1-2 0,2 4 0,-3 2 0,1 3 1,-2 1-2,0 1 1,0 4 0,1 2 0,-3 0 0,-2 3-1,0 2 0,0 2 0,-2-2 1,2 2 0,-2-4 0,2 1-1,-2 1 0,4-2 0,-2 0 0,0-1 0,1-1 0,-1-1 0,2 2 0,-2-4 1,0-1-1,0 0 0,0-2 0,2 1-1,-2-3 0,0 0-1</inkml:trace>
  <inkml:trace contextRef="#ctx0" brushRef="#br0" timeOffset="1582">793 334 1,'2'0'3,"0"-1"-1,0-2 1,2 1-1,2 1 1,1 0-1,3 0-1,4-1 1,-1 2-1,3 0 1,1 0-1,4 0-1,-3 2 0,1-1-1,2 0-1,-1 0 1,1 0-1</inkml:trace>
  <inkml:trace contextRef="#ctx0" brushRef="#br0" timeOffset="1790">1397 132 1,'0'0'3,"-2"0"0,2-3 0,-4 3-1,6 0 0,-2 0 0,0 0 0,0 3-1,-4 2 0,-1 5 1,-1 0-1,0 4 0,-2 2 0,-1 2 0,1-2-1,-2 2 0,-1-1 1,1 0-1,2 1 0,0-2 0,-1 0 0,1 0 1,0 0 0,-3-1-1,7-2 0,0 0-1,-2-1 0,0-1 0,2-2 0,-1-1-1,3-2-1</inkml:trace>
  <inkml:trace contextRef="#ctx0" brushRef="#br0" timeOffset="2058">1163 171 3,'2'0'3,"0"0"0,-2 0-1,0 2 0,2 2 0,0 1-1,5 3 0,-1 1 0,2 4 0,2-2 0,3 3 1,-5 2-1,7 0 0,-1 0 0,3 2 0,-3-2 0,1-1 0,1 0-1,1 0 1,-1-1-2,-3-1 1,1 1 0,-2-1 0,1-3 0,-1 1 0,-1-1 0,-3-1 0,0 1 0,-2-2 0,1 0 0,1 1 1,-4-2-2,-2 0 1,2-1 0,0 0 0,-2-2 1,0 0-1,1-1 0,-3 0 0,-3-1 0,6-1 1,-6-1-1,1 0 0,4 0 0,-2 0 0,0-1 0,-2 1 1,2 0-1,0-1 0,0-1-1,2-2 0,-2-1 0,0 1-1,0-2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31.0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84 82 4,'-2'-1'3,"2"0"0,-2 1-1,2 0 0,0 1 0,2 0 0,-2 5 0,2 1 0,-2 1-1,-2 4 0,0 1-1,2 2 1,-2 2 0,0 4 0,-2 0 0,2 1-1,-2-1 1,2 4-1,-4-4 0,-1 0 0,3-1 1,2 1-1,-4-1 0,2-1 0,0-2 0,-3 1 0,1-3 0,2-2 0,0-2 0,0 0 0,4-2 0,-2-1 0,2-2 0,-2-1 0,2-2 0,-2-1 0,2 0 0,0-4 0,0 0-1,2-3 0,-2 1 1,0-4 0,2-3 0,0 0-1,0-2 0,2-4 1,0 1 0,0-4 0,3-2-1,-1-1 1,0-4 0,0 1 0,2-5 0,3 3 0,-3-1 0,0 3 0,3-1 0,-1 4 0,2 1 0,1 2-1,-1 2 1,1 2 0,-3 2-1,2 2 1,1 3 1,-1 1-2,1 1 1,-1 1 1,3 2-1,-1 1 0,3 2 0,-3 0 0,3 1 0,1 1 0,1 1-1,-3 2 1,-1 2 0,-1 0 0,-1 2 0,-3 0 1,-4 2-1,-2 1 0,-2 0 0,-2 2 0,0-1 0,-4 1 0,-2-1 0,0 2 0,-4-1 0,-1-1 0,-1 2 0,-1-3 0,-1 0 0,-5-2 0,3 0 0,-3-3 0,5-1 0,-5 2 0,0-4 0,3-2 0,-1 1 0,3 0 0,-1-2 0,3 0 0,4-1 0,-1 0 1,5-1-1,-2 0 1,4 2-1,0 1 0,0-2 0,4 1 0,-2 0 0,2 0 0,6 1 0,-1 0 0,3 3 0,-2 2 0,0 0 0,3 1 0,-1 2 1,2 3-1,1 0 0,1 1 0,1 1 0,-3 0 0,5 0 0,-3-2 0,1 2 0,-3-2 0,1 1 0,-1-1 0,-2 1 0,3 1 0,-3-2 1,3 0-1,-3-2 0,0 1 0,1-1 0,-1 1-1,-2-3 0,0-1-1,1-1 1</inkml:trace>
  <inkml:trace contextRef="#ctx0" brushRef="#br0" timeOffset="827">887 139 3,'-2'-1'3,"2"0"-1,-2 0 0,0 1 0,4 0 0,-2 0-1,-2 0 0,2 2 0,0 3 0,-4 1 0,2 2 0,-3 0-1,-1 4 2,0 2-1,-2 1 0,-3 0 0,3 2 0,-4 2-1,-1 1 1,1-2 0,-1-1 0,1-1-1,0-1 0,1-1 0,1 1 0,0-1 1,1 0-1,1-2 0,0-1 0,-3 0 0,5 0 0,0 0 0,2-3 0,2 0 0,-2 0 0,0-2-1,4-1 0,0-4 0,-2 2-1,2-2 0</inkml:trace>
  <inkml:trace contextRef="#ctx0" brushRef="#br0" timeOffset="1284">759 152 1,'8'-4'2,"-2"-3"0,2 2 0,1-1 0,1-1 0,2 0-1,-1-2 0,3 0 0,1 2 0,-1 0 0,5 1 0,0 0 0,-5 1 0,5 2 0,-3 1 1,-1 0-1,1 1 0,-3 1-1,-3 0 0,2 3 0,-1-1 1,-1 1-1,0 2 0,-1 1 1,-3 3-1,0 2 0,-2 1 1,-2 4-1,2 1 1,-4 2-1,0 3 1,-4 1-1,-2-1 0,4 1 0,-2 2 0,2-3 0,-4-1 0,1 0 0,3 0 0,-4-2 0,2 0 0,0 1 0,0-2 0,0 1 0,-1-2 0,5-2 0,-4 1 1,-2-1 0,2 0-1,2-1 0,2-3 0,0 1 0,0 0 0,2-2 0,0-2 0,0 2-1,0-2 0,0-2 0,0-2-2,0 0 1</inkml:trace>
  <inkml:trace contextRef="#ctx0" brushRef="#br0" timeOffset="1677">812 412 2,'0'-4'3,"0"1"0,0 0-1,3 3 0,1-2 0,2 1 0,6 0 0,-1-2 0,-1 2 0,4 1-2,1 1 0,6-2 0,-1 3 0,-1-2-2,2 2 1,-3-1-1</inkml:trace>
  <inkml:trace contextRef="#ctx0" brushRef="#br0" timeOffset="1880">1499 224 1,'0'-3'4,"-4"2"-1,4-2 0,-2 2-1,4 2 0,-2-1 0,-2 3 0,2 1 1,-4 2-1,-2 6-1,-5 1 0,3 1-1,0-1 0,-1 4 1,-3 0-1,4 3 1,-3-3-1,1 2 1,0 0 0,-1-1-1,-1 1 0,2-2 0,-1 0 0,1-2 0,0-1 1,-1-2-1,1 1 0,2-2-1,-1-1 1,1-1-1,2-2-1,2-2 0</inkml:trace>
  <inkml:trace contextRef="#ctx0" brushRef="#br0" timeOffset="2162">1307 216 1,'0'0'3,"0"0"-1,-2 0 1,2 0-1,0 3 0,0 5-1,2 4 1,0-3 0,2 3-1,2 4 0,0 1 1,3 0-1,-1 2 0,2-2 0,3 1-1,-5 1 1,2-1 0,3 0-1,-3 0 1,-2-2 0,3 2-1,-3-2 0,0-1 1,-2-1-1,-1-1 0,1 2 0,-2-1 0,-2 0 0,0-1 0,0-3 0,-2 2 0,2-2 1,0 1-1,-2-2 0,2 0 0,-4 0 0,4-1 0,-2-1 0,2 0 0,0 0 0,1-1 0,-1-1 0,-2 0 0,2-2 0,0 0 0,0-1 0,-2-1 0,2 0 0,-2 1 0,2 0 0,-2-2 0,2-2-1,-2 0-1,0 2-1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34.62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47 129 2,'0'0'3,"0"0"-1,0 1 0,0-1 0,0 0 0,0 1-1,-3 3 0,6 1 1,-3 2-1,0 2 0,-3 4 0,1-1 1,2 5-2,-2-1 1,0 0 0,0 2 0,0-2 0,0-1 0,0 3-1,0 0 1,0 1-1,-2-1 0,2 0 1,0 0-1,-3-1 1,3-1-1,-2-1 0,2 1-1,0-2 1,0-1 0,0-1 0,2-2 0,2 1-1,0-4 0,0-4-1</inkml:trace>
  <inkml:trace contextRef="#ctx0" brushRef="#br0" timeOffset="297">127 102 2,'4'-11'2,"3"1"0,-3 0 0,2-1 0,4 2 0,-2 0 0,3 1 0,1 1-1,-1-1 0,1-1 0,2 4 0,5 2-1,-2 1 2,-1 2-1,1 1 0,-3 1-1,1 4 0,-3 1 1,3 1 0,-3 1-1,-6 2 0,0 2 0,-1 2 0,-3-1 0,-2 2 0,-2-1 0,-3 1 0,-5-1 0,0 1 0,-1-2 0,-1 0 0,0 0 0,-3-1 0,3-2 0,-3 0 0,-1-1 0,3-1 0,1-2 0,-3-2 0,3 1 0,4-3 0,1 0 0,1-1 0,2 0 0,2-2 0,4 0 0,0-1 0,0 0 0,2 0 0,5-1 0,1-2 0,2 3 0,1-3 0,-1 1 0,3 1 0,1 0 0,3 4 0,-3-2 0,-1 2 0,1 3 0,-1-1 0,-1 1 0,-3 3 0,-1 0 0,-2 0 0,-1 0 0,-3 3 0,0-1 0,-4 2 0,-2 0 0,-2-1 0,-3 0 0,-1-1 0,-2 2 0,2-1 0,-3 0 0,-1 1 0,-3-2 1,1-2-1,-3-2 1,3-1-1,-3 2 0,1-3 1,-1-1-1,3-1 1,-1-1-1,3 0 1,1-2-1,3-1 0,0-3 0,4-3-1,2-1 0,0-1 0,2-1 0,2-1-1,2-2 0</inkml:trace>
  <inkml:trace contextRef="#ctx0" brushRef="#br0" timeOffset="873">568 130 3,'2'-2'3,"-2"0"0,2 0-1,-2 1 1,2 0-1,-2 0-1,2 1 0,0 2 0,0 1 2,0 0-2,4 3 0,-1 0 0,-3 3 0,0 1-1,0 2 1,-2 2-1,-2 1 1,2 1 0,-2 2 0,-5-1-1,3 2 1,0 2-1,-2-1 0,2-1 0,0 1 0,-3-1 0,1 2 0,2-1 0,2-1 0,0-1 0,0-1 0,0-1 0,2-2 1,2 2-1,0-6 0,2-1 0,-2-1 0,4 1 0,3-4 0,-1 0 0,0 0 0,3 0 0,-1-1 0,4-2 0,-1-1 0,1-1 0,3-1 0,-3 1 0,1-2 1,1 1-1,1 0 0,-5-1 0,3 2 0,-3-4 0,1 0 0,-3 4 0,-2 0 0,0 2 0,-1-2 0,-3 1-1,0 0 0,0 0 1,-2-1 0,0-1 0,-2 3 0,0-2 0,0 0 0,0 0-1,0 0-1,0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36.47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45 72 1,'0'-4'3,"0"-1"-1,0-1 0,0-1 1,-2 3-1,2 0 0,0 1 0,0 0 0,0 2 1,2 1-1,-2 1-1,2 2 0,-4 0 0,2 4 0,2 4 0,-4 1 0,2 2-1,-2 3 0,0 2 0,-2 3 1,0 1-1,2 0 1,-2 1-1,1 1 0,-1-1 0,4 2 1,-2-2 0,-2-1-1,2-1 0,-2-1 0,2-2 0,2-2-1,-2-4 1,-2 0 0,4-1-1,0-3-1,2-2 0</inkml:trace>
  <inkml:trace contextRef="#ctx0" brushRef="#br0" timeOffset="302">80 103 3,'0'-7'3,"0"-3"-1,4 2 0,1 1 0,-1-2 0,0 1-1,2 1 0,2 1 0,3 0 0,-1-1 0,0 2 0,3 1-1,-1-2 0,3 3 0,-1-1 0,-1 2 0,3-1 0,-1 2 2,1 1-1,-1 0 0,-3 3 0,2-1 0,-5 3-1,1 0 0,-6 1 0,2 3 0,-3 0 0,-1 2 0,0 1 0,-4-2 0,-3 3 0,-1 1 0,0-1 0,-6 1 0,-1 0 0,-1 0 0,-1-3 0,-1 0 0,-1-2 0,-1 2 0,5-3 0,3 0 1,-1-1-1,1-2 0,4-2 0,2 0 0,2-3 1,-2 2-1,4-4 0,2 2 0,0 0 0,2-1 1,6 0-1,1 0 0,1 0 0,2 1 0,-1 2 0,3 2 0,3 0 0,-7 3 0,5-1 0,-3 3 0,-1 2 0,-3-1 0,1 0 0,-3 2 0,-2-1 0,-2-1 0,-2 2-1,-2 2 1,-2-1 0,0 0 1,-2-2-1,-6 1 0,-1 1 0,1-1 0,-5-1 0,3-2 0,-5-1 0,5-1 1,0-1 0,-5 0 0,5-4-1,-1 2 0,1-3 0,4 0 0,-3-1-1,5 0 1,2-1 0,0-3 0,2 1-2,0-5 1,6-2-1,0 0 0,4-3 0</inkml:trace>
  <inkml:trace contextRef="#ctx0" brushRef="#br0" timeOffset="834">477 101 1,'0'0'3,"2"0"-1,-2 2 1,0 0-1,3-1 0,-3 0 0,0 2 0,0 4-1,2 1 0,-2 1 0,0 3 1,0-1-1,0 6 0,-2-2 0,2 1 0,-3 4-1,3-2 0,0 0 0,-2 0 1,0 0-1,0-1 0,0 2 0,0-3 1,0-1-1,0 1 1,0-2-1,0-2 0,0 0 0,0-3 0,2-2-1,0-1 0,2-3 0,0 0-1</inkml:trace>
  <inkml:trace contextRef="#ctx0" brushRef="#br0" timeOffset="1118">726 62 2,'0'0'3,"0"0"0,0 0-1,0 1 0,0 3 0,4 2 0,0 5 0,-2 1 0,2 2 0,0 1-1,0 1 0,0 3 0,-1-3 0,1 4-1,-4-2 1,4 1-1,-2 1 0,-2-2 0,0-2 1,2 4 0,-4-1-1,2-4 0,-4 0 0,2 0 0,0-1 0,2-2 0,-2 2 0,-1-1 1,3-2-1,0 1 0,0-3-1,0-2 0,3 0-1</inkml:trace>
  <inkml:trace contextRef="#ctx0" brushRef="#br0" timeOffset="1386">552 322 3,'0'-2'3,"0"1"0,2 0 0,0 1-1,2 2 0,4-2 0,3 1-1,1 0 0,3-1 1,-1 3-1,3-1 0,3-1 0,1-1-1,2 0 1,-3-1 0,1 0-1,-2 1 0,1-4-1,-3 2 1,0 2-1,-5-1 0,0 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38.26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16 160 3,'2'2'3,"2"2"0,-1 2-1,-1 3 0,0 3 0,0 1-1,-4 0 1,2 2 0,0 2 0,-2 3-1,2 1 0,-2-1 0,-1-2 0,-1 3-1,2 0 0,2-1 1,-2-4 0,0 0 0,0 1 0,0-5-1,0 2 0,-2-1 0,2-1 0,2-3-1,0 0 0,2 0-1</inkml:trace>
  <inkml:trace contextRef="#ctx0" brushRef="#br0" timeOffset="266">35 264 1,'0'-5'3,"2"-2"-1,0-1 1,0-1-1,0-2 0,2 2 0,0-1-1,5-2 0,-1 4 1,0 0-1,1-2 1,1 2-2,2 0 1,-3 2 0,3 0 0,-2 2-1,3 0 1,-3 0-1,5 2 0,-3 0 1,0 1-1,1 0 1,-5 1-1,2 1 0,1 2 0,-3 0 1,0 1-1,-4 5 0,-2 0 0,1 0 0,-3-1 0,-3 4 0,1-3 0,0 2 0,-2-1 0,0 0 0,-2-1 0,0-1 0,-1-1 0,1-1 0,0 0 0,0-3 0,0-1 0,-1 1 0,1-4-1,2-1 1,2 1 0,0-2 0,0-2 1,0 0-1,0-2 0,4 2 0,-2 0 0,2-1 0,0-1-1,0 1 2,0 2-1,4-2 0,0 2 0,1 1 0,1-1 0,-2 2 0,0 1 0,3 1-1,-1 0 1,0 1 0,0 0 0,1 0 0,-1 3 0,-2-2 0,2 3 1,-1 1-1,-1 1 0,0 2 0,-2-2 0,2 2 0,-1 2-1,-1 0 1,-2 1 0,-4 0 1,0 0-1,-3 1 0,-1 1 0,0-2 0,-2 1 0,-3-2 0,1 2 0,0 1 0,-5-4 0,-1 1 0,-1-2 0,1-1 0,-1 0 0,-1 2 0,1-2 0,2-1 0,-1 1 0,4-3 1,-3 1-1,3-3 0,-1 0 1,5-1-1,0 0 0,-1-2 0,3 0 0,2 1 0,2-1 0,-2-1 0,4 1 0,-2-1 0,2 0 0,-2-2 0,4 2 0,0-2 0,-2-1 0,4 0 0,-2 2 0,4 0 0,-4-1 0,5 0-1,-3 1 1,-2 1 0,-2-2 0,2 2 0,-2-2 0,0 2 0,2 1 0,-2-2 0,2 1 0,-4 1-1,0 1 0,0-1 0,2 2 0,0-1 0,-2 1-1,2-2-1</inkml:trace>
  <inkml:trace contextRef="#ctx0" brushRef="#br0" timeOffset="1660">41 77 2,'-2'0'2,"0"0"0,0 0 1,-2 0-1,0 0 0,2-2 0,-1 1-1,1 2 1,4-1-1,-2 0 0,-2 0 1,0 0-1,2 2 0,2-2 0,-2-2 0,0 2 0,0 0 0,0 0-1,2 0 1,-2 0 0,0-3-1,3 2 1,-1-2-1,4 0 0,2 0 0,0-2 0,1 0 0,1 1 0,-2-1 0,3-1 0,-1 1 0,0 0 0,3 0 0,-3 0 0,2 1 0,-1 0 0,-1 2 0,5-2 0,-5 3 0,4 0 0,-1 0 0,-1 1 0,1 2 0,-1-1 0,3 2 0,-1-1 0,-2 0 0,-1 2 0,-3-1 0,0 2 0,1 1 0,-5 2 0,0-2 0,0 2 0,0 0 0,-4 1 0,2 1 0,-2 0 0,0 3 0,-4 0 0,2-1 0,-2 0 0,0 1 0,-3 0 0,1 1 0,0 0 0,-2 1 0,0-2 0,-3-3 0,3 2 0,0 0 0,-3-3 0,3-1 0,-2-1 0,-1 1 0,1-5 0,2 0 0,-5-1 0,3-2 0,0 1 0,-3-2 0,5-3 0,-2 1 0,1-1 0,1-1 0,2 2 0,0-1 0,2 0 0,1 1 0,-1-3 0,2 0 0,-2 0-1,4 2 0,0-2 1,2 1-1,-2 3 0,0-1 0,0 2 0,2 0 0,-2-1 0,2 2 0,2-1-2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40.7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255 15 2,'-2'0'2,"2"0"0,-3 0 0,1 1 0,-2 4 0,-2 1 0,-2 1-1,-1 1 0,3 0 0,-2 1 0,-2 4 0,3 0 0,-3 0-1,0-2 2,-3 3-1,1 0-1,2 0 1,-1 0 0,-1 0 0,-1 0-1,1-1 1,0-1 0,1 0-1,1 0-1,0-2 2,-3-1-1,5-2 0,0 0 0,1-3 0,3 0-1,2-1 0,0-3-1</inkml:trace>
  <inkml:trace contextRef="#ctx0" brushRef="#br0" timeOffset="264">54 0 2,'0'0'3,"0"0"-1,0 0 0,0 1 0,0 5 0,0 2 0,4 3 0,-2 1-1,2 2 0,0 4 0,1-2 1,1 0-1,2 3 0,0 0 0,3-1 0,-3 2 0,0-3 0,5 2-1,-3-3 1,2-1-1,-3 1 1,3-2 0,-4 1-1,1-4 0,-1 3 0,0-2 0,-2-1 1,3-2 0,-1-1-1,-2 1 1,-2-2-1,0 0 0,3-1 0,-3 0 0,-2-2 0,2 1 0,0 0 0,0-2 0,-2-1 7,0 2-7,0-2-1,3 1 0,-3-3 0,0 1 1,-2 0-1,2-1 1,0 1-1,-2-1 0,0 0 0,-2-1 0,2 1 0,0-1-2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4:15.34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 2,'2'-4'2,"-2"2"-1,0 2 0,0 1 0,0 1 0,0 4 0,2 0 0,2 0 0,0-2 0,-2 2 0,0-1-1,-2 1 1,2-2 0,1 1-1,1-2 0,-4 0 0,4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42.34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2 4,'2'-1'3,"0"0"0,0 1 0,-2 0-1,0 1 0,0-1 0,0 1-1,0 3 1,0 2-1,0 0 0,0 3-1,0 1 1,-2 3 0,0 2 0,0 2 0,0 0 0,-1 2-1,1-1 0,2 2 0,0-3 0,0 4 1,0 0-1,-2 0 1,4 0-1,0-1 0,1 1 0,1-5 0,0-1 0,0-1-1,0-1 0,0-4-1</inkml:trace>
  <inkml:trace contextRef="#ctx0" brushRef="#br0" timeOffset="303">77 56 2,'2'0'3,"0"-1"0,2-2 0,0 1-1,2 0 0,3 1 0,1 1-1,5-1 1,-5-3 0,6 3-1,5 0 0,0-2 0,-1 2 0,1 0-1,0-1 0,0 1 1,-1 1 0,-3-2-1,-3 1 1,1 0-1,-1 1 1,-3-1-1,-3 1 0,-2 0-1,-2 1 0,-2 0-1,-2 2 0,-2 0 1,0-1-2,-4 2 1</inkml:trace>
  <inkml:trace contextRef="#ctx0" brushRef="#br0" timeOffset="501">120 205 1,'-8'7'3,"2"0"-1,0-3 0,-1 2 0,3-2-1,2 0 1,2-2 0,0-1 0,4 1 0,0 0 1,5-2-2,1 0 0,5-2 0,-5 0 0,6-1 0,3 0 0,0-1 0,-1 2-1,1 0 0,-3-1 0,3 2-1,-2-2 1,-3 2 0,-4-2-1,-1 1 0,-5 1 0,0 2 0,-2 0 0,0 3-2</inkml:trace>
  <inkml:trace contextRef="#ctx0" brushRef="#br0" timeOffset="711">114 383 1,'0'3'2,"0"0"1,0-2 0,2 2-1,2 0 0,0-5 0,3 2 0,3-2 0,4 2-1,-1-1-1,1 0 2,3-2-1,1 2 0,-1 0-1,2 0 0,1-1 1,1-1-1,-2 3 0,1-2-1,-3 1 0,4 0-2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43.2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 61 3,'0'0'3,"0"0"-1,-2 6 0,-2 1 0,2 2 0,-1 4 0,1 0 0,0 2-1,0 2 2,4 1-2,-2 3 0,2 0 0,-2-3-1,5 0 0,-3-2 1,0 0 0,2 1 0,-2-2-1,2 0 1,-2 0-1,2-1 0,0-4 0,0 0-1,3-2 1,-3 1-1,0-2-1,2-1 0</inkml:trace>
  <inkml:trace contextRef="#ctx0" brushRef="#br0" timeOffset="232">34 117 1,'0'-7'3,"0"-3"0,2-2-1,1 1 0,1 1-1,0 2 1,2 0-1,0 0 1,2-2-1,3 3 0,-1-1-1,3 1 1,-1 3 1,0 0-2,3 2 0,-1 1 0,1 1 1,-3 2 0,3-1-1,-3 4 0,1-2 0,-1 2 0,-4-1 1,3 3-1,-3 2 0,-4 0 0,0-1 0,0 1 1,-4-1-1,2 2 0,-8-1 0,2 3 0,-4-2 0,-1-2 0,-1 0 0,2 2 0,-3-3 0,3 1 0,2 0 0,-4 0 0,3-1 0,3-1 0,0 0 0,4 1 0,0 1-1,2-1 1,2-1 0,3 0 0,3 2 0,0 1-1,-1 0 1,1-2-1,0 1 1,-2 2 0,3-1 0,-5-1 0,2 1 1,-4 1-1,-1-1-1,1 0 2,-4 1-1,0-2 0,-4 0 0,-1 1 0,-3 1 0,2-1 0,0-1 1,-5-1-1,3 0 0,-2-2 0,1-1 1,1 0-1,0-1 0,2-2 0,-3 2 0,3-2 0,2-2 0,0 1-1,2 0 0,0-4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43.99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104 4 2,'0'0'3,"-2"0"0,2 1-1,-2 1 0,0 3 0,-6 4 0,1 2 0,1 0-1,2 1 0,0 4-1,-2 1 0,2-2 2,-1 0-1,1 1 0,0-1 0,0 0 0,2 2-1,0-2 0,-2-2 0,2-1 0,2-1 0,-2-2 0,-1 2 0,1-3 0,0-2-1,4-2-1,-4 1-1</inkml:trace>
  <inkml:trace contextRef="#ctx0" brushRef="#br0" timeOffset="232">-1 0 3,'0'0'3,"0"0"-1,0 0 0,0 0 0,0 0-1,0 3 0,2 0 1,0 3 0,2 6 0,2 0 0,2 5-1,1 0 0,-1-1 0,0 2 0,-2 0-1,5 0 0,-1 1 1,0-3 0,1 2 0,-1 0 0,0-2 0,1-2-1,-1 0 0,-2-2 0,1-1 0,-1-1 0,0 0 0,-2-2 0,3-2 0,-1-1-1,-4-1 0,2 0-1,0-1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1:45.5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20 128 3,'0'0'3,"0"0"-1,0 0 1,0 0-1,0 0 0,2 5-1,-2 2 0,0 1 0,2 5 0,0 2 2,0 3-2,0 0 0,-2 2 0,2 0 0,-2 0-1,4 2 1,-2-1-1,0 0 1,-2-2 0,0 1 0,0-1-1,-2-1 0,0-3 0,0-1 0,0-1 1,-2-3-1,2-2 0,0 0 0,0-1 0,-2-3 0,2-2 0,0 0 0,2-2 0,-3 0 0,1-1 0,0-1 0,2-5 0,-2 0 0,4-2 0,-4-2 0,0-2 0,2-3 0,-2-2-1,2-3 0,0-1 1,0-2 0,2 0-1,0 1 1,2-3-1,3-2 0,-1 3 1,0 1 0,0 1 0,9 1 0,-3 1 0,3 1 0,-3 2 0,0 0 0,3 2 0,1 3 0,1 0 0,-3 3 0,1 3 0,4 1 0,-1 1 0,-1 3 0,-1 2 0,-1 1 0,-1 0 0,-6 4 0,3 0 0,-3 3 0,-2 0 0,1 0 0,-5 3 0,-2 1 0,-5 0 0,3 1 0,-6 0 0,0 1 0,-3-2 0,1 0 0,-2 1 0,-3-2 0,-1 0 0,-1-1 0,-1 0 0,1-2 0,0 1 0,3-2 0,-3 0 0,3-2 0,2-3 0,1-1 0,3 3 0,0-3 0,6 1 0,-3 3 0,3-3 0,4 3 0,-2 1 0,3-2 0,3 2 0,-2 1 0,2 0 0,2 2 0,1-1 0,-1 3 0,0-1 0,3-1 0,-3 0 0,0 2 0,2 0 1,1 1-1,-3-1 0,4 0 0,-1-1 1,-3 1 0,0-2-1,1 1 0,-1-1 0,-2-1 0,0 0 0,3 1 0,-3-2 0,0 1 0,2-1 0,-6-1 0,0 0 1,5 0-1,-1-2 0,-6 2 0,2-2-1,0-1 0,2-1 0,0-2-1</inkml:trace>
  <inkml:trace contextRef="#ctx0" brushRef="#br0" timeOffset="821">526 200 1,'0'-2'3,"0"-1"-1,3 2 1,-3 0-1,0 0 0,0 2 0,2 1 0,-2 1-1,2 1 0,0 3 0,0 2 1,2 1-1,0 3 0,-2 0 0,0 2 0,0 2-1,-2 1 1,2-1-1,-2 0 1,2-1-1,-2-1 1,0 1-1,0-1 0,0-1 0,0-2 0,0 1 0,-2-2 0,2-2 0,-2 2 0,2-4 0,0-1-1,0-2 0,-2 1 0,4-3-1</inkml:trace>
  <inkml:trace contextRef="#ctx0" brushRef="#br0" timeOffset="1103">551 245 1,'0'-5'2,"0"-1"0,0 0 0,2-2 0,-2-1 0,2-1-1,1 2 1,-1-2-1,0 0 0,2 1 0,0 1 0,0 0-1,0-2 0,0 5 0,3-1 1,-1 1 0,0-1-1,2 1 0,0 0 0,1 1 2,1 2-2,0-1 0,1 1 0,-1 2 0,0-1 0,1 1 0,1 1 0,-1 1 0,-3-1 0,0 1 0,0 2 0,-1-1 0,-3 2 0,2 1 0,-2 1 1,-4 1-1,0 1 0,-2 3 0,-2-1 1,0 0-1,0 0 0,-1 1 1,-3-2-1,0 1 0,-2-3 0,1 1 0,-1 1 0,0-3 0,1 1 0,-1-4 0,4 2 0,0-1 0,-1-5 0,5 2 0,0 1 1,0-3-1,2 1 0,0 0 0,2-1 0,2-1 0,1 1 0,1 1 0,2-1 0,0-2 0,1 2 0,-1 0 0,2 1 0,-2 0 0,3 3 0,1 1 0,-1 1 0,-3 4 0,0 1 0,0 2 0,-1-1 0,-1 2 0,0 3 0,-2-2-1,0 0 1,-2-1 0,-4-2 0,2-1 0,-2 2 0,-2-1 0,0-1 0,-2 0 0,2-2 0,-1-1 0,-1-2 0,-4 0 0,2-2 1,-3-1-1,1-1 0,0-2 0,-1 0 0,-3 0 0,3-2 0,1 1 0,0-2 0,-1 0 0,3-1 0,0 1 0,0-2-1,1 0-1,1 1-1</inkml:trace>
  <inkml:trace contextRef="#ctx0" brushRef="#br0" timeOffset="1765">1147 108 2,'0'0'3,"0"0"-1,-2 1 0,2 1-1,0 0 0,0 1 1,-2 4-1,0 0 0,-2 4 0,-3-1 0,3 2 0,-2 4 0,0 0 0,-2 1 1,-1-1-1,5 3 0,-4 0-1,0 1 0,-1 1 1,-1-2-1,4-2 1,-2 1 0,-1-1 0,1 0-1,2-3 0,-5 3 0,3-2 0,4-2 0,-4-3 0,2 1 0,1-1 0,1-3 0,0-1 0,-2 0 0,4-3-1,2-1-1,0 2 0</inkml:trace>
  <inkml:trace contextRef="#ctx0" brushRef="#br0" timeOffset="2085">986 195 3,'0'0'3,"0"0"0,0 0-1,0 0 0,0 0 0,2 0-1,0 4 1,0 1 0,6 3 0,-2 3-1,1 2 0,1 1 0,0 1 0,0 3-1,1 0 0,-1 1 1,2-1-1,-1 0 1,1-1 0,0 2-1,1 0 1,-3-3 0,0 1-1,-2-2 0,3 1 0,-1-1 0,-2 0 1,2-1-1,-4-4 0,1 1 0,1-1 0,-2-1 1,2 0-1,-4-2 0,0 0 0,2 0 1,-2 1-1,1-3 0,1 0 0,-2 1 0,0-1 0,-2-1 0,0 0 0,2-1 0,-2 2 0,2-3 0,-2-1 0,2 2 0,-2-1-1,-2-2 2,2 0-2,0 1 2,2-1-1,-2 0 0,0 0-1,0 0 1,0 0 1,0 0-1,0 0 0,0 0 0,-2-1 0,2 1 0,0 0 0,0 0 0,0 0 0,0 0-1,0 0 0,0-2 0,2-1-1,-2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3:23.54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2292 287 1,'0'0'2,"0"0"0,0 0 0,0 0 0,0 0 0,2 0-1,-2 0 0,3-2 0,-3 2 0,0 2 0,2-1 0,-2-1 0,2 1 0,-2 0-1,0-2 1,0 1 1,2 0-2,0 0 0,2 1 1,0-1 0,0 1-1,2-1 1,3 1-1,1 2 0,2-1 1,3 0-1,1 0 0,5-1 1,2 1-1,4-1 1,4 0 0,4 1-1,2-2 0,2 1 0,5-1 0,1-1 0,5 1 0,2-2 0,-3 2 0,3 0 0,0-2 1,-3 1-1,-1 0 1,0-2-1,-3 0 0,-1 1 0,-3-1 0,-4 2 0,0-1 0,-6-1 0,2 0 0,-6 2 0,-2-2 0,-4 1 0,-5 1 0,1 0 1,-5 0 0,1 1 0,-3-2-1,-2 2 0,1-1 0,-3 1 0,0-1 7,0 1-8,-2-1 1,1 0 0,-1 1 0,0-1-1,-2 1 0,2-2-1,-4 2 0,0 0-1</inkml:trace>
  <inkml:trace contextRef="#ctx0" brushRef="#br0" timeOffset="718">3424 823 1,'0'2'2,"0"1"0,0 1-1,0-1 0,0 2 1,0 0-1,-2-1 0,0 2 0,0 1 0,-1-1 0,1 2 0,-2 0 0,0 0-1,0 1 1,-2 1 0,0-1 0,-3 2 0,1-1-1,0 1 2,-1 0-2,-1 2 1,0-1 0,-1 2-1,1 0 0,0 0 0,-3 1 1,1-1-1,0 0 0,-1 0 1,1 0-1,-3 0 0,1-2 1,-3 2-1,5-1 1,-3-1-1,1-1 0,-3 1 1,1 0 0,1-3-1,-1 0 0,-1 1 0,1-1 0,-1-1 0,1-1 0,1 1 0,-1-2 1,-1 0-1,2 0 0,-1-1 0,1 1 0,-1-1 0,-3-2 0,3 2 0,1-2 0,-3 0 0,-1-1 0,0-1 0,1-1 0,-3 1 0,0-1 0,1 0 0,-1-1 0,0-1 0,-1 1 0,1-2 0,0 1 0,-1 0 0,-3-2 0,4 2 0,-2-2 0,-2 0 0,5-1 0,-1 1 0,-2-1 0,3 0 0,1 1 0,-2-2 0,3 1 0,-1-1 0,1 0 0,1 1 0,-2-2 0,3 0 0,-3 0 0,3-1 0,-1-1 0,-1 0 0,1 1 0,0-1 0,-1-2 0,1 2 0,-1-2 0,-3 1 0,2-2 0,1 1 0,-1-2 0,-2 0 0,3 0 0,-1-1 0,-1 0 0,-3 1 0,0-1 0,0-2 0,-2 1 0,1-1 0,1 0 0,-2-1 0,0 1 0,2 0 0,-1-2 0,1 1 0,0 0 0,-2 0 0,3 0 0,-1 1 1,0-1 0,2 0 0,3 1-1,-1-1 0,1 2 0,-1-1-1,4 0 2,-1-1-1,1 2 0,1-1 0,2 1 0,-3 0 7,5 0-8,-3-1 7,3 1-7,0 0 6,-1 0-7,1 0 0,2 0 1,-3 0 0,3 0 0,-2 0 0,-1-1 7,1 0-8,0 1 1,-1 0 6,-1 2-7,0-1 1,-1 0 6,1 0 6,-1 1-7,1 1 5,0-1-1,-1 2-7,3 1-7,-3-1 7,3 1-6,0 2 7,-1 0-1,3 1 7,0 0-8,2 1 0,-1 1 7,1 1-8,0 0 7,2-1-7,0 2 0,2 1 0,-3 1 0,3-2 0,0 1 7,0 1 6,0 0-15,2-1-7,-2 1 15,0-1 7,2 2-15,-2-1 0,0 1 7,0-1-1,2-1-6,0 2-7,-2 0 8,2 0 14,0 0-9,0 0 0,0 0-7,0 0 1,0 0 0,0 0 0,0 0 1,0 0 7,0 0-8,0 0 8,0 0-1,0 0-14,-2 0 2,2 0 13,0 0-13,0 0 14,0 0-7,0-1 6,-2 0-7,0 0 8,0 0-9,-1 0 8,3-1-15,-2 1 15,2 1-7,-2-1 0,2 1 7,-2 0-7,2 0 0,0 0 0,0 0 1,2 2 0,-2 2-6,2 1 7,0-1-7,1 3 14,1 1-7,-2 3 0,2 2 0,0 1-7,0 1 14,0 2-1,-2 2-1,2 2 1,-1 0-9,1 1 1,-2 0 7,0 0-8,2 0 8,0 0-9,-2 0-5,2-1 14,-2 1-13,2-1 7,1-1-6,-3 0 14,2-2-14,-2-1 20,2 0-14,-2-2 0,2-2 6,-2 0-7,2-2 7,-1 1 0,-1-3-15,0-2 9,0 0 6,0-1-7,0 0 8,0-3-9,-2 0 1,2-1 7,0-1-1,0-2-7,0-1 7,0-3-15,0 0 17,-2-2-2,0-1-14,0-2 2,2-2 1,-4-2 7,2-1 6,0-1-13,-2-2 1,0-1 0,0-1 1,-2-2 1,0 0-1,0 0 8,2-1-7,-2 1 1,-1 1 1,1 0 6,0-1-7,2 3 1,-2-1-1,2 1 1,0 1 7,2 0-7,-2 2 0,2 0 0,0 0 7,0 3-7,2-1 0,-2 0 7,2 2-7,0 0 0,0 2 1,0-1-1,2 3 0,-2 0 1,0 1 0,0 0 7,0 0-8,1 1 1,-1 1 0,0 0 0,0 1 7,0 1-8,-2-1 0,2 2 7,0 0-7,0 1 0,2-1 0,0 2 7,2 0-6,1 2 6,1-1-7,0 1 0,3 0 0,-1 2 1,2-1 0,3 3 0,-1 0 0,3 1 0,-1 0 0,1 1 7,-1 0-1,3 2-7,0-1 0,-3 0 0,3 3 1,-3-1 0,3 1 0,0-1 0,-1 1 0,-1 1 1,1-1 0,-1 1 0,-1 1 6,1-3-7,0 2 0,-3 0 0,3-2 0,-3 1 0,1-2 0,-1 2 0,1-3 0,-3 1 0,-2 0 1,3-3 6,-3 1-1,-2-1-6,3-1-1,-1 1 1,-2-1 0,1-1 0,-1 0 7,-2-1-7,0-1 0,0 1 0,-1-1 0,-1 0 6,-2 0 0,2-2-1,0 0-7,-2 2 7,0-2-1,0-1-7,-2 0 15,2 1-2,-2-1-8,2 0-6,-2 0 7,0-1-8,-2 1 1,0-2-2</inkml:trace>
  <inkml:trace contextRef="#ctx0" brushRef="#br0" timeOffset="150425">5 160 2,'0'0'2,"0"-1"0,0-2-1,0 0 1,0 1-1,0-2 0,0 2 0,0-1 0,0 1 0,0 0 0,-2-1 0,2 1 0,-2 1 0,2-1 0,-2 0 0,2 2-1,0-1 2,0 1-2,0 0 1,0 0-1,0 0 1,0 0-1,0 0 0,0 0 0,0 0 1,6 0-1,0-1 1,4 0-1,3 1 0,3-1 0,1 1 1,6-1-1,-1 1 0,3 0 0,2 0 1,4 1 0,2-1-1,-2 1 0,4 1 0,-1-1 0,1 2 0,-2-2 0,2 0-1,-4 1 2,2 0-1,-2 0 0,-4-1 0,-2 0 0,0 0 0,-5 1 0,-1-1 0,0 0 0,-3-1 0,-1 0 0,-3 0 0,0 0 0,-1-1 0,-1 0 0,-2-1 0,1 0 0,-1 0 0,-2-1 0,2 1 0,-1 0 1,-1-1-1,0 0 0,-2 1 0,2-1 1,0 1-1,3 0 0,-3-1 0,-2 2 0,2-1 0,1-1 0,-1 1 0,-2 1 0,4-1 0,-2-1 0,-2 2 0,3 0 0,-1 1 0,-2-1 0,0 0-1,0 0 1,2 1 0,-1-2 0,-3 2 0,2-1 0,0 0 0,0 1 0,0-1 0,2 0 0,1 0 1,1-2-2,-2 1 1,2 0-1,-1 0 1,3 1 0,0-1 0,-1 0 0,1 0 1,2 0-1,-1 0 0,-1-1 0,0 2 0,1-1 1,-1 0-1,0 0 0,-1 1 0,-1 0 0,0 0 0,-2 0 0,3 0 0,-3-2 0,0 2 0,0 1 0,-2 0 0,1-1 0,-3 1 0,0 0 0,0 0 0,0 0 0,0 0 0,-2 0 0,2-1 0,0 1 0,-2 0 0,0 0 0,2 0 0,-2 0 0,0 0 0,2 0 0,-2 0 0,0 0 0,2 0 0,-2 0 0,0 0 0,0 0 0,0 0 1,2-1-1,-2 1 1,0-1-1,0 1 1,2 0-1,-2 0 0,2 0 0,-2 0 0,3 0 0,-1 0 0,0-2 0,0 2 0,0 0-1,2-1 1,0 1 0,0-1 0,0 1 0,0-1 1,1 1-1,1-1 0,-2 0 0,4 1 0,-2-2 0,1 2 0,1-1 0,0 1 0,0-1 0,1 1 0,-1-2-1,2 1 1,-1 1 0,-1-2 0,2 1 1,1 0-1,-1 0 0,0-1 0,1-1 0,-1 2 0,0-1-1,1-1 1,-1 2 0,0-1 1,1 0-1,-3-1 0,0 2 0,3 0 0,-5 0 0,2 1 0,0-1-1,-2-1 1,1 2 0,-1-1 0,-2 1 1,0 1-2,0-1 1,0 0 0,-2 0 1,3 0-1,-3 0 0,0 0 0,0 0 0,0 2 0,-2-1-1,2-1 0,0 0-1,0 1 0</inkml:trace>
  <inkml:trace contextRef="#ctx0" brushRef="#br0" timeOffset="151818">2433 69 2,'-4'0'2,"2"-1"0,-2 1 0,2 0 0,0 0 0,-3 0-1,3 1 0,0-1 1,0 0-1,0 0 0,0 1 0,0 0 0,0 1 1,0-1-1,0 0 0,0 0-1,-2 0 0,2 0 0,2 1 0,-3-1 1,3 0-1,-2-1 1,2 1-1,2-1 1,1 1 0,-1 0-1,2 1 0,4-2 0,0 1 1,3 0-1,5-1 0,1 1 0,1-1 1,5 0-1,2 0 0,2-1 1,2 1-1,2 0 0,0-1 0,2 1 0,-2-1 0,4 1 0,0 0 0,2-2 0,1 1 0,-1 1 0,0-1 0,2 1 0,-1-1 0,-1 1 0,-2-1 0,2 0 0,-2-1 0,1 2 0,-3-1 0,0-1 0,-2 2 0,0-1 0,0 0 0,-2 1 0,0 0 0,-2-2 0,0 2 0,-3-1 0,1 0 0,-2 1 0,2 0 0,-3-1 0,-1 1 0,-2 0 0,-1 0 0,1 0 0,0 0 0,-3 0 0,1 0 1,-3-1-2,3 1 1,-3-1 0,1-1 0,-3 2 0,1-1 0,1 1 0,-4 0 0,3 0 0,-3 0 0,-2 0 1,3 0-1,-3 0 0,0 0 0,1 0 0,-1 0 0,-2 0 1,0 0-1,0 0 1,1 0-1,-3 0-1,2 0 1,-2 0 1,0 0-2,0 0 2,1 0-1,-3 0 0,0 1 0,0-1 0,0 0 0,0 0 0,0 2-1,0-2 2,-2 0-1,2 0 0,-2 0 7,0 0-8,2 0 0,-2-2 1,0 2 6,0 2-7,0-2 0,2 0 0,-2 0 7,0 0-7,0 1 0,2-1 6,-2 0-7,0 0 1,2 0 6,-2 0 7,0 0-17,0-1 2,0 1 1,0 0 6,0 0 7,0 0-9,0 0-6,0 0-1,0 0 2,0 0 0,0 0 14,0 0-2,0 0 5,0 0-2,0 0-14,0 0 7,0 0 0,0 0-15,0 0 2,0 0 20,0 0-20,0 0 13,0 0 1,0 0-2,0 0 6,0 0-8,0 0 0,0 0 0,0 0-1,0 0 7,0 0-1,0 0-14,0 0 14,0 0 0,0 0-8,0 0-1,0 0 1,0 0-6,0 0 7,0 0-6,0 0 7,0 0-7,0 0 7,0 0-6,0 0 1,0 0 6,0 0 0,0 0 0,0 0 0,0 0-1,0 0 0,0 0 0,0 0 0,0 0 0,0 0 0,0 0-7,0 0 1,0 0 7,0 0 0,0 0-7,0 0-5,0 0 13,0 0-6,0 0 6,0 0 6,0 0-20,0 0 8,0 0 13,0 0-1,0 0-2,0 0 0,0 0 0,0 0-2,0 0-7,0 0 0,0 0 1,0 0 0,0 0-1,0 0 8,0 0-15,0 0 8,0 0-6,0 0 7,0 0-6,0 0 7,0 0 0,0 0 0,0 0-7,0 0 14,0 0-8,0 0-6,0 0 1,0 0 1,0 0 0,0 0 1,0 0 6,0 0 6,0 0-20,0 0 14,0 0 6,0 0-20,0 0 0,0 0 3,0 0 7,0 0 14,0 0-3,0 0-1,0 0-8,0 0 0,0 0 0,0 0 0,0 0 0,0 0 6,0 0-1,0 0-7,0 0 0,0 0 0,0 0 1,0 0-7,0 0 1,0 0 7,0 0-6,0 0 0,0 0 7,0 0-12,0 0 0,0 0 15,0 0 5,0 0-7,0 0-13,0 0 20,0 0-14,0 0 13,0 0-1,0 0-1,0 0-1,0 0 0,0 0-1,0 0-1,0 0 0,0 0-1,0 0-13,0 0 8,0 0 0,0 0 0,0 0 0,0 0 1,0 0-1,0 0-5,0 0 7,0 0-6,0 0 7,0 0-1,0 0-6,0 0 7,0 0 0,0 0 0,0 0-6,0 0 6,0 0 0,0 0 0,0 0 0,0 0 6,0 0-7,0 0 0,0 0 0,0 0 0,0 0 0,0 0 0,0 0 0,0 0 0,0 0 0,0 0-6,0 0 7,0 0-7,0 0 7,0 0 0,0 0 0,0 0 0,0 0 0,0 0 0,0 0 0,0 0 0,0 0 6,0 0-14,0 0 7,0 0 0,0 0 0,0 0-12,0 0 14,0 0-7,0 0-6,0 0 1,-2 0 1,0 0 1,0 0 1,-2 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4:03.07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98 78 1,'0'0'2,"0"-4"-1,0 1-1,-3-1 1,3 0 0,-2-1 0,0 2 0,2-1-1,-2 1 0,2 1 1,-2 0 0,0 0-1,-2-1 0,2 1 0,0 0 0,0-1 0,0 0 0,0 2 1,0 0-1,2-1 0,-2 1 1,-3 1-1,1-2 1,0 2-1,2 0 0,-2 0 0,0-2 0,2 0 0,-2 1 0,-3 1 1,1-1 0,2 1-1,-2-1 0,0 1 0,4 1 0,-1-1 1,1 0-1,2 0 1,-2-1 0,2-1-1,-2 2 0,2 0 0,2 0 0,-2 0 0,2 1 1,7-1 0,3-1-1,-6 1 0,5-2 0,-1 1 0,7 0 0,-1 0 0,5-1 0,-1 1 0,5-1 0,2 1 0,2 0 0,31-1 0,-2 2 0,-2 0 0,-2 0 0,-1 0 0,1 2 0,2-1 0,-6 2 2,-3-1-2,1 0 0,-5 0 0,-1 0 1,-5 0-1,-4 0 0,0 2 0,-4-2 0,-2 0-1,-4 1-1,-3-2 2,-1 2-2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4:04.0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 0 1,'-2'2'1,"-1"-2"0,3 0 0,0 0 0,3 0 0,-1 2 0,2-1 1,0 1-1,2 3 0,-2 0 1,9-2-1,-1 1 0,5-1 0,1 2 0,7 0 0,2-2 0,6 0 0,2 0 1,4-1-1,3-1 0,3 0-1,1-1 0,6-1 0,1-1 0,3-2 0,2 0 0,2 0 0,4 0 0,4-3 0,1 2 1,1 2-1,-2 0 0,-2 1 0,1 0 1,-5 0-1,0 1 0,-4 1 0,-3 1 0,1 2 0,-2-3 0,-2 1 0,-1 0 0,1 0 0,-2 0 0,-3-1 0,-3 0 0,-1 2 0,-1-2 0,-3-2 0,-4 2 0,0 0 0,-4 0 0,-2 0 0,0 0 0,-4 2 0,-2-2 0,-3 0 0,-1 1 0,-4 1 0,-1-1 0,-2 2 0,1-2 0,-5 1 0,-2-1 0,3 2 0,-5-1 0,0 0 0,0-1 0,2 2 0,-4-2 0,0-1 0,0 1 0,0-1 0,1 1 0,-1 0 0,-2-1 0,0 1 0,4-1 0,-4 0 0,0 0 0,-2-1 0,2 1 0,-2 0 0,2 0 0,0 0 0,0 1 0,0-1 0,2 2 0,0-2 0,0 2 0,-2-2 0,2 0 0,0 0 0,0 1 0,-2-1 0,2 0 0,-2 0 0,2 0 0,-2 0 0,0 1 0,-2 2 0,2-5 0,0 2 0,0 0 0,0 0 0,0 0 0,0 3 0,0-1 0,0-1 0,2 3-1,-2-3-1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4:13.2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392 0 1,'-15'9'2,"1"4"1,3-1-1,-1 1 0,4-2-1,4 0 0,4-2 0,2 4 1,4-4-1,6-1-1,7 0 1,4-1 0,2 0 0,3-3 0,6-1-1,1 1 0,2-1 2,2 0-1,1 1 0,-5 1-1,2-1 0,-4 5 0,0 0 0,-4 4 0,-2 2 0,-6 2 0,-5 4 0,-1 4 0,-7 0 0,-2 5 1,-6 4-1,-2 2 1,-4 5-1,-4 3 0,-3 4 1,-3 2-1,-7 1 0,0 7 0,-2-4 1,0-1 0,-4-2-1,3-4 0,-3-2 0,0-3 1,-9-5 0,3-1 0,2-4-1,-4-4 7,2-2-1,-2-1-7,-1-3 0,3-7 0,0-1 0,0-1 1,0-4-1,4-2 1,2-2-1,2-3 0,0-2 0,4-3 0,3-3 0,-1-1 1,6-3-1,1-1 1,1 0 0,5-1-1,0-1 1,6 0 0,2 2-1,4 1 1,4 0 0,1 0 0,5 1 0,3 1-1,3 2 1,3 1 0,4 2 0,0 2 0,4 3 0,-2 3 0,0 3 0,2 5 0,0 4 0,2 4 0,-4 3 0,-2 8 0,0 3 0,-3 7 0,-3 5 0,0 2 0,-3 5 0,1 1 1,-2 2-1,-3 1 1,-2-1-1,3 2 0,-3-2 1,-1 1 6,-1 5-8,-2 1 7,3 2-1,-5 2 0,-2 1-1,0-2-7,-4 0 7,2-1-7,-4 0 7,-2 1 0,0 0-8,0-1 1,-3-2 14,1 0-15,0-2 13,2-3-14,0-4 7,0-4-6,0-2 13,4-4-14,0-1 0,-3-2 0,3-2 15,3-2-8,-3-4 0,0 1-7,2 1 7,0-5-7,2-2 0,-2-2 1,2-1 1,-4-4 0,4 0 1,0-4 0,-2-1 0,0-2 0,0-5 0,3 3 1,-3-1-1,2-4 1,-2-2 0,2 1 1,-2-3 0,2 0-1,-2-1 1,0 2 0,0-2-1,3 1 1,-5-2 0,4 1 0,-4-1 0,4 0 0,0-1 0,0 1 0,-2 0 0,0-1 0,-2 0 0,2 2 0,0-2 0,3 0 0,-3 1-1,0-2 1,0 0 0,0 1 0,0-1 0,0 2 0,-2-4 0,0 4 0,0-2 0,0 0-1,0-2 0,2 1 0,-2-1 0,0 0 0,0-3-2</inkml:trace>
  <inkml:trace contextRef="#ctx0" brushRef="#br0" timeOffset="6692">1614 2606 1,'-2'-3'2,"0"-1"-1,2 2 1,2 2 0,-2-1-1,0 1 0,0-2 0,0 1 0,0 1 0,0 0 0,2 3 0,0-2 0,0 2-1,2 3 1,-2 0-1,3 3 1,-3 2 0,0 0 0,2 3-1,-2 4 2,0-1-1,-2 2 0,2-1-1,0 3 0,0 0 0,-2 1 0,2-1 0,0 1 0,-2 0 0,2 1 0,0-3 1,-2 0-1,0 1 0,3-2 0,-3-2 0,0 0 0,0-2 0,0-1 0,2-2-1,-2-1 0,2-2 1,0-1-1,-2-2-2</inkml:trace>
  <inkml:trace contextRef="#ctx0" brushRef="#br0" timeOffset="7067">1612 2564 2,'-4'-1'3,"0"0"-1,-2 0 0,1 0 0,1-1-1,0 1 0,2 0 0,0 0 1,0 0-1,4 0 0,0-2 0,2 1 0,5-2 1,-1 2-1,2 0-1,5-2 0,16-3 0,2 0 1,4-1-1,-2 2 0,6-1 0,3 2 0,-1-4 0,1 3 0,-1 0 0,3 1 0,-26 3 0,5-1 0,2 2 0,0-1 0,2 1 0,0 0 0,31-2 1,-6 2-1,-9 1 0,-1 0 0,-7 0 0,-2 0 0,-6 0 0,-2 4 1,-2-3-1,-1 1 0,-5 0 0,0 1 0,-5-1 0,-1 2 0,-3-2 0,0-1 0,1 0 0,-7 2 0,0-3-1,0 1 1,0 0 0,-4 0 0,0 0 0,0-1 0,0-1 0,0 1 0,0 0 0,0 0 0,0 0 0,4-2 1,-4 1-1,0-1 0,0 0 0,2 2 0,-2 0 0,-2 0 0,2 0 0,0 0 0,0 0 0,0 0 0,0 0 0,0 0 0,0 0 0,0 0 0,0 0 0,-2 0 0,4 4 0,-2-3 0,0 1 0,-2 0 0,0 5 0,4 3 0,-2-1 0,0 1 0,4 3 0,-2 2 0,0 4 0,1 3 0,-1-2 0,2 2 0,0 0 0,2 2 0,-2 2 0,2-2 0,3 3 0,-3-2 0,0-1 0,-2 0 0,5 2 0,-3-4 0,-2-1 0,2 0 0,0 0 0,0 0 0,3-1 0,-5-3 0,4 2 0,-2-4 0,1-1 0,-3-7 0,-2 1 0,0 1 0,0-1 0,0 0 0,-2 2 0,2-2 0,0 1 0,-4-1 0,2 0 0,-2 2 0,0-2 0,0-1 0,0 0 0,-2-1 0,2 1 0,-3-3 0,3 2 0,0-2 0,-2 0 0,2 1 0,-2-2 0,2 2 0,0-3 0,0 2 0,0-1 0,0 0 0,2-1 0,-2 3 0,2-2 0,-3 1 0,3-1 0,0 1 0,-2-2 0,2 0 0,0 1 0,0 0 0,-2-1 0,2 1 0,0 0 0,-2 0 0,0-2 0,0-1 0,-2 3 0,-4-3 0,-1 1 0,1-1 0,-6-1 0,1 0 0,-3-1 0,-1 1 0,3-3 0,-5 1 0,1 0 0,-5 0 0,0-2 0,-4 0 1,13 3-1,-1 1 0,-1 0 1,-3 0 0,0-1-1,1 1 0,-3 0 0,-2 1-1,3-2 2,-3 2-1,2-1 0,-2-1 0,3 0 0,-3 0 0,0 1 0,1-2 0,-1 1 0,0 0 0,-22-3 0,7-1 0,5 0 0,0 2 0,2-1 0,4 2 0,4-1 1,-1 1 0,5-1-1,0-1 0,3 2 0,1 1 0,-1-1 0,-1 1 0,9 2 0,0-1 0,-1 1 0,3 0 0,-2-1 0,0 1 0,2 0 0,-1 0 0,-1 1 0,2-1 0,0 1 0,1-1 0,-1 1 0,2-1 0,-2 0 0,2 1 0,-2 0 1,1-1-1,3 2 0,-2-1 0,2 0 0,-2-1 0,2 0 1,0 2 0,0-1-2,-2 1 1,2-2 0,0 1 1,-3 0-1,3 0 0,-2 0 0,2 2 0,-2-2-1,2 0 1,0 0 1,0 0-1,0 0 0,0-1 0,0 0 0,0 0 0,-1 0 0,1 2 0,0-2 0,2 1 0,-2-1 0,2 1 0,-2-1 0,0 0 0,2 0 0,0 0 0,-2 0 0,2 0 0,-2-1 0,2 1 0,0 0 7,0 0-7,0 0 0,0 0-1,0 0 1,0 0-1,0 0 1,0 0-1,0 0 1,0 0 0,0 0 0,0 0 0,0 0 0,0 0 0,0 0 0,0 0 0,0 0 0,0 0 0,0 0 0,0 0 0,0 0 0,0 0-1,0 0 1,0 0 0,0 0 0,0 0-1,0 0 1,0 0 0,0 0 0,0 0 6,0 0-7,0 0 1,0 0 0,0 0 0,0 0 6,0 0-7,0 0 0,0 0 0,0 0 0,0 2 0,0-1 0,0 0 7,0 1-7,0-2 0,0 0 0,0 0 0,0 1 7,0-1-7,0 0 0,0 0 6,0 0-1,0 0 0,0 0-1,0 0 7,0 0-14,0 0 13,2-1-14,-2 1 7,0 0 0,0 0-1,0 0-6,0 0 1,2 0 6,-2 0 0,0 0-7,0 0 8,-2 0-1,2 0-6,0 0 6,0 0 0,0 0 0,0 1 0,0 0-7,0-1 7,-2 1-6,2-1 6,0 1 6,-2 2-7,2-2 0,0 0-7,-2 1 8,2-1-1,0 2 0,-2-2 0,2 1 0,0-1 0,0 2-7,-2-2 1,2 0 0,-2 1-1,2-1 1,-2 1-1,2-1 1</inkml:trace>
  <inkml:trace contextRef="#ctx0" brushRef="#br0" timeOffset="9223">1627 1270 2,'-3'0'2,"1"-1"1,0 0 0,0 1-1,0 0 0,2-2 0,-2 2 0,0-1-1,2 1 2,-2 0-2,2 0 0,-2 1 0,2 1 0,2 0 0,-2 3-1,0-1 1,2 2-1,-2 3 1,4 2-1,-2 2 0,0 3 0,0 1 0,3 5 0,-3 1 1,2 3-1,-2 1 0,2 2 1,2 0-1,-2 3 1,0-2-1,1 1 0,1 1 0,-2-3 0,4 1 0,-2-1 0,1-2 0,-1 1-1,2-3 1,-2 0 0,0-1 0,1-3 0,1-2 0,-2-1 0,0-3 0,-2 0 0,3-2 0,-3-1 0,4 8 0,0-6-1,-1-9-1,-1-3 1,0-6-1</inkml:trace>
  <inkml:trace contextRef="#ctx0" brushRef="#br0" timeOffset="9613">1687 1519 2,'-5'-3'3,"3"-1"-1,0-1-1,-2 2 1,0-1 0,0 1 0,2-2-1,0 2 0,0-1 0,0-1 0,-1 1 0,1 0 0,4 1-1,1-2 2,-1 3-2,2-2 0,2 0 1,2-2 0,3 1-1,11-3 0,3 1 0,0-1 0,0 1 0,4 1 1,0-1-1,4-2 0,2 1 0,0 0 0,2 1 1,-20 3-1,4 1 0,1-2 0,3 0 0,0 2 0,0-3 0,0 0 0,1 0 0,-1 1 0,2-1 0,-2-1 0,0 1 0,24-4 0,-9 0 0,-7 3 0,-4 1 0,-4 2 0,-5 0 0,1 0 0,-4-1 0,-1 4 0,-6-2 0,1 1 0,-1 0 0,3 0 0,-3-1 0,2 1 0,-1 0 0,-1 0 0,-2 1 0,3 1 0,-1-1 0,-2 0 0,0-1 0,3 2 0,-3-2 0,0 2 0,1 0 0,3 0 0,-4 0 0,3 0 0,-1 2 0,-2-2 0,3-2 0,-1 2 0,-2-1 0,5 0 0,-5 0 0,2 1 0,-1-1 0,1 1 0,-4 0 0,4 1 1,-1 1-1,-3-2 0,-2 1 0,-2-1 0,2 0 0,0 2 0,-2-1 0,3 1 0,-1-1 0,0 0 0,-2 2 1,2-1-1,0 0 0,-2 1 0,2 0 1,-2 1-1,-2 0 0,3 2 0,-1 1 0,-2 2 0,0 1 0,0 0 0,0 3 0,-2 2 1,-1 1-1,1 1 1,0 0-1,0 2 0,0 2 0,-2 0 0,2-1 0,0 1 0,0 2 0,0-3 0,0 3 0,0-3 1,0 0-1,-1 1 0,1-1 1,2 0-1,0-1 0,-2 0 0,4 0 0,-2-2 0,0 1 0,0-2 0,0-1 0,-2 0 0,2-1 0,0 0 0,0-2 0,0 0 0,0-1 0,-2-2 0,2 0 0,-2 0 0,2-2 0,0 0 0,-2 0 0,0-2 0,2 0 0,-2-1 0,-2-1 1,2 2-1,0-3 0,-2 0 0,-3-1 0,3 2 0,-4-2-1,2-1 1,-11 2 0,1-3 0,-3 1 0,0 1 0,-1 0 0,-1 2 0,2-2 0,-3 0 0,-1 0 0,0 2 0,-2-1 0,3 3 0,-3-2 0,0 1 1,13-2-1,-1 0 0,-1 2 7,-3-1-7,1 0 6,-3 0-7,2 0-1,-3 1 1,1-1 0,-2 1 0,1-1 0,-3 1 7,2-1-1,1 2-7,-3 0 0,0-1 1,3 0 6,-3 1 0,0-2-1,-18 4-7,1 0 7,3-2 0,8 2-8,2 0 8,2-2 5,3-1-7,1-1-7,0 2 1,5 0 13,-1-3-7,5 3-1,4-4-6,-1 1 7,3 2-7,0-3 1,2 2 13,0-2-7,-1 1-7,1-1 13,0 0-7,2 0-6,0-1 13,-2 0-14,4 0 1,-2 1 13,2-1-7,-2 1-7,2-1 7,-2 0-6,2 0 13,-2 2-7,2-4 0,0 2 0,0 0 0,0 0-7,0 0 13,-2 0-7,2 0-6,0 0 13,0 0-7,0 0 6,0 0-13,0 0 14,0 0-8,0 0-6,0 0 7,0 0-6,0 0 1,0 0 0,0 0-1,0 0 1,-2-1-1</inkml:trace>
  <inkml:trace contextRef="#ctx0" brushRef="#br0" timeOffset="85752">6115 2655 1,'6'-4'3,"2"2"-1,0-3-1,-1 2 1,1 0-1,0 1 0,-2 0 1,3-1-1,-5 0 0,4 1 0,-2 0 0,-2-3 0,-2 0 0,3 3 0,-3-2 1,-4 0-1,2 0-1,-2 0 1,-1-1-1,-1 0 0,-2 0 0,0 0 0,-4-1 0,-5 1 1,3-2-1,-1-1 1,-3 0-1,-3 0 0,-4 0 0,5 0 0,-5 0 0,0-2 0,-2 0 0,-1-2 0,-1 1 0,-2-1 0,-2-2 0,-2-1 0,0 1 0,-3-4 1,1 1-1,0-2 0,0 2 0,0-2 1,0 1 0,1 0-1,1 0 0,0 0 0,2 2 0,2 0 0,0 1 0,0-1 1,2 1-1,-1-1 0,1 2 0,-2-1 1,-2 3-1,2-2 0,0 3 0,0 0 0,-2 1 0,2 1 0,0 2 0,2-2 0,-2 4 0,2-2 0,0 2 0,0 3 0,3-2 0,-3 1 0,0 0 0,2 1 0,0 1 0,0 2 0,-2-1 0,3 1 0,-1 2 0,2-1 0,-4 0 0,-2 4 0,2 0 0,0-3 0,1 2 0,-1 0 0,0-2 0,2 2 0,-4-3 0,0 0 0,-2 3 0,2 1 0,-2-2 0,2 1 0,-2 3 0,2-1 0,0-2 0,0 2 0,2-1 0,0 2 0,-2 0 0,3-1 0,-1 0 0,0 2 0,2 1 0,0 0 0,2 3 0,1-3 1,3 2-1,0 3 0,3-1 0,-1 1 0,3 0 0,3 3 0,1-2 0,0-1 0,4 1 0,1 1 0,1 0 0,4 3 0,0-2 0,2 2 0,3 2 0,1 2 0,0-1 0,2 0 0,0 2 0,3 1 1,1 0 0,3-2-1,1 3 0,1 2 0,1 1 0,1-2 0,0 0 0,8 4 0,-5-3 0,5-1 0,0 2 0,2-2 0,0-2 7,-2 1-7,0-1-1,6-2 1,-2 2 0,0-3-1,-15-11 7,3 2-8,4-2 1,0 3 0,1 1 0,3 0 0,31 15 1,-4-3 0,-2-2-1,-3-2 1,-1-2 0,-1-3-1,1 1 1,-25-11 0,2 0 0,1 1 0,5 0 0,1 1 6,1-2-7,0 1 0,0-2 1,2 1-1,2-2 1,36 8 6,-7-5-1,-6-4 0,-4 0-7,-3-2 0,-1 0 6,-2-5 0,-25 1-7,1 0 1,1-3 0,4 2 6,-2 0-7,2-2 0,0 1 8,2-1-7,-2 1 0,3-2 0,34-2 0,-12 1 7,-7-2-7,-3 1 0,-3 0 1,-8-2 6,-4 1-7,-2 2 0,0-3 1,-4 0 0,0 0-1,-2 0 0,-1-1 8,1 0-7,-4-3 0,1 1 0,-3 0 0,2 0 0,-5-1 0,-1 1 0,-1-3 0,-2 0 0,-1 0 1,-3 0-1,-2-1 1,2-1-1,-4 1 1,-2-2 0,0-1-1,-4-1 1,0-1 13,-4 1-8,1 0-1,-3-4 0,0 0 0,-1 2-1,1-1-7,-2-1 7,-1 0-7,5 1-1,-4 2 2,-1-1 7,-1 2 0,-3 1-8,3-2 1,-1 1 0,1 2 7,-3 3 0,1 0 0,-1-1-1,1 0-1,-1 1 0,-2 1 0,3 1-7,-1 1 1,-1-1 7,3 3-7,-1-1-1,1 2 2,-1 2 7,1-1-7,1 3 0,-3-1 1,3 1 0,-5-1 0,2 1 0,-3 2 1,-3-1 6,-2 0-7,0-1 0,-4 1 1,0-1-1,3 0 1,-3-1 0,0 3 0,2-1-1,0-1 1,2 2 0,2-2-1,1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5:24.4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 0 2,'0'0'2,"0"0"0,0 0 0,0 0-1,0 0 1,0 0-1,0 0 0,0 0 0,0 0 0,0 0-1,0 0 0,0 0 0,0 0 0,0 2 0,-4-4-1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5:25.42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0 147 1,'0'0'3,"0"-2"-1,2 0 0,0 0 0,0-1-1,2 3 0,0 2 0,1 0 0,-1 1 1,4 2-1,-2-1 0,2 4-1,-1 1 1,1 1 0,0 2 1,-2 2-1,1 1 0,1 1 0,2 3-1,3 1 1,-5 2-1,4-5 0,-1 2 0,1 0 0,-2 0 1,1-1-1,-1-2 0,0 0 0,-1-1 1,1 1-1,-4-2 1,1-4-1,-1 0 0,0 1 0,0-3 0,0 0 0,-4-3-1,5 0 2,-1-2-1,-2 1 0,-2 0-1,0-2 0,0 1-1</inkml:trace>
  <inkml:trace contextRef="#ctx0" brushRef="#br0" timeOffset="433">776 0 1,'4'-1'2,"0"1"0,0 0 0,-2 1-1,-2 3 1,0 1-1,0 2 1,-4 3 0,-2 1-1,0 2 0,-1 1 0,-3 3 0,-2 0 0,-1 1 1,1 3-1,-3 0-1,1 4 1,-1 1-1,1 2 0,-1 1 0,1-2 0,-5 1 1,1 2-1,1-1 0,3 0 1,-1-2-1,3-1 0,-1-2 0,1-1 0,2 0 1,-1-3 0,5-1 0,-2 0-1,4-3-1,-1-1 1,1-3 0,2 0 0,2-1 0,2-2-1,-2-1 0,4-1 0,1-2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4:16.61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 0 2,'0'0'3,"0"0"0,0 1 0,-2 0 0,2-1-1,0 1 1,0-1 0,0 1-1,0-1-1,0 1 1,0 1-1,0-1 0,-2-1 0,2 0 0,0 0-1,0 1 0,0-2 1,0 1-1,0 0 0,0 0 0,0 0-1,0 0 0,0 0-2</inkml:trace>
  <inkml:trace contextRef="#ctx0" brushRef="#br0" timeOffset="847">833 281 2,'0'-5'3,"0"-3"-1,-2 2 1,0 2-1,2 1 0,-2 0 0,2-2 0,0 1 0,0 1 1,0 0-2,0-1 1,0 2-1,0 0 0,0-1 0,0 2 0,0 1 0,0 0 0,0 1 6,0-1-1,2 4-1,-2-1-7,2 3 7,-2 2-7,2 2 0,0 2 1,-2 1-1,0 2 7,0 3-7,0-1 1,0 3-1,0 0 0,0 1 7,-2 0-6,2-2-1,-2 2 1,0-1 0,0 0 0,0 1 0,-2-1 0,2-3 1,-2-1 6,1 1-7,3-3 0,-2-2 0,0-1 0,2-1 0,0 0 0,0-2 1,0-2-1,0-1-1,2 0 1,0-3-1,-2 1 1,3-3-1,5 0 0</inkml:trace>
  <inkml:trace contextRef="#ctx0" brushRef="#br0" timeOffset="3135">932 269 1,'-10'-12'2,"6"6"1,-4-3-1,1-1 1,-1 1-1,0-3 0,0 2-1,-3-1 1,1 2-1,2 0 0,-3 2 1,1 0-2,0 1 1,-3 2 0,1 3 0,-1 1 0,-1 3-1,-3 2 0,1 5 0,-1 0 1,-1 4-1,-1 2 0,0 4 1,1 1 0,-1 2-1,1 3 0,1 0 0,3 3 0,1 0 0,1 1 0,1 1 0,5 2 0,0-2 0,2 3 0,4 0 0,4 1 0,2 1 0,3-3 1,3 1-1,0-1 0,5-4 0,1 0 1,3-4-1,0-1 0,2-3 0,1-4 0,1-3 0,2-2 0,0-5 0,27 0 0,-7-7 0,-5-5 0,-5-8 0,-2-5 0,-6-6 0,-2-4 0,-6-2 0,-3-2 0,1-3 0,-7-2 0,1-2 0,-9 1 0,-2-1 0,-4 1 0,-4 1 1,-3 1-1,-3 0 0,-5 1 1,-1 2 6,7 17-8,-1-3 0,-2 2 1,-3-1 6,-2 2 6,1 1-8,-3-1-7,0 1 0,1 3 7,-1 3-7,2-1 1,-1 3-1,-1 4 0,2 1 1,-1 4-1,1 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5:28.97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19 115 1,'0'0'3,"0"-1"-1,0-2 0,4 0-1,-2-1 1,0-1-1,0 2 0,0-2 0,0 1 1,-2 1 0,2 1-1,-2 2 0,2-3-1,-2 2 2,2 1-2,-2 0 1,0 0-1,0 1 1,0-1-1,0 3 0,0 0 0,0 3 1,3 2 0,-1 4 0,-4 2-1,2 2 0,-3 1 0,3 3 1,-4 0 0,2 2-1,0 1 0,0 0 0,-2 2 0,0-1-1,0 1 2,2-3-1,0 0 1,-1-1-1,-1-1 0,0-3 0,4-1 0,-2-2 0,2-1 1,0-2-1,0-3 0,2-1 0,-2-1 0,2-2 0,0-1-1,-2-3-1,4-3 1,1 0-1,-1-4 0</inkml:trace>
  <inkml:trace contextRef="#ctx0" brushRef="#br0" timeOffset="364">44 194 2,'2'-7'1,"-2"-2"1,2 2 0,0-3-1,2 0 0,0 2 0,2-1 0,0 0 0,1-2 0,1 2 0,2 0 0,1-2-1,1 2 0,3-1 1,1 2 0,1-1 0,1 0 0,-3 1-1,1 1 0,-1 1 0,1 0 0,-1 1 0,-1 2 0,-1 1 0,-1-1 0,0 3 0,-3 0 0,-3 4 1,2 0-1,-4 3 0,0 3 0,-4-1 0,-2 4 0,0-1 0,-2 2 0,0 3 0,-4-2 0,-3 1 0,-1 2 0,2-2 2,-3 0-1,1-1-1,-1 0 1,-1-1-1,2 0 0,1-1 0,1-4 0,4 1 0,0-3 1,1 0-1,1-4 0,2 2 0,4-3 0,2-1 0,3 0 0,-1 3 0,4-3 1,5 0-1,-3-1 0,0 3 0,5-2 0,0 1 0,-3 2 0,5 0 0,-1 2 0,-1 0 0,-1 1 0,-3 0 0,-3 0 0,0 0 0,-1 1 0,-1 0 0,-2 0 0,-2 0 0,-2 0 0,-2 2 0,-2 1 0,-2 1 0,0-2 0,-2 0 0,-2-1 0,-3 0 0,-1-2 0,-5 0 0,3 0 0,-3 0 1,1-1-1,-1-1 1,-1 1-1,-1-2 0,2 0 0,1-1 0,5 0 0,1 0 0,2-1 0,4 0 0,2-2-1,0 0 0,2-3 1,6 3-1,4-1-1,5-5-1,1 0 1</inkml:trace>
  <inkml:trace contextRef="#ctx0" brushRef="#br0" timeOffset="906">722 254 1,'4'-5'3,"0"0"-1,-2 3 0,0 0 0,-2 4 0,2-2-1,-2 5 0,3 2 1,-6 2-1,-1 4 0,2 0 0,-2-1-1,-2 4 1,0 0 1,0 1-2,-3 2 1,1-2-1,-2 2 1,-3-2-1,5 2 1,-2-2-1,-3 0 1,3-3-1,-1 0 0,1-2 0,2 1 0,2-2 0,-3-2-1,3-2 0,0-2 0,4-1 0,0 0-1,0-4 0,0-1 1</inkml:trace>
  <inkml:trace contextRef="#ctx0" brushRef="#br0" timeOffset="1146">598 201 1,'0'-2'3,"2"3"0,0 2-1,0 0 0,4 2 0,0 0 0,3 1-1,-1 6 1,4 0-1,-1 0 0,3 2 1,-1 0-1,-1 3 0,3-1-1,-3 1 0,5 1 1,-5-2 0,0 0 0,1 1 0,-1-1-1,1 0 0,-3 2 1,-2-3-1,0 0-1,-1-2 2,1 1-1,-2 0-1,0-2 1,1 0 0,-3-2 0,0 2-1,2 0 0,0-1-1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5:31.18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245 69 3,'0'-4'2,"0"-3"0,0 1 0,2 0 0,-2 0 0,0 1 0,0-2 0,-2 1-1,0 1-1,0 0 1,0 1 0,0 0 1,-5 2-1,-1 0 0,-4 1 0,1 3 0,-3 2-1,-3 2 0,1 1 0,-3 3 0,1 4 0,-1 1 1,0 1-1,3 3 0,1-1 0,1 2 0,3 0 1,3 1 0,0-3-1,4 2 0,4-3 0,0 2 0,4-3 0,2 2 0,2-4 0,3-1 0,5-4 0,1 1 0,1-3-1,3-2 2,0 0-1,4-3 0,-1-2 0,1-1 0,0-2 0,0-1 1,0 0-1,-2-3 0,-1 1 0,-3 0 0,-3 0 0,-1 1 1,-1-1-1,-3 2 0,-3-1 1,0 0 0,1 2-1,-7-1 1,2 2-1,-2 1 0,-2 0 0,0-1 0,2 2 0,0-1 0,-2 2 0,-2-1 0,2 0 0,0 4-1,0 1 0,2 0-1,-2 0 1,2 0 0,4 1-1</inkml:trace>
  <inkml:trace contextRef="#ctx0" brushRef="#br0" timeOffset="458">843 151 1,'2'-5'3,"2"1"0,-2 0-1,0 1 1,-2-1-1,0 2 0,-2 1 0,0 1 0,2 0 1,-4 2-2,-3 3 0,-1 3 0,-2 2 0,-5 3-1,1 1 1,-1 0 0,-1 1-1,1 1 0,-1 1 1,-1-2-1,3 1 1,-1-1-1,1 1 0,-1-2 0,3-1 0,2 0 0,-1 0 0,1-2 0,2 0 0,-1-3 0,3-1 0,2-2 0,0 0-1,2 0 0,0-3-1,0 0 0</inkml:trace>
  <inkml:trace contextRef="#ctx0" brushRef="#br0" timeOffset="726">613 61 3,'0'0'3,"0"0"-1,2 0 0,-2 4 0,2-1 0,4 1 0,3 3-1,-3 1 0,2 2 0,2 1 2,1 2-2,-1 2 0,3 0 0,-1 1 0,-2 0 0,5 2 0,-3-1-1,3 0 1,-3 0 0,3 3 0,-3-3-1,0 0 0,1-1 0,-3 0 0,0-1 0,1 0 0,-3 0 0,0-2 0,-1-2 1,-3 0-1,2-1 1,0-3 0,-2 1-1,-2-2 0,2-3 0,-1 2 0,-3-1 0,0 0 0,4-3 0,-4-2 7,-2 1 5,2 0-14,0 0 0,0 0 7,0 0-7,0 0 6,0 0-6,0 0 0,2-2 6,-2-1 7,4 0-8,-2-1 6,2 2-15,0 0 1,-2-2-1,0 1 2,0 0-2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5:40.96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2022 435 2,'-6'-7'2,"-4"-3"0,0-1-1,-1 2 1,1-3-1,-5 0 0,3-1 0,-2 1 0,-3-1-1,0-1 0,-1 0 0,-3-1 1,-4 1 0,-2-2-1,-4 0 1,-2-2 0,-2 1 0,-2 0-1,-2-1 1,-3-2 0,-1 2-1,-1 1 2,-1 0-2,-3 2 0,3 0 1,-1 1 0,-1 2-1,1 1 0,-3 1 0,-1 2 0,-2 2 0,1 2 1,-5-1-1,-2 1 0,0 3 0,-2 1 0,0 1 1,4 2-1,-2-2 0,2 1 0,7 2 0,1 0 0,5 2 0,1 1 0,5 4 0,2-2 0,4 1 1,0 2-1,4 1 0,0 2 1,2 0-1,5 4 0,-1 0 0,2 2 1,1 3-1,3 1-1,3 0 2,-3-1-2,3 2 1,-1 2 0,5 0 1,0-1-1,4 1 0,0 0 0,4 1 0,4 2 0,-2 0 0,4 0 0,4 2 0,3-2 0,1 1 0,5 0 0,2 1 0,-1-1 0,7 1 0,0 0 0,2-2 0,4-1 0,2 2 0,0-2 1,3-1 0,3-1-1,0 1 0,3-2 0,5-2 0,3 0 0,6 0 0,2 0 0,4-3 0,2 0 0,1 0 0,3-2 0,0-3 0,1 1 0,-1-3 0,4 0 0,-1-2 0,1-1 1,-1 1 0,-5-2-1,0-2 0,-2-1 0,-2-2 0,-2 0 1,0-3-1,-4 0 0,2 0 0,-2-2 0,0-3 0,-4-2-1,-4 0 1,-1-2 0,-3-1 0,-1-2 0,-6-3 1,1 0-1,-1-2 0,-4-4 0,-2-1 0,-4-2-1,-2 0 1,-2-1 0,-4-2 0,-3 1 0,-3-4 0,-3 1 0,-1-1 0,-5 1 0,-2-2 0,-6 0 0,-2-1 0,-7 0 0,-3 0 1,-3-2-1,-5 0 0,-1 0 0,-4-2 0,-4-1 0,0-1 0,0 5-1,-4-3 1,-3 0 0,1 2 0,-2 1 0,0 4 0,-3 1 0,1 2 0,0 1 0,-3 3 0,1 1 0,-3 1 0,3 4 0,-1-1 0,-1 2 0,-1 0 0,1 3 0,-1 2 0,1 1 0,-3 0 0,5 2 0,-3 0 0,5 3-1,4-1 0,-1 2 0,3 0 0,4 2 0,4 2-1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5:21.42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202 119 2,'2'-5'2,"0"1"0,0-1 0,-4-1-1,4 0 1,0 0-1,-4 2 0,2-2 0,-2 0-1,2 1 1,2 1 0,-2-2 0,2 3 0,-4-2-1,0 0 0,0 2 1,2-2-1,-4 2 1,4-1 1,-2 1-2,-2-1 0,4 2 0,2-1 1,-6-1-1,-2 0 0,4 2 1,-3 1-1,3 0 1,2-2 0,-2 2-1,4 0 0,0 3 0,-2-2 1,-2 0-1,2 2 0,0 2 0,-2 2 0,0 2 0,0 3 0,0 1 1,-4 6-1,0 0 0,2 1 1,-5 2-1,5 2 0,0 0 0,-2 3 0,0 1 0,1 0 0,-3 0 0,4 3 0,0 0 0,0 2 0,0 3 1,0 0 0,1-2-1,1-1 0,0 1 0,0-1 0,0-1 0,2-1 0,-2-2 0,2-2 0,-2 0 0,0-2 0,4 0 0,-4-1 0,0-2 0,0 1 0,0-2 0,-2-2 0,0 0 0,-1-2 1,-1 2-1,0-3 0,0 1 1,0-1-1,1 0 1,1-2-2,2 0 1,0-2 1,0 2-1,0-1 0,0-2 0,0 0 0,2-2 0,-2-1 0,2-1 0,0-2 0,0 2 0,-4-1 0,4-2 0,0 1 0,-2-4 0,2 1 0,-2 3 0,4-1 0,-2-3 0,0-1-1,0 1 1,0 0 1,0 0-1,0 0 0,0 0 0,0 0-1,0 0 0,0 0-1,0-2 0</inkml:trace>
  <inkml:trace contextRef="#ctx0" brushRef="#br0" timeOffset="2078">2173 315 2,'4'-2'3,"1"-1"-1,1 0 0,-2-1-1,0 0 0,4-1 1,-4 1 0,-1 1-1,-1 1 0,2-1 0,-2-1 0,0 1 0,0-1-1,2 1 0,-2 0 0,-2 1 2,-2 0-1,2-2 0,0 1 0,-2 2 0,-2-2-1,-2 3 0,-3 1 0,-5 3 0,-3 1 1,-1 1-1,-3 5 0,-2 2 1,-2 2-1,3 2 0,-3 1 1,2 0-1,2 6 0,1-1 0,3-1 0,5 1 0,1-2 0,3 0 0,4 0 0,0-2 0,6-2 0,4-1 0,0-1 0,1-1 0,5-2 0,0-4 0,5-2 0,0 0 1,3-3-1,-1-2 1,4-1-1,-1-1 0,3 0 0,0 0 0,0-2 0,2-2 0,-5 1 0,-1 1 0,-2-3 0,-1 3 0,-3-1 0,-3 1 0,-3-1 0,-3 3 0,-2-3 0,0 2 0,-2 1 0,-2-1 0,-2 2 0,2-2 0,2 1 0,-4-1 0,0 1 0,0 1 0,2-1 0,0-2 0,-4 2-1,0 0 0,2 0 0,-3 1-1</inkml:trace>
  <inkml:trace contextRef="#ctx0" brushRef="#br0" timeOffset="2639">2624 258 1,'0'-3'3,"4"-1"0,-2 0-1,0 1 0,1 0 0,-1 1 0,-2-2-1,0 1 0,0 0 0,0 0 0,0 2 0,-2 1 1,2 0-1,0 0 0,0 0-1,0 0 1,0 0 0,-3 4 0,-3 3-1,0 1 1,0 2 0,-5 0-1,1 4-1,0 0 1,-1 2 1,-1 2-1,0 2 0,-1-2 0,3 3 0,-3 1 0,1 3 0,2-2 0,-1-2 0,-1-1 0,4-1 0,-1 0 0,-1-3 0,6 1 0,-4-2 0,4-3 0,-1-1 1,1-4-1,2 0 0,2-1 0,0-3 0,0-2 0,0 0 0,2-2 0,0 1-1,2-2 0,-1-3 0,1 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4:27.48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5 228 2,'0'-1'3,"0"0"0,-2-1-1,2 1 0,0 1-1,-2-1 1,2 1-1,0 0 0,-2-1 0,2 1 0,0 0 0,0-1-1,0 1 2,0 0-1,0 0 0,0 0 0,0 0-1,0 0 0,2-3 1,-2 1-1,4-1 0,-2-1 0,2 0 0,3-1 0,1 1 0,0 1 0,5-2 0,-1 2 0,-2-3 0,5 1 1,-1 1-1,3-2 0,-3 0 0,1 3 0,-1 0 0,1 1 0,-5 2 0,3-1 0,-5 1-1,0 2 1,0 0 0,-3 3 0,-3 1 0,0 1 0,-2 2 0,0 0 0,-2 3 0,-3 0 0,-3-1 0,0 2 0,0 0 0,-3 0 0,1-2 0,-5 2 0,3-2 0,0-2 0,-1 1 0,1 0 0,-1-3 0,3 0 0,0-5 0,4 0 0,-1 1 0,5-2 0,0-4 0,2 3 0,0 0 0,0-1 0,2-2 0,2 0 0,5-1 0,-1-1 0,0 2 0,5-2 0,-1 3 0,-2-1 0,5 2 0,-5 0 0,3 0 0,-1 1 0,0 1 0,-3 1 0,1 1 0,-4 4 0,0-2 0,1 0 0,-3 3 0,0 0 0,-2 1 0,0 0 0,-2-1 0,-2 4 0,0-2 0,-2 1 0,0-1 0,-3 2 0,1-4 0,-2 1 0,0-1 0,-3-1 0,-1-1 0,2 1 0,-5-1 0,5-2 0,-1 1 0,1-3 0,0 2 0,-1-4 0,5 0 0,0 1 0,2-2-1,0-1 0</inkml:trace>
  <inkml:trace contextRef="#ctx0" brushRef="#br0" timeOffset="653">245 226 3,'0'-3'3,"2"0"-1,-2 0-1,2-1 1,0 0 0,5 1-1,1 1 0,0-2 0,5 3 0,-3-1-1,2 0 1,1 0 0,-1 1-1,1 1 0,1-1 0,-2 3 1,-1 2-1,-3-1 0,-4 4 0,2 0 0,-4 2 0,1 1 0,1 1 0,-2 1 0,-2 1 0,0-1 0,-2 2 0,-5-1 0,3 0 0,-2 0 2,-2 0-2,2 2 0,-3-3 0,1 0 0,0 0 1,-5-2 0,5-2-1,2 2 0,-2-2 0,1-5 1,3 1 0,-2-2-1,4 0 0,2 1 1,0-3-1,0-3 0,2 1 1,4-1-1,3-1 0,1-2 0,2-2-1,3-1 1,-1-2-1,3 1 0,1-1 0,1 2-1</inkml:trace>
  <inkml:trace contextRef="#ctx0" brushRef="#br0" timeOffset="1006">628 92 1,'0'-6'2,"2"0"0,0 3 0,0 0 0,-4 2 0,4-1-1,-2 3 0,2 1 1,0 1-1,0 3 0,2 2 0,1 3 0,-3 3 0,0 0-1,0 3 0,0 0 0,0 2 0,0-2 2,-2 3-2,2 0 0,0-1 0,-2 1 0,2-1 0,-2-3 1,4 1-1,-2 2 0,0-2 1,0-1-1,1-1 0,-1-2 0,2-3 0,-4-1 0,2-3 0,0-1 0,0-2 0,0 0 0,2-6 0,-2 1 0,0-4 0,2 0 0,1-2 0,-1-1 0,0-2 0,0 1 0,2-3-1,0-1 1,-1 1 0,1 2 0,-2-1-1,2 3 1,0 0 0,0 2 0,1 1 0,-1 2 0,2 1 0,0 0 0,-1 2 0,-1 4 0,2-1 0,-2 1 0,-2 3 0,3 0 0,-3 1 0,2 1 0,-4 1 0,0 2 0,0-1 0,0 3 0,-2-2 0,-2 4 0,0-4 0,-2 2 0,0 1 0,0-2 0,-2-2 0,-1 0 0,1-2 0,-2-3 0,2 2 0,-3 2 0,-1-4 1,2-2 0,-1-1-1,1 2 0,0-3 0,2-1 0,0-1-1,-1-3 1,5-1 0,0 1-1,2-3-1</inkml:trace>
  <inkml:trace contextRef="#ctx0" brushRef="#br0" timeOffset="1514">942 357 3,'6'5'2,"-1"0"0,-3 2 0,4-1 0,0 0-1,0 0 0,-2 2 0,-2-1 1,3 0-1,-1 1 0,-2 3 0,0-1 0,0-1-1,0 2 0,-2-4 0,0 1 0,0-1 2,0 0-2,2-1 0,-2-3-2,0 1 1,0-3 0</inkml:trace>
  <inkml:trace contextRef="#ctx0" brushRef="#br0" timeOffset="1728">1013 158 1,'-3'-2'2,"3"0"0,0 2 0,0-3-1,3 2-1</inkml:trace>
  <inkml:trace contextRef="#ctx0" brushRef="#br0" timeOffset="1903">1188 0 3,'2'1'3,"-2"1"-1,5 2 0,-1 2-1,4 2 1,-2 1 0,0 3-1,1 1 0,-1 1 0,0 1 0,-2 1 0,-2 0 1,0 3-2,-2-2 0,2 0 1,0 1-1,-2-1 0,0 0 1,0 0 0,0 1-1,0-2 0,-2-1-1,2-1 0,0 1 0,0-2-1,0 0 0</inkml:trace>
  <inkml:trace contextRef="#ctx0" brushRef="#br0" timeOffset="2140">1155 247 1,'4'0'2,"-2"-4"1,7 1-1,-3 0 0,4 0-1,1 0 0,1 2-1,3 1 1,-3-1-1,-2 1 0,3 0 0,-1 0 0,-2 0 0,-1-1-1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4:36.50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3211 229 1,'-2'-2'3,"2"1"-1,0 0 0,0-1 0,2 2-1,0 2-1,2 0 0</inkml:trace>
  <inkml:trace contextRef="#ctx0" brushRef="#br0" timeOffset="25226">8 289 2,'2'1'1,"2"1"1,0-1 0,0 0-1,2 1 0,2-1 0,3 1 0,-3 2 0,2-2 0,5 0 0,-1 2 0,-1-4-1,-1 1 0,3 0 1,-3 1 0,0 2 0,5-4-1,-5 2 1,3 0 0,-3 1-1,1-2 0,1 1 0,-3 2 0,1-1 0,-2 1 0,5-2 2,-1 0-2,1 4 0,-3-1 0,5 0 0,-1 0 0,5 1 1,0 0 0,1 0-1,3-2 0,2 0 1,0-1 0,4 0 0,0 1-1,2 0 1,2-1 0,-2 3-1,5-1 0,-3-2 0,-2 2 1,2-3-1,-4 4 0,-2-1 1,0-2-1,0 4 0,-2-1 0,0 1 0,0 1 0,-1-2 0,1 2 0,2-2 0,0 0 0,0 1 0,2-3 0,0 1 0,2-1 0,0-2 0,7 1 0,-5 0 0,4 0 0,0 1 0,3-3 0,-7 1 0,2 2 0,-4-1 0,2-1 0,-6 2 0,0 1 0,0-1 0,-2 0 0,0 2 0,-2 0 0,0 0 0,-2 1 0,-1-1 0,-1 1 0,2-1 0,-3-1 0,3 0 0,0 2 0,2-1 0,0 1 0,-1-2 0,3-1 0,0 1 0,4-1 0,0-2 0,0 0 0,2-1 0,2 1 0,-1-2 0,1 0 0,-2 0 0,0 0 0,0-2 0,-2 2 0,-2 2 0,-2-2 0,0-2 0,-2 4 0,-1-2 0,-1 1 0,-2 0 0,2 0 0,-5 0 0,1 0 0,1-1 0,-1-1 0,2 1 0,-3-1 0,3 0 0,-2 0 0,-1 1 0,-1 0 0,4-1 0,1 1 0,-1-2 0,2 1 0,-3 0 0,5 1 0,-2-1 0,0 1 0,2-2 0,-3 2 0,3-2 0,0 1 0,0 2 0,-3-2 0,5 0 0,-2 0 0,2 0 0,0 0 0,0-2 1,2 2-1,0 0-1,0 0 1,-2-2 0,-1 0 0,3 2 0,0-3 0,0 1 0,-4 0 0,-2 2 0,0 0 0,2-1 0,-5 0 0,-3 0 0,1 1 0,1 1 0,-2-1 0,-1 1 0,-1-1 0,-1 0 0,0 2 0,1 0 0,-3-1 0,3 0 0,-1 1 0,1-1 0,-3 1 0,3 2 0,1-2 0,-1 0 0,1-1 0,-1 0 0,1 0 0,-1 0 0,-1 1 0,3 0 0,-3-1 0,1 1 0,-1-1 0,-1-1 0,-1 1 0,3 0 0,-3-1 0,2 1 0,-3 1 0,3-2 0,-1 1 0,1 0 0,-1 0 0,-3 0 0,0 1 0,3-1 0,-1 1 0,-4 1 0,1-2 0,-1-2 0,0 2 0,0 0 0,-1 0 0,-1 2 0,0-2 0,-4-2 0,0 2 0,4 0 0,-2 2 0,3-4 0,-3 4 0,2-2 0,-2 0 0,-2 0 0,0 0 0,-2-2 0,4 2 0,-4-1 0,7 1-1,-5 0 0,0-2 0,-2 2-1,2-1 0</inkml:trace>
  <inkml:trace contextRef="#ctx0" brushRef="#br0" timeOffset="26300">4119 443 2,'-6'-6'2,"2"2"0,-2-1 1,-1 3-1,3-2-1,0 1 1,0 2 0,2-2-1,2 3 0,0-1 0,0 1 2,0 0-2,0 1 0,2-1-1,2 0 1,-2 3 0,2 0-1,3 2 0,-1-1 1,2 2 0,0 0-1,3 3 1,-1-2-1,2 2 0,3 0 1,-3 0-1,3 0 0,1 3 0,-1-3 0,-1-1 0,1 1 0,1 0 0,-3 0 0,1 1 0,1-2 0,-5 0 0,0-1 0,3 0 1,-1-3-1,-4 3 0,1 0 0,-1-1 0,0-1 0,-4 1 0,3-2 0,-3 1 0,0 0 0,4-1 0,-2 0 1,-1-2-1,-3 2 0,2-2 0,0 0 0,-2 1 0,-2-1 0,2-1 0,2 0 1,-4 2 0,2-1-1,0 1 0,0 0 0,0-1 0,-2 0 0,-2 3 0,-4 1-1,0 0 1,0 1 0,-3 0 1,-3 1-1,-2 0 0,-3 0 0,-2 1 7,3 1-7,-5-1 6,-2 0-7,5 0 6,-5 0 0,-2 0-7,5 0 6,-3 2 7,2-2-15,3-1 13,-1 0-7,2-2 0,1 0-7,-1-1 13,5-1-13,2-1 0,-1-1 1,3 0-1,2-2 1,0 0 0,1 0-1,3-1 0</inkml:trace>
  <inkml:trace contextRef="#ctx0" brushRef="#br0" timeOffset="27476">587 162 3,'2'-6'2,"4"1"0,-4 1-1,2 0 1,2 0 0,-2-1-1,1 0 0,-3 1 0,2 0 0,-2 2 1,0-2-2,-2 2 1,2 1 0,0 0 1,-4 1-1,2 0 0,-2 0-1,2 0 0,-2 0 1,-4 2-1,-1 1 1,-3 1-1,-2 1 0,-1-1 0,-3 0 0,-1 3 0,-1-1 1,-5-2-1,2 1 0,-4-1 0,3 1 1,-1 1-1,-2-3 0,0 0 0,2 0 0,-1 0 0,1-2 0,0 1 1,0 2-1,1-3 0,-1 0 0,2 0 0,3 1 0,-1 0 0,2 0 0,3 0 0,-1-1 0,1 2 0,4-1 0,-1 2 0,3 0 0,-2 1 0,3-1-1,1 1 2,2 0-1,-2-2 0,0 1 0,0-1 0,1 2-1,3-3 1,2 1 0,-2 1 0,4 2 0,2 0 1,5 0-1,3 2-1,5-1 1,-3 2 0,3 0 1,3 2-1,5-1 0,-2 3 0,2-1 0,0 0 0,-3 4 0,5 0 0,0-2 0,-4 2 0,2-1 0,-1 0 0,-3 2-1,0-1 1,-5-1 0,1-1 0,0-2 0,-5-2 1,0 1-1,1-2 0,-3-1 0,-4-1 0,0 1 0,1-1 0,-3-1 0,-2-1 0,0 0 0,0 0 0,-2 1 0,0-3 0,0 1 0,2-2 0,-4 3 0,2-3-1,0 2-1,0-2 0</inkml:trace>
  <inkml:trace contextRef="#ctx0" brushRef="#br0" timeOffset="28751">1830 11 1,'0'0'3,"0"0"0,0 2-1,2 1 0,4 3 0,0 2-1,-2 1 0,0 1 1,3 3-1,-3 2 0,0 0 0,0 2 1,0 2-1,-2-3 0,-2 2-1,2 0 0,-4 0 0,2 2 1,0-1 0,-2-1-1,2 0 0,0 0 0,-4-2 0,2 3 0,2-4 0,-2 0 0,0-3-1,0-1-1,2 1-1</inkml:trace>
  <inkml:trace contextRef="#ctx0" brushRef="#br0" timeOffset="29041">2043 32 3,'-2'4'2,"0"1"0,-1 0 0,1 2-1,0 2 1,2 1-1,-2 2 1,2 1-1,0 1 0,0 2 0,2 0-1,0 2 0,3-1 0,1 1 0,0-2 0,2 1 1,3 2-1,-3-2 1,4 1 1,-1-3-2,1-2 0,2-2 1,1 0-1,2-3 0,-1-2 0,1-2 0,-3 1 0,1-1 1,-3-3-1,2-4 0,-5 3-1,-1-2 2,-2 0-1,-2-3 0,0-1-1,-1 0 1,-1-3 0,-4 2 0,-3 1 1,1-1-1,0 2 0,-4-4 0,0 4 0,-5 0 0,3 0 0,-1 2 0,1 2 0,0-1 0,-3 2 0,1 3 0,2-2 0,-3 0 0,3 0 0,2 3 0,1 0 0,1 0-1,0-1 1,4 2-1,0-3-1</inkml:trace>
  <inkml:trace contextRef="#ctx0" brushRef="#br0" timeOffset="29459">2429 37 2,'-2'-3'2,"0"-1"0,0 1 0,0-1 0,0 4 0,4 0 0,-2 0 0,0 0-1,0 0 0,0 3 0,4 3-1,0-1 0,1 4 0,-1 1 0,0 4 1,0-1-1,0 2 0,0 2 0,0 1 0,-2-1 0,3 3 2,-3-1-1,0-2 0,-2 0-1,2 0 0,0-2 0,0-1 0,2-1 0,-2-2 0,0 0 0,0-2 0,0-1 0,3-1 0,-1 0 0,0-3-1,2-3 1,0 0 0,2-1 0,1-4-1,1 0 1,0-3-2,1 1 1,-1-1 1,3-3 0,-1 3-1,0-2 0,1 2 1,-1 2 0,3-1 0,-3 2 0,0 2 0,-1 0 0,1-1 0,-4 5 0,-1 0 0,-1-1 0,-2 1 1,-2 3-1,0 1 0,0 2-1,0-1 1,-4 3 1,-2 3-1,0-1 0,0-1 0,0 3 1,-3-2-1,1 0 1,-2-1-1,0 0 0,-1-2 0,1 0 2,0-1-2,0-2 0,1 1 0,-1-2 1,2-3-1,0 1 1,0-3-2,3-3 1,1 1-1,2-3-1,0-3 1</inkml:trace>
  <inkml:trace contextRef="#ctx0" brushRef="#br0" timeOffset="29921">2853 237 2,'5'3'2,"-1"0"0,-2 3 0,0 1 0,-2 0-1,4 2 1,-2 4 0,0 0-1,2 0 0,-4-2 0,2 3 0,-4-2 0,4 0 1,-2-1-1,2 1 0,0-1-1,1 0 0,1-5-1,-2 2 0,-2-1-1</inkml:trace>
  <inkml:trace contextRef="#ctx0" brushRef="#br0" timeOffset="30147">2926 54 1,'-4'-3'3,"0"1"0,2 0-1,-1 1 0,6 1-1,-3-2 0,4 2-1,-4 2-1</inkml:trace>
  <inkml:trace contextRef="#ctx0" brushRef="#br0" timeOffset="30320">3145 0 2,'0'0'3,"0"1"-1,0 5 0,0 1 0,2 2 0,0 2-1,-2 1 0,2 1 0,2 3 0,1 0 0,-1 0 0,0 2-1,2-2 1,0 2 1,-2 1-1,1-1 0,1-1-1,0-1 0,-2 1 0,2-2 1,-4 1-1,2 0 0,-1-3 0,-1 0 0,0-2 0,0 0-1,-2-4 0,2-4-2,0 2 1</inkml:trace>
  <inkml:trace contextRef="#ctx0" brushRef="#br0" timeOffset="30551">3046 246 3,'2'-2'3,"2"0"0,0-1-1,6-2 0,3 0 0,-1 1 0,5-1-1,-1 1 0,5 1-1,0-2 1,-1 0-1,3-1 0,-2 0 0,0 0-1,-5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9:11.32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94 2,'-2'-2'3,"-2"4"-1,2-2 0,-3-2 0,5 1 0,-2 0 0,-2-1-1,0-1 1,0 1 0,2 1 0,-2-1-1,0 2 0,0-2 0,1 2 0,3-1 0,0-2-1,0 3 1,0 0 0,0 0-1,0 0 0,0 0 1,3 0 0,-1 0-1,2 0 0,2 0 0,2 0 0,5 0 0,3 0 0,7-1 0,2-1 1,4 0 0,35-3 0,2 0-1,0 1 0,2-3 0,3 3 0,-36 0 0,2 3 0,5-3 0,-1 2 0,2 0 0,3-1 0,-1 1 0,42-3 0,-10 3 0,-11-1 0,-6 1 0,-6 0 0,-9 1 0,-3 0-1,-5-2 1,-4 1 1,-6 1-1,-2 1 0,-7 0 0,-5-1 0,-1-2 0,-8 3-1,2 0 0,-4 0-1,-4 0 1,-4 4-1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39:12.1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71 3,'-2'0'2,"2"0"0,0 0 0,0 0 0,0 0 0,0 0-1,0 0 0,0 0 0,0 0 0,0 0 0,4 0 0,2 1 0,6 0-1,3 0 2,5 2-1,5-3 0,6 0-1,2 1 1,3-2 0,3 0 0,0-2 0,3 2-1,-1-2 1,2 0 0,1 1-1,-1-3 0,3 1 0,-1 0 0,1 1 1,-3-1-2,-1 1 1,-7-1 0,-2 2 0,-2-1 0,-6-1 0,-3 2 0,1-3 0,-2 1 0,-3 1 0,-1 1 0,-5-2 0,1 2 0,-1 2 1,-4-3-1,1 2 0,-5 0 0,-2 1 0,2-1 0,0 0 0,-2 1 0,2 0 0,-2 0-1,1 1 1,-1 0 0,0-1 0,2 1 0,-2 0 0,0 1-1,0-1 0,4 1-1</inkml:trace>
  <inkml:trace contextRef="#ctx0" brushRef="#br0" timeOffset="977">2508 66 2,'-2'-2'2,"0"0"0,2 0 0,0 1-1,0 0 0,-2 0 0,2-1 0,-2 0 0,0 1-1,2 0 1,-2 1 0,0-1-1,0 0 0,0 0 1,-2 1 0,2-2 0,-3 2-1,1 0 0,2 0 0,-2 0 1,0 0-1,0 0 1,0 0-1,0 2 0,-1-2 0,1 1 0,0 0 0,2 0 0,0-1 0,0 1 0,0 0 0,0 1 2,0-1-2,2 1 1,0 0 0,2 1-1,-2-1 0,2 0 1,2 1-1,2 0 1,0-2-1,3 2 1,1-1-1,2-1 0,5 1 1,0 0-1,3-1 1,24 1 0,-3 0-1,0 0 1,3-1-1,1-1-1,-3-1 1,1 1 1,-20 0-1,0 0 0,4 0 0,-1-2 0,3 2 0,0-1 0,2 0 0,0 1 0,-2 0 0,2-1 0,0 0 0,36 0 0,-12-2 0,-3 0 0,-4 2 0,-3 0 0,1-2 0,-7 2 0,2-1 0,-1 1 0,-22 1 0,3-2 0,0 2 0,3-1 0,-1 1 0,4-1 0,0 1 0,2 0 0,-2 0 0,2 0 0,2 0 0,27 0 0,-7-1 0,-5 0 0,-1 0 0,-5 1 0,-5-3 0,2 1 0,-2 0 0,0-1 0,-4 2 0,1-1 0,-1 1 0,-15-1 0,1 1 0,1 0 0,1 0 0,2 1 0,-1-1 0,1 0 0,0-1 0,-1 1 0,-1 1 0,0-1 0,-3 1 0,3 0 0,-1-1 0,-3 1 0,1 0 0,-1 0 0,1 0 0,-1 0 0,-3 0 0,1 1 0,-3-1 0,2 1 0,9 3 0,-2-2 0,-5 0 0,-1 0 1,-5 0-1,2 0 0,-2 1 0,1-1 0,-1 0 0,0 1 1,1-2-1,1 2 0,-2 0 0,2-3 0,-1 0 0,1 1 1,0-1-1,1 2 0,-1-1 0,3 0 0,-3 1 0,0-1 0,1-1 0,-1 1 0,-2 0 0,0-1 0,-1 0 7,-1 0-7,0 0-1,0 0 1,0 0-1,1 0 0,-3 0 1,-2 1 0,2-1-1,-2 1 1,0-1 0,-2 0 0,0 0 0,0 0 0,2-1 6,-2 2-7,2 0 0,-4-1 1,2 0 6,0 0-8,0 0 0,0 0 1,0 0 0,0 0 1,0 0 6,0 0-8,0 0 7,0 0-7,0 0 7,0 0-7,0 0 0,0 0 0,0 0 0,0 0 0,-2 2-1,2-2 0</inkml:trace>
  <inkml:trace contextRef="#ctx0" brushRef="#br0" timeOffset="11095">231 719 2,'-6'1'3,"-2"-1"-1,0 1 0,-1 0 0,1 0 0,2 0-1,-2 1 0,3-1 0,-1 0 0,2 1 0,0 1 0,0-2 0,2 2 1,2 0-1,-2-1 0,0-1 0,-1 0 0,3 2 0,0-1-1,0-1 1,0 0 0,-2 0 0,2 0-1,0-1 1,-2 2-1,2-1 7,0-1-8,0 0 0,0-1 7,2-2-7,-2 2 0,5-2 7,-3-1-1,2 1 0,0-2-1,0 0-7,2 1 1,0 0 0,1 0 6,1 0-7,2-1 1,1 1 6,-1-1 0,2 2-7,1-1 0,1 1 7,1 0 0,1 1-7,-1 2 7,1 0-8,1 0 1,-1 2 7,1 1-7,-3 0 0,3 1 1,-3-1 0,-1 2 7,-1-1-7,-1 2 0,-3 1 0,0 1 1,-2-1 0,-2 0 6,-1 1-7,-1 1 0,-4 0 7,-3 0-7,-1-1 0,0 1 1,-2-1 0,-1-1-1,-1 1 0,0-2 1,-1-1 0,1 1 1,-2-1-1,1 0 1,1-1 6,0 1-7,1-3 6,1 0 0,2 2-8,0-2 1,2 1 7,1-3-1,3 0-7,0 0 0,5 0 1,-1 0 0,4-2 0,0 1 1,3 1 0,1 0-1,3 1 8,-1-1-7,0 0 0,1 2 0,4 0 0,-3-1 0,1 3 6,-1-2-7,-1 1 0,1 3 1,-1 0 0,-1 1 0,1 1 0,-3 3 7,-2-1-7,1-1 6,-5 2 0,2 2-1,-4 1-1,1 0-6,-5 1 0,-3-1 1,1 2-1,-2-1 1,-2 0 7,0 0-1,-2 2-7,-3-2 0,1 0 7,-3-2 0,-1-1-7,2 0 0,-3-2 7,1 0-7,-1-2 0,3-2 7,-3 1 0,3-4 7,-3 1-3,3-2-13,2-1 7,1-1 6,-1-1-1,0 0-1,1 0-14,3-2 2,0 0 7,0 1 6,2-2-7,0 2-7,1-2 1,1 1 0,0 0 1,2 0-1,0-1 1,2 1 1,3-1 0</inkml:trace>
  <inkml:trace contextRef="#ctx0" brushRef="#br0" timeOffset="12017">831 767 1,'-4'3'3,"0"-1"-1,0 0 0,-3 1-1,3-1 1,0-1-1,2-1 1,2-1-1,0 1 0,0 0 0,-2 0 0,2-1 0,2-4 0,0-1 1,0 2-1,0-2 0,0 2-1,3 2 0,-1-1 0,-2-2 0,4 0 1,0 0-1,0 0 1,3-1-1,1 0 0,0 0 0,1-1 0,1 2 1,0-2 0,3 2 0,-1 0-1,5 2 0,-4-2 0,1 3 0,1 1 0,1 1 0,-1 0 0,-3 3-1,1 0 2,-1 1-1,1 2 0,-3 2 0,-2 1 0,1 2 1,-1 1-1,-4 0-1,1 2 1,-3 0 0,0 1 0,-2 2 0,-2-2-1,0 1 2,0 3-1,-4-2 0,0-2 0,-1 2 0,1-2 1,-2-1-1,0 0 0,0 0 0,0-2 0,1 0 0,-1-3 0,2-1 0,2 1 0,-2-3 0,4 0 0,0-2 1,0-1-1,4-2 0,0-1 1,4-2-1,1 0 0,3-1 1,0 1-1,3-1 0,4-1 0,-1 0 0,3-1 0,2 1 1,-1 0-1,3-1 0,0 2 0,-2 1 0,-1 1 0,-1 1 0,0 0 0,0 0-1,-3 1 1,-1 1 0,-1 0 0,-3-1 0,-1 1 0,-2 1 1,1-2-1,-3 1 0,0 2 0,-2-2 0,-1 2 0,-1-1 0,-2 0 0,0 1 0,0-2 7,0 2-7,-2-1 0,0 0 0,0-1 6,0 0-7,0 1 0,0-2 0,0 0 0,-4 0 0,4-1-1,-2 0 0,2 0-1</inkml:trace>
  <inkml:trace contextRef="#ctx0" brushRef="#br0" timeOffset="13113">1549 837 3,'-4'0'2,"-1"0"0,3 0 0,-2 0 0,2-1 1,-2 1-1,2-1-1,0 2 0,0-1 0,2 0 2,-2 0-2,4 0 0,0 0 0,2-1 0,0-1 0,4 0-1,-1 1 1,3-2-1,0 0 1,1 2-1,-1-1 1,2 0-1,-1-1 0,1 2 1,1-1-1,-1 1 0,0-1 0,-1 1 0,-1 1 0,0-1-1,1 0 0,-3 1 0,0-1-1,1 0 1,-3 1-1</inkml:trace>
  <inkml:trace contextRef="#ctx0" brushRef="#br0" timeOffset="13421">1791 381 2,'-2'-3'3,"0"-1"0,0 1-1,-1-1 0,1 3-1,0-1 0,0 1 1,0 0 0,0 2-1,2 2 0,-2 2 1,2 1-1,0 3 0,0-1-1,0 4 1,2 1 0,0 1-1,0 2 1,2 0-1,-2 0 0,3 1 0,-1 0 0,0-1 0,2-1 1,-2 1-1,0-1 0,3-1 0,-3-3 0,0 2 0,2-2 0,-2-2 0,0-1 0,-2-2 0,3 0 0,-3-2 0,0-1 0,0-1 0,0-2 0,2-1-1,-2-2 1,0 0-1,2-1 1,-2 0 0,2-1 0,1 1 0,-3-1 0,2 0 0,2 2 0,-2-1 0,2 2 0,-2 0 0,3 0 0,-1 1 0,0 1 0,0 1 0,0 2 0,3-1 0,-1 3 0,-2 1 0,2-1 0,1 2 0,-3 1 0,-2 2 0,2 0 0,1 1 0,-3-1 0,0 1 0,0-1 0,-2 2 0,-2-2 0,0 1 0,-2-1 0,2-1 0,-4 2 0,0-2 0,-3 1 0,1-2 0,0-1 0,-2-2 0,-1 1 0,-1-1 0,2 0 0,-2-3 0,-1-1 0,1 0 0,2-2 0,-1 0 0,3-3 0,0 1 0,2-3 0,0 0 0,2-1 0,2 1 0,0 0 0,4-1 0,0 0 0,0-2 0,4 4-1,1-4 0,-1 2 0,4 1-2,11-7 2,0 3 0,-3 0 0,1 1 0,-2 2 0,-3 0 0,-1 1 0,-3 0 0,1 1 2,-5 1-1,0-1 1,-2 4-1,-4-1 1,2-1 0,1 2 0,-3 0 0,-2 0 0,0-2 0,0 2 1,0 1-1,0 0 0,0 0 0,0 0-1,0 1 0,-2 1 0,4 2 1,-4 1 0,2 0 0,4 0 0,-2 0-1,-2 0 0,2 1 0,0-1 0,0 3 0,0-1 0,0 2 0,0 0 0,0-1 0,0 0 0,-2 1 0,5 1 0,-3-2 0,0-1-1,2 1 0,-2-1-1,-2-1 0</inkml:trace>
  <inkml:trace contextRef="#ctx0" brushRef="#br0" timeOffset="14213">2269 309 1,'-3'-3'3,"-1"-1"0,-2 1-1,0-1-1,4 1 0,-2 0 0,-2 0 0,3 1 0,1 1-1,0-2 0,0 0 0</inkml:trace>
  <inkml:trace contextRef="#ctx0" brushRef="#br0" timeOffset="14402">2302 226 2,'0'0'3,"0"0"0,0 0 0,0 3-1,0 4 0,-5 3 0,5 0 0,0 3 1,3 2-2,-1 1 0,2 1 0,-2 1 0,2 0 0,2 1 0,-2 2 0,3 0-1,-1 0 0,-2 0 0,2 0 1,0-2-1,0 2 1,1-1-1,-3 0 0,0-1 0,0-2-1,-2-1 0,0-1 0,-2-1-1,2 0 0,-2-2 1,0-2-2,-2 0 1</inkml:trace>
  <inkml:trace contextRef="#ctx0" brushRef="#br0" timeOffset="14617">2275 627 1,'-2'-5'3,"0"0"-1,0 0-1,-1-1 0,6 0 1,-3 0-1,2-1 1,2 1-1,2 1 0,-2 0 0,4 0-1,1 2 1,1-1 0,-2 1 0,5 0 0,-3 0-1,0-1 0,1 2 0,-1 1 0,-2-1 0,1-1 0,-1 2 0,0 0 2,-2-1-2,-2 2 0,1 0 0,-3-1 0,0 2 0,0-1 0,-4 1 0,2 1 0,-2-1 0,0 2 0,2 0 0,-2-1 0,2 1 0,0 0 0,0 1 0,2-1 0,0 2 0,0-2 0,2 1 0,0-1 0,2 2 0,0-1 0,1-1 0,1 2 1,-2-1-1,0 0 0,0-1 0,1 1 0,-3-1 0,0 0 0,0 0 0,-2-1 0,-2 2 0,2-1 0,-2-1 0,0 1 0,-2-2 0,0 2-1,0-2-2</inkml:trace>
  <inkml:trace contextRef="#ctx0" brushRef="#br0" timeOffset="15339">4118 345 3,'-2'-7'2,"-3"-1"-1,3 4 0,0-1 1,2 3-1,-2-2 1,0 3-1,0-3 1,0 1-1,2 3 0,0 0 0,0 0 0,0 0 0,0 0 1,2 2-2,-2 4 1,2 3 0,0 2 0,2 3 0,3 2 0,-1 2 0,2 0 0,0 2 0,7 2-1,-1 0 0,5 1 1,4 1 0,1-2 0,5 1 0,4-1-1,3 0 0,1-1 0,2 0 0,2-1 0,1-3 0,3 1 0,-1-4 0,1-2 0,3 0 0,-1-1 0,-3-3 0,-1-1 0,1-3 0,-5 0 0,-2-1 0,-2 0 7,-4-1-1,-2-2-8,-4 0 14,-2-1-8,-2 0-7,-5-2 14,1 1-9,-3 0 0,-1-1 6,-5 0-1,0-1 6,-2 3-1,1-1-2,-1-2-8,-4 3 0,0-1 0,0 0 6,0-1-8,0 2-13,0 0 2,-2 1 0,0-1 1,2-2 1,-4 2 0</inkml:trace>
  <inkml:trace contextRef="#ctx0" brushRef="#br0" timeOffset="17878">5177 643 1,'-3'0'2,"1"-1"1,0 0-1,0 0 0,0-1 0,0 1-1,-2 0 1,2 0-1,-2 1 0,2-1 0,-2 1 0,-1-1 0,1 1-1,-2-3 2,2 2-1,-2 1 0,-3-1-1,1 0 0,2 0 1,-2 1 0,-1-2-1,1 1 1,0 0 0,0 1 0,-3-1-1,3 1 1,0-1-1,-1 1 0,-1-1 1,2 1-1,-7 1 0,5-1 0,4 2 1,2 2-1,4-1 0,2 1 1,-2-3 0,4 2-1,2 0 0,4-1 0,3 1 0,-1 1 0,5 0 0,1 0 7,1 1-7,4-2-1,-3 2 0,3-1 0,2 1 7,-2 0-7,2-1 0,-5 1 0,3 0 1,0 0-1,-3 0 0,-1 0 1,0-1-1,-5 1 0,1-1 7,-1-1-7,-4 1 0,3 0 0,-5-1 0,-2-1 1,1 0-1,-1-1 1,-2 1 0,-2-1 0,0 1 0,-2-1 0,0-1 6,-4 1-7,0-1 0,-2 0 7,-1 0-7,1 0 0,-2-1 0,2 0 0,-3 0 0,1 2 0,0-1 0,0 0 1,-1 1 0,1 0 6,2 3-8,-2-2 1,-1 3 6,1 1-7,0 2 0,-3 0 1,3 4 0,0-2 7,-2 3-8,-1 0 1,3 2 6,-2 0 0,-1-1-8,1 1 7,2 1-6,-3-2 0,3 0 0,0 0 7,-1 0 6,3-1-8,-2-3-1,2 2 0,0-4 0,-1-1 0,1 0-1,2-1 0,0-2 6,0 0-1,2-2-13,0 1 7,0-1 0,-1-1-6,1-1 7,2-2-6,0 1-1,0-2 1,0-3-1,2 2 2,-2-3-1,3 0 1,-1 1-1</inkml:trace>
  <inkml:trace contextRef="#ctx0" brushRef="#br0" timeOffset="19428">5801 736 1,'-4'-2'3,"2"-1"-1,0 1-1,-2 0 1,4-2 0,0 0-1,0 0 0,2-2 0,2 2 0,0-1 0,4 0 0,1 0 0,-1 0 0,2 0-1,3 1 1,-1 1-1,0 0 0,3 0 0,-1 1 0,1 2 0,-3 1 2,1 2-2,-1 1 0,-2 3 0,1 1 0,-3 3 0,-2 0 0,-2 2 0,-1 1 1,-1 0-1,-4 2 0,-1 1 0,-1 1 0,-2 0 0,-2-1 0,0 2 0,-3-2 0,1 1 0,-3-1 0,3-1 0,-2 0 1,-1-1-1,3-3 1,-2 1 0,1-2-1,1-2 1,2 0-1,1-2 0,3 0 0,0-2 1,2 0 0,0-3-1,4-1 0,2 0 0,2-1 0,3-1 0,3 0 0,0-1 0,3-1 1,1 1-1,3-3 0,0 2 0,1-1 0,1 0 0,2 0-1,-2 0 0,-1 0 0,3 1-1,0-1 0,-1 1 1,-1-2-1,21-8 1</inkml:trace>
  <inkml:trace contextRef="#ctx0" brushRef="#br0" timeOffset="19820">6353 753 1,'-8'-2'3,"0"-1"-1,0 2 0,-1-2 0,1 3-1,-2 3 1,1 1-1,3-2 1,2 3-1,0 2 0,-2 0 0,0 2 0,1 1 1,1 0-1,2 3 0,0 0 0,2 2-1,2-2 0,0 1 0,2 0 0,1 0 0,1-1 0,4 1 0,0-2 0,1-1 0,-1-1-1,2-1 1,1-1 0,1-2 0,-1 0 0,1-2 0,-1-2-1,-1-1 1,0-2 0,-3 0 0,1-3 0,-2 0 0,-1-3 0,-1 1 0,-2-2 0,-4-2 0,2 0 1,-4 2-1,-2-3 0,0 1 0,-5 1 0,1-2 0,-8-4 0,-1 3 0,0 3 0,1 0 0,4 3 1,-1 1-1,5 3 0,0 0 0,1-1 0,1 3 0,2 0 0,6 0-1,0 0 0,2-1 0,9-2-2,-1-1 2,3 1 0,1-2 0</inkml:trace>
  <inkml:trace contextRef="#ctx0" brushRef="#br0" timeOffset="20178">6666 610 2,'4'-8'2,"0"1"0,-2-1 1,0 1-1,0-1 0,-2 1 0,2 0 0,-2 0-1,0 1 1,0 2 0,-2 0-1,0 4 0,0 1-1,0 3 1,0 0 0,0 5-1,0 0 1,-2 3 0,2 2 0,-1 1-1,1 1 1,0 1-1,2 1 0,-2-1 0,2 3-1,0 0 1,0 0 0,0-2 0,0 1 0,0-1 0,2 0 0,-2-1 0,4-3 0,-1 0 0,-1-2 0,-2-3-1,2-1 1,0-2 0,2-1 0,0-4-1,2-2 1,0-3 0,3 0 0,-3-2-1,2-2 1,0-1 0,3-1 0,-3 1 0,4-2 0,1 1 0,-3-2 1,1 3-1,1 0 0,-2 0 0,3 1 1,-3 1-1,0 1 0,1 3 0,-1-1 0,-2 3 0,3 2 0,-1 2 1,-2 0-1,1 3 0,-3 1 0,0 2 0,0 0 0,0 2 0,-4 2 0,3 1 0,-5 0 0,2 2 1,-4-2-1,2 1 0,-2 2 0,-3-4 0,-1 1 0,0 0 0,0 0 0,0-2 1,-3 0-1,1-3 0,-2 1 0,-1-3 0,3-1 0,-2-1 0,-1-2 0,3-2 0,0 1 0,2-4 0,-1 1 0,3-2 0,0-4 0,4 0-1,2-2 0,0-3 0,5-1 0,1 0 0,0-1 0,4 0 1,1-1 0,-1 1-1,13-15 1,2 6-1,-4 3 1,0 5 0,-5 1 0,1 4 0,-3 2 0,-3 2 0,-5 0 0,2 2 0,-1 1 0,-3 2 0,-4 2 1,-2 0 0,2 3 0,-2 4 0,-2 0-1,2 2 0,0 1 1,-4 2-1,2-2 0,-2 2 1,4 2-1,0 0 0,0 3 0,2-3 0,-4 1 0,2-2 0,2-1 0,-2-2-1,0 1 1,2-4-1,-2-1 0,4-1 0,0 0 0,2-3-1</inkml:trace>
  <inkml:trace contextRef="#ctx0" brushRef="#br0" timeOffset="20908">7133 498 1,'-4'-6'3,"-2"-2"-1,0 1 0,4 0-1,-1 0 0,3 1-1,3 0 0</inkml:trace>
  <inkml:trace contextRef="#ctx0" brushRef="#br0" timeOffset="21070">7305 391 2,'-2'2'3,"2"1"0,-2 2 0,0 2-1,0 1-1,-1 3 1,1 0 0,2 3-1,0 0 0,2 1 2,1 2-2,-1 1-1,0 0 1,2 1 0,0 0-1,-2 0 1,2 0-1,-2 1 0,0 0 1,0 1 0,0 1-1,-2-2-1,2 1 1,-2-3 0,-2 0 0,2 0-1,-2 0 0,0-2-1,-2-2 1,2-1-2</inkml:trace>
  <inkml:trace contextRef="#ctx0" brushRef="#br0" timeOffset="21316">7160 751 1,'2'-2'2,"0"0"0,6-3 0,-1 1-1,-1 3 1,0-1-1,4 0 0,1 0 0,1 0 0,1 0-1,3 1 0,1-3 1,-1 2 0,3 1 0,-1-2-1,-1 1 0,2 1 1,-3 0-1,1-1 0,-1 1 0,-3 0 0,-1-1 0,-2 2 0,-1-1 0,-1-1 0,-2 1 0,-2 0 0,0 0 0,-2 0 0,-2 1 1,0 0-1,0 0 0,-2 0 1,0 1-1,0 0 0,-2 0 0,2 2 0,-2-2 0,4 2 0,-2 1 0,4 0 0,-2 1 0,4 1 0,-2 0 0,2 1 0,2-1 0,-1 0 0,1 3 0,2-1 0,-2 0 0,0 1 0,1-2 0,-1 1 0,0 0 0,-2 1 0,0-1 0,1-2 0,-3 1 0,-2-2 0,-2 2 0,-3-2 0,1 0 0,-2-1 0,-4 0-1,1-2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0:16.88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26 2,'0'-1'1,"2"-1"0,0 2 1,0 0 0,0-1-1,0-1 1,0 1-1,-2 0 0,2-1 0,-2 0-1,0 1 1,2-1-1,-2 1 0,0 1 0,0-4 0,-2 3 1,2 0 0,0 1-1,0-1 0,0-1 1,-2 1 0,2 2-1,0-2 1,0 1-1,0 0 0,0 0 0,0 0 2,0 0-2,-2-1 0,2 0 1,0 1-1,0 0 1,0 0-1,0 0 0,0 0 0,0 0 0,0 0 0,0 1 0,0 3 0,2-1 0,-2 3 0,0 1 0,0 0 0,2 2 0,-2 2 1,0 3 0,2 1-1,0 1 0,-2 1 0,0 1 0,2 0 0,0 1 1,0 2-1,1 1 1,-1 0-1,0 1 0,-2-11 0,0 1 0,2 1 1,-2 1-1,2 1 0,-2 2 0,2-1 0,-2-1 0,0 1 0,0-1-1,0 0 1,0 0 0,0 1 0,0-3 0,0 0 0,-2-2 0,2 1 0,-2-2 0,2-1-1,0-2 0,-2 0 0,0-1 0,2 0 0,-2-2-2,-1 1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0:17.38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5521 1,'0'0'2,"0"0"-1,0 0 0,0 0 0</inkml:trace>
  <inkml:trace contextRef="#ctx0" brushRef="#br0" timeOffset="7253">8399 7 2,'-2'-2'1,"0"1"-1,2 0 1,-2-2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4:18.49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263 374 1,'0'0'3,"0"0"-1,0 0 1,-2-4-1,2 4 0,0 0 0,0 0 0,0-3 0,0-5-1,2-1 1,0 5-1,-2-1 0,2 1 1,-2-1-1,4 0 0,-2 1 0,0 1 0,0 0-1,0 2 1,2-2 0,3 2-1,-3-1 1,2-1 0,2 3-1,1 0 0,-1 0 0,-2 2 0,2 1 0,3 2-1,5 5 1,-1 4 0,-3-1 1,-6 2-1,0 1 0,-1 2 0,-3 0 0,-4 3 0,2-1 0,-5 1 0,-1-2 0,-2 0 0,0-1 0,-3-1 0,1 0-1,0-3 2,-1-3-1,3 1 0,0-2 0,0 0 7,3-3-8,1-2 7,2 0-7,-2-2 0,4 0 0,0-2 0,2-2 0,0 0 0,0-1 0,0 0 0,5-1 1,-1-1 6,2-2-7,2 1 0,1-2 0,1 1 0,3 0 7,-3 1-7,0-1 0,-1 3 0,-1-2 0,0 2 0,1 1 1,-3-1-1,-2 1 1,0 2-1,-1 0 1,-1 0-1,0 1 0,-2 0 0,0 0 0,0-1-1,0 0 0,0 2 0,0-4 0,0 2 0,-2-1 0</inkml:trace>
  <inkml:trace contextRef="#ctx0" brushRef="#br0" timeOffset="486">461 209 3,'-8'-14'3,"0"1"0,-3 4 0,1-2-1,0 1 0,-3 0 0,3 2-1,-2 0 2,-3 2-2,1 2 0,1 1-1,5 3 1,0 0 1,-3 1-1,-1 1 0,-1 1 0,1 1 0,0 3-1,-3-1 0,1 5 0,-3 1 1,1 2 0,-3 2 0,5 2 6,-20 22-1,8-2-1,3-2-1,2-1 7,3 0-8,5-1-1,1 0 0,3-2-6,3 1 0,2-1 7,6 0 6,4-2-8,1-1-6,-1-1 1,6 0 19,5-4-8,-1-2-7,-7-10-7,1 1 7,2 0 0,3-2-6,3 1 7,1-2 0,2-2 0,1 1-6,28 0 19,-4-4-2,-3-5 0,0-7-9,-1-3 0,-3-1-1,-2-3 0,1-4 0,-7 0 0,-2-2-7,-7-1 7,1 0-7,-2-3 7,-5-1-12,-3-2 7,-1-2 7,-2-4-7,-1-2 7,-3-1-7,-4-3 13,2 0-20,-6 0 7,-2 3 7,0-2-1,-5 3 0,1 6-13,-8 0 20,-3 4-14,0 3 7,-5 0 0,-1 4-13,-2 0 0,-2 3 15,2 0-14,-4 0 1,-2 0 1,2 2 1,0 0-1,0 0 0,4-1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0:23.85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5 1,'-2'-1'2,"2"-1"-1,-2 0 0,2 2-1,0 0 1,2 0 0,-2 0 0,0 0-1,0 0 1,0 0 0,0 0-1,0 0 0,0 0 0,0 0 0,0 0 0,0 0 0,0 0 0,0 0 1,0 0 0,0 0-1,0 0 0,0 0 1,0 5-1,5 3 1,3 0 0,0-1-1,0-2 0,1 0 0,1-1 0,0 1 0,1 0 0,-3-2 0,4 1 1,-1-1-1,1-1 1,0 3-1,3-3 0,2 2 1,-1-2-1,1 2 0,-1-1 0,3 1 0,-3-2 0,1 0 0,-1 3 0,1-2 0,0 1 0,1-1 0,-1 2 0,-1-2 0,1 1 0,1 1 0,-1-1 0,-1 1 0,3-2 0,2 0 0,-1 0 0,-1 0 0,4 0 0,-7-1 0,7 1 0,-4-1 0,-1 0 0,5 0 0,-4 1 0,1 1 0,-1-2 0,2 1 0,-1-2 0,1 3 0,0-3 0,-3 3 0,3-3 0,-2 1 0,1 2 0,-1-3 0,0 1 0,-1 0 0,-1 0 0,-1 0 0,1 0 0,-1 2 0,3-4 0,-2 2 0,-1-1 1,1 0-1,-1 2 0,-1-1 0,1 0 0,-1 1 0,3-1 0,-3 0 0,1 2 0,-1-2 0,-1 2 0,1-2 0,1 0 0,1 1 0,-3-1 0,1 0 0,-1 2 0,1-3 0,-1 1 0,1 1 0,-1-1 0,1-1 0,-1 1 0,-1 0 1,-1-1-1,0 0 0,1 0 0,-3 0 0,0 0 0,1 1 0,-3 0 0,2-1 0,3 0 0,-3 0 0,-2 0 0,3-1 0,-3 0 0,0 0 0,-1 0 0,-1 0 0,0 2 0,0-1 0,0-1 0,1-1 2,-3-1-2,0 2 0,0-1 0,0 1 0,0-1 1,0 1-1,-2-2 1,3 1-1,-3 1 0,-2 0 0,2 0-1,0 0 1,-2-1 0,0-1 0,0 2 0,0 0-1,-2-3-1,4 2 1,-2 1 0,-2-3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0:31.01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6 1,'2'-4'2,"-2"3"-1,0 1 0,2-1 0,0 1 0,0 2 0,0 3 0,0 1 0,0 3 0,0 4 0,1 1 0,1 3 0,-2 3-1,4 1 0,-2 3 0,0 2 0,0 1 1,3 2-1,-3 0 1,0 2 0,0 0 0,0 2-1,2-2 1,-2 3-1,3-2 1,-3 0-1,2-2 0,-2 1 0,0 0 2,2-3-2,-1 0 0,-1 0 0,0-3 0,0-1 0,0-2 0,0-3 0,-2 1 0,3-2 0,1 14 0,-2-7-2,-2-7 1,2-4-1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0:43.7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2538 78 1,'-2'1'2,"2"-1"-1,0 0 0,2 0 0,-2 0 0,0 0 0,0 0 0,2 0-1,-2 0 1,0 0 0,2 1 0,-2-1 0,0 2 0,0-1 0,-2-1-1,4-3 0,-2 3 0,0 0 0,0 0 0,0 0 0,0-2 0,-2-1 1,4 1-1,-4 0 0,4-1 1,-2 2-1,2-1 0,-2 2 0,0-1 1,0 1-1,-2 0 0,2 0 1,0 0-1,0 1 0,0 3 1,2 6-1,-2 1 0,2 5 0,0 1 0,-2 4 0,2 1 0,4 1 0,0 2 0,-1-2 0,-1 1 0,0 0 0,2-1 0,0-1 0,-2 0 0,3 0 0,-1-3-1,0-1 0,2-1 0</inkml:trace>
  <inkml:trace contextRef="#ctx0" brushRef="#br0" timeOffset="4648">1992 43 1,'0'0'1,"-2"0"1,-1 0 0,-3-1 0,-6-2 0,-1 4-1,1-1 0,-5-1 0,1 0-1,-3 1 1,-1 0-1,-3-1 0,0 2 1,-4-1 0,-4 1 0,-2-1 0,-2-1-1,-6 0 0,-3 1 0,-3 0 0,-7-1 0,-2 0 0,-2-2 0,-6 2 0,-2-1 1,-5-1-1,1 0 0,0-2 1,-5 2-1,1-1 0,-3 2 0,3 0 0,-1-2 0,7 2 0,4 0 2,2 0-2,6 1 0,0 1 1,5 3-1,5-2 0,1-1 0,5 0 0,7 1 0,4 0 1,2 0-1,7 0 0,3 1 0,5 1 0,-1 2-1,3-2 1,2 1-1,-3-1-1,5 2 2,0-2-1,2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0:44.59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 58 1,'-4'-2'1,"0"-1"1,2-1 0,2-1 0,0 2-1,0-1 0,2 1 0,0-2 0,2 1 0,2-1-1,1 0 1,3 3 0,0 0-1,3-1 0,3 0 0,-1 1 0,-3 2 1,3 0-1,-1 0 0,-1 2 0,3 3 0,-4 2 0,-1 0 0,1 3 1,-4 2-1,1 0 0,-1 4 1,-4-1-1,-2-1 0,-4 1 0,2 1 0,-6 0 0,-2-1 0,4-2 0,-5 1 0,-5-1 0,3-3 0,1 1-1,-2-1 1,1 0 0,1-2 1,0-2-1,1-2 0,1 0 0,4-2 0,4 0 0,0 0 0,0-2-1,2-2 1,6 0 0,3 2 1,1-2-1,3-1 0,1 2 0,5-1 0,-1 1 0,3 2 0,-2 1 0,2-1-1,4 1 1,-3 1 1,-1 2-1,-2 1 0,-1-1 0,-1 5 0,-2-1 0,-1 0 0,-5 2 0,-1 0 0,-2 2-1,-4-1 1,-2 1 0,-2-2 0,-2 1 1,-4-2-1,0 1 0,-2-3 0,-1 2 0,-3-2-1,-3 1 1,3-4 0,-2 1 0,-3 0 0,0-2 0,3-1 0,0-1-1,3 0 0,3-4 0</inkml:trace>
  <inkml:trace contextRef="#ctx0" brushRef="#br0" timeOffset="710">1154 35 1,'2'-7'2,"-2"0"0,2 0-1,0 3 1,-2-1 0,2 3-1,-2-1 1,0 4-1,0 3 0,0 2 0,-2 5 0,0 4 0,0 3 0,0 1 0,-2-2 1,2 2-2,0-1 1,2 1-1,0 1 0,0-4 0,2-1 1,0 0-1,2-2 0,2-3 0,-2 2 0,3-2 0,-1-3 0,2-1 0,0-1 0,3-3 0,-3 1-1,2-3 1,1-2-1,1-1-1,-2-1 2,3-3-1,-5 0 1,2-2-1,1-1 0,-3-1 1,0 1 0,1-1 0,-1 2-1,-2 1 1,-2 0 0,0 0 0,0 2 0,-1 2 1,1 2-1,-2 2 1,0 1-1,0 1 1,0 3 0,2 2-1,0 1 0,0 3 0,0-1 0,3 2 0,-1 3 0,-2-1 0,2 0 2,0 1-2,1 1 1,-3-1-2,0-1-1,2 0 1,-2 0-1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0:32.2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1882 133 1,'2'-9'2,"2"-1"0,-4-1-1,5 2 0,-1 0 0,-2-1 0,2 2 1,0 0-1,2 2 0,-2 0 0,1-1-1,-1 3 1,0-1-1,0-1 0,-2 4 0,2-3 1,0 2 0,0-1-1,1 1 1,-3 0 0,0 0 0,-2 2-1,2 0 0,-2 2 0,0-1 0,2 0 0,-2 2 0,0 3 0,0 4 0,-2 6 0,0 4 0,2 4 0,-2 6 2,-3 5-2,3 3 1,-4 5-1,0 1 0,2 0 0,-2 1 0,2 0 0,-5 1 0,5-1 1,-2 0-1,-2 0 0,-1 0 0,3 1 0,0 0 0,0 1 0,-3-4 0,1 1 1,0 0 0,-2 0-1,3-4 0,-3-2 0,0-1 0,-1-5 0,3 0 0,2-3 0,-2-4 0,-1-3 0,1-1 0,-2-2 0,1-3 0,3-2 0,2-1 0,0-3 0,2-2 0,2-2 0,-2-2-1,2 0 0,-2-2 0,2-1 0</inkml:trace>
  <inkml:trace contextRef="#ctx0" brushRef="#br0" timeOffset="13979">0 2788 2,'2'-4'2,"0"-1"0,0 0 0,2 3 0,-2 0 0,1-1-1,-1 2 1,0 1-2,0-1 1,-2 0-1,0 3 1,0 1 0,0 2-1,0 5 1,0 0-1,2 3 1,-2-1-1,2 0 0,0 1 2,2 0-1,0 0 0,2 1-1,3 0 0,-1-3 0,2 1 0,1-2 0,3 1 0,3-1 0,1 0 0,1 0 0,0-1 0,-3 1 0,5-1 0,-3-2 0,-1 2 0,2-2 0,-5 0 0,-2-1 0,-3 1 0,-1-1 0,-2 1 0,-2 0 0,0 0 0,-6 1 0,0 0 1,-2-1 0,-4 1 0,0 0-1,-3-1 1,1 0-1,-2 1 0,-1-2 1,-1-1-1,1 0 0,-1-2 0,-1 0-1,3 1 1,2-2 0,-1 1 0,1-2 0,0 0-1,1-1 0,1-1-1,0-2 0,2 0-1</inkml:trace>
  <inkml:trace contextRef="#ctx0" brushRef="#br0" timeOffset="14365">137 2871 1,'6'-9'2,"0"-1"0,0 3 0,0-2-1,5 1 0,1 0 0,3 1 0,-1 2 0,3-1 0,-1 3 0,1-2 0,3 3-1,-1 3 0,0-1 0,1 0 0,1 1 0</inkml:trace>
  <inkml:trace contextRef="#ctx0" brushRef="#br0" timeOffset="14787">1043 2786 1,'0'-7'3,"2"1"-2,0 0 1,2-1 0,-2 2 0,2-1-1,-2 0 0,-2 0 0,0 2 0,0-1 0,2 0 0,-2 1 0,-2 0-1,0 2 0,0-1 1,0 2 0,0 0-1,0 1 2,-2 0-1,-5 2 0,3 3-1,-2 1 0,0 4 0,1 2 0,-1 2 0,0 2 0,-3 3 1,3-2-1,2 2 0,0 5 0,0 0 0,1-2 1,3 2-1,0 0 0,0 1 0,2-2 0,0 0 0,2 0 0,2-3 0,-2 1 0,5-1 0,-1-1 0,0-2 0,2-3 0,3-1 0,-1 0 0,0-3 0,3 0 0,3-4 0,-3 1 0,-1-3-1,3-1 1,-1-1 0,1-2-1,1-2 1,-1 0-1,-3-1 1,0-2 0,1 0 0,-3-2 0,-4 0 0,1-1 0,-1 1 0,-2-1 0,-2 0 0,0-1 1,-2 1-1,0-1 0,-2 2 0,0-1 0,-2 1 0,-2 1 0,-3 2 0,1-1 0,-4 1 0,1-1 0,1 3 0,-4 0 0,-1 2 0,-2-1 0,-3 1-1,1 1 1,1 1-1,-1-2-2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1:30.93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91 1844 1,'-2'0'2,"0"-1"0,2 1 0,-2 0-1,2 1 0,0-1 1,-6 0 0,6 0-1,2 0 1,-2 0-2,0 0 1,0 0 0,0 0 0,0 0 0,0 0-1,0 0 2,0 1-1,2 0 0,0 1-1,-2-1 0,-2 0 0,4-1 1,2 1-1,-2-1 0,2 0 1,-2 2-1,0-2 0,3 2 1,1-2-1,2-3 1,2 3-1,3 0 0,-1-1 0,1-1 0,3 1 1,3-1-1,3 0 1,1-1-1,2 0 0,2 0 0,6-2 0,0 1 0,4-1 0,5-1 0,3 1 0,1 1 0,1-1 1,1 0-1,6 1 0,-3-1 0,5 0 0,2 1 0,2-1 0,0 1 0,-2-1 0,2 1 0,0 0 0,-4-1 0,2 2 1,-2-2-1,-3 3 0,1-3 0,0 1 0,-5 1 0,-1 0 0,0-1 0,-3 2 0,-1-1 0,-1 2 0,0 0 0,-3-1 0,1-1 1,-2 2-2,1 0 1,-3 0 0,2 2 0,-2 0 0,1 0 0,-3 2 0,-2-1 0,0-1 0,-2 0 0,0 3 0,0-3 0,-4 3 0,0-2 0,0 0 0,-4 0 0,-1 2 1,3-2 0,-2 1-1,-2-1 0,-3 0 0,3 1 7,-5-2-8,3 0 0,-5 0 1,-1 0-1,1-1 1,-1 0-1,-1 1 1,-2-1-1,1 2 1,-3-1 0,0-1 0,1 0-1,-3 1 1,2-1 0,-4 1 0,0-1 7,5 0-8,-5 0 0,2 0 0,-2 0 0,0 0 0,-2-1 1,-2 1-1,2 0 1,-2 0 0,0 0 0,0 0 0,-2-1-2,2 1 0,-8-1 0</inkml:trace>
  <inkml:trace contextRef="#ctx0" brushRef="#br0" timeOffset="1082">0 2266 1,'0'0'2,"0"0"0,0 0-1,0 0 0,0 0 0,0 0 1,0 0-2,0 0 1,4 0 0,2 0 0,1-1 0,1 1 0,2-1 0,3 0-1,-1 1 1,0-3 0,3 2-1,6 0 1,-1-1-1,5 2 0,2-3 1,4 1-1,4-1 0,5 0 2,5 1-2,5-3 0,3 0 0,9-1 1,5 0 0,7 0 0,3-2-1,7-1 1,5 2 0,0-1-1,0 2 0,0 0 1,-4 1-1,0-2 0,0 1 0,-1 1 1,-3-1-1,-2 1 0,-3-1 0,-3 4 0,-7-1 0,0 0 0,-2 3 0,-2-1 0,-4 0 0,-6-3 0,-3 6 0,-3-1 0,-5 0 0,-6 2 0,-2-3 1,-1 3-2,-6 0 1,1 0 1,-6-1-1,0 0 0,-3 3 0,-1-3 0,-3 0 0,1 3 0,-3-3 0,-1 0 0,-1 1 0,-4-1 1,0 0-1,3-2 0,-3 1 0,0 0 0,-2 1 0,0-1 0,0-1 0,-4 0 0,2 0 0,-2 0 0,2 0 0,-2-1 0,0 1 0,-2 0-1,-2-2-1</inkml:trace>
  <inkml:trace contextRef="#ctx0" brushRef="#br0" timeOffset="2690">499 39 2,'2'-4'2,"-2"-2"0,0-1 0,2-1 0,-2 3-1,2 3 1,-2-2-1,0 2 1,0 1-1,0 1 0,0 0 0,0 0 0,0 0 1,0 3-2,-2 2 1,0 3 0,0 2 0,-1 3-1,-1 2 0,0 3 1,0 2 0,0 1-1,0 2 1,-2 0 0,1 3-1,1-2 0,-2 0 0,2 1 0,-2 0 0,4 0 0,-2-2 0,-1 2 0,3-2 0,-2-1-1,2 0 1,-2-1 1,2 0-1,0-2 0,0-1 0,-2-2 0,2-2 0,-3 13 0,3-7-1,0-3 0,2-5 0,-4-5-1,2-1 0</inkml:trace>
  <inkml:trace contextRef="#ctx0" brushRef="#br0" timeOffset="3104">310 377 2,'0'0'2,"-2"0"0,2 0 0,0 0 0,0 0-1,0 7 0,2 1 0,2 2-1,1 3 1,-1 0 0,2 1 0,0 1 0,-2 1 0,0-1 0,3 0-1,-1 0 0,-2 1 1,0-3-1,2 4 0,1-2 0,-3-2 0,2-1 0,0 1 0,-2-1 0,0-3 0,0 0 0,3-3 0,-3-1 0,2 1 0,-2-3-1,2-2-1</inkml:trace>
  <inkml:trace contextRef="#ctx0" brushRef="#br0" timeOffset="3409">670 404 2,'-2'-1'3,"2"1"-1,0 1 0,-2 2 0,0-1-1,0 2 0,0-1 0,0 3 0,-2 1 0,-3 1 0,1 2 0,-2 1 0,2 2 0,-2-2-1,-1 1 0,-1 1 2,0 2-2,-1-1 0,3 1 0,0-1 1,-1-1 0,1 1-1,2-2 1,-2 2-1,1-1 1,-1-2-1,2-2 0,2 0 0,-2 1 1,1-2-1,-1 1 0,4-1 0,-2-4 0,0-1 0,2-1 0,0 1 0,0-2 0,2 0 1,-4 3 0,4-1-1,-5-1 0,3-3 0,0 0 0,0 1 0,0-1 0,2 0 0,0 1 0,-2 0 0,2 0 0,-2 0 0,0 0 0,2-1 0,-2 1 0,2 0 0,0 0 0,0 0 0,0 0 0,0 0 0,0 0 0,0-2 0,0 2 0,0 0 0,0 3 0,2-4 0,0-1 0,-2 1 0,0 2 0,0-2-1,-2 1 1,2 0 0,0 0 1,0 0 0,0 0-1,0 0 0,0 0-1,0 0 1,0 0 0,0 0-1,0 0 0,0 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3:14.68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54 194 1,'2'-5'2,"-2"2"0,0-2-1,2 0 1,0 2-1,2-2 1,0 1-1,4-1 0,1-1 0,3-1 0,2 1 0,5 1-1,0-2 0,3-3 0,5 0 0,4-1 1,2 1-1,5 1 1,3-2-1,0 1 1,5 0 0,1 2-1,1 1 0,0 0 0,-3 1 0,1 1 0,-3 0 0,0 1 0,-1 1 0,-3 0 0,-2 3 0,-1 0 2,-1 2-2,-4-2 0,-4 1-2,-3-1 2,-5 1-1,-2-1 0,-7 1 0</inkml:trace>
  <inkml:trace contextRef="#ctx0" brushRef="#br0" timeOffset="408">0 323 1,'23'-4'1,"1"2"1,3-1-1,4-1 0,2 0 1,0-1-1,1 0 0,1 1 0,0 0 0,0-1 0,-2 2-1,2 2 1,-2-3 0,3 2 0,-3 0-1,0-1 0,0 2 0,-4-1 0,0-1 0,-4 1 0,-5 1 0,-3-1 0,-3 1 1,-1 1-2,-5 0 1,-2-2 1,-2 1-1,0 1 1,1 0-1,-5 0 0,0 0 1,-3 0 0,1 0-1,2 0 0,-4 0 0,2-1 0,2 1 0,-4 1 0,-2-1 0,4 0 0,0 1 0,0 2 0,0-1 0,-3-1 0,5-1 0,-2 2 0,0-2 0,2 0 0,-2 2 0,2-2 0,2 0 0,-4 0 0,4-2 0,-2 2 0,-2 0 0,2 0 0,0 0 0,0 0 0,0 0 0,0 0 0,0 0 0,0 0 0,0 0-1,0 0 0,0-3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3:31.64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621 406 1,'0'0'3,"0"1"-1,-4 3 0,2 4 0,-3 1 0,5 4 0,-2 0-1,0 2 1,4 1-1,-2 1 1,2 0 0,1 0-1,-1 2 0,2-1-1,-2 0 1,0 1 0,2-1 0,0 1-1,-2 2 1,2-1 0,1-1 0,-5 2-1,2-1 0,0 0 0,0 1 1,0-3-1,2 3 0,-2 0 0,0-2 0,0 1 0,0-2 0,2 1 1,-4-3-1,2 2 0,-2-2 0,2-1 0,-2-1 1,0-1-1,3-2 0,-3 1 0,0-3 0,0 2 0,2-5 0,-2-1-1,2 0 0,-2 0-1,2-1 0</inkml:trace>
  <inkml:trace contextRef="#ctx0" brushRef="#br0" timeOffset="503">821 453 3,'-4'-6'2,"0"1"1,0 1 0,0-2 0,2 2-1,2 0 0,0-1-1,0-1 0,6 0-1,2 2 0,1-1 2,1-1-1,4 0 0,1 1 0,-1-1 0,1 1-1,6 2 0,1 2 0,1-1 0,-2 2 0,-3 2 1,1 3-1,0 2 0,-3 3 0,-1-1 1,-3 3 0,0 3-1,-1 2-1,-5 2 1,-2 2 0,-2 1 1,-4 1-1,-2 1 0,-2 3 0,0 0 0,-9 0 0,5-3 0,-3 4 0,-5-4 1,-1 2-1,0-4 0,5-1 1,0-2-1,-1 0 1,3-3-1,1-1 0,1-3 0,4-1 1,4-4 0,0-5-1,2 3 0,2-3 0,0-1 0,4-1 0,4-1 0,3-2 0,1-3 0,7-1 0,-3-1 0,3 0 0,2 0-1,0-3 1,-1 1 0,1 1 0,-2 1 0,-3-1 0,-1 3 0,0-2 0,-5 3-1,-2 2 0,1-3 1,-3 3 0,-2-1-1,-2-1 0,0 4-1,-2 0 0,1 0 0</inkml:trace>
  <inkml:trace contextRef="#ctx0" brushRef="#br0" timeOffset="1346">904 566 1,'-4'-3'3,"2"0"-1,-2-1 0,-2 0 0,-1-2-1,5 1 0,-2-1 1,0 2 0,2-1-1,0 2 0,0-1 0,2 1 0,-2-1 1,2-1-2,0 2 1,2-1 0,0 2-1,0-1 0,4-1 0,-2 1 0,3-2 0,3 0 0,0 2 0,-1-2 1,1-1-1,2 1 1,3-1-1,-1 0 0,1 1 0,1 2 0,3-2 0,-3 3 0,-1 1 0,-1-2 0,-1 3 0,-5 0 0,0 4 0,3-1 0,-5 4 0,0 0 0,-2 4 0,-2 3 0,2 0 0,-6 3 0,2 1 0,-4 0 0,0 4 0,-2 0 0,0 2 0,-5-2 0,-1 1 0,0-1 0,-3 0 0,3-1 0,-3-1 0,3-4 0,-3 2 0,3-3 0,-1-1 0,3-5 0,2-2 1,0-4 0,3 3-1,5-2 0,0-2 0,0-4 1,2-1-1,1 0 0,1-3 0,2-3 0,8 3 0,-1 0 0,3-2 0,1 0 0,-1 0 0,1 0 0,4 1 0,-1 0 0,1 1 0,0 2 0,-1 4 0,-3-1 0,2 3 0,-5 2 0,0 1 0,-3 2 0,-1 2 0,-2 4 0,-1 0 0,-3 0 0,-4 4 0,0-1 0,-2-1 0,-2 0 0,-1 2 0,1 0 0,-2-1 0,-2 2 0,0-2 1,-5-2-1,1-2 0,1-1 0,-1 1 1,2-2-1,-3-2 0,-3-1 0,5-1 0,-1-1 0,4-2 0,-3-1 0,1-1 0,4-2 0,-2-1-1,1-1 0,5-3 0,-2-1 0,-2 0-1</inkml:trace>
  <inkml:trace contextRef="#ctx0" brushRef="#br0" timeOffset="2042">1469 183 2,'-4'-6'3,"-3"0"0,5 4 0,2 1 0,-2 0-1,2 2 0,0-1 0,0 2 0,-2 6-1,0 5 0,2 7 0,2 3 0,-2 3-1,2 2 1,2 2-1,-1 1 0,1 2 1,-2-2 0,4-1-1,2-2 0,1 0 0,-3-2 0,2-4 0,2-1 0,-1-5 0,-1-1-1,0-4 1,0-3 0,3-2-1,-3-5 1,2-1 0,1-4-1,1-3 1,-4-2-1,3-4 0,-3-1 1,0-3 0,3-3-1,-3-1 1,0 0 0,3-3 0,-1 2 0,-2 1 1,2 3-1,1 2 1,-5 4-1,0 2 1,-4 4-1,2 5 0,1 1 0,-1 5 1,0 2 0,0 3-1,2 3 1,-2 4 0,0 2-1,1 1 1,1 3-1,-2 0 0,4-1 0,-2 2 0,3-2 0,-3 0 0,4-1 0,1-3-1,-1 0 0,0-3 0,-1-1-1,1-1 0</inkml:trace>
  <inkml:trace contextRef="#ctx0" brushRef="#br0" timeOffset="2498">2160 363 3,'2'3'4,"4"1"-1,0 4-1,0 2 0,3 0 0,1 3 0,2 2 0,-1 1 0,1 2-1,0 2 0,3-1 0,2 1 0,-5 2 0,-2-1-1,-1 2 0,1-2 1,-4-2 0,0 1-1,-2-1 0,-6 1 0,2-1 0,-2 1 0,-2-2 0,-2-2 0,0 2 1,-5-2-1,1-2 0,0 0 1,-1-2-1,-5-2 0,3-1 0,-1-2 0,2 0-1,-1-4-1,1-1 1,1-2-1,3-3 0</inkml:trace>
  <inkml:trace contextRef="#ctx0" brushRef="#br0" timeOffset="2770">2100 166 1,'6'-16'3,"0"1"0,2 0 0,1 2 0,1 1-1,4-1 0,3 1 0,2 3 1,1 1-2,1 1 0,0 3 0,3 1-1,1 3 0,-2-1-1,2 1-1,0 2-1,-1 1 1</inkml:trace>
  <inkml:trace contextRef="#ctx0" brushRef="#br0" timeOffset="2962">2747 3 3,'-2'-4'3,"0"3"0,-2 2-1,0 0 0,-5 2 0,-1 1-1,0 7 1,-3 3 0,1 4 0,-5 4-1,1 6 0,-1 5 0,-1 2 0,3 3 0,3 1 0,1-1 0,3 3-1,2-4 1,2 1-1,2-2 0,4-2 0,2-3 0,4-3 0,2-1-1,1-4 1,3-4-1,1-3 0,5-3 1,-1-4 0,2-2-1,2-4 0,-1-3 0,1-4 0,0-2 1,0-2-1,-1 0-1,1-4 2,-2 1 0,-5-1 0,1-2 0,-5 1 2,-1 1-1,-5 0 0,0 2 0,-4-1 0,-4 2 0,-2-2 0,-4 4 0,-3-1 0,-3 2 0,-1 2-1,-1-1 0,-3 2 0,-2 1 0,1 2 0,-1 2 0,0-1-1,1 1 0,-1 3-1</inkml:trace>
  <inkml:trace contextRef="#ctx0" brushRef="#br0" timeOffset="3654">699 1603 2,'-18'-2'3,"-1"-3"0,3 0 0,1 2 0,3-3-1,1 1 0,7 1 0,2-3 0,6-1-1,9-2 0,7-1 0,7-2 0,11-1 0,7 1-1,9-1 1,14-2 0,9-2 0,5 0-1,9-1 0,4 2 0,7 0 0,3-1 1,7 0-1,-2 2 0,-1-1 0,-3-1 0,-5 1 0,-2 1 0,-4-2 0,-1 1 0,-8 0 0,-11 1 0,-7 1 0,-8 0 0,-10 2 0,-7 0 0,-10 3 0,-6-1 0,-4 2 0,-9 1 0,-3 2 0,-7 0 0,-4 2 0,-4 0 0,-2 3-1,-9 0 0,-6 1 0,-6 2-1,-6 2 0</inkml:trace>
  <inkml:trace contextRef="#ctx0" brushRef="#br0" timeOffset="4026">571 1661 3,'-8'0'3,"0"1"0,4-1-1,1-1 1,3 0-1,5-3 1,1-3 0,12-2-1,7 0 0,6-2 6,11-1-8,9-1 0,11-1 0,7-1 13,7-2-14,9 0 6,2 3-7,4 4 13,2-3-14,2 1 1,6 2 6,1 2-7,-1-2 14,-4 3-8,-6-1-7,-2 1 0,-6 0 1,-4 2 0,-7 0 1,-2 0 0,-8 0 0,-6 0 0,-8 1 0,-7-1 1,-6 1 0,-6 1 0,-6 2 0,-7 0 0,-1 0 0,-5 1 0,-3 0 1,-3-1-1,-2 2 1,0 1 0,0-3 0,-2 1 12,0-1-14,-2 1 7,0 0-7,0 1 13,-2 3-7,-1-1 5,-1 1-7,0 0 6,0-1-1,2-1-1,-1 1-7,1 3 6,-2-3-7,4 0 7,0-1-7,0 2 7,2-3-8,0 2 8,0-1-15,0-1 2,0 1 14,0-1-7,-2 0 0,2-1 0,0 0 6,2 3-13,-4-3 1,2 0 14,0-1-7,2 2-7,-4-1 1,2 0 13,0 1-7,0-1 7,0 0-14,0 0 7,0 0 0,0 0 0,0-1 0,0 1 0,0 0-6,0 0 13,0 0-7,0 0 0,0 1 0,0 1-6,0-2 7,0 3 6,-2 1-7,2-3 6,2 2-13,-2-1 1,-2 0 13,2 2-7,2-3 6,-2-1-7,0 1 7,0 2-14,-2-1 14,2-2-1,0 0 0,0 0-15,0 0 3,0 0 7,0 0 6,0 0-7,0 1 6,0 2-13,0-3 7,2-1-6,-4 1 7,2 0-6,0 0 13,0 0-7,0 0 7,0 0-1,0 1-14,0 1 8,2-2 6,-2-3-1,0 3-7,-2 0 1,2 0-7,0 0 20,0 0-14,0 1 14,2 1-9,-2-5 0,0 2-7,0 3 7,0-4-7,2 3 1,-4-1 7,2 0-1,0 0 0,2 0 6,-2 0-2,0 1-7,0-1 7,0 0 0,0 0-16,0 0 9,0 0 6,0 0-7,0 0 7,0 0-1,0 0-7,0 0 0,0 0 7,0 0-1,0 0-1,0 0-6,0 0 6,0 0-6,0 0 6,0 0 6,0 0-7,0 0-7,0 0 1,0 0 13,0 0-7,0 0-7,0 0 13,0-2-1,-2 1-7,2 1 0,0 0 0,0 0 7,0 0-1,0 0-7,0 0 0,-2 0 6,2 0-7,0 0 1,0 0-14,0 0 15,0 0-6,0-1-12,-2-6 1,2 3 2,-4 2 1,-1-1 0</inkml:trace>
  <inkml:trace contextRef="#ctx0" brushRef="#br0" timeOffset="7522">511 2546 3,'-2'-2'3,"-2"-2"0,0 1-1,0 2 0,2-1 0,-2 1 0,4 0-1,0 0 0,2 1 0,0 0 1,-2 0-1,2 0 0,0-1-1,-2 1 1,2-1 0,0-1-1,0 1 1,0 0 0,2 0 0,-2 0-1,0 2 1,-2 1 0,4 2-1,-4 2 0,5 2 1,-1 0-1,-2 6 1,2 2 6,0 2-7,-2 2 0,2 4 0,-2 0-1,-2 4 0,2 3 7,-2 2-1,3 0-6,-3 1 6,-3-2-7,6-2 7,-1-1-1,-2 0-7,0-1 0,0-3 7,2-2-7,0-2 7,0-3 0,0-3-7,2-3 0,-2-1 1,2-3-1,0-2-1,0-3 1,3-3 0,-1-2-1,2-3 0</inkml:trace>
  <inkml:trace contextRef="#ctx0" brushRef="#br0" timeOffset="7899">590 2563 2,'0'-3'3,"4"-3"0,0-1-1,4 0 1,1 0-1,3-2 0,3 1 0,3-2 1,1 2-1,1 0-1,3 0 0,0 1-1,-2 0 0,1 0 1,1 0 0,-2 1 0,-1 1-1,1 0 0,-4 0 0,-1 2 0,1-1-1,-5 1 0,-6 2 0,1-1 0,-3 2-1,-2 4-1</inkml:trace>
  <inkml:trace contextRef="#ctx0" brushRef="#br0" timeOffset="8109">544 2794 1,'0'1'3,"2"0"0,3 1 0,-1 1-1,6-3 0,0-1 0,3-2 0,1-1 0,3-2 0,1 0-1,3-1 0,2 0 0,0 1 0,-1-1-1,-1 0 1,0 3-1,-1-2 1,-1 1-1,0-1 0,-3 3 0,-1-1-1,3 2 0,-3 1 0,-1 0 0</inkml:trace>
  <inkml:trace contextRef="#ctx0" brushRef="#br0" timeOffset="8421">1138 2582 1,'0'-2'3,"0"-1"0,0 0 0,0-1-1,4 1 0,-2 1 0,2 0 0,0 1-1,3 0 0,-3 1 1,0 1 0,2 2-1,-2 0 0,-2 4-1,4 2 0,-1 1 1,-1 2 0,-2 4 0,0 1-1,-2 2 0,2 2 0,0 2 1,-2 1 0,-2 0 0,2 2-1,0-2 0,0 1 0,0 0 0,0-3 1,-2 1-1,4-2 0,0-3 0,0 0 0,0-1 0,0-2 0,2-2-1,0-2 0,-1-2-1,1-2 0</inkml:trace>
  <inkml:trace contextRef="#ctx0" brushRef="#br0" timeOffset="8749">1210 2554 3,'-2'-6'4,"2"-2"-1,-2-1-1,2 0 0,2 0 0,2 0 0,0 0 0,5 2 0,1 2-1,0 1 0,5 0 1,1 1-1,1 0 0,2 4 0,-1-1 0,1 3 0,-1-1-1,1 2 0,-2 1 0,-3 2 0,-1 0 0,-1 0 0,-4 1 0,0 3 0,-1-1 0,-5 2 0,-4 2 0,2-1 0,-7 1 0,-1-1 0,0 0 0,0 1 0,-3 0 0,1 1 0,0 1 0,-3-2 0,5-2 0,0 1 0,-1 0 0,3-3 0,4 3 0,2-2 0,0 1 0,4-1 0,2-2-1,3 1 1,1-1 0,3 0 0,1 0 0,0 2-1,3-3 0,2 3 0,1 0 1,-1 1 0,-3-1 0,-3 2-1,-1-1 1,3 1 0,-9 2 0,-2 0 0,0-1 0,-4 0 0,0 0 0,-4 0 0,-4-3 0,2 1 1,-5 1 0,-1-2 0,-3 0-1,3-1 0,-5 0 1,1-2 0,-5-1 0,3-3-1,-3 0 0,0-1 0,1 1 0,1-2 1,0-2-1,3 0 0,1 0 0,3-2 0,4-1-1,-1 0 0,3-2-1,0 1-1</inkml:trace>
  <inkml:trace contextRef="#ctx0" brushRef="#br0" timeOffset="14952">147 2857 1,'0'-3'2,"0"-3"-1,2 1 1,-2-1 0,2 2 0,0 0 0,-2-1-1,0 0 0,0 1 0,0-1 0,-2 2 0,2 1 0,2 1 0,-4-1 0,2-3 1,-4 5-2,2-1 1,-2 0 0,-2 2-1,0 4 1,-1-2-1,-1 4 0,-2 5 1,-3 1-1,1 2 0,2 2 1,-3 2 0,3 1-1,0 2 1,1 0-1,5 0 1,0 1-1,0-1 1,2-1-1,4 0 0,2 0 0,2-1 0,2-2 0,5 0 0,1-2 0,3-2 0,-1-1 0,5-3 0,0 0 0,-3-3 0,7-3 0,2-1 0,-2-2 0,0-1 0,2 0 0,-3-4-1,1-2 0,0-1 1,-2-3 0,-5-1 0,1 0 0,-2-2 0,-3-2 0,-6-1-1,-1-1 2,-5-4-1,-2 1 0,-2-4 1,-3 0-1,-1 1 0,-6-1 0,-3-1 0,-5 0 0,-3 3 0,-4 2 1,0 1-1,-2 0 0,2 3 0,0 5 0,1 4 1,-1 4 0,0 1-1,-2 2-1,2 3 0,2 2 0,-2 5-1,2 1-1</inkml:trace>
  <inkml:trace contextRef="#ctx0" brushRef="#br0" timeOffset="27150">1729 2690 2,'-8'13'2,"0"2"0,0 4 0,-1 1-1,5-1 1,2 1 0,2 0-1,0 2 0,0-2 0,4 2-1,2-2 0,5-1 0,1-1 1,5-1 0,1-2 0,1-2 0,0 0-1,3-1 0,1-2 0,0-3 0,0 0 0,-1-2 0,3-4 0,-2 1 0,2-3 0,0-3 0,-5 1 0,1-1 0,-2-1 0,-3-3 0,-1-1 0,1-1 0,-3-3 0,-3 0 0,0-2 0,-2-1 0,-1 0 0,-3-5 0,-2 2 2,-4-3-1,0 0-1,0-1 1,-5-2 0,1 3-1,-2 0 0,-2 2 1,-1 3-1,1 1 0,-2 2 0,1 2 1,-3 3 0,-1 2-1,1 0 1,-3 3-1,3 3 0,-3 0 0,3 2 0,-1 1 0,3 2 0,-3-1 0,5 4-1,-2-1 1,-1 1 0,5 2-2,-2 1 0</inkml:trace>
  <inkml:trace contextRef="#ctx0" brushRef="#br0" timeOffset="29142">573 3353 3,'0'-3'3,"2"-2"0,-2 3-1,4-2 0,-4 1-1,3-1 1,-1 2-1,-2 2 1,0-1 1,2 1-2,-2 0 0,0 0 0,-2 0-1,2 0 1,-2 0-1,-1 0 1,-1 1-1,-6 1 1,-2-1-1,-5 2 0,-6 0 1,1-1 0,-5 4-1,-4-1 0,-2 1 1,-3-2-1,3 0 0,-2 2 0,2 0 0,-2-1 0,4 0 0,2 0 0,2-1 0,2 0 0,2-2 0,3 2 0,1-1 0,5-1 0,1 2 0,3-2 0,2-1 0,3-1 0,1 2 0,4 0 0,0 1 0,4-1 0,3-2-1,1 1 0,6-1-1,1 1 0,1-1 0,1 0-1,2-2 1</inkml:trace>
  <inkml:trace contextRef="#ctx0" brushRef="#br0" timeOffset="29524">571 3345 2,'0'0'2,"0"0"0,-2 0-1,-2 0 1,-2 0 0,-7 0-1,-3 0 1,-3 2-1,-8 2 0,3-1 1,-3-2-1,-4 2 0,0-2 1,0 2-1,2-1 0,0-1 0,2-1-1,0-1 0,2 3 1,2 1-1,3 1 0,-1-2 0,2-4 0,7 3-1,-1 0 0,5 2-1</inkml:trace>
  <inkml:trace contextRef="#ctx0" brushRef="#br0" timeOffset="29836">482 3460 1,'-4'-1'2,"2"1"0,2 1-1,0-1 0,0 0 0,0 0 0,0 0 0,0 0 0,0 0-1,0 0 1,-4 0 0,2 0 0,-4 0 0,-3 5 0,-5-2-1,1 1 1,-3-1-1,-3-3 1,1-1 0,-3 1 0,0 1 1,3 2-2,-3-2 0,0 0 1,3 3 0,-1-2-1,3-1 0,-1 1 0,3-1 0,3 0 0,1 2 0,2-2 0,1 1 0,3 1 0,0-2 0,2 0 0,0 0 0,0 0-1,4-1 0,6 1-2,-2-1 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4:36.92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68 0 1,'0'0'3,"0"0"-1,0 0 1,0 0-1,0 0 0,0 0-1,0 0 0,0 2 0,-2 6 0,-2 2 0,2 1 0,-4 0 0,2 2 1,-2 4-1,-1-1 0,-3 2-1,2 2 0,0-1 0,-3 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4:38.21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1,'0'0'2,"0"0"-1,0 0 0,0 0 1,0 1-1,0-1 0,0 0 1,4 0-1,2 3 0,2 4 0,5 0 0,1 0 0,-2 1 0,1 1 0,1 0 0,-1 0-1,-1 2 0,1-1 0,-1 1-1,-2 3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4:21.0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367 273 2,'0'-4'3,"2"-1"-1,-2 2 0,0-3 0,4-1 0,-2 1-1,4 0 1,0 2-1,1-1 0,1 3 0,2-3 0,-1 3-1,1 0 2,0 1-1,1 1 0,-3 4-1,2 2 0,-2-1 1,-1 7 0,-1-1-1,-2 2 0,0 4 0,-4 3 0,0 4 0,-4-1 0,-2 2 0,0 0 0,-5 1 0,1-2 0,0 1 0,-3-1 0,1-1 0,-3-1 0,1-2 1,1 0 0,-1-1-1,4-3 0,-1-1 0,1-2 1,4-4 0,-1 0-1,7-3 1,-2-1-1,2-2 0,-2 0 0,4-1 0,0-1 0,5-2 0,1 1 1,2-2-1,3-1 0,3-1 0,1-1 0,1 2 0,3-2 0,-2 0 0,-1 1 0,3-1 0,-4 3 1,-1-2 0,1 3-1,-5-3 0,3 2 0,-1 0 0,-2 1 0,-3 1 0,-1-2 0,-4 0-1,4 2 1,-6 0-1,3-1 0,-3 0 0,-2-1 0,0 2 0,0-2-1,0-1 0</inkml:trace>
  <inkml:trace contextRef="#ctx0" brushRef="#br0" timeOffset="438">485 83 2,'-11'-11'3,"-1"-2"0,-1 3 1,-1-2-1,0 2-1,-3 1 0,3 0 1,-3 4-1,0 1 6,-1 3-7,1 2 0,-1 4-1,-3 4 7,0 4-8,-1 4 7,-1 3-7,0 3 0,0 4 0,-2 3 13,-1 5-8,3 6-7,4 5 7,1 2-7,1 0 14,0 3-2,5-1-1,4-2-8,4-1 7,2-1-1,6-2-1,0-3 0,2-3 5,6-2-14,3 0-7,2-4 3,3-3 7,5-5 7,4-4-1,-2-3-7,2-3-6,0-6 1,4-4 13,0-8-7,2-2 7,2-6-14,-1-3 1,1-3 14,2-4-14,-2-1 14,-4-3-7,-2-2 6,2-2-1,-4 0-13,-4-2 1,0 0 13,-4 2-7,-3-1 7,-1 6-7,-3 0 6,-5 3 1,-3 1-16,-2 4 3,0 2 13,-4 0-7,0 2 0,-2 2 14,-4 1-3,2-1-1,-2 6-14,-1 0 20,-1-1-21,0-1 7,4 6 0,-5-1 0,1 1 6,2-3-7,0 3 0,-1 1 6,1 0-13,2 1-6,-2-2 21,4 1-7,-2 1 6,0 1-14,2-2 7,2 0 7,0 0-7,-3 2 0,3-4 0,0 2-13,3 0 20,-1 0-13,-2-1 7,0 1 0,2 0 0,-2 0-7,2 1-6,0-1 0,-2 2 2,4-5 0,-2 3 1</inkml:trace>
  <inkml:trace contextRef="#ctx0" brushRef="#br0" timeOffset="1164">325 287 3,'0'0'3,"0"0"0,0 0-1,0 0 0,0 0 0,0-1 0,0-1-1,-2 1 1,2-2 0,-2-1-1,0 0 0,2 2 0,0-2 0,0 1 0,0-3-1,0 0 1,0 2 0,2-2-1,0 0 1,2-1-1,1-2 0,1 3 1,0-2 0,2 2-1,1-1 0,1 0 0,0 0 0,1-1 0,1 2 1,0 0-1,1 2 0,-1-1 0,1 3 0,1-1 0,-1 3 1,-1-1-1,0 2 0,-1 2 0,-1-2 0,-2 2 0,1 3 0,-1 1 0,-2 1 0,-2 2 0,2 0-1,-4 2 2,-2 3-2,-2 0 1,2 2 0,-4 2 0,0 0 0,-2-1 0,2 0 1,-5-1-1,1 2 0,0-1-1,0 0 1,-3-1 0,1-3 0,0 0 0,-3-2 1,-1-2-1,1-1 0,1 1 0,0-3 7,-1 0-7,1-3 0,1-1-1,1-1 0,0-2 7,1 1-1,1-1 0,4-1-8,0-2 1,0 0 0,2 1 1,0-3-1,2 2 1,0-2 0,2 0-1,2 1 1,0-2 0,2 0 0,4 0 1,-1 1 0,1 1-1,3 1 1,-3-3-1,4 1 1,-1 5 0,1-1 0,1 2 0,-1 3 0,1 0 0,-3 0 0,0 0 0,1 1 0,-1 3 0,-1 1 0,-1 1 0,-4 3 0,2-1 0,-1 1 0,1 0 0,-4 0 0,0 1 0,0 0 0,-4 1 0,0 0 0,0 0 0,-2-1 0,0 0 0,-2 0 6,0 0-7,-4-1 1,1-1-1,-3-1 7,2 1-8,-3-2 1,1 2 0,-2-3 7,-3-1-8,3 0 1,-3 0 0,-1-2 0,1 0 13,1-1-8,-1-2-7,-1-1 1,1-2 6,3 0 0,0 0 0,-3-1 5,3-1-1,1 0-1,1-1-1,-2 0-7,3 0 6,-1 1 0,2 1 6,1-2-2,3 0-1,0 1-13,0 1 6,2 0 7,0-1 6,0 2-15,2 0-1,0 0 14,0 0-8,0 0-20,0 0 22,2 0-1,-2 0-1,2 2-13,0-2 7,0 0 1,-4 0 6,4 0 6,-2 0-14,0 1 6,2-2 0,-2 1-7,0 1-12,2-1 1,-2 0 1,2 0 2,0 0-1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4:32.55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85 64 2,'0'0'3,"0"0"0,0-1-1,-2-1 0,0 2 0,2 0 0,0-1-1,0 1 0,0 0 0,0-1 0,0-1 1,2 1-1,-2-3 0,0 2 0,0-2 0,0 1-1,0 1 0,0-2 1,0 2-1,2-1 0,0 1 0,-2-1 0,0-1 1,0 1 0,-2-2-1,0 1 1,2 1-1,0-1 0,0 3 0,-2 0 0,0-1 0,2 2 0,-2 1 0,2-3 0,0 2 1,0 0-1,0 0 0,-2 0 0,0 1 0,0-1 0,-2 0 0,-3 4 0,1 0 0,2 1 0,-2 0 0,2 0 0,-3-1 0,3 1 0,0 1 0,2 1 0,0-1 0,-2 3 0,4-2 0,0-1 0,-2-2 0,2-1 0,2-1 0,0 0 0,0 0 0,0 0 0,2 1 0,0-2 0,3-1 0,-3 0 0,0 0 0,0-1 0,2-4 0,-2 3 0,3-1 0,-3 0 0,0-2 1,0-2-1,0-1 0,0 3-1,-2 2 1,0-2 0,-2 1 0,2-1 0,-2 3 0,-2-1 0,2 1 0,0 1 0,0 1 0,-2 0 0,2 0 0,0-1 0,-2 1 0,0 1 0,0 1 0,0 0 0,0 2 0,0 1 0,0-2 0,-2 2 0,2-1 0,-3 0 0,5-1 0,-2 0 0,0 0 0,2-2 0,0 0 0,0 1 0,0-1 0,0 0 0,0-1 0,0 0 0,0-1 0,0 2 0,2 0 0,-2-3 0,0-1 0,2 1 0,-2 0 0,3-1 0,-3 0 0,0-3 0,2 4 0,-4-1 0,2-1 0,0-1 0,-3 2 0,3-4 0,-2 3 0,0 0 0,2 1 0,-2 1 0,0 0 0,0 0 0,0 1 0,2 1 0,-2 0 0,2 0 0,0 0 0,-2 0 0,2 3 0,-2 1 0,-2 2 0,2 1 0,-2 1 0,-1 4 0,1-4 0,0 5 0,0 0 0,-2-2 0,2 3 0,2-1 0,0 0 0,-1-2 0,1 3 0,4-2 0,-2 1 0,0 0 0,3-1 0,-1-1 0,-2-1 0,6 2 0,-2-3 0,2 2 0,0-3 0,1-1 0,3 0 0,-2-1-1,0 1 0,3-2 0,-1 0-1,0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4:50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350 66 2,'2'-3'1,"-4"-1"0,2 2 1,-4 0-1,1 0 0,1-1 0,2 0-1,2 0 1,-2 2 0,-2 0 0,0-1 0,4-3-1,-4 2 1,0-2-1,4-1 1,-4 1-1,2 2 0,-2-1 1,2 3-1,-4-1 0,0 1 0,2 0 1,2 0 0,0-2-1,-4 3 0,-3 0 0,3 0 0,0 4 0,-4-1 0,-2 3 1,-1 3 0,-1 4-1,2 2 0,-7 4 0,0 1 2,-1 3-2,-1 1 0,5 2 0,-1 1 0,-1-2 0,1 3 0,3 0 0,1-2 0,1-1 0,4 0 1,0 0 0,4-2-1,4 0 0,0-3 0,2 1 0,2-3 0,4 0 0,1 0 0,5-1 0,3-2 0,0-2 0,3 0 0,1-1 0,0-4 0,0 3 0,-1-2 0,-1-4 0,2 1 0,-3-1 0,3-2 0,-4-2 0,-1-1 0,-1-1 0,0-2 0,-1-1 0,-1 0-1,-1-2 0,0 0 1,-1-3 0,1-2 0,-1 0 0,-3-4 0,3-3-2,-3-2 2,-2-2 0,0 0 0,-1-2-1,-3-2 1,-4 1 0,-2-2 0,-2-1 0,-3 2 0,-1 1 0,-2-1 1,-1 2-1,-1 0 0,-2 4 0,-3-1 0,0 2 0,1 2 0,-3 0 0,-6 3 0,1 5 0,1 1 0,-4 0 2,0 2-2,4 0 0,-4 3 0,5-1 0,1 2-2,-2 2 2,-2 0 0,3 2 0,3 0 0,-2 3 0,1 0 0,3 1-1,-1-3 0,-3 5 0,2 2 0,1-1 0,1-1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5:23.3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699 36 2,'-19'-10'1,"1"1"0,-5 3 1,-4 2-1,-2-1 0,0 4 0,-4 1 0,2 3 0,-4 1 0,0 1 0,0 6 0,-1 2 0,1 8-1,-2 7 1,0 4 0,2 7 0,-3 5-1,3 3 0,2 6 0,4 3 1,4 2-1,5 0 0,5 2 1,5 4-1,6 1 0,6 4 0,4-3 2,6 3-2,7-2 0,2-2 1,8-1 0,4-1-1,6-2 0,7-1 0,5 2 0,3-3 0,6-2-1,2-2 1,4-4 0,2-2 0,-1-6 0,1-1 0,2-6 0,3-5 1,-3-5-1,2-7 0,1-3 0,-1-9-1,-4-5 1,1-6 0,-5-6 0,-6-8 0,0-5 0,-3-8 0,-1-9 0,-10-7 0,-1-10 0,-4-6 0,-6-3-1,-6-2 1,-2-4 0,-6-6 0,-7-3 0,-6-4 0,-4-1 0,-6 1 0,-8 5 1,-7 3 0,-6 4-1,-6 0 0,-4 5 0,-8 4 0,-7 2 0,-4 4 0,-4 5 0,-4 5 0,-6 8 1,-6 7-1,-1 7 0,-1 5 0,-1 6 0,1 6 0,-1 6 0,1 6 0,-3 6 0,0 4 0,-1 5 1,1 6-1,5 2 0,5 5 0,5 2 0,6 7-1,5-1-1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4:34.37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134 52 2,'0'5'1,"4"1"1,-4-1-1,0-2 1,0 1-1,-2 1 0,0-3 0,0 1 0,0 2 0,0-3-1,0-1 1,-2 2 0,-1-2-1,1-1 0,0 0 1,0 1-1,0-2 1,2-4 0,0 3-1,0-1 0,-2-2 1,2 1 0,-1 2-1,1 0 0,0-2 0,0 0 0,0-2 0,2 1 0,2-1 0,2 0 0,-2 2 0,1-1 0,1-2 0,2 0 0,-2 5 0,2 0 0,0-1 2,-4 2-2,5 0 0,-3 2 0,0 1 0,2-2 0,-2 5 0,0-1 0,1-1 0,-3 2 1,0-1-1,0 0 0,0-2 1,0 2-1,-4 1 0,4-2 0,-4 4 0,0-3 0,2 2 0,-4-1 0,-1-2 0,1 1 0,0-1 0,2-1 0,-2 0 0,0-1 0,0 0 0,0-2 0,-1 0 0,1-1 0,0-1 0,2 0 0,0-1 0,0 1 0,2-4 0,-2 2 0,2 0 0,0 0 0,0 2 0,0-3 0,2 3 0,0 0 0,0-2 0,-2 3 0,2 0 0,0 2 0,-2 0-1,0-1 1,2 1 0,0 4 0,-4-1 0,4 1 0,-4 0 0,2 1 0,2-2 0,-6 2 0,2 0 1,-2-2-1,4 2 0,-4-3 0,2 3 0,0-4 0,0-1 0,-2 0 0,2 0 0,-3 0 0,3-1 0,0 0 0,0-2 0,-2 1 0,2-1 0,-2-2 0,2 0-1,0 2 2,0-1-1,0-2 0,-1 2 0,3-1 0,0-1 0,3-1 0,-3 4-1,4-1 1,-2 1 0,2-1 0,0 0 0,0 1 0,2 2 1,1 2-1,-3-1 0,2 2 0,0-1 0,0 1 0,3 2 0,-3-2 0,0 5-1,-2 0 1,0 1 1,0-1-1,-2 2 0,-2 2 0,0-2 0,0 4 0,-4 0 0,2-2 0,0 1 0,-2 2 0,-2-3 0,0 0 0,-3-1 0,1 2 0,0 0 0,-2-1 0,-1 1 0,-1 0 0,1-2 0,-3 3 0,2-2-1,-5 0 0,5 1-2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48:02.60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54 272 2,'4'-6'2,"-2"1"1,1 0-1,1 0 0,0 1 0,-2 0 0,0 0 0,0 1 0,0 0 1,4 1-1,-2 2-1,1 0 0,-3 4 0,4 1 0,-2 5 0,2 3 6,-4-2-7,0 5 0,2 2 6,-1 3-7,-1 0 0,0 2 0,0 1 7,-2 2-7,0 0 0,-2 0 0,4 0 0,-4 1 1,2-2-1,0 0 7,0-1-7,0-1 0,0-1 0,-2-1 0,2-1-1,2 0 1,-2-6 0,2-1-1,-2-3 0,2-2 1,-2-2-1,4-2-1</inkml:trace>
  <inkml:trace contextRef="#ctx0" brushRef="#br0" timeOffset="331">89 353 1,'0'-6'3,"0"2"0,2-1-1,3 0 0,1 1 0,0 0 0,4 0 0,1 1-1,3 1 1,-1 1 0,1 1-2,3 1 1,-1 3 0,1 1-1,-3 1 0,3 1 0,-3 4 1,-1 1 0,-1 1-1,0 1 1,-1 1-1,-1 0 0,-2 0 0,1 3 0,-3 1 0,0-1-1,0 2 1,-2-3 1,1 3-1,-5 0 0,0 0 0,-3-2 0,1 2 0,-2 0 1,-2 0-1,-2-4 1,0 1-1,-1 0 0,-3-2 0,-1-3 1,-1 0-1,-3 0 0,3-2 1,-3-2-1,1 0 0,1-2 0,-1 0 0,-1-2 0,5-2-1,-1-1 0,1 0 0,4-2 0,2 0-1,-1-3 0</inkml:trace>
  <inkml:trace contextRef="#ctx0" brushRef="#br0" timeOffset="751">786 374 2,'0'-4'4,"0"-1"-1,-6-1-1,2-1 1,0-1-1,6 0 0,-2 1 0,0 0 0,-4-1-1,0 0 0,2 3 0,-5-1 0,3 1 0,-4 0-1,0 0 1,0 4 0,-7 1 0,1 1 0,-1 4-1,1-1 1,-5 2-1,2 2 0,1 2 1,-3 0-1,7 2 1,-3 0-1,3 1 0,4 1 0,-3 0 0,5 0 0,0-1 0,4 0 0,2 1 0,2-2 0,4 1 0,2-1 0,5-1 0,-1 0 0,5-2 0,-1 1 0,1-5 0,4 2 0,1-2 0,3 0 0,-2 0-1,0 0 2,1 2-1,1-2-1,-2 1 1,-4-1 0,-1 0 0,1 2 0,-3-1 0,-3-2 0,-1 5 0,-1-1 0,-5-1 0,0 2 0,-4-1 0,-2 3 0,-2-1 0,0 3 0,-4 0 0,0-2 0,-3 1 0,-1-2 1,0 0-1,-7 0 0,5-1 0,-5 1 0,3-3 0,-7 1 0,2-3 0,-1 0 0,1 0 0,0-2 0,3 1 0,-3-2 0,1-2 0,1 3 0,3-5 0,-3 1 0,7 1 0,-5 0 0,7-1-1,0-2 0,4 0 0,-3-1-1,5 1 0</inkml:trace>
  <inkml:trace contextRef="#ctx0" brushRef="#br0" timeOffset="1454">100 986 3,'-6'3'3,"-5"0"0,3-1 0,0-1-1,-1 1 0,3 1 0,0-2 0,4-1 1,0 2-2,0 1 0,2 0 0,2-1 0,2 3 0,0-1 0,9-1 0,1 1 0,5-1 12,3 2-1,1-2-14,6 1 6,4-2-7,4 0 14,1 1-8,-1-2-1,4 0-6,1-1 7,-1 0-1,2 0 6,1 0-7,-5 0 0,-4-1 0,5 1 0,-5-1-7,-4 1 7,2-3 0,-4 3-6,0 0 0,-4 2 1,-5-1 7,1-1-7,-2 1-1,-3 0 8,-1 0 1,-5-1-9,2 1 2,-3 0 0,-3-1 7,0 0 7,-2 2-9,0-2 6,0 1-13,-1 0 0,-3-1 7,0 1 0,2-1 0,-2 0-7,-2 0 0,2 0 0,0 0 9,0 0-1,0 0-1,0 0 0,0 0-6,0 0 0,0 1 0,-5 0 0,3 1 1,2-2 0,-2 1 0,0 0 0,0-1 0,0-1-1</inkml:trace>
  <inkml:trace contextRef="#ctx0" brushRef="#br0" timeOffset="2209">89 1198 2,'-4'0'2,"2"1"0,-2 0 0,-2 0-1,2 0 0,-2-1 0,1 1 0,3-1 0,-2 1 0,0 1 0,-2-2-1,2 0 1,-2 1 0,-1-1 0,1 0-1,0-1 1,2 1 2,2 0-2,0 1 0,0 0 0,-1-1-1,3 0 1,0 0 0,0 0 0,0 0 0,0 0-1,0 0 0,0 0 0,3 0 1,-1 1 0,2 0-1,0-1 1,2 3-1,0-1 0,5 0 1,1-1-1,5 2 1,-1-2-1,5 0 0,2 0 0,3 3 0,1-1 7,4 0-7,0-2-1,2 1 0,1-2 7,-1 0-7,2 0 0,0 1 0,-2-1 7,4-1-1,-4 0-7,-4 0 0,0 1 1,0-1 0,2-1 6,-6-1-7,0 2 0,-2-2 0,-1 2 1,-3 1 0,0 1 6,-5-1-7,-1 2 0,1-1 0,-2 3 8,-1-2-1,-1 0-7,-2 1 0,1 0 0,-1-2 0,-2 0 1,0 0 0,-1 2 0,1 0 0,-2 1 0,0-2 1,-2 0 0,-2 0 0,2 0-1,0 0 0,0-1 0,-2 0 1,0 2 6,0-2-7,0-2 0,2 1 0,-2 0 0,0 2 0,0 0 7,0-4-7,2 3 0,0 0 7,1-1-7,-3-1 6,2 1-7,-2 1 0,0-1 0,0 1 0,2 1 0,-2-2 1,0-2 0,0 4 7,0-2-1,0-2-1,0 2-7,0 0 0,0 0 8,0 0-7,0 0 0,0 0 0,0 0 7,0 0-7,0 0 0,0 0 0,0 0 1,0 0-1,0 0 1,0 0 0,0 0 0,0 0 7,0 0-7,0 0-1,0 0 1,0 0 0,0 0 0,0 0 0,0 0 1,0 0-1,0 0 1,0 0-1,0 0 0,0 3 0,2-1 1,-2-2 0,0 0 0,0-1 0,0 1 0,0 0 0,0 0 0,0 1-1,0-1 1,0 0 0,0 0 6,0 0-7,0 0 1,0 0 6,0 0-1,0-2-7,0 2 0,2 0 0,-4 0 0,2 0 0,0-1 0,0 1-1,0 0 1,0 0-1</inkml:trace>
  <inkml:trace contextRef="#ctx0" brushRef="#br0" timeOffset="11712">1330 617 1,'-2'1'2,"-2"-2"0,0 2-1,2 1 1,0-4 0,0 4-1,0-1 0,0 0 0,0-3 0,-3 2 1,3-2-1,0 2 0,0 2 1,0-2-2,2 1 2,2-1-1,-2 0 0,0 0-1,0 1 1,2-2 0,2 1 0,1 2-1,1-2 0,4-2 1,9 2 0,-1-1-1,5 1 0,2-2 0,2 2 0,2-2 0,2-1 0,0 0 0,0 1 0,0 0 0,2-2 0,-2 2 0,-2-1 0,-2 1 1,-2 0-1,-3-1 1,-1 2-1,-4-1 0,1 1 0,-5 0 0,-1 1 0,-6-1-1,1 2 0,-5-4 0,2 2 0,-4 0 0,-2 1 0,-2-1 0,-3 1 0,-1 1 0,2-1-1,-5 0 1</inkml:trace>
  <inkml:trace contextRef="#ctx0" brushRef="#br0" timeOffset="12046">1624 490 2,'-2'-4'3,"0"0"-1,2 0 0,0 1 0,-2 1 0,2 1-1,-2 0 1,2 0-1,-2 2 0,0 0 0,2 4 0,-2 1-1,0 5 2,-3-1-1,3 4 0,-2 3-1,2 0 1,-2 2-1,0 3 1,0 1 0,2-1 0,0 0-1,-3 2 1,3-1-1,2-1 0,0-1 0,-2 0 1,2 0-1,0 0 1,2-3-1,-2-2 0,0 0 0,2-1-1,1-2 0,-1-2 0,0-2 0,4 0-1,-2-4 0</inkml:trace>
  <inkml:trace contextRef="#ctx0" brushRef="#br0" timeOffset="12518">2096 704 2,'0'0'3,"0"0"-1,0 0 0,6 0 0,8 0 0,3 0 0,4 3-1,1-4 0,3 2 0,4-2 0,4-2 0,0 3 1,7-2-1,-1 0 0,6 0 0,7-1 0,4-2-1,2 2 1,6-3 0,4 0-1,3 2 1,-1 0-1,0 2 0,0-1 0,1 1 0,-1 1 1,-4-1-1,-4-1 1,0 1-1,0 0 0,1-2 0,-12 4 1,-5 0-1,-5-1 0,-4-3 0,-6 3 0,-2 0 0,-6 0 0,-4 0 0,-5 0 0,1-2 0,-3 2 0,-6 0 0,0 1-1,-1 0 0,-3-1 0,2 1 0,-2 2 0,-2-3 0,0 1-1</inkml:trace>
  <inkml:trace contextRef="#ctx0" brushRef="#br0" timeOffset="13096">2412 43 3,'-4'-4'2,"0"2"0,0-5 0,0 3 0,-1 2-1,1 0 0,0 1 0,0-2 1,2 1-1,-2 1 0,2 3-1,0-1 0,0 3 1,0 6 0,-7 2-1,5 5 2,0 4-1,-2 4 0,0 1 0,1 6 0,1-1-1,0 3 1,2 0 0,0 2-1,-2-1 0,2 0 0,0-2 1,2 0-1,0-2 0,-2 1 0,-2-2 0,4-3 0,-3 2 1,3-3-1,-2-1 0,2-2 0,-2-3 0,0 0 0,0-5 0,2-2 0,0-3 0,-2 0 0,2-4-1,0-2 0,2-7 0,-2 1-1,4-4 1,3-2-1</inkml:trace>
  <inkml:trace contextRef="#ctx0" brushRef="#br0" timeOffset="13508">2302 56 1,'-2'-5'2,"0"-1"0,0 0 0,0 0-1,0 3 1,2 2-1,2-2 1,2-2-2,0 1 1,3 2 0,1 1 0,4-2 0,3 0 0,1-2 0,7 3 0,6 1-1,2 1 2,6 2-1,7 0-1,5 2 1,5-1 0,4 0 0,4 2 0,4 0-1,1 1 0,3-3 1,0 4-1,-2-1 0,1-2 0,-3-1 1,0 2-1,-2 2 0,-4-3 0,0 0 0,-6 1 0,-2-2 0,-5-1 0,-3 1 0,-7-2 0,-2 2 0,-6 3 0,-2-2 0,-4-1 0,-5 2 0,-1-2 0,-3 2 0,-1 0 0,-5-1 0,0 0 0,0-1 0,-1 1 0,-3-3 0,-2 0 0,2 1 0,-2 0 0,-2-2 0,2 1 0,-2 0 0,0-1 0,2-1 0,-2 0 0,0 2 0,0 0 0,2-3 0,-2-1 0,2 3 0,-2 1 0,0-2 0,0 0 0,0 3 0,0-2 0,0 0 0,0 0 0,0 0 0,0 2 0,0-1 0,0-1 0,0 0 0,2 1 0,-2 0 0,2-1 1,1 4-1,-1 0 0,0 2 0,2-1 0,0 1 0,-2 0 0,2 0 0,-2 1 0,0 0 0,0 1 0,3 5 1,-3-1-1,0 2 0,-4-1 0,2 4 0,-2-1 0,2-1 0,0 2 0,-5 0 0,1 2 0,0-2 0,0 2 0,0-3 1,2 0-1,-2 1 1,-3-2-1,3 0 1,0-1-1,-2 1-1,2 1 1,0-2 1,2 0-1,-3 0 0,3-2 0,2 2 0,-2-3 0,2 0 0,0 0 0,0-1 7,2 0-8,0 1 0,3-2 7,-3-2-7,0-1 0,0 2 0,0-1-1,0-3 1,-2 3 0,2-2 1,0-3 6,-2 3-7,0-3 0,0 1 0,0-1 7,0 2-8,0 0 1,0-3 0,-2-1 7,2 0-8,-2 2 0,2-2 7,2 0-7,-4 0 1,2 0 0,0 0-1,0 0 1,0 0 0,0 0 0,-2 0 1,0 0 6,-4-3-7,-3 1 0,-1 0 6,-2-1-7,-3 2 13,-1 0 0,-5-1-15,-2-2 7,-4 3-7,-4-3 7,-4 0 6,0-1-1,-6 3-14,-5 2 1,1-3 7,-3 3-7,0 3 0,-1 1 0,3 0 1,-1 2 0,3 1-1,-1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1:22.96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143 818 1,'2'-1'2,"-2"0"0,0 0 0,2 0-1,0 1 1,0 0-1,2 0 1,0 0-1,3 0 0,-1-3 0,4 2 0,0 0 0,-1 1 0,3-3 0,5-1-1,-3 2 0,9-2 0,0 1 0,10-2 2,0 0-1,6 0-1,5 0 1,1-1-1,11-2 0,2 0 0,6-3 0,6 2 0,5 0 1,5-3-1,11 3 0,2 0 0,1 0 0,-3 4 0,2-1 0,0 1 0,0 2 0,-4-1 0,0 3 0,-7 0 0,-1 2-1,-2 1 0,-5-1 0,-4 1 1,1-2-2,-7 3 2,-4-1 0,0 0 0,-2 1-1,-9-2 1,-1 4-1,-7 1 1,-3-2-1,-5 1 0,-4-1 0,-5 1 1,-1 0 0,-6 0 0,-3-1-1,-1-1 1,-1-2 1,-2 2-1,-3 0 0,-3 0 0,0-2 0,-2 2 0,0-3 0,0 0 0,-2 0 0,0-2 0,0 2 0,0 0 0,-2 0 0,2-1 0,-2 0-1</inkml:trace>
  <inkml:trace contextRef="#ctx0" brushRef="#br0" timeOffset="570">2532 479 1,'-4'-3'3,"1"1"-1,1 0-1,-2 1 1,2-2 0,0 2 0,0 0-2,0 0 1,2 0 1,0 1-1,-2 0 0,2 0 0,0 0 0,0 0 1,2 2-2,4 3 0,0-2 1,5 2-1,-1-1 1,3 2-1,1 1 1,3 0-1,-1 1 0,3 0 1,1 3-1,1-2 0,0 2 0,-1-1 0,1 1 0,0 0 0,-1 0 0,3 0 0,-4-1 0,2-1 0,-5 0 0,1 1 0,-3-3 0,1 1 0,-5 0 0,0-1 0,-4-3 0,-1 1 0,-1 0 0,-2 1 0,0-3-1,0 1 1,-4-2 0,-2 0 0,0 1 0,-3 0 0,1 0 0,-4 3 0,0 0 0,-1 1 1,1 0-1,-3 0 0,3 2 0,-4 3 0,1-3 0,-1 2 0,1-1 0,-1 1 0,3 1 0,-1 1 0,-2-1 0,-1 1 0,1 1 0,-3 0 0,1 1 0,1-2 0,1 0 0,3-1 0,-1 0 0,1-3 0,1 0 0,-2-1 0,3-2 0,3 0 0,4-2 0,0-2 0,0-2-1,2 2 0,2-2 0</inkml:trace>
  <inkml:trace contextRef="#ctx0" brushRef="#br0" timeOffset="1608">3487 302 2,'4'-6'2,"-2"2"0,3-1 0,-3-1 0,0 1-1,2 2 0,-2 1 0,-2-1 1,2 2-1,-2 0 0,2 3 0,2 4-1,-2 3 0,0 3 1,2 2-1,-1 0 1,1 2 1,0 2-1,0 0 0,0 1-1,2 1 0,-2 1-1,3-3 1,-3 1 0,2-1 0,0 0 0,0-3 0,-1 1 0,1-1 0,0-1 1,-2-1-2,0-1 1,0-3 0,0 0 0,1-2 0,-3 0 0,0 0-1,0-3-1,-2-2 0</inkml:trace>
  <inkml:trace contextRef="#ctx0" brushRef="#br0" timeOffset="1988">3467 292 1,'6'-4'2,"4"2"0,3-2-1,1 1 0,0 0 0,3 2-1,0-1 1,1 4 0,3-2 0,-3 3 0,5 1 0,0 3-1,0 0 0,-3 2 0,-1 2 1,0 2-1,-1 0 1,-3-1-1,-3 1 0,1 2 0,3 0 0,-8 0 0,-1 1 0,-1-1 0,-2 1 0,-4-2 1,-4 1-1,2-1 1,-4 0-1,-3-1 1,5 1-1,-6-3 0,-1 0 0,1-1 0,2 0 1,-3 0 0,1-3-1,0-1 0,-1 0 0,1 1 0,0-3 0,-1 0 0,3-2 0,0-1 0,2-1-1,-1-2 0</inkml:trace>
  <inkml:trace contextRef="#ctx0" brushRef="#br0" timeOffset="2435">4114 316 3,'0'-6'2,"0"0"0,0-1 0,-2 0 0,2 2 0,-2-1-1,0 0 0,0 1 0,-2 1 0,-1 0 0,-1 2 0,2 1-1,-2 1 0,-2-2 0,1 2 1,-3 2-1,0 1 0,-1 1 0,1-1 0,-2 2 0,-1 1 0,1-2 0,1 3 0,1 1 2,0 0-2,4 1 0,-1-1 0,3 2 0,2 2 0,0-2 0,0 1 0,2-1 0,4 2 0,0-2 0,0 0 1,5-1-1,1 0 0,2-1-1,3 2 1,1-3 0,-1 2 0,1-2 0,3 1 0,-4 0 0,3-1 0,-1 1-2,1-1 2,-1 0 0,-1-1 0,-1 1 0,-3 1 0,1-1 0,1 1 0,-3-1 0,-3 1 0,0-2 0,-2 2 0,-4-1 0,0 0 0,-2-1 0,0 0 0,-2 0 0,0 2 0,-2-1 0,-4 0 0,2-2 0,-5-3 0,-1 1 0,0 3 2,-1-1-2,1-2 0,-1 1 0,-1-1 0,1 1 0,1-3 1,-2-1 0,1 1-1,1 1 0,-1 0 0,3-2 0,-2-2 0,1 2 0,3 0 0,0-1 0,1-1 0,1 2 0,2-1 0,0 1 0,2-1 0,2-2 0,0 2 0,0 0 0,0-1 0,0-1-1,2 2 1,-2-1 0,4-2-1,0 3-2,0-1 2,1 0 0</inkml:trace>
  <inkml:trace contextRef="#ctx0" brushRef="#br0" timeOffset="16782">4408 572 1,'-2'-1'2,"-1"1"0,3 0-1,0 0 1,0 0-1,0 0 1,0 0-1,0 0 0,0 0 0,0 0 0,0-3 0,3 2 0,-3 0 0,2 0-1,0 1 1,-2 0-1,2 0 1,-2 1-1,2-1 0,-2 0 0,4 0 0,0-1 2,2 1-1,1 0 0,1 1-1,0 0 1,4 0-1,3-1 1,-1 3-1,7-2 0,2 0 0,0-2 0,1 0 0,3-1 0,0 2 0,0-1 0,0 1 0,-2-1 0,0 0 0,-3 0 0,1-2 0,-2 1 0,-1 2 0,-5-2 0,4 1 0,-5 1 0,1-3 0,-5 2 0,0 0 0,-2 1 0,1 0 0,-5-1 0,2 0 0,-4 1 0,0 0 0,0 0-1,-2 0 0,-2 0-1</inkml:trace>
  <inkml:trace contextRef="#ctx0" brushRef="#br0" timeOffset="17248">4658 416 1,'-2'-2'2,"0"-1"0,0 1 0,0 1 0,2-2 0,0 2 0,2 1-1,-2 0 0,-2 0 0,4 0 0,-2 0 0,0 0 0,0 0 0,0 0 1,0 0-2,0 0 1,2 0-1,-2-1 1,0 1-1,0 0 1,0 0-1,0 0 1,0 0-1,0 0 0,0 0 1,0 0-1,0 0 0,0 0 0,0 0 0,0 0 1,0 0 0,0 0-1,0 0 0,0 0 0,0 1 0,2 2 0,-2-1 0,0 1 0,0 0 0,2 0 0,-2 2 0,2 1 0,0 1 0,-2 1 0,0 1 0,2 3 0,-2-1 0,0 2 0,2 1 0,0 0 0,-4 1 0,0 0 0,2 0 0,-2 3 0,2 1 0,0-2 0,0-1 0,-2 1 0,0-1 0,0 4 0,2-4 0,-4 0 0,0-1 0,4 0 1,-3-2-1,3-1 0,0-3 0,-2-1 0,2 2 0,0-5 0,-2 2 0,2-2 0,0-2 0,0 0-1,2-1 0,-6-2-1,4 0 0</inkml:trace>
  <inkml:trace contextRef="#ctx0" brushRef="#br0" timeOffset="18452">5177 309 1,'0'-4'3,"2"1"0,-4-1 0,4 1-1,0 1 0,-2 1 0,0 1 0,0-2-1,0 5 0,0 0 1,0 2-1,-2 5 0,0 4 0,4 0 0,-4 2 0,4 3-1,0-1 0,-2 1 1,-2 3-1,4-1 0,0 1 1,-2-1-1,0 0 0,2 0 1,-2 1-1,2-1 0,-2-2 0,0-3 1,2 3-1,0-2 0,-2 1 0,0-4 0,0-2 0,3 1 0,-1-2 0,0-6-1,-2 1 0,4-1 0,0-3-1</inkml:trace>
  <inkml:trace contextRef="#ctx0" brushRef="#br0" timeOffset="18790">5175 230 3,'-2'-6'3,"2"0"0,-2 0-1,2 2 0,0-2 0,0 4-1,0-2 0,0 2 0,0 2 0,4-1 2,2 1-2,-2-1-1,7 1 1,3 0 0,1 0 0,7-2-1,5 2 0,0 0 1,6 2-1,7-1 0,1 0 0,2 0 0,3 0 0,1 0 0,1-1 0,2 0 0,-1 1 0,-1 1 0,4 0 0,1 0 0,1-1 0,-2-1 0,-3-1 0,-1 1 0,-3 0 0,-1 1 1,-3-1 0,-1 0-1,-5 0 0,-2 0 0,0 0-1,-4 2 1,-2-2 0,-2 0 0,-5 1 0,1 1 0,-5 0 0,3 2 0,0-3 0,-5 0 1,3 0-1,-5 3 0,1 1 0,-1-2-1,-2-2 2,5 4-1,-9-2 0,2-1 0,1 1 0,-5-1 0,0 1 0,2-1 0,-2-2 0,0 1 0,-2-2 0,5 2 0,-7 0 0,2-1 0,-2 1 0,2-1 0,-4 0 1,2 2-1,0-2 1,4 0-1,-4 0 0,0 0 0,-2 0 0,2 0 0,0 0 0,0 0 0,0 0 0,0 0 0,0 0 0,0 0 0,0 0 0,0 1 0,4 2 0,-4-2 0,0 3 0,2 1 0,0-1 0,-2 3 0,2 0 0,-2 0 0,0 2 0,2 1 0,-4-1 0,2 3 0,0-1 0,-2 1 0,2 1 0,-2 0 0,0-1 0,2 1 0,4 0 0,-4 1 0,-2 0 0,2-1 0,-2 1 0,2 0 0,0-2 0,0 2 0,0 0 1,2-1-1,-2 0 0,0 0 0,2-2 0,-2 2 0,0-1 0,-2-3 0,4 0 0,-2 2 0,0-4 0,-2 1 0,4 0 0,-4-2 0,2-2 0,0 1 0,0 0 0,-2 1 0,2-3 0,0 1 0,2-2 0,-2 0 0,-2-1 0,2 2 1,0-1-1,-2-1 0,2 0 0,0-1 0,-4 3 0,8-1 0,-4-1 0,0 1 0,-2-2 0,0 3 0,0-3 0,-1 0 0,1 1 1,0 0-1,0-1-1,-2 1 1,-2 0 0,2-2 0,2 0 0,-2 0 0,-3 1 1,1 0-1,-2 0 0,-2-1 0,-1-2 0,-1 5 0,-1-1 0,-1-1-1,-1 1 1,1 0 1,-5 1-1,3-3 0,-3 4 0,3-2 0,-5 0 0,0 0 0,-1-2 0,-1 0 0,-4-2 0,0 2 0,-2 0 0,0-1 0,-4-3 0,0 2 0,-4 0 0,-1 0 0,3-1 0,-2 2 0,2-3 0,2 1 0,0 1 0,0 1-1,2 1 1,0 0 0,0-2 0,4 0 0,0 2 0,0-2 0,2 3 0,2 2 0,3-2 0,-1-2 0,2 2 1,3 3-1,-1-2 0,3 0 0,-1 0 0,3-1 0,2 1 0,-3 2 0,3-4 0,2 2 0,-1 0 0,1-1 0,0 0-1,2 1 2,-1 0 6,3-1-1,-4-1-7,2 2 6,2-1-7,-1 0 1,1 0-1,-2 3 7,0-5-7,-2 1 7,3 0-7,-1 1 0,0 0 0,2 1 0,-2 0 7,0-1 0,1 2-7,1-1 0,0-2 0,0 1 7,-2 0-7,2-2 6,-3 4-6,5-1 0,2 0 0,-4 0 0,2-1 1,2 0 0,-4 1-1,0 0 7,-2-2-7,-1 1 1,3 1 6,0-1-1,0 0 0,2 2-7,-2-2 1,4-2 6,-2 1 0,2 0 0,-4 1-1,0 0-1,4-1-6,-3 1-1,1 1 9,2-1-9,-2 1 2,0 2 0,0-1 1,0-2 6,2 0 0,0 0 0,0 0-8,0 0 8,0 0-1,0 0-1,0 0-7,0 0 8,0 0-7,0 0 7,0 0-8,0-1 2,-2-2 6,4 1 7,-2 1-8,0 0-7,0 1 1,0 0-1,-4 0 1,4-1 0,-2-2 0,2 3 1,0 0-1,-2 0 0</inkml:trace>
  <inkml:trace contextRef="#ctx0" brushRef="#br0" timeOffset="24824">0 783 1,'2'-1'1,"-2"-1"0,2 1-1,2 0 0,-4-3 1,2 2 0,3 1-1</inkml:trace>
  <inkml:trace contextRef="#ctx0" brushRef="#br0" timeOffset="24933">83 702 1,'6'-7'1,"2"0"0,-1 1 0,1 0 0,-2-1 0,4 2 0,1-2 0,-5-1-1,2 1 1,0 1-1,3-1 1,-1 2-1,0-1 0,1 0 0,-1 1 0,3 0 0,-3-1 0,2 0 0,1-1 0,-1 2 0,3-2 0,-1-2 0,-2 2 0,-1 1 0,3-1 0,-1-2 0,-3 2 0,0-1 0,5-1 0,-1 1 0,1 0 0,-1 1 0,3 0 0,-3-1 0,3-1 0,-1 2 0,-1-1 0,1 1 0,1 0 0,0-1 0,-1 0 0,3 1 0,-1 0 0,3 0 0,0 0 0,-1-1 0,1 0 0,2 0 0,-5 1 0,5-1 0,0 1 0,-2-1 0,1 2 0,-1-2 0,4 2 0,-2 0 0,-1-1 0,3 1 0,2 0 0,-2 2 0,0-3 0,2 2 0,2-2 0,-3 1 0,3-2 0,2 2 0,-2-1 0,2-2 0,0 3 0,-2-1 0,2 1 0,-4-1 0,2 2 0,-4-2 0,2 1 0,-4 1 0,2 1 0,-3-1 0,1 1 0,0 0 0,0-2 0,-3 1 0,5 1 0,0 0 0,0 1 0,-1-1 0,3 0 0,2 0 0,-2-1 1,4 1 0,-2 0 0,2-2-1,2 3 0,0-2 0,1-1 0,-1 1 0,-2 0 0,0 2 0,0 0 0,0 1 0,-2 1-1,0-4 1,2 4-1,-4-3 1,-1 3 0,5 1 0,-2-3 0,2-2 0,-2 2 0,0-1 0,2-1 0,2 0 0,1-1 0,-3 1 0,0 1 0,2 0 0,-2-1 0,2 2 0,-2-2-1,0 3 1,0 2 0,-2-2 0,2-1 0,-4 1 0,2 1 0,-4 0 0,1 2 0,1-1 0,2 1 0,-4 0 0,4 0 0,0-1 0,2 0 0,0 0 0,2 1 0,0 2 0,0-1 0,0-1 0,0 3 0,1-2 0</inkml:trace>
  <inkml:trace contextRef="#ctx0" brushRef="#br0" timeOffset="25821">4747 252 1,'12'1'1,"3"1"0,-1 0 0,1 0 0,-1 0 0,5 1 0,-1 1 0,-1 0 0,-3-1 0,1 1-1,-3 0 0,1 1 0,-5-1 0,-2 0 0,2 0 0,-3-2 0,1 3 0,-2-1 0,-2 0 0,0-1 0</inkml:trace>
  <inkml:trace contextRef="#ctx0" brushRef="#br0" timeOffset="26751">3392 38 2,'33'-1'2,"0"1"0,5-1 0,1 0-1,4-1 0,1 2 0,-1 0 0,5 2 0,-5-2 0,3 0 0,-1 0 0,-4 3 0,3 2-1,-5-4 0,-4 2 0,-2 3 0,1 1 0,-3-2 0,0 1 0,-2 2 1,0-1-1,-1 1 0,-1 1 0,2-1 0,-4-1 0,2 1 0,-2-2 0,2 1 0,0 0 0,-3-2 1,3 2-1,0-1 0,2-2 0,-2 1 0,0-2 0,0 0 0,2-1 0,-6 2 0,-1 0 0,1 0 0,-2-1 1,-5-1-1,1 1 0,-3 0 0,1 0 0,-3 0 0,3-2 0,-5 3 0,0-2 0,1 0 0,1 2 0,-4-2 0,5 3 0,-1-2 0,1 2 0,-5 0 0,2-1 0,-2 1 0,3 0 0,-5-1 0,0 1 0,0-2 0,1 1 0,-1-2-1,0 1 1,-2 0 0,2-1-1,1 1 0,-3 0 0</inkml:trace>
  <inkml:trace contextRef="#ctx0" brushRef="#br0" timeOffset="27352">4763 33 1,'-2'2'2,"0"-2"0,2 0-1,0 0 0,2 2 0,-2 1 0,4 4 0,1 0 0,3 3 0,0-1 0,5-1 0,-1 2 0,4-3 0,-1 4 0,2-1-1,-1 2 0,3 0 1,-1-3-1,1 0 0,0 2 0,-1-1 0,1 0 1,-1-2-1,-1 1 0,-1-2 0,-1 1 0,-1-1 0,1 0 0,-5 1 0,3-2 0,-5 1 0,0-1 0,-2-2 0,3 0 0,-3-1 0,-2-1 1,-4 0-1,2-1 0,-2 0 0,-4-1 0,4 1 0,-2 3 0,0-3 0,-2 0 0,0 3 0,-3-2 0,3 3 0,-2-1 0,0 2 0,-3 1 2,1 0-2,0 0 0,0 2 1,-1 1-1,-1 0 0,2-1 0,-3 2 0,3-1 0,0 0 0,-2 0 0,3-1 0,1 1 0,2-1 0,-2-1 0,2-1 0,0-1 0,-3 0 1,3 0-1,0-2-1,2-1 1,0 0 0,0-2 0,2-1 0,0 1-1,0-2-1,0 0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2:06.3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137 0 1,'-15'2'1,"1"2"0,-3-2 0,3 2 1,-3 0-1,1-1 0,1 1-1,1 1 0,-1-2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2:07.5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70 0 2,'-6'2'2,"-2"0"0,-2 2 0,3-1-1,1 0 0,0-2 0,0 1 0,0-1 0,1 2-1,3-1 1,-2-1 0,2 0 0,0 2 0,4-2 0,2 1-1,0 2 0,5-1 1,3 1 0,5-1-1,3 2 0,9-1 2,2 2-1,7-1-1,3-1 1,7 1-1,1 1 1,5-1-1,4-1 0,4 0 0,2-1 1,0 2 0,0 0-1,0-3 0,1 0 0,-3-1 0,-2 2 1,0-1 0,-3-1-1,-1 0 0,-2-1 0,-2-1-1,-3 2 1,-3-1 0,-5-1 0,-4 0 0,-5-1 0,-1 2 0,-7 0 0,-1-1 1,-4-1-1,-3 2 0,1-1 0,-3 2 0,-1 1 0,-1-2 0,-4 0 0,-1 1 0,1-1 1,-4 1 0,2 0-1,0 0 0,1 0 0,1 0 0,-2 1 0,-2 0 0,0-3 0,1 2 0,-3 0 0,2 0 0,-2-1 0,0 3 0,4-2 0,-4 1 0,2-2 1,-2 1-1,0 0 0,0 2 0,1-2 0,-1-1 0,0 1 0,-2-1 0,0 1 0,0 0 0,2-1 1,-2 0-1,0-1 0,0 1 0,-2 0 0,2 0 0,0 0 0,0 0 0,0 0 0,-2-1 0,-3 2-1,1-1-1,-4 1-1</inkml:trace>
  <inkml:trace contextRef="#ctx0" brushRef="#br0" timeOffset="1210">3216 99 1,'2'0'2,"-2"0"-1,0 0 1,0 0-1,0 0 0,2-2 1,1 2 0,-1-1-1,2-1 0,0 0 0,0 0 0,2 0 0,-2 0 0,-2 1 0,3-1 0,1 2 1,2-1-1,2 0 0,-1 0-1,1 0 1,2 1-1,-1-1 0,3-1 0,1 1 1,3 1-1,-1 1 0,1-2 0,5 1 0,2 1 0,6-1 0,-2 0 0,4 2 0,2 0 1,0 0-1,5-2 0,1 4 0,0-2 0,3 3 0,1-1 0,1 1 0,6 0 0,-5 1 0,-1-1 0,3 0 1,3 0-1,-2-1 0,-1 2 1,3-4-1,-2 1 0,1 0 0,3-3-1,-2 1 1,0-1 0,-1 2 0,3-1 1,0-2-1,0 1 0,-5-2 0,-3 1 0,-3 2 0,-1 1 0,-3-2 0,0 1 0,-4 0 0,-2-3 0,0 2 0,-2-2 0,-2 2 0,-2 3 0,0-2 0,-2 0 0,-2 1-1,2 1 1,-3-1 0,-3 0 0,0 2 1,-1-2-1,-1 0 0,-1 0 0,-5-2 0,-1 2 0,2-1 0,-3 0 0,-1 0 0,-4 2 0,0-2-1,0 1 2,3 1-1,-3-2 0,0-1 0,2 3 0,-2-2 0,-4 3 0,4-3 0,-2-4 0,0 1 0,1 4 0,1 0 0,-6 0 0,4-1-1,-2-1 0,0 0 0,0-1 0,-2 0 0</inkml:trace>
  <inkml:trace contextRef="#ctx0" brushRef="#br0" timeOffset="2112">3278 46 1,'-2'0'1,"2"0"1,0 0 0,0 0 0,2 1 0,5 3 0,1-2-1,8 3 0,5 0 0,4-2 0,2 0 0,8 1 0,6-1-1,3 1 1,3-3 0,3-1 1,6 0-1,6-1 0,0-1-1,2 0 1,2 0 0,7-1-1,-3-1 0,-2 2 1,-2 0-1,-2-2 0,1 3 0,-1-1 0,0 0 0,-2 2 0,-2 0 1,2 3 0,-4-1-1,-4-1 0,-1 2 0,-3-2 0,-2 1 0,-3 3 0,-4-2 0,-1 3 0,-3-1 0,-2-1 0,-4 0 0,-2 0 0,0 1 0,0-1 0,-6 0 0,0 2 0,-3-1 0,3-1 0,-4 2 0,-3-4-1,3 5 1,-5-3 0,-1-1 0,-3 0 0,-2-1 0,-2 0 0,-4 1 0,5-1 0,-1 0 0,-6 1 0,0-2 0,2 0 0,-2 0 0,0 1 0,2 0 0,-2-2-1,0 0 0,0 1 0,2 2 1,-2-3-1,0 1 0,-2-1 0,0-1-1,0 1 1</inkml:trace>
  <inkml:trace contextRef="#ctx0" brushRef="#br0" timeOffset="2841">3086 230 1,'0'0'2,"0"1"0,2-1 0,0 1 0,2-1 0,7 0 0,-1 1-1,7-1 0,-5-1 0,4 1 0,3 1 0,4 2 0,0-1-1,-1-1 0,5 0 1,2-1 1,8 0-2,1-2 1,5 1 0,7-1-1,1-1 1,7 2 0,2-1 0,4-5-1,9 1 0,1-1 1,3-1-1,1 1 0,3-2 0,-4 0 0,1 4 1,-1-2-1,-1 3-1,-3 1 1,-1 0 1,0 1-1,-3 1 0,-5 0 0,0 0 0,-6 1 0,0 2 0,-7 0 0,-1 1 0,-2 0 0,-7 2 0,-2-2 0,-1 2 0,-5 2 0,-2-1-1,-2 1 1,-7-3 0,-1 2 1,-4 2-1,-3-4 0,1 0 0,-5 0 0,0-2 0,1 2 0,-1-2 0,-2-1 0,-2-1 0,-1-1 0,-1 0 0,2 1 0,0 1 0,-2 4 0,0-5 0,0-2 0,-1 4 0,-1-2 0,0 1-1,-4-1 1,2 0-1,2 0 0,-2 0 0,0 0 0,0 0-1,-2 0-1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2:10.78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5 2,'0'0'2,"0"0"0,0 0 1,0 0-1,0 0-1,0 0 0,0-3-1,-2 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1:16.00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241 1562 2,'0'-2'2,"3"1"-1,-1 1 0,-2-3 0,4 1 0,-4 0 0,2 2-1,0-3 1,0 2-1,0 0 0,0 2 1,0-2 0,-2-1-1,4 2 0,-2 1 1,0 0-1,1-2 1,-1 0-1,2 0 0,0-1 0,-2 2 1,2-1-1,0 1 0,2 0 0,3 0 1,-5 1 0,4 1 0,0-2-1,3 0 1,-1 1-1,0-2 1,1-2-1,-1 2 0,5 0 0,-3-1 0,0 0 0,3 1 2,-1 1-2,3-4 0,-5 1 1,3 1-1,1 1 1,1-1-1,-1 0 0,-1 1 0,-1 1 0,1 0 0,1 0 0,-1 0 0,-3-1 0,3 2 0,-3 0 0,1 1 0,-1-2 0,0 0 0,1 0 0,-1 1-1,1 1 1,-1-3 0,2 0 0,3 0 0,-2 1 0,1 0 0,1 1 0,1-1 1,3-1-1,-2-2 1,-1 3-1,1 1 0,1-2 0,1 1 0,0 1 0,2-2 0,-3 1 1,1 0-1,0 1 0,-1 1 0,1-2 0,4-2 0,-7 2 0,5 3 0,-4-2 0,-1-1 0,1-1 0,2-2 0,-3 2 0,1 0 0,0 1 0,1-2 0,-1 2 1,2-1-1,-1-3 0,-1 2 0,1 2 1,-1-3-1,2 1 0,-3 1 0,1 1 0,0-1 1,-1 2-1,1-3-1,-3 0 2,1 2-1,2 0 0,-3 2 0,3-2 0,-1 0 0,3-2 0,-7 1 0,3 2 0,0-1 0,-3-1 0,3 1-1,-3 0 2,3 0-1,1-1 0,1 2 0,-1 2 0,-3-2 0,2 0 0,-1 1 0,3-1 0,-3-1 0,3 0 0,-1 0 0,-1-1 1,2 0-1,-3 1 0,3 0 0,1-1 0,1-1 0,0-1 0,-1 1 0,1 2 0,0-2 0,0-1 0,-1 1 1,1 2-1,0-1 0,-3-2 0,1 2 0,1 0 0,-3 0 0,2 0 0,-1 0 0,-1 0 0,-1 1 0,1-2 0,2 2 0,-1 3 0,-1-3 0,1 0 0,3 1 0,-2-1 0,1 2 0,-3-1 0,1 0 0,1-2 0,0 0 0,-3 1 0,1 0 0,1 1 0,1 2 0,-2-2 0,1-1 0,-1 1 0,1-1 0,-1 0 0,1 0 0,-1 0 0,0 0 0,1 0 0,-1 0 0,1 0 0,1 0 0,0 0 0,-1 0 0,3 0 0,0 0 0,-3 1 0,3 0 0,0-1 0,-3 0 0,3 0 0,0 3 0,1-1 0,1 0 0,0 1 0,-3-1 0,1 0 0,2 2 0,0-3 0,-3 2 0,1 0 0,-2-1 0,1 2 0,1-3 0,2 0 0,-3 0 0,1 3 0,0-2 0,-1 1 0,1-2 0,2-1 0,0 2 0,-3 0 0,1 0 0,2-1 0,-3 1 0,1-1 0,0-1 0,-1 0 0,3 3 0,0-2 0,0-1 0,-3 3 0,3-3 0,0 0 0,2 0 0,2 0 0,-3-3 0,-1 2 0,2 1 0,-2-1 0,0-1 0,-3 2 0,5 0 0,-4-1 0,-3 1 0,3-2 0,0 1 0,-1 2 0,1-1 0,-2 0 0,-1 2 0,1-1 0,2-2 0,-5 1 0,3-2 0,-1 1 0,-1 0 0,2 1 0,-3-2 0,1 1 0,-1-1 0,1 2 0,-1 0 0,-1 2 0,1-2 0,-1-2 0,-1 4 0,3 0 0,-1 0 0,-1-1 0,-1 1 0,3-1 0,-3 0 0,1-1 0,-1 2 0,1 2 0,-1-3 0,1 2 0,1-1 0,1-2 0,-1 1 0,1-1 0,-3 1 0,1 1 0,1 1 0,-1-2 0,-1 0 0,3-2 0,-3 2 0,3-1 0,-3 1 0,-1 0 0,1-1 0,1 3 0,-1-5 0,-1 1 0,-1 0 0,3 0 0,-5 1 0,4-1 0,-1 0 1,-1-3-1,3 2 0,-3-1 0,3 1 1,-1-1 0,-2 0-1,3 0 0,-1 2 0,1-2 0,-1 1 0,3 1 0,-3 0 0,1-2 0,1 2 0,1-2 0,-1 2 0,3-3 0,0 1 0,-3 1 0,3 0 0,-1 0 0,1-2 0,0 3 0,1-2 0,1-1 0,0-1 0,-3 1 0,-1 3 0,-3-2 0,5 2 0,-2-1 0,1 2 0,1-4 0,-3 2 0,3 0 0,-3 2 0,1-4 0,-2 3 0,3 0 0,-1 0 0,-3 0 0,3-2 0,-1 0 0,1-2 0,-5 5 0,5 1 0,-3-2 0,3 0 0,-3-1 0,3 2 0,-5 0 0,5 0 0,-1-3 7,1 1-7,-3 0 6,3 0-8,-1 0 1,1 2 0,0-1 0,1 0 0,-1 0 0,-1-2 0,3 2 0,-3 1 0,1 0 0,-1 0 1,1 0 0,0 1 0,-3 0 0,1-1 0,-3 0-1,4 2 1,-1-1 0,-3 0 0,1-2 0,-1-2 7,1 3-8,-1 0 0,0 2 0,-1-2 0,1 0 1,-2 0-1,3 0 0,-1-2 1,-1 5 0,1-3 0,0 0 0,-1 1 0,1-3 0,-1 2 0,1-2 0,-2 1 0,1 1 0,-1 0 0,0-1 0,3 0 0,-3 0 0,0 1 0,-1 1 0,1 0-1,0-2 1,1 1 0,-1 0 0,-2 0-1,3-1 1,-1 0 0,0-2 0,1 1 0,1 1 0,1 0 0,-1-2 0,-2 1 0,1 0 0,-1 1 0,0 1 0,-1-2 0,1 4 0,-4-2 0,0 0 0,5 0 0,-5 0 0,-2-2 0,2 2 0,-2 2 0,3-4 0,-5 2 0,2-1-1,-2 0 1,0 0 1,4 0-1,-2 1 0,0-1 0,1-2 0,-3 2 0,4 0 0,-2-3 0,0 3 0,0 0 0,2-2 0,-1 1 0,1 0 0,-2 1 0,0-1-1,0-1 2,0 3 6,0-1-7,1-2 0,-1 1 0,0 2 0,-2-2-1,2-1 0,-4-2 0,4 0 1,2 1 0,-6-2-1,2-1 1,-2 1 0,3 0 0,-1-1 0,-7 0 0,3 2 0,4-4 0,-4 1-1,2 0 1,-2 0 0,0-3 0,4 1 0,-4-2 0,2 2 0,2-2 0,0 0 0,-2 0 0,0-1 0,0-2 0,5 1 0,-3-1 0,-2 0 0,0 1 0,2-1 0,-2-2 0,0 2 0,2 0 0,0 2 0,-2-1 0,0 0 0,2-2 0,-4-1 0,4 0 0,0 2-1,0 0 8,-2-1-8,0 1 7,-2-1-8,2-1 1,-2 2 0,0 1 0,0-1 0,2 0 1,-2 0 6,0 0-1,0 0-7,-1-3 0,1 3 7,-2 0-8,2 0 1,-2 0 1,2 0 0,2 1 6,-2-1 0,0-1-1,0 1-7,0 0 1,2 0 6,-2 1 0,0 0 0,2-1-9,-3 0 9,6 0 5,-6 1-7,3 0-1,3 1 0,-3-1 0,0 0 0,0 1-6,2 1 13,2-2-14,-4 1 1,2 1 1,0-2 6,-2 1 0,4 1 0,-2-1-7,-2 1 1,0 2 0,0 0 1,0-1 7,0-1-7,0 1 0,0 0 7,0-1-7,0 2 0,2 1 1,-2-2 6,2 3 0,-4 1-7,0 1 0,0-2 0,2 1 7,0-2-6,0 3 0,0 0 6,0-1-7,-2 0 1,0 1 0,2 2 1,0 0 0,0 0 0,-2 1 0,0 0-1,2-1 1,0 0 7,-2 0-1,2 1-7,0-2 0,-2 0 1,2 2 0,0 2 0,0 1 0,0 0 6,0 0-7,0 0 7,0 0-1,0-1-7,0-2 0,-2 3 8,-1-2-1,3 1-7,0-1 1,-2 2 0,0 0 0,0-2 0,2 2 1,0 0 0,0 0-1,0 0 1,0 0 0,0 0 0,0 0 7,0 0-8,0 0 7,0 0-7,0 0 0,-2 0 1,-2 0-1,2-2 7,-2 2 0,-2 0-7,-1 0 6,-1 0 0,2 2-7,-2-2 7,-1 0-7,-1 2 0,2 0 0,-3 0 7,-1-2-6,0 1 0,-1 0 0,1 1 0,-1 0 1,-1 1 6,2 0-7,-3-1 7,-1 0-1,1 2-7,-1-1 0,-1-1 1,0 0 0,1 0 7,-3 1-7,1 1 0,-3 0 0,0 0 1,1 0 6,-1-2-7,0 2 7,-2 0-1,1-1-7,-1 1 7,-2-1-7,2 0 0,1 1 7,-1-3-7,0 2 0,-2 1 7,3-2 0,-5 0-7,2 0 1,-2 1 0,-2-1 0,2 2 0,0 1 0,0-4 7,-2 1-7,3 0 0,-1 2 0,0-1 7,0 1-7,2-4 1,-2 2 0,0 0 0,0 2 0,-2-4 0,0 3 0,3 1 7,-3-1-7,0-1 0,2 0-1,-2 0 7,-2 1 0,2-2-1,-2-1-7,0 1 0,-2 1 1,2 1 7,0-1-7,0-1 0,2-1 0,-4 2 7,4 2-7,-2-3 0,0 0 0,2 0 7,-4 0-7,2-1 0,-3 3 0,3 0 1,-2-2 0,-2 1 0,2-2 0,0 1 0,-2-2 0,2 1 7,-2 0-7,-1-3 0,1 2 6,2 0-7,-2 0 0,2 1 7,0 0-1,0-3-6,2 1 0,0 1 6,0-1 0,2 2-7,-4-2 0,2 2 1,-3-2 0,1 0 0,0-2 0,2 0 1,-2 0 0,-4 4 0,4 0 7,-4 0-7,-1-1-1,1-2 1,0 3 0,0-2 0,-3 2 0,3-2 0,-2 1 1,2 0 0,-5-2 0,3 1 0,0 2-1,-3-2 1,-1-1-1,4 3 1,-7-1-1,3 0 1,3 0-1,-1-1 7,0 0 0,1 0-7,-3 0 0,-1-2 0,1 2 0,0-1 6,-3 1-7,3-2 1,-3 1-1,1 0 1,-3 1 0,-2-2 0,3 2 0,-1-2 7,3 1-8,-1 0 1,3 1 0,1 0 0,-1 1 0,4 1 0,-3-3 0,3 2 0,0 1 1,4-1 0,-1 0 0,-1 0 0,0-2 0,2 1 6,4-2-7,-2 2 0,-4-1 0,3-1 0,-1 1 1,4 0-1,2 0 0,2-1 1,-4 3 0,2-1-1,5 0 1,-3-1 0,0 0-1,2-1 1,0 2-1,-2 1 0,2-3 1,1 1 0,1-1 0,-2 2-1,2-3 1,1 1 0,-3-1 0,2 2 0,0-2 0,-2 1-1,-1-1 2,1-1-1,-2 2 0,2 0 0,-4-1 0,2 2 0,2-1 0,-2-1 0,1 2 0,1-1 1,0 2-2,-2-3 2,0 2-1,0 2 0,-2 0 0,5 1 0,-1 0-1,0-2 1,0 2-1,0-1 1,0 1 0,1 3 0,-3-2 0,2 0 0,0 0 0,-2 1 0,2 0 0,1-1 0,1 1 0,0 2-1,2 0 2,1 0-1,-1-1 0,0 1 0,1 0 0,-1 1 0,2 1 0,3 2 0,-1 0 0,1-1 0,-3 0 0,5 0 0,-5 2 0,0 1 0,1 0 0,1-1 0,-1 2 0,1-2 0,0-1 0,1 2 0,1-1 0,-1 0 0,1-1 0,-1 2 0,-1-3 0,3 3 0,-1-3 0,3 4 0,0-2 0,-3-1 0,5 2 0,-3-1 0,5 1 0,0-1 0,0 1 0,1 1 0,1 0 0,2 0 0,0 2 0,0 0 0,2 0 0,0 0 0,2 1 0,0 1 0,2 0 0,0 2 0,2 2-1,0-3 1,0 2 0,2-2 0,1 1 0,-1 2 0,0-3 0,0 2 0,0-2 0,-2 0 0,1 2 0,-1-1 0,0-2 0,-2 0 0,0 0 0,0 0 0,0-1 0,0 3 0,-2-2 0,0 0 0,0 0 0,2 0 0,-4-2 0,4 3 0,-2 3 0,0-3 0,0-3 0,-2 2 0,2 1 0,0 3 0,0-3 0,-2 1 0,2-2 0,2 1 0,-2 0 0,4-1 0,-4 2 0,-2-3 0,2 0 0,0-2 0,0 1 0,-2-1 0,2-3 0,-2 3 0,0-2 0,4-2 0,-4 0 0,2 1 0,-2-2 0,4 1 0,-2-1 0,0 0 0,0 0 0,0-2 0,0 1 0,-2 1 0,2-1 0,-2 0 0,0 0 0,2-2 0,0 1 0,0 0 0,-2-2 0,2 1 0,-2-2 0,2 0 0,-2 1 0,2-1 0,0 0 0,2-1 0,-4 2 0,0-1 0,2 2 0,-2 0 0,2 1 0,-3-3 0,3 3 0,-2-1 0,2 1 0,0 0 0,2 1 0,-2-2 0,0 1 0,0 0 0,0-1 0,0 1 0,0 1 0,3-2 0,-1 2 0,0 0 0,0-1 0,2 0 0,-2 2 0,2-2 0,0 0 0,0-1 0,-2 2 0,3 0 0,-3-3 0,0 2 0,0 0 0,0-2 0,0 1-1,0-1 0,0 0 0,-2 0 0,0-1-1,0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4:23.70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302 273 1,'2'-7'3,"-2"2"-1,0-1 0,0 1 0,0 0 0,2-1-1,0 2 1,0 3-1,0 0 0,-2 0 0,2 2 0,-2 0 0,3 0-1,-3 2 2,0 4-1,0 3 0,0 1 0,-3 5 0,3 1 0,-4 4-1,0 0 1,-2 1 0,0 2 0,-2-4 0,1 3-1,-1-1 0,2-1 1,2 0-1,0-3 0,-3 0 0,3-2 0,4-3 0,-2-2 1,4 0-1,-4-3 0,2-1 0,4-1 0,-2-3 1,2 0-1,1-1 0,1-3 7,2 0-8,2-2 1,3-1-1,-1-2 1,1-2-1,3 1 1,1-3-1,-1 1 7,1 0-7,-1 1 0,-1 1 0,-3-2 0,1 2 0,-1 2 0,-2 0 1,1 0-1,-5 1 1,-2 1-1,2 1 0,-4 0 0,3-1-1,-3 3 0,0 0 1,0 0-2,0 2 1,0-2-1</inkml:trace>
  <inkml:trace contextRef="#ctx0" brushRef="#br0" timeOffset="362">511 417 1,'-2'-5'3,"2"-1"0,0 2 0,-2 0 0,0 2 0,0 1 0,0 1 0,2 0-1,0 0 0,2 0-1,-2 0 0,-4 4 0,1 2 0,3 3-1,-2 2 7,0 2-8,0 1 7,0 1-7,0 1 0,0 3 7,0-2-7,2 3 0,0 0 0,0-2 0,0 1 0,2-2 1,-2 0-1,2-1-1,0-1 1,-2 0-1,4-2-1,-2-3 1</inkml:trace>
  <inkml:trace contextRef="#ctx0" brushRef="#br0" timeOffset="638">422 53 2,'-8'-10'3,"-5"2"0,1 0 0,-5 2 0,1-2-1,-1 1 0,1 4 0,-1 2 0,1-1-1,-1 4 0,1 2 0,-3 3 0,4 5 0,-3 4-1,-1 2 1,1 4 0,-3 7 0,0 0 0,3 5-1,-1 2 0,0 1 0,3 1 7,1 2-7,5-1 0,0 2 0,-1-1 0,7 0 0,2 0 6,2 2-7,2-2 7,4 2-7,5 2-1,5-5 1,1 0 13,6-5-8,1-1-7,3-3 14,6-3-2,-2-2-14,5-5 13,-1-4-13,0-5 7,2-3 6,-2-4-14,0-5 13,1-2-13,-1-5 7,-2-5 0,-4-2 6,0 0-13,-4-6 13,-1-4-7,-3-4 6,-2-1-7,-5-4 0,1-1-6,-3-2 7,-2-1-6,-1-4 7,-1 0 0,-4-1-7,0 0 14,-8 2-8,-2 4 0,-4 2-6,-3 4 7,-3 2 0,-5 2 6,-6 5-7,-2 2 0,-4 5 6,-2 1-13,-2 4 1,-3 1 13,1 6-1,0 2-1,1 1-13,-1 4 1,4 2 0,-2 5 0,2 3 1,2 1-2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2:35.41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 0 1,'0'3'3,"0"1"-1,0-1 0,0 3 0,-2 0 0,2 0 0,-3 1-1,3-2 0,-2 0 1,2 1 0,0-1 0,0-3-1,-2 3 0,0-2 0,0-1 0,2 2-1,0-1 1,0-2 0,0 2-1,0-2 0,0 0 1,0-1-1,0 1 0,-2-1 0,2 0 0,0 0 0,2 0 0,-4-1 0,2 1 0,0 0 1,2 0 0,-2 1-1,0-1 0,0 0 0,0 0 0,0 5 0,2 0 0,0 0 0,2 4 0,-1-2 0,1 2 0,-2 0 0,2 4 0,0 0 0,-2 1 0,2 2 0,2 1 1,-1 2-1,-1 0 0,0 2 0,-2 2 0,2-1 0,-2 0 0,0 0 0,0 3 0,0-5 0,-2-1 0,0-1 0,0-1 0,0 2 0,-4-4 0,4-1-1,-2-3 1,2-1 0,-2-3-1,2-3 0,0 0 0,0-4-1,2-1 0</inkml:trace>
  <inkml:trace contextRef="#ctx0" brushRef="#br0" timeOffset="448">42 75 1,'-5'-3'2,"1"-2"1,2 2-1,0-2-1,0 2 0,2 0 1,-2 0-1,2 0 0,2 1 0,-2-1 0,0 0 0,2 2 0,2-2 0,2 0-1,1 1 1,1 0-1,2-1 0,3 2 2,1 1-2,3 1 0,-3 0 0,3-1 0,-1 2 1,3 2-1,2 1 0,-3 2 1,1 1-1,-3 3 0,1-1 0,-3 3 0,1 1 0,-1 1 0,-1 1 0,-1 2 0,-1-1 0,-3 2 0,-4-2 0,0 1 0,-2-1 0,0 2 0,-2-2 0,0 0 0,-4 0 0,-2-1 0,-2-1 0,-1 0 0,-3 2 0,-1-1 0,-1-3 0,2-1 0,-7 1 0,-2 1 0,3 0 0,-1-2 0,0-1 0,-1-1 0,1-2 0,3-1 1,-1-5-1,5 2 0,-5 0 1,5 0-1,-1-4 0,1 0 0,4-1 0,1-2-1,-1-3 0,4 1 0,0-2-2</inkml:trace>
  <inkml:trace contextRef="#ctx0" brushRef="#br0" timeOffset="953">385 271 2,'0'-1'2,"-2"1"0,2-3 0,2 1 0,2 2-1,0-1 1,0 0-1,2-1 1,3 2-1,1-1 0,-4 0-1,7 1 0,-1-1 1,-2 0 0,3 0-1,-3-2 0,1 1 2,-1 0-2,0 0 1,-4 1 0,3 0-1,-3 0 0,-2 1 0,0-1 0,0 0 0,0-1 0,1 2 0,-1 0 1,-2 0-1,2-1 0,-2 2 0,0-1 0,0 0 0,0 0 0,-2 0 0,0 0 0,0 0 0,0 0 0,0 0-1,0 0 0,0 0 0</inkml:trace>
  <inkml:trace contextRef="#ctx0" brushRef="#br0" timeOffset="1380">627 100 2,'-2'-8'2,"0"2"0,0-1 0,0 1 0,0 0 0,-3 0-1,3 2 1,-2-2-1,-2 1 0,-2 2 0,-1-1 0,-1 1 0,2 0-1,0 2 2,-1 1-2,-3 0 0,2 0 0,-3 3 0,3-2 0,-3 2 0,3 1 0,2 3 0,-1-3 0,5 3 0,-2 0 0,2 3 0,2 0 1,0-1-1,0 3 0,6 0 0,-2-2 0,4 2 0,0 1 0,7-1 0,-3 2 0,0-1 1,3 0-1,-1 2 0,1-2 0,-1 1 0,1-1 0,-1-1 0,-2 2 0,1 0 0,-3 0 0,-2 0 0,0-1-1,-4 1 1,3 0 1,-3-4-1,-2 2 0,-2 0 0,2-4 0,-5 0 0,-1 1 0,-2 0 0,-2-2 1,-1-1-1,1 1 0,-5-1 1,1-1-1,2-4 0,-5 4 0,0-3 0,3-1 0,-3 0 0,3-2 0,-3 0 0,3 0 0,-1 0 0,3-1 0,2 1 0,3 1 0,1-3 0,2-1 0,2 1 0,2-5-1,0 1 0,2 1 0,0-1-2</inkml:trace>
  <inkml:trace contextRef="#ctx0" brushRef="#br0" timeOffset="1888">799 314 1,'0'-1'3,"2"1"-1,0-2 0,0 2 0,2-2 0,0 1-1,2 0 1,2-2-1,5 2 0,-3 0 0,1 0 0,1 1 0,-2-1 1,5-2-1,-1 2-1,-3 0 1,1 1-1,-2-1 1,-1 0-1,1 1 1,-2 0-1,1 2 0,-7-1-1,-2-1 0,4 1 1,-2 2-1,-2 0 0,-2 1-2</inkml:trace>
  <inkml:trace contextRef="#ctx0" brushRef="#br0" timeOffset="2094">790 427 1,'0'3'2,"0"3"0,2-2-1,0 0 1,0-2 0,3-1 0,-1 1-1,2 2 1,0 0-1,2-4 0,1 1 0,1 0 0,0-2 0,-1 0-1,3 1 2,-4 0-1,1 1 0,1-2-1,0 1-1,-1 0 0,-1 0-1,-2-1 0</inkml:trace>
  <inkml:trace contextRef="#ctx0" brushRef="#br0" timeOffset="2366">1152 135 1,'2'-3'3,"-2"1"-1,0 2 0,2 0 0,-4 0-1,2 0 0,0 0 0,0 2 0,0 2 0,-2 2 0,4 2-1,-2 1 1,4 2 0,-6 0 0,2 2 0,0 1-1,0 0 2,2 2-1,-4 0-1,2 1 0,0-1 1,0 0-1,2 1 0,-4 1 0,4 1 0,-4-1 0,2-1 0,-4-1-1,4 3 1,-2-1 1,0-2-1,-2 1 0,4-1-1,-2-4 0,0-1-1,0 2 1</inkml:trace>
  <inkml:trace contextRef="#ctx0" brushRef="#br0" timeOffset="2682">1351 240 2,'-2'0'3,"0"0"-1,0 2 0,-1 0 0,1 1-1,-2 2 0,2 3 0,-2 3 0,2 3-1,0 0 1,0 2 0,0 0 0,0 2 0,2 1-1,0-1 1,-2-1-1,2 2 2,2-4-1,2 1-1,-2 2 0,2 0 1,2-3-1,0 1 0,1-5 0,1 2 0,0-4 0,3-2 0,-1 1 0,0-4 0,1-1 0,-1 2 0,-2-3 0,3 0 0,-1-4 0,-2-1-1,3-2 1,-3-1-1,0-2 1,-2-2 0,-2-2-2,1-1 2,-1 1 0,-2-1 0,-2-3 0,0 0 0,0-1 0,-2 0 0,0 1 2,-3 1-1,-1 2 0,-2 0 0,0 1-1,2 1 0,-5 3 0,3-1 0,-5 1 1,3 1-1,2 2 0,0 1 0,-3 0 0,5 2 0,0-1 0,2 1 0,0 1 0,2 1-1,2 0 0,0 0 0,0 0-2</inkml:trace>
  <inkml:trace contextRef="#ctx0" brushRef="#br0" timeOffset="3112">1715 223 3,'-2'-1'3,"2"0"-1,0 0 0,-4-1 0,-1 4-1,-3-1 0,2 1 0,0 2 0,0 1 0,-5 2 0,1 4 0,2 0 0,-1 2 1,1-1-1,-2 1-1,1 1 0,3 0 0,4-1 1,-2 3-1,2 0 0,0-1 0,2 0 0,2-1 0,2-2 0,-2 2 0,2 0 0,3-2 0,1 0 0,0-2 0,0 0 0,1-2 0,3-1 0,-2-2 0,3-1-1,-1-1 1,1-3-1,-1 0 1,0 0-2,3-5 1,-3 0 1,1 1-1,-1-3 0,-4-3 0,1 2 0,-1-2 1,-2-2 0,0-1 0,3 0 0,-5-2 0,-2 1 0,0 0 1,-2-1-1,-6 3 1,2-2 0,-5 2 0,5 2-1,-2 0 0,0 1 1,-3 0-1,-1 2 0,-2 1 0,1 1 0,-1 3 0,2-1 0,-1 1 0,1 1 0,2 1 0,1 1 0,1 0 2,0 0-2,4 3-2,2-3 2,2 3-1,0-4 0,0 1 0</inkml:trace>
  <inkml:trace contextRef="#ctx0" brushRef="#br0" timeOffset="3556">2000 215 2,'0'0'3,"-2"0"0,-2-1-1,2 0 0,0 2-1,0-1 1,-2 0-1,4 3 0,-4 1 0,-3-1 0,1 4 0,2 1-1,0 2 2,0 1-2,0 0 1,-1 1 0,1 4 0,2-4-1,0 4 1,0 0-1,2 0 0,2 2 0,2-5 0,0 3 0,3 0 0,-1-2 0,-2-1 0,4-1 0,-4-3 0,5 1 0,-1-2 0,0-3 0,0 1 0,3-3 0,-1 1 0,1-2 0,-3-2 0,0-2 0,0-2 0,-1 2 0,1-4 0,-4-1-1,2-1 1,-2-1-1,-2-2 1,0 1 0,0-3 0,1-1 0,-3 0 0,-3-1 0,3 2 0,-4-2 0,0 2 0,-2-1 0,-2 0 0,-1 1 0,1 1 1,0-1-1,-2 0 0,-1 0 1,3 2-1,-2 0 0,-1 1-1,1 0 0,-5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2:45.87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 92 1,'-4'0'1,"0"-3"1,0 2-1,0-2 0,0 3 1,4 0-1,-4 1 0,1 1 0,3-2-1,-2 1 1,4-4 0,-2 2 0,0 1 0,3 0-1,-3 0 1,0 0-1,0-2 1,2 2 0,0 1-1,0 1 0,0 0 1,-2-2-1,2 1 1,-4-1-1,4 0 0,0-3 0,0 3 0,4 3 0,-2-3 0,3 1 0,-3-1 0,2 0 0,2-1 2,3 2-2,1-1 0,2 0 0,1 0 0,-1 0 1,1 2-1,1-2 0,3 0 1,0 1-1,1-1 0,1-1 0,0 0 0,3 1 0,1-1 0,-2 0 0,2-2 0,0 2 0,2 1 0,-3-2 0,5 1 0,0-2 0,2 2 0,-2 1 0,2-3 0,4 1 0,-1-2 0,3-1 0,2 2 0,2 1 0,-1-1 0,-1 1 0,0 1 0,-3-2 0,-1 3 0,-2-2 0,-4 0 0,0 2 0,4 0 0,-8-1 0,-1-1 0,1 2 0,0 2 0,0-1 0,-2-2 0,1 1 0,1 1 0,-2-1 0,-2 1 0,-1 0 0,1-1 0,2 0 0,0 1 0,-3 0-1,-1 2 1,4-3 0,-3 0 1,-1 1-1,-3 0 0,3 0 0,-2-1 0,-3 1 0,3-2-1,-1 1 1,1 1 1,-3-2-2,3 0 2,-3 3-1,-1-2 0,1 0 0,-1 0 0,-3-1 0,2 0 0,1 1 0,-3-1 0,0 0 0,1 0 0,-3-1 0,-2 2 1,2 0-1,-1 0-1,-1-1 1,-2-1 0,2 1 0,-2 1 0,-2 0 0,3 0 0,-1-1 0,-2 2 0,0-2 0,0 1 0,0-2 0,-2 2 0,0 0 0,0 0 0,0 2 0,0-1 0,-2-1-1,0 2 1,0 0-1,0 0-1,-2-1 1</inkml:trace>
  <inkml:trace contextRef="#ctx0" brushRef="#br0" timeOffset="1263">58 35 2,'5'-2'2,"-1"2"-1,0 0 0,0 1 1,2-1-1,-2-1 0,5 1 0,-1 1 0,0 1 0,2 1 0,3 0 0,1 1 0,3-1-1,1-2 1,5 3 0,0-3-1,4 1 0,0 1 0,2-3 0,4 0 0,4-1 1,4-2 0,3 2-1,-1-2 2,1-1-1,5 2-1,-1 1 1,2-1-1,-3-1 0,-1 1 0,-3-2 0,0 3 0,1-3 0,-3 0 1,-1 2-1,-1-3 0,0 1 0,-2 2 0,1 0 1,-5-1-1,2 1 0,-2 1 0,-4-1 0,4 2 0,-4-2 0,-2 2 0,0 0 0,0 0 0,-5 2 0,3-1 0,2 1 0,-4-1 0,-2 2 0,1-1 0,-1 1 0,0 0 0,-3-2 0,1 1 0,-5 1 0,5-1 0,-5 0 0,1-1 0,-1 2 0,1-1 0,-1-1 0,1 0 0,-1 3 0,-3-3 0,1 0 0,0 0 0,-1 0 0,1-2 0,-1-1 0,-1 2 0,0-1 0,1 0 0,-3-2 0,0 3 0,-2-1 0,1 0 0,-1 1 0,-2 0 0,0-1 0,-2 0 0,0 1 1,0-2-1,0 2 0,-2-1 0,0 1 0,-2-1 0,0 2 0,4-1 0,-2 0 0,0 0 0,0 0 0,0 0 0,0 0 0,0 0 0,0 0 0,0 0 0,0 0 0,0 0 0,0 1 0,-2 1 0,2-2 0,2 0 1,-4 2 0,2-2-1,-2 1 0,2-1 0,-2 0 0,0 0 0,0-1 0,2 1-1,0 0 1,0 0 0,0 0 0,0 0 0,0 0 0,0 0 0,0 0-1,0 2 0,-4-1-1,2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2:53.0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1692 27 1,'4'-2'2,"2"-1"0,-2 1 0,0-2-1,0 2 0,0 0 1,1-1-1,-1 1 0,0 1 0,-4 0 1,2 1 0,-2-1-1,0-1 0,-2 1 1,2 0-1,2 2 0,-4 0-1,2-1 1,-2 0 0,0 4-1,-4-1 0,-5 6 1,-3-1-1,-5 5 0,-2 0 0,-3 3 1,-5 1 0,-4 0-1,-5 3 0,-1 1 0,-2 0 0,-9 1 0,-2-1 0,-1 0 1,-5 2-1,-4-1 0,-3 2 0,-3 0 0,2-1 0,-2-1 1,0 2-1,1-2 0,3-1 0,4 1 0,-2 1 0,4-3 0,0 0 0,5-1 0,1-1 0,2 0 0,3-2 0,3 0 0,5-1 0,4-1 0,4-4 0,2 1 0,2-4 0,6-2 0,7-1 0,1 0-1,7-3 0,0 0 0,2 1 0,2-2-1</inkml:trace>
  <inkml:trace contextRef="#ctx0" brushRef="#br0" timeOffset="438">413 313 2,'2'-1'2,"-2"0"0,3-1 1,-6 2-1,3 0 0,-2 2 0,-2-1-1,0 2 0,0 0 0,-6 2 0,-1 2 0,1 3-1,-2 0 0,-3 3 0,-4 1 2,1 1-2,-5 4 1,2-1 0,1 3-1,-1-2 1,2 1 0,1 1-1,-1-2 0,3 1 0,1 1 0,3-2 0,1-3 0,5 0 1,2-1 0,2 0-1,2 1 0,2-4 0,2 0 0,7-2 0,1 0 0,2-3 0,5-2 0,0 0 0,5-1 0,1-1 0,2-1 0,0-2 0,2 0 0,-2-1 0,0-2 1,0 0-1,0 1 0,-3-4 0,1 3 0,-6-1 0,-1 1 0,1 1-1,-4-1 1,-3 2 0,-4 1-1,1-1 0,-3 2 1,-2-1-1,-2-1-1,0 1 1</inkml:trace>
  <inkml:trace contextRef="#ctx0" brushRef="#br0" timeOffset="1098">1439 37 1,'2'-3'3,"-2"-1"-1,4 1 0,1-1 0,-3 1-1,-2-2 0,2 3 0,-2 1 1,2 0 0,0 1-1,-2 0 0,2 0 0,-2-2-1,0 2 2,2 0-1,-2-1 0,4 1-1,4 0 0,1 0 1,-1 0 0,2 3-1,3-2 0,3-1 0,3 0 0,2 1 0,-1 1 0,3-1 0,4-1 1,0 0-1,-2 0 0,-1 2 0,1-2 0,2-4 0,-2-1 0,-2 5 0,-1 0 0,-1 0 0,0-1 0,-3 0 0,1 0 0,-4 1 0,-3 0 1,-4-4-1,0 1 1,1 2-1,-5 3 0,-2-2 0,0 0 0,-2 0 0,2 0 0,-2 0 0,0 0 0,0 0 0,-2 0 0,2 0 0,0 0 0,0 0 0,0 0 0,0 0 0,0 0 0,0 0 0,0 0 0,0 0 0,0 0 0,0 0 0,0 0 0,0 0 0,0 0 0,0 0 1,0 0-1,0 0 1,0 0-1,0 0 0,0 0 0,0 0 0,0 0 0,0 0 0,0 0 0,0 0 1,0 0-1,0 0 0,0 0 0,0 0 0,0 0 0,0 0 0,-2 1 0,-2 4 0,0 0 0,-5 0 0,1 5 0,-2 4 0,-1 2 0,-1 3 0,-2 0 0,1 1 0,-1 1-1,1 1 1,-1-1 0,-1 0 0,1-1 0,3-2 0,1 1 0,0-3 0,-1-2 0,3 0 0,0 0 0,0-2 0,4-3 0,-3-2 0,5-1 0,-2 1 0,0-3 0,2-1 0,2-2 0,0 1 1,0-1 0,-2 1-1,4-4 7,-2 2-7,0 0-1,0 0 0,0 0 0,0-1 7,2-1-7,-2 1 0,0-2 0,2 0 0,0 2 1,-2-3-1,2 1 0,0-1-2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3:25.28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17 1,'0'5'3,"-2"-1"-1,0 3 0,0 0 0,0 2 0,0 0-1,2 4 1,0 1 0,0 3-1,2-3 0,-2 4 2,0 0-2,2 1 0,-2 0 0,2-1 0,0 0 0,-2-2-1,0 1 1,0 0 0,0-2 0,2 1-1,-2-2 0,0 0 0,0-2 0,0 0-1,-2-1 0,4-2 1,-2-1-1,2 0-1,0-3 0,0 0-1,-2-1 1</inkml:trace>
  <inkml:trace contextRef="#ctx0" brushRef="#br0" timeOffset="262">212 9 3,'2'-3'3,"2"-1"0,-2 2-1,0 2 0,0 0 0,-4 0-1,2 1 1,0 5-1,2 1 0,-2 3 1,2 4-1,-2 0 0,0 3-1,2-1 1,-2 0-1,2 4 1,-2 0-1,2-4 1,-2 3-1,2-1 1,0 1 0,3-2-1,-5 0 0,2-3 0,-2 1 0,0-4 0,4 3 0,-4-3 0,0 0 0,0 0-1,2-2 1,2-1 0,-4-1-1,2 0 0,0-1 0,-4 0-1</inkml:trace>
  <inkml:trace contextRef="#ctx0" brushRef="#br0" timeOffset="588">50 281 2,'-4'-1'2,"2"1"0,2 0 1,0 0-1,2 0 0,-2 0-1,4-1 1,2 0 0,1 0-1,5 1 0,0 0 1,3 0-1,1 0 0,1 1-1,2-1 1,-1 0 0,-1-1-1,-3 1 0,1 0 0,1 1 0,1-3 0,-3 0 0,-1 2 0,-3-1 0,-2 2 0,-1-1 0,1 2 0,-2-2 1,2 0-1,-1 1 1,-3 0-1,0-1 1,-4 0-1,2 0 0,0 2 0,-2-2 0,0 1 0,0-1 0,-2 0 0,2 0 0,0 0 0,0 0 0,-2 0 0,0 0 0,2 0 0,0 0 0,0 0 0,0 0 0,-4 2 0,2 1 0,-3-1-1,-1 2 0,2-1 0,2 0-1,-2-2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3:56.46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 1,'0'0'2,"0"0"0,0-2-1,0 1 1,0 1-1,0 0 1,0 0-2,2 0 1,-2 1 0,2-1 0,-2 1-1,0-2 0,0 0 1,0 1-1,0 0 0,0 0 0,0 0 0,2 1 0,-2-1 1,2 0 0,2 2-1,-2 0 0,2 0 1,0 0 0,1-1 0,1 1-1,2-2 0,0 1 0,1 0 0,1 0 0,2 1 0,1 1 0,-1-3 0,1 0 0,1 0 0,1 1 2,-3 0-2,2 1 0,3 0 0,0 0 0,1 0 0,1-1 0,-1 2 0,-3 0 1,1 0 0,3-1-1,0-2 0,1 1 0,3 0 0,0 0 0,0 2 0,-1-1 0,1 0 0,0 1 1,0-1-1,1 0 0,1 2 0,0-2 0,2 0 0,0 1 0,0 0 0,-2 0 0,-1-1 0,1-2 0,2 2 0,-2 1 0,0-2 0,-3 2 0,3-2 0,-2 1 1,2 0-1,-2 0 0,1-2 0,-3 1 0,2 2 0,-2-3 0,-1 2 0,3 0 0,-2-2 0,-1 1 0,-1 1 0,-3-1 0,5 0 0,-2 0 0,-1 0 1,3-2-1,-2 2 0,1-1 0,-1 1 0,2 1 0,-3-4 0,3 2 0,-13 0 0,5 2 0,-1-1 0,3-1 0,-1 0 0,1 1 0,1-1 0,1-1 0,-1 2 0,17 0 0,-4 1 0,-4-2 1,-2 0-1,-3 2 0,-1-2 0,-2 0 0,1 0 0,-5 1 0,3-1 0,-1 0 0,-1 1 0,3-1 0,-1 0 0,3 2 1,-3-4-1,1 2 0,2 1 0,-1-1 0,3-1-1,-3 0 1,3 2 1,0 0-1,0-2 0,-1 1 0,1-1 0,0 1 0,-1-1-1,3-1 1,-2 2 0,-1-2 0,1 2 0,0 0 0,-5-2 0,5 1 1,-2-2-1,-1 2 0,-1 0 0,-3 0 0,3 0 0,-3-1 0,-1 2 0,1-3 0,1 2 0,-1 0 0,-4-1 0,5 1 0,-1 1 0,1-1 0,-1 0 0,1 1 0,-3-1 0,1 2 0,-1-2 0,0 0 0,-1 1 0,-3 0 0,4 0 0,-1 0 0,-1-1 0,-2 1 0,3 1 0,-3-1 1,0 0-1,1-1 0,-1 1 1,-2 1-1,-2 0 0,0-1 0,0 1 0,1-1 0,-3 0 0,2 1 0,-2 1 0,2 0 0,0-5 0,-2 3 0,2 1 0,-4 1 0,0-2 0,4 1 0,-1-1 0,-1 0 0,-2 0 0,2 1 0,-2-1 0,0 1 0,0-2 0,0 0 0,-2 1 0,4 0 0,-2 0 0,0 0 0,0 0 0,0 0 0,0 0 0,0 0-1,0 0 1,0 0-1,0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3:05.17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 71 1,'-4'-4'3,"2"-1"0,2 1-1,-2-1 0,2-1 0,0 1 0,2 0-1,-2 1 1,0 0-1,0-1 0,2 0 1,0 1-1,0 0 0,0 0 0,0 1 0,0 1 0,1 1 0,-1 0 0,0 0 0,-2 1-1,-2 0 1,2 0-1,0 7 1,2 2-1,-2 1 1,2 4-1,0 3 1,-2 1-1,2 1 0,-2 2 0,0 1 0,0 2 0,0 1 0,0-1 0,0 2-1,0-2 2,0 0-1,0 0 0,0-3 0,-2 0 0,2 2 0,0-3 0,2-2 0,-2-3-1,4 0 1,0-3-1,0 0 0,0-4 0,1-2-1,3-1 0</inkml:trace>
  <inkml:trace contextRef="#ctx0" brushRef="#br0" timeOffset="369">354 146 2,'-2'1'3,"0"1"0,-3 0 0,1 1-1,-2 3 0,2 0-1,0 3 0,2 2 0,-2 2 1,-1 0 0,1 1-1,2 3 0,0-2 0,2 1 0,0 0 0,2 1-1,2-2 0,0 0 1,1 0-1,3-1 1,0-1-1,0 0 0,1-2 0,1-1 0,0-2 1,5-1-1,-1-4 0,-1 1 0,-1-2 0,1-1 0,-1-2 0,0-4 0,-1 2 0,-1-3 0,0 0-1,-3-3 1,-1-3 0,-2 2 0,-2-2 0,2-1 0,-6-2 0,-2-1 0,0 0 0,0-1 0,-3 0 0,-3 1 0,-2-1 0,-3 2 0,1 2 0,-1 1 0,1-1 0,-3 2 1,3 4 0,-1 0-1,1 3 0,-1 0 0,1 2 0,4 2 0,-3 1 0,5 4 0,0-1 0,-1 2 0,5 2-1,0 1 0,4 1 0,2-1-1</inkml:trace>
  <inkml:trace contextRef="#ctx0" brushRef="#br0" timeOffset="771">757 133 4,'-2'-5'4,"0"-1"-1,-2 0 0,2 2-1,-3 1 0,3 1 0,-2 1 1,0 3-2,-4 1 0,0 4 0,-1 3 0,1 2 0,0 2 0,0 1 0,-1 4 0,5 1-1,-2 1 0,2 0 0,-2 1 1,6 1-1,2-1 0,0 0 0,2-3 0,2-1 0,2 1 1,1-3 0,1-1-2,2 1 1,5-5 0,-1-3 0,1-2 1,4-2-1,-5-3 0,3-3-1,-1 0 1,-1-2 0,2-3 0,-5-3 0,1 0 0,-1-2-1,-4 1 1,1-3 0,-3-1 0,-2-2 0,-2 0 0,0-1 0,-4 2 0,-2-1 0,0 0 0,-2 0 0,-2 1 0,0-1 0,-3 1 0,-1 2 1,-2 4 0,-1-1-1,1 2-1,0 2 1,-3 2 0,3 1 0,-3 3 1,3-1-1,1 2 0,1 2 0,2 1 0,0 2 0,1-2-1,3 3 1,2 1-1,0 1 0,4 0-1,2 0 0,2 2 0,5-2 0</inkml:trace>
  <inkml:trace contextRef="#ctx0" brushRef="#br0" timeOffset="1204">1235 107 2,'0'-7'3,"0"0"-1,0 0 0,-2 1 1,-2 0 0,1 1-1,-1 3 0,2-1 1,0 1-2,2 5 0,-6 1 0,2 3 0,-4 3 0,-1 1 0,-1 4 0,2 1-1,1 1 0,1 3 0,-2 0 0,2 1 0,0 2 0,4 0 1,-1-2-1,3-1 0,0 0 0,5-1 0,3 0 0,-2-2 0,4 0 0,5-5 0,1 2 0,1-4 0,0-2 0,1-4 0,1-2 0,1-4-1,1 0 1,0-1 0,-3-2 0,1-2 0,-2-2-1,-1-1 1,-3-2-1,-1-2 1,-4-1 0,-2-1 0,1 1 0,-3-1 0,-2-1 0,-2-3 1,0 2 0,-2 1-1,0 1 0,-5-1 0,-1 2 0,-2 2 1,0 2 0,-1 0 0,-1 3 0,-1 0-1,1 1 1,-3 4-1,3-1 0,-2 3 0,-1 1 0,3 1-1,-3 1 1,5 2-2,0 2-1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3:09.81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223 69 1,'0'-4'2,"0"0"0,2-1-1,0 1 1,-2 0-1,2-2 0,0 1 0,2 1 0,-1-1 0,1 0 0,0 1 0,0 0 0,0 1 0,0-1 0,-2 2 0,-2-2 0,2 3-1,-2 0 2,0 0-1,0 2 0,-2 0-1,0 3 1,2 2 0,0 2-1,-6 1 0,0 3 1,-5 2-1,1-1 0,0 4 0,-1-1 1,-1 2 0,0-1-1,-1 0 0,3 1 0,-3-1 1,3 2-1,0-2 1,-3 2-1,1-2 0,2 1 0,-1-1 0,1 0 0,0-2 0,-1-4 0,3 3 0,0-2 0,-1 0 0,3-4 0,0 0-1,2-1-1,0-3 1,2-1-1</inkml:trace>
  <inkml:trace contextRef="#ctx0" brushRef="#br0" timeOffset="360">62 121 1,'4'3'3,"2"2"0,0 0 0,1 3-1,-3 0 0,4 1 0,2 3 0,1 1-1,-3 1-1,4 0 3,-3 1-2,5 0 0,-4-1 0,5 2 0,-5-1 0,1 0-1,-1 1 1,0 0 0,1 1-1,1-2 0,-6 0 0,7-2 0,-5 0 0,-2-1 1,2-1-1,1 0 0,-3-2 0,0 0 1,-2-2-1,4-1 0,-6-1 0,5-2-1,-3 1 0,2-1 0,2-2-2</inkml:trace>
  <inkml:trace contextRef="#ctx0" brushRef="#br0" timeOffset="676">581 2 1,'-2'-1'3,"2"1"0,0 0-1,0 0 0,0 4 1,-2 0-1,4 4-1,-2 1 0,2 1 0,-2 3 2,2 2-2,0 0 0,2 1 0,-2 2 0,4-1 0,-1 1-1,-1-1 1,0 1-1,0-1 1,2 1-1,-2-2 0,-2 1 0,0-2 0,1-1 0,1 1 1,-2-1-1,2 1 0,0-2 0,-2 1-1,2-2 0,0-3 0,3-1-1,-3-2 0,2 1-1</inkml:trace>
  <inkml:trace contextRef="#ctx0" brushRef="#br0" timeOffset="970">852 66 1,'0'0'3,"0"1"0,-2 3 0,0 1-1,-2 3 0,-3 2 0,3 3-1,0-1 0,0 3 0,2 2 2,0 1-2,2 0 0,0 2 0,0 2 0,2 0 0,0-1-1,2 1 0,2-2 1,0 0 0,5 1-1,3-3 0,-1-1 0,3-1 0,1-2 0,1-1 0,3-3 0,0-3 0,-3-2 0,3-1 0,0-4-1,-1-2 1,-1-4 0,2-3-1,-5-3 1,1-2-1,-5 0 1,1-3 0,-3-2 0,-6 0 0,0-1 0,-4-1 0,0 1 0,-4-1 0,-4 0 0,-2 1 0,-3 2 0,-3-1 0,1 2 1,-4 2 0,3 2 0,-5 0-1,3 2 0,-1 1 1,-2 3-1,5 1 0,3 3 0,3 2-1,-2 1-1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3:13.17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12 315 2,'-2'0'2,"2"0"-1,0-1 1,-2 1-1,0-4 1,0 2-1,0-1 0,0 0 0,2 2 0,0-4 0,0 0-1,2-1 0,2-1 0,-2 2 1,4-1 0,1 0 0,-1 1 0,2-1 0,0 1-1,3 1 2,1 0-1,-2 3-1,3 1 0,-3 0 0,3 2 0,-1 3 0,0 3 0,1 0 1,-3 4-1,2-1-1,-3 5 1,-1 1 0,-2 3 0,-2-5 0,1 3 1,-5 1-2,0 3 1,-5-1 0,1-1 0,-2-3 0,-2 1 0,-3-1 1,-1-1 0,0-2 0,-3-2-1,3 0 1,-3-1-1,1 0 1,-1-3-1,5-2 1,0 0-1,-1-1 0,3 0 1,2-1-1,2-1 0,4-2 0,-2 0 1,2-1-1,4-1 0,0-1 0,4 0 0,2-2 0,5 1 0,1-1 0,3 2 0,2-2 0,-1 1 0,1 0 0,2 0 0,0-1 0,-3 1 0,3 2 0,-4 1 0,-3-1 0,1-1 0,-3 1 0,-3 2 0,-1-1 0,0 2 0,-1-1 0,-3-1 0,2 1 0,-2 1 0,-2-2 0,-2 4 0,3-4 0,-1 0 0,0 2 0,-4-1 0,0 0 0,-2-1 0,2 0-1,0 2 1,0-1-1,-2 0 0,2-1-1,2 0 1,-2-1-1</inkml:trace>
  <inkml:trace contextRef="#ctx0" brushRef="#br0" timeOffset="762">461 364 2,'-6'-5'3,"2"-1"-1,0 1 0,-1-2 0,1 4-1,0 2 1,2 0 0,2 2-1,-4 0 0,4-1 0,-4 5 0,0 2 1,0 2-1,-1 2 0,-1 0-1,0 3 1,4 1-1,-2 4 0,-2 0 1,4 0-1,-1 1 0,3-1 0,0-1 0,0 1 0,5-3 0,1-1 0,2-2 0,0 0 1,1-3-1,3-2-1,0 1 1,5-5 0,-3-1 0,3-3 0,0-3 0,3-1-1,1-1 0,-2-2 0,-5-2 0,0-1 1,-1 0 0,-3-5 0,-1 2 0,-3-3-2,-4-2 2,0 2 0,-4 0 0,0-3 0,-2 1 0,-1-2 0,-3 0 2,4 4-2,-4-1 0,2 2 1,-5 3-1,3 1 0,-2 2 1,-1 3-1,5 1 0,-2-1 1,2 4-1,-1 1 0,3-3-1,2 2 0,0 4 0,4-2-2</inkml:trace>
  <inkml:trace contextRef="#ctx0" brushRef="#br0" timeOffset="1187">784 94 2,'0'-3'3,"-2"1"0,2 1-1,0 1 0,0 0 0,0 0 0,0 5 0,0 3 0,0 2 0,2 4-1,0 3 0,-2 1 0,2 2-1,0 1 1,0 3 0,0 0-1,0-1 0,0 1 0,0 0 1,0 1-1,-2 0 0,2-1 1,-2-2-1,0-3 0,2-2-1,-2-3 1,0-1 1,0-1-1,0-4 1,0-4-1,3 0 0,-3-3 0,0-2 0,2-4 0,2 1 0,0-5-1,4 1 1,0-2 0,3-3 0,-1 0 0,3 0 0,1-1 0,-2-2 0,5 1 0,-3 2 0,1 0 0,1 2 0,1 0 0,0 3 0,-3 1 0,3 0 0,-3 4 0,1 0 0,-3 3 0,2 5 0,-3 0 0,-3-1 0,0 3 0,1 3 0,-5 3 0,0 0 0,-2 0 0,0 1 0,-2 1 0,-2 2 0,-2-1 0,-2 2 0,-1 0 0,-3-1 0,2-3 0,-7 0 1,3 0-1,2 0 0,-3-3 0,1-2 0,-1-2 0,1 0 1,2-2-1,1-2 0,-1-3 0,4 1 0,-3-1 0,5-2 0,0-2-1,0 1 0,2-4 0,4-2 0,4-2-1,-4 0 0,5-2-1</inkml:trace>
  <inkml:trace contextRef="#ctx0" brushRef="#br0" timeOffset="1693">1183 129 2,'-2'2'3,"-2"1"-1,2-1 0,0 1 0,-1 3 1,1 1-1,2 2 0,0 4-1,2 0 0,1 3 1,-1 3-1,0 0 0,2 0 0,-2 1 0,2 0-1,-2 1 1,4 0 0,-2 1 0,1-2-1,-1-4 1,0 1-1,0 0 0,0-1 0,0 1 0,0 0 1,1-2-1,-1-4 0,-2 1 0,4-2 0,-2 1-1,0-2 0,-2-2 0,4-2 0,1 1-1,-1-2 0,-2-1-1</inkml:trace>
  <inkml:trace contextRef="#ctx0" brushRef="#br0" timeOffset="1996">1429 322 3,'-2'1'3,"2"-1"0,0 0-1,0 0 0,0 1 0,0 2-1,2 1 1,0 3 0,-2 1 0,2 3-1,0-2 0,0 2 0,0 3-1,-2-2 1,0 0 0,2-2 0,-2 2 0,0-1-1,2 0 0,1 1 0,-3-3-1,2 2 1,-2-3-1,2 0 0,0-2-1,-2-1 0</inkml:trace>
  <inkml:trace contextRef="#ctx0" brushRef="#br0" timeOffset="2249">1425 201 2,'-2'-6'3,"0"3"0,0-2-1,0 2-1,2-1-1,0 1 0,0-1 0</inkml:trace>
  <inkml:trace contextRef="#ctx0" brushRef="#br0" timeOffset="2416">1605 13 3,'0'1'3,"-2"0"0,0 1-1,4 1 1,-2 1-1,0 2 0,2 2 0,0 3 0,2 1-2,0 2 1,2 2 0,-2 0 0,1 1-1,-1 1 1,0 0-1,-2 0 1,2-1 0,-2 1-1,2 0 1,-2-1-1,3 1 0,-1-2-1,-2 1 1,0 0 0,0 1 0,-2-2-1,0-2 0,2 1 0,-2-3-1,2 0 1,-2 0-2</inkml:trace>
  <inkml:trace contextRef="#ctx0" brushRef="#br0" timeOffset="2690">1563 338 2,'-2'-2'1,"0"1"0,0 1 1,2-1-1,0-1 0,0 2 0,0 0 0,2 0-1,-2-1 0,-2 1 0,4 0 1,-2 0 0,0 0 0,0 0-1,0 0 0,0 0 0,0 0 1,0 0 0,0 0 0,0-1 0,2-1-1,0 1 0,1 2 1,-1-2 0,0-1-1,0 0 1,0 1-1,0 0 0,-2 0 0,2-1 0,-2 2 0,0-1 0,0 1 0,0 0 0,0 0 2,0 0-2,0 0 0,-2 0 0,2 0 1,-2 0-1,0 1 0,0 1 1,0-1-1,-3 1 0,3-2 1,0 2-1,0-3 1,0 2-1,0 1 0,0 0 0,-2 0-1,2-2 0,0-1 0,0 1-2</inkml:trace>
  <inkml:trace contextRef="#ctx0" brushRef="#br0" timeOffset="3481">1321 57 1,'-4'-3'3,"-2"1"-1,-2 0 1,0 1-1,1 1 1,1 1-1,0 2-1,2 1 0,-2 2 0,1 2 0,1 2 1,0 3-2,-2-1 1,2-1 0,0 2-1,2 0 0,0 0 0,2-2 1,0 0 0,2-1-1,2-2 0,0-1 0,2-1 0,2 0 0,1-1 0,1-3 0,2-1 0,-1 0 0,-1-3 0,3 0 0,-3-1 0,0-1 0,1-2 0,-3-2 0,-2 1-1,0-3 1,-2 2 0,-2 0 0,1-1 0,-3 1 0,0 0 0,-5 1 1,-1-2-1,2 4 0,-2-1 0,0 0 0,-1 1 0,1 1 0,0 0 0,0 2 1,-2 1-1,3 0 1,-1 1 0,2 1-1,-2 1-1,2 3 1,-2-1-1,1 1 0,3 1-1,-2 3 0</inkml:trace>
  <inkml:trace contextRef="#ctx0" brushRef="#br0" timeOffset="3906">1400 475 3,'0'0'3,"0"0"-1,0 0 1,0 0-1,0 0 0,0 0 0,2 0 0,2 3 1,0-2-2,5 0 0,-1-1 0,0 1 0,0-3-1,3-3 0,-3-1 0,0 1 0,1-2 0,-1-3 0,-2-2 0,0 0 0,1-4 0,-3-1 0,0-2 0,0-3 0,-2-1 0,0-1 0,2 1 0,-2-1 0,0 1 0,-2 0 0,0 2 0,-2 1 0,2-1 0,-2 4 0,0-1 0,0 3 0,0 0 0,0 1 0,0 1 0,2 2 0,-2 0 0,2 3 0,0 0 0,-2 1 0,2 2 0,0 2 1,0 2 0,0 1-1,-2-1 1,2 2-1,0 3 0,-2 3 0,2 5 0,0 1 0,0 3 0,-2 2 0,2 0 0,0 3 1,0-1-1,0 2 0,0 0 0,0 1 0,0-1 0,2 2 1,0-1-1,0-1 0,2 0 0,0 0 0,0 0 0,-2-3 0,2-2 0,0 3 0,3-6 0,-3-1 0,2 1 0,0 0 0,-2-3 0,3-2 0,-3 0-1,2-1-1,-2-2 0,0 0 0</inkml:trace>
  <inkml:trace contextRef="#ctx0" brushRef="#br0" timeOffset="4372">1406 417 2,'-4'-3'3,"4"0"-1,-2 0 0,2 2 0,2-1 0,0-2-1,2-1 1,5 5-1,1-4 0,2-1 0,5 4 0,-3-4 1,5 3-1,2-2 0,1 3-1,3-3 0,-2 0 0,2-1 0,0 1 0,-1-2 0,3 0 0,-6 2 0,0-2 0,-1-2 0,-3 1 0,-1-2 0,-1 1 0,-1 1 0,1 0 0,-5-1 1,-1 0-1,-3 1 0,2-1 1,-6 4-1,-2 1 1,-2 0 0,-2 0 0,-2 0-1,-3 2 0,3 1 0,-4 1 1,0 1-1,-1-1 0,1 2 0,-1 1 1,3 2-1,0 2 0,4-1 0,0 5 0,4-1 0,0 1 0,4 3 0,0 0 0,2 2 0,2-1 0,-1 0 0,3 0 0,0 2 0,1-2 0,1-1 0,0 0 0,-1 0 0,1-3 0,1 2 0,-1-1 0,-4-4 0,-1 2 0,-3-1 0,0-2-1,0-1 1,-4 0 0,0-1 1,-2-3-1,-2 1 0,0 1 0,-1-4 0,-3 2 0,2-2 0,-4 1 1,-1-1-1,3-2 1,-4-1 0,-1 1-2,1-1 8,1 1-8,1 0 0,-2-1 7,3 0-7,-1 2 0,2-1 0,2 0 1,-1 0-1,3-1-1,-2 1 1,0 1-1,2-1 0,-3 1 0,7 0 0</inkml:trace>
  <inkml:trace contextRef="#ctx0" brushRef="#br0" timeOffset="5174">575 808 1,'-11'0'2,"3"1"0,0 0-1,2-1 1,0 0 0,-1 2 0,3-1 0,0-1 0,4 0-1,-2 0 0,0 0 0,2 0 0,0 0 1,0 0-1,-2 0 0,6 1 0,-2-1 0,4 0-1,5 1 1,5 0-1,1 0 0,10 2 0,2-2 1,6 2 0,6 1 0,5-1 0,5 0 0,7-2-1,8 0 1,5 1-1,11-2 0,-1-1 1,4 1-1,0 0 0,-1 0 0,3-1 0,0 1 0,0-1 0,-2-2 0,-4 2 0,-7 0-1,-6-1 2,-6-1-1,-6 2 0,-8 1 0,-7 0 0,-6-1 0,-8-1 0,-4 1-1,-5 0 1,-1-1 0,-5 0 1,-3 0-1,-3 2 0,-2 0-1,-2-1 0,-4-1 0,2 1 1,-2-2-2,-4 0 0,-2-1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3:20.2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13 567 1,'-2'1'3,"-2"3"-1,4-4 1,-2 1-1,0 0 0,-1 0-1,3 1 1,3-2-1,-1 2 0,4 1 0,0 4 0,2 0 1,9-2-1,6 2 0,1-1 0,10-2 0,7 3 0,4 0 0,7-3 0,6-2-1,6-1 0,6 1 0,9-1 0,6 0 0,6 2 1,6 2-1,0-2 0,-2 1 1,-2-1-1,-4 4 0,-6 0 0,-6 2 0,-11-1 0,-6-1 0,-6 4 0,-7 0 0,-5-2 0,-5-2 0,-4 0 0,-2-3 0,-6 2 0,0-1 0,-5-1 0,-5-1 0,1 2 0,-3-4 0,-5 1 0,0-1 0,0 2 0,-3-2 0,-3 0 0,-2-1 0,2-2 0,-4 2 0,2 0 0,0 0 0,-2 0 0,0-1-1,-3-1-1,-1 0-1</inkml:trace>
  <inkml:trace contextRef="#ctx0" brushRef="#br0" timeOffset="1423">697 114 2,'3'-4'2,"-3"0"0,2 0 0,0 1 0,0-1 0,0 3-1,-2 0 1,0 1-1,2 1 0,-4 2 0,2 3 0,0 5 0,0 2 1,0 0-1,0 5-1,-2 1 0,2 0 1,-2 1 0,0 1-1,2-1 0,0 1 1,0 0-1,0-2 0,-2 0 0,2 0 0,0-1 0,-3-3 0,6 0 0,-1-1 0,-2-1-1,0-1-1,2-3 1,0-1-2</inkml:trace>
  <inkml:trace contextRef="#ctx0" brushRef="#br0" timeOffset="1735">952 20 3,'-2'0'2,"2"-2"0,-4 2 0,2 3 0,0 1 0,-5 7 0,3 3 0,-2 1-1,0 5 0,4 2 0,-2 1 1,-3 0-1,1 3 0,0 1 0,4-1 0,-2 0 0,4 0-1,0-2 1,0 0-1,0-2 0,2 1 0,2-4 0,4 2 0,3-3 0,-3 0 0,2-1 0,3-6 0,1 1 0,3-4-1,-1-1 1,1-2 0,-1-2 0,-1-2-1,-1-2 1,3 0 0,-5-3 0,-1-1 0,-3 0 0,0-3 0,-6-1 0,2-1 0,-4 1 0,-2-2 0,0 2 0,-2 1 0,-4 0 0,-3 0 0,3 1 0,-4 1 0,-3 0 0,5 1 0,-3 1 1,1 0-1,0 1 0,1 2 0,3 1 0,0-1 0,2 1 1,1 1-1,1-1-1,4 1 0,0 0-1,4-1 1</inkml:trace>
  <inkml:trace contextRef="#ctx0" brushRef="#br0" timeOffset="2151">1223 46 2,'0'-3'3,"-2"3"-1,2 1 0,0-1 0,0 0 0,0 3 0,0 7-1,0 5 1,-2 3-2,0 3 1,2 3 0,-2 1 1,2 1-2,0-3 1,2 3 0,-2-2 0,0 1-1,0-3 1,2 0-1,-2-1 0,2-3 0,-2-1 0,4-4 0,-2 0 0,-2-2 0,2-3 0,0-2 0,-2-2 0,2-1 0,0-3 0,0-1 1,2-3-1,1-1 0,3-3 0,0-1 0,-2-3 0,3 0 0,1-1 0,-2 0 0,0 0 0,3 3 0,-1-1 0,1 2-1,1 0 1,-2 2 0,1 0 0,-1 3 0,2 2 0,-1 3 0,1 0 0,-4 3 0,1 0 0,-1 1 0,0 4 0,0 2 0,1-2 0,-3 4 0,0 0 0,0-2 0,-4 2 0,1 1 0,-3-1 0,-3 0 0,1-1 0,0 1 0,-2-1 0,-2-2 0,0 0 0,0-2 0,-1 0 0,3-2 0,-2-1 0,-2-1 0,-1 2 1,1-3-1,0-2 0,0 1 0,1-1 0,-1-1 0,2-1 0,0-2 0,4 0 0,-2-2-1,1 0 0,1-3 0,4 0-1,3-1-1,-1 1 1</inkml:trace>
  <inkml:trace contextRef="#ctx0" brushRef="#br0" timeOffset="2642">1577 342 3,'0'0'3,"0"0"0,2 5-1,-2 5 0,0 1-1,0-1 1,2 0-1,0 2 0,-2-1 0,0-1 0,4 0-1,-2 0 0,2-1 2,0 0-2,0 0 0,3-2 0,-5-1-2,0 0 1</inkml:trace>
  <inkml:trace contextRef="#ctx0" brushRef="#br0" timeOffset="2863">1694 33 1,'0'-4'2,"0"3"0,-2 1-1,2-1 0,2 1-1,-2 0 0</inkml:trace>
  <inkml:trace contextRef="#ctx0" brushRef="#br0" timeOffset="3013">1926 0 3,'0'9'3,"-2"2"0,-2 1-1,2 5 0,0 5 0,-2 0-1,2 1 1,-1 1-1,1 1 0,2-1 1,-2 2-1,0 1 0,2-3 0,2-2-1,-2 1 0,2-2 0,-2 0 1,2 0-1,3-3 0,-3 0 0,0-1 0,2-2 0,0-3 0,0 0-1,0-3 0,0 0 0,-2-4-2</inkml:trace>
  <inkml:trace contextRef="#ctx0" brushRef="#br0" timeOffset="3253">1792 302 3,'2'-1'2,"0"1"0,2-2 0,2 0 0,2 2 0,1 0-1,3 2 0,0 0-1,3-1-1</inkml:trace>
  <inkml:trace contextRef="#ctx0" brushRef="#br0" timeOffset="3773">1796 1177 3,'2'1'3,"-2"-1"-1,2 0 0,-2 1-1,0 1 1,2 3 0,-2 2 0,2 1-1,2 1 0,-2 2-1,0 0 1,-2 2 1,2 1-1,-2-1 0,0 4 0,-2-1-1,2 0 0,0 0 1,-2-1-1,2 0 0,-2 2 0,2-3 0,0 0 0,0-4 0,-2 0 0,2 2 0,0-3 0,0-3 0,0 1-1,2-2 0,2 0 0,0-3 0,-2 0-1,1-2 1,3 1-1,-2-2 1,2-3 0</inkml:trace>
  <inkml:trace contextRef="#ctx0" brushRef="#br0" timeOffset="4042">2005 1185 2,'2'-5'2,"0"0"0,0 2 0,0 2 0,0 0-1,0 1 1,-4-3-1,2 4 0,2 1 0,-2 0 0,-2 5 0,0 1 0,0 0 0,0 2 1,-2 0-2,2 2 0,0-1 1,-1 2 0,-1 2 0,0-2-1,2-1 0,0 2 0,0 1 0,2-4 1,-2 3-1,4-1 0,-2 0 0,0 0 0,2-4 0,0 3 0,0-2 0,0-1 0,0 1 0,0-3 0,3-2-1,-3 2 0,2-1 0,0 0 0,-2-1-2,2-3 2,0 0 0</inkml:trace>
  <inkml:trace contextRef="#ctx0" brushRef="#br0" timeOffset="4339">1895 1406 1,'-2'-4'3,"0"3"-1,2 0 0,0-3 0,0 3 0,0 0-1,0 0 0,2 1 1,2 0-1,-2-1 0,4 0-1,3 1 1,-1 0 0,0 0 1,3-3-1,-1 2 0,2 1-1,-1-1-1,1 0 0,0 0-1,-1-2 1,1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4:26.43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660 86 2,'-10'-8'1,"-1"1"1,-1-4-1,-1 3 0,3 0 1,-2 1-1,1 0 0,1 0 1,2 1-2,-1 2 1,-1 0 0,2 1 0,-2-1 0,1 2 0,-1 1 0,-2 0-1,-1 2 1,-1 0-1,1 1 0,1 2 0,-5 0 0,1 3 0,-1 0 0,-1 0 0,-3 0 0,2 3 0,1 1 0,-1 0 0,2 0 0,3 2 0,0 0 0,-1 2 0,3 2 0,-1 1 0,1 3 2,-1 2-1,3-1-1,0-1 1,1 3-1,-1 0 0,0 1 1,1 0 0,3 0-1,2 1 0,0-1 0,0 2 0,-2 1 0,6 0 0,2 0 0,2 1 0,0 0 0,4 0 0,3 3 0,-1 0 0,2 2 0,5 1 1,-3 1 0,5-1 0,0 0-1,1 1 0,3-4 0,0 1 0,4-2 0,0 1 0,4-2 0,2 0 0,0-1 0,0-3 0,6-2-1,5-2 1,-3 0 1,4-2-1,5-1 0,2-4 0,2-2 0,-3-2 0,1 0 0,0-4 0,-1-3 0,1-3 0,0-1-1,0-2 1,-1-3 0,1 1 1,2-3-1,-5-2 0,3-2 0,-4-2 0,-3-2 0,-1-1 0,-3-2 0,-2-1 0,-4-3 0,-1-3 0,-1-3 0,-2-1-1,-2-3 1,-3-3 0,-3 2 0,-2-6 0,-5-1 0,-1 1 0,-3-2 0,-3 1 0,-7 1 0,-2 3 0,-2-1 0,-5 0 0,-1 1 0,-4 2 0,-3-3 0,-5 3 0,-5-1 0,-6 1 0,-7 1 0,1 1 0,-6-1 1,-5 3-1,-1 1 0,-3 2 0,-4 2 0,2 0 0,-2 4 0,1 0 0,-1 3 0,-4 0 0,-2 4 0,0 3 0,-7 0 0,3 1 0,-2-1 0,4 3 0,-2 4 0,0-1 0,-1 1 0,-1 3 0,0 1 0,0 1 0,-3 4-1,-1 1 1,4 3-1,1 5 0,3 2 0,0 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24:25.22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232 216 1,'-2'3'3,"2"-3"0,-2 2-1,2 0 0,-2-1 1,0 3-1,0 1 0,-2 4 0,0 1 0,-2 4-1,-1 0 0,3 2 0,0 0 0,0-1 0,2 1 0,0-1 0,0 4 0,0-1 0,4 1-1,0-2 0,2 2 1,2-3 0,5 2 0,-1 0-1,2 0 0,1-3 7,1 1-8,1-1 1,-1 0-1,3 0 0,-3 1 0,3-1 7,-1-1-7,-5 0 0,-1 0 7,0-2-1,-1 0-7,-3 0 0,0 0 0,-2-1 1,0-1 6,-4 1-7,2-1 7,-4 0 7,-2-1-3,-2-1-1,2 0-1,-4-1-1,-1 0-7,-3 1 0,2-1 0,1-1 1,1-1 12,-2-2-14,-3 1 8,5-3-16,-2-1 3,-1-1 0,3-4 1,0-1 0,-1-2 0,1-2-1,0-2 1</inkml:trace>
  <inkml:trace contextRef="#ctx0" brushRef="#br0" timeOffset="379">241 313 2,'0'-4'4,"2"-3"-1,0 3-1,0-2 1,0 0-1,2 0-1,2-1 1,3 1 1,1 1-2,0-1 0,3 2-1,-1 3 1,3-1 0,3 1 0,-3 1 0,-1 1-1,1-1 0,3 1 0,-3 0 0,1 0-2,1-1 1,-5 3-1,3-2-1</inkml:trace>
  <inkml:trace contextRef="#ctx0" brushRef="#br0" timeOffset="593">435 32 4,'-12'-5'2,"-1"0"1,-3-1-1,1 0 0,-3 2 0,1 0 0,-1 3 0,1 1-1,-2 2 1,-1 2-1,1 4 0,-4 1 0,1 4 0,-1 5-1,0 1 1,0 3 0,1 4 0,3 5 0,-2 3-1,3 3 0,1 5 1,5 1 0,-1 3-1,5 1 0,4 1 0,2-2 0,2 0 0,4-3 0,2 0 1,7-2-1,1-2 0,3-4 0,3-2 1,1-2-2,4-1 1,2-4 0,2-3 0,0-3 0,6-5 0,-2-2-1,4-5 1,0-6 0,5-3 0,-1-6 0,-4-2 0,1-4 0,-1-3 0,0-4 0,-2-2 0,-2-3-1,-2 1 1,-4-2 0,-4-3 0,-2-2 0,-3-3 0,-1-4 0,-1 1 0,-3-6 0,-3-4 0,0-5 0,-3-2 0,-1 0 0,-2 1 0,-4 6 1,-2 4-1,-6 3 0,-3 6 1,-5 4-1,-3 6 1,-4 4 6,-6 4-7,-2 3 0,-2 3-1,-6 4 0,0 2 1,-3 4 0,-1 1-1,-3 4 1,5 3-1,-5 1 0,3 3 0,2 3-2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3:59.93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1516 244 2,'4'-21'2,"2"0"-1,0-1 1,-1-3 0,-1 2 0,-6 1 0,0 1-1,-3 2 0,1 3 0,-2 3 0,0 0 0,-4 3-1,-5 3 1,-3 2 0,-3 5-1,-6 2 0,2 4 2,-4 7-2,-2 2 1,0 4-1,-2 4 0,2 4 0,2 3 0,0 5 1,2 2-1,4 3 0,1 4 0,5 4 0,7 3 0,6 4 0,6 0 0,6 1 0,6 1 0,7-2 1,0 1-1,2-1 0,1 0 0,1 1 0,-2 1 0,0 2 0,-5 2 0,-1-2 1,-7 2-1,-1-1 0,-7-2 0,-7 0 0,-1-3 0,-6-2 0,-3-3 0,-3-1 0,-3-1 0,0 0 0,-1-4 0,-7-3 0,0-1 0,-4-4 0,2-3 0,-9-3 0,1-5 0,-4-3 0,1-3 0,-1-2 0,-1-6 1,3-1-1,0-3 1,3-4 0,3-2-1,4 0 0,4-1 0,7 0 0,3-1 1,5 0-1,3 1 0,3-1 0,6 0 0,0 1 0,6 0 1,3 1-1,3 4 0,5 2 0,5 2 0,3 2 0,0 5 0,4 3 0,0 2 0,0 3 0,2 0 0,0 3 0,-2 2 0,0 1 0,0 5 0,-2 3 0,-2 3 0,-1 7 0,-7 2 0,1 3 0,-5 3 0,-1 2 0,-5 1 0,-7 1 0,-3 0 0,-3 2 0,-4 3 0,0-2 0,-7 2 0,3-1 0,-5 0 0,0-3 0,-3-2 1,-5-1-1,-2-2 1,2-3-1,-4-2 0,0 0 1,-2 3-1,-2-1 7,-5 1-1,-1-1-7,-1 1 6,-1-1 0,0-1-7,1-2 0,1 0 0,-3-2 20,7-2-15,-4 0 5,6 0-1,4-2 0,0 0-8,4 0 1,-2 0 6,4 2-1,0-2 7,7-1-22,-1-4 8,4 0 7,5-2-1,0-3-1,2-2 6,1 0-1,3-2-1,0-2-13,2-3 1,4 0 6,0-3 7,2 0-1,2-6 6,3 1-22,-3-1 15,2-6-8,-2 1 13,5-3-8,-1-1 6,5-1-1,3-2-1,3 0 0,0-3-1,1 0-1,3 0-1,0-1 0,-2-2 5,-1 0-7,1 1 7,2-1-8,2 2 0,-2-1 6,-3-1-7,3 1 6,-4-2-7,-2 3 13,-9-1-27,-2 0 21,3 1-7,-3-1 6,2 1-7,-4-1-12,3 1 14,-3 0 13,0-1-14,-2 1 6,0-2-7,-2 4 13,3-2-8,-3 0-6,-2 1 6,2 0-6,-2 0 6,0 1-13,0 1 8,0 0 0,-2 1-12,2-1 8,-2 2-7,2-2-3,-3 1 8,1 2-13,0-3 3,-4 9 1,2-3 3,-4-1 1,1-2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4:34.8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1,'0'0'2,"0"0"0,0 0-1,0 0 0,0 0 0,0 0 0,0 0 0,0 0 0,0 0 0,0 0 0,0 0 0,0 0 0,0 0-1,0 0 0,0 0 0,0 0 0,0 0 1,0 0-1,0 0 0,0 0 0,0 0-1,0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4:35.8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68 1 2,'0'0'1,"0"0"1,0 0-1,0 0 0,-2 0 0,2 0 0,-2 0 0,-2-1 0,0 1 0,0-1 0,0 1 0,0 0 0,-1 0-1,1 0 0,0 0 0,-2 0 0,2 0 0,0 0 0,0 0 0,2 0 0,-3 0 0,3 0 1,0 0-1,0 0 1,2 0 0,0 0-1,2 1 0,0-1 1,5 1-1,1 1 1,4 1 1,7-1-2,-1 0 0,7 1 1,4 1 0,4 0-1,5-1 0,3 1 0,2 0 0,9 1 1,2-1-1,4-1 1,4 1-1,2-1 0,2 1 0,4-1 0,5-2 0,3 3 0,1-2 0,0 0 1,-1 3-1,3-3 1,-3 2-1,3-1 0,-2 0 0,1-1 1,1 0-1,-4 2 0,-1-1 0,-1 0 0,-5-2 1,-2 1-1,-4-1 0,-2 2 0,-2-5 0,-4 2 0,-4-1 0,-3 0 0,-1-2 0,-4 0 0,-3 1 0,-4-2 0,-2 0 0,-2 1 0,-2-1 0,-4 0 0,-2 0 0,-2 0 0,0 1 0,-7-1 0,1 2 0,-3-3 0,-4 2 0,1-1 0,-5 1 0,0-1 0,-4 2 0,0 0-1,0-1 1,-2 1-1,-2 0 2,0 0-1,-2 0 0,2 2 0,-4 0 0,2 0 0,0 0-1,-1 1 1,1 0 0,0 1 1,-2-1-1,2 0 0,-2 0 0,2 1 0,-1 2 0,-1-2 0,0 1 0,0-1-1,0 1-1,-1 0 0,1-1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6:19.5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 59 1,'-2'0'2,"0"-1"-1,-2 0 0,4 0-1,-2 1 1,0-1 0,2 2 0,0-1 0,0 0 0,0 0-1,0 0 0,0 0 0,0 0 0,0 0 0,0 0 0,0 0 1,0 0 0,0 0 0,0 0-1,0 1 0,2 0 0,0-1 1,0 0-1,0 0 0,0 0 1,0 0 0,4-2-1,1 1 0,3 0 1,0 0 0,7-3-1,-1 1 0,7-2 1,2 1 0,2 0-1,0 0 0,0 1 0,1-1 0,1 3 0,0-1 2,2 1-2,3-1 1,-1 2-1,0-1 0,2 0 0,0 0 1,0 0-1,-2 0 0,-4-1-1,2 0 2,-2 1-1,-2 1-1,-2 0 1,-4-1 0,-3 1 0,-1-1 0,-3 0 0,-1 1 0,-3-2 0,-2 2 0,-2 0 0,1 0 0,-5 0 1,0-1-1,0 1 0,-2 1-1,0-1 0,0 0 1,-2 2-2,-2-1 2,2 1-1,-5-1 0,1 1 0,0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6:21.8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 49 1,'-2'0'2,"0"0"0,0-1-1,-3 1 1,3-1 0,0 1-1,0-1 0,2-1 0,-2 2 0,2 0 0,0 0-1,0 0 1,0 0 0,0 0-1,0 0 0,0 0 1,0 0-1,0 0 0,0 0 0,0 0 0,0 0 0,-2 2 0,4-1 0,-2-1 0,0 1 0,2 0 0,-2 1 0,2 1 0,0-2-1,3 0 2,-1 1-1,0-1-1,2 2 1,0-1 1,2-1-1,1 0 1,-1 1-1,4-1 0,1-1 0,1-1 1,3-1-1,1 0 0,1 0 0,0-1 0,1 1 0,3-1 0,0 0 0,0 1 0,-3 0 0,3-2 0,0 1 0,0 0 0,-3 0 0,3 1 2,-2-1-2,-3 1 1,1-2-1,0 3 0,-3-1 1,-1 0-2,1 0 1,-3 0 0,-1 1-1,0 0 1,-3 0 0,1-1 0,-4 1 0,0 0 0,1 1 1,-1 0-1,-2 0 0,0 0 0,-2 0 0,0 0 1,0 0-1,0 0-1,2 0 1,-1-1 0,-1 0 1,0 1-1,2 0 0,-2 0 0,2 0-1,-2 0 1,0 0 0,0 0 0,0 0-1,0 0 1,0 0 0,0 0 0,1 0 0,-1 0 0,0 0 1,-2 0-1,2 0 1,-2 0-1,2 0 0,-2-1-1,0 1 1,2 0 0,-2 0 0,2 0 0,-2 0 1,0 0-1,0 0 0,2-2 0,-2 2-1,0-1 0,0 1-2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7:48.27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1602 1,'0'0'2,"0"-1"0,0-2 0,0 1-1,-2 0 0,2-2 1,0 2 0,0 0-1,0-1 0,0 1 0,0 0 0,0-1-1,0 2 1,0 0-1,0 1 1,0-1-1,0 0 0,0 1 1,0-1-1,0 1 0,0 0 0,0 0 0,0 0 2,0 0-2,0 0 0,0 0 0,0 0 0,0 0 1,0 0-1,2 0 0,4-2 1,0 1-1,4 0 0,3-1 0,-1-1 0,5 0 0,1-2 0,26-2 0,-1 1 0,1 1 0,-1-2 0,-20 3 0,4 1 0,4-2 0,0 0 0,4 1 0,0 0 0,0 1 0,3-2 0,-3 2 0,0-2 0,-2 2 0,-2-2 0,-2 0 0,0 2 0,-2-1 0,-4 2-1,-1 0 2,-3-1-1,-2 1 1,-3 2-1,0-1 0,-3-3 0,-1 3 0,0 0 0,1 1 0,-5-1 0,-2 0 0,2 1 0,-1 0 0,-1 0 0,4 0-1,-4 1 0,2 1 0,-2 2-2</inkml:trace>
  <inkml:trace contextRef="#ctx0" brushRef="#br0" timeOffset="922">1739 1787 1,'0'0'2,"0"0"0,2 0 0,-2 0-1,6 0 0,-1 0 1,1 0-1,2-2 0,4 2 0,5-2-1,4 0 1,3 0 0,5-3 0,-12 4 0,6-1-1,2-1 1,6 0 0,4-1-1,41-3 0,-1 1 0,1 0 2,-36 3-2,3-1 0,2-1 1,5 1-1,2 1 0,-1-1 1,3 1-1,0-1-1,0 1 1,51-3 0,-14 4 0,-12-2 1,-7 2-1,-39 2 0,0 0 0,1-1 0,1 1 0,0 0 0,0 0 0,0 1 0,0-1 0,-2 1 0,1 1 0,-3 0 0,0-1 0,-2 1 0,-3-1 0,-1 2 0,0-2 0,-4 1 0,-3 0 0,1 1 0,-5-1 0,1 0-1,-3 0 2,1-1-1,-5 0 0,0 0 0,1 0 0,-3 0 0,-2-1 0,2 2 0,-2-1 0,-2 0 0,2-1 0,-1 1 0,-1-1 0,-2 0 0,2 0 0,2 0 0,-4 0 0,2 0 0,0 0 0,-2 0 0,2 0 0,-2 0 0,0 0 0,0 0 0,2 0 0,-2 0 0,0 0 0,0 0 0,0 0 0,0 0 0,0-1-1,-2 1 0</inkml:trace>
  <inkml:trace contextRef="#ctx0" brushRef="#br0" timeOffset="61882">3230 167 1,'0'0'2,"0"0"-1,0 0 1,0 0-1,0-1 0,0 0 0,2-1-1,0 0 1,1 0 0,-1-1 0,0-1 0,0 1 0,0 0 0,2 0-1,-2-1 0,2-1 0,0 2 1,0-1 0,3 1 0,1-2 0,0-1-1,3 1 0,-1 0 1,4-2-1,1 0 0,1 0 0,5 0 0,0 0 0,-1-1 0,5 0 2,2 1-1,0 0-1,2 1 0,4-1 0,2 1 1,2 0-1,5 2 0,1 0 0,3 1 0,1 0 0,-1 3 0,3 0 0,-1 3 0,2-1-1,-3 3 2,5 2-1,-4 0 0,1 1 0,-1 0 0,-1 2 0,1 1 0,-3 1 0,-1 0 0,-1 0 0,-3 2 0,-1 0 0,-4 0 0,2 0 0,-4 1 0,-2-2 0,-4 1 0,0-3 0,0 2 0,-4-2 0,-3-1 0,-1 0 0,0-1 0,-5-1 0,1-1 0,-3-1 0,-2-1 0,1 1 0,-1-2 0,-2 0 0,-1-1 0,-1-1-1,0-1-2</inkml:trace>
  <inkml:trace contextRef="#ctx0" brushRef="#br0" timeOffset="62994">4717 482 2,'0'0'1,"0"0"1,2 0 0,-2 1-1,5 2 1,1-1-1,0 0 0,2 1 0,3-1 0,-1 0 0,2 1-1,3-1 0,-1 1 1,1 0 0,1-1 0,3 1-1,0 0 0,-1-2 0,1 1 1,2 1 0,-1-1-1,1-2 0,0 1 2,-1 0-2,1-1 0,-2 1 1,-1 1-1,-1-2 1,-3 0-1,1 0 0,-3-2 0,0 2 0,-1-1 0,-5 0 0,0 0 0,0-3 0,-1 1 0,-1-1 1,-2-1 0,0-2-1,-2 0 0,-2-1 0,-4-2 0,1 0 0,-1-2 0,-2-1 1,0-1 0,-1-1 0,-1 0-1,2-2 0,-5 0-1,3 1 1,0-2 0,-1 1 1,-1 1 0,2 1-1,-1 1 0,1 0 0,0 0 0,-1 0 0,1 2 0,2 1 0,-1 0 0,-1 1 0,2 1 1,-1 2-1,3-2 0,-2 2 0,2 1 0,0 0 0,1 1 0,-1 0 0,2 2 0,2-1 0,-2 2 0,0-1 0,2 0 0,0 2 0,0 0 0,2-1 0,-3 0 0,1 1 0,2-1 0,0 2 0,-2-1 0,2 1 0,0-1-1,-2 1 0,2-3 0,0 3-1,-2-1 1,2 1-1</inkml:trace>
  <inkml:trace contextRef="#ctx0" brushRef="#br0" timeOffset="64492">4897 199 1,'0'-2'1,"2"0"0,0-2 1,1 1-1,-1-1 0,0 0 0,0 0 0,0 2 0,0-2 0,0 0 0,0 0 0,0 2 0,0-2 0,0 2-1,0 0 0,0-1 1,0 0 0,1 1 0,-3-2 0,0 3-1,2-1 0,-2-1 1,0 1-1,0 1 0,2 0 0,-2-2 0,0 2 0,0 1 2,0 0-2,0 0 0,0 1 1,0 1 0,-2-1-1,2 2 0,-2 3 0,-1 1 0,1 2 0,0 3 0,0 1 0,-2 0 0,0 2 1,0 1 0,0 1-1,0 1 0,-3-1 0,3 1 0,0-1 0,0-1 0,0 2 0,0-2 0,0 0 0,-1-2 0,1 1 0,0-1 0,0-2 0,0 0 0,2-2 0,-2-1 0,0 1 0,-1-2 0,3-1 0,0-1 1,0 0-1,0-2 0,0 1 0,2-3 1,-2 2-1,0-2 0,2 0 1,-2-1-1,2 1 0,-2-2-1,2 0 1,-2 0-1,2 0 0,-2 0 0,0-2-1,-1 2-1,1 0 2</inkml:trace>
  <inkml:trace contextRef="#ctx0" brushRef="#br0" timeOffset="65528">4784 502 1,'0'0'1,"0"0"1,0 0-1,0 0 0,0 0 0,0 0 0,0 0 0,0 0 0,0 0 0,0 0-1,0 0 1,0 0 0,0 0 0,0 0 0,0 0-1,0 0 1,0 0-1,0 0 1,0 0 0,0 0-1,0 0 1,0-1 0,2-2-1,2 0 0,0-1 0,0 2 0,0-3 2,-2 2-2,2-2 1,1 1-1,-1-1 1,0-1-1,2 1 0,-2 1 0,-2-2 0,2 1 0,1 1 0,-1-1 1,-2-1-1,2 2 0,-2-2 0,2 1 0,-2 0 0,0 1 0,2-1 1,-2 1-1,0-2 0,1 1 0,-1 0 0,0 1 0,0-1 0,0 0 0,-2 1 0,2-1 0,0 1 0,0-1 0,-2 0 0,2 1 0,-2-1 0,2 1 0,0 0 0,0 0 0,0 0 0,-2-1 0,2 0 0,3 1 0,-3-1 0,0 0 0,0 1 0,-2-2 0,2 2 0,0 0 0,0-1 0,-2 2 0,2-2 0,-2 1 0,2 1 0,-2-1 0,0 2 0,2-1 0,-2-1 0,0 2 0,0 0 0,0 0 0,0-1 0,2 1 0,-2-2 0,0 3 1,2-1-1,-2 0 0,0 1 0,2-1 0,-2 0 0,0 0 0,0 2 1,2-1-1,-2-1 0,0 0 1,0 2-1,0-3 0,0 2 0,0-1 0,0 1 0,3 1 0,-3 0 0,0 0 0,0-2 0,0 1 0,0 0 0,0 1 0,0 0 0,0 0 0,2 0-1,-2 0 2,0 0-1,0 0 0,0 0 0,0 1 0,0-1 0,0-1 0,0 1 0,0-1 0,0 1-1,0 0 1,-2 0 0,2 0 0,0 0 0,0 0 0,0 0 0,0 0 1,0 0-1,0 0 0,0 0-1,0 0 1,0-1 0,0 1 0,0 0 0,0 0 0,0 0 0,0 0 0,0 0 0,0 0 0,0 0 0,2-4 1,-2 3-2,0 0 1,2-1 0,-2 1 0,0-1 0,0 1 0,0 0 0,0 0-1,0 0 0,0 0 0,0 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8:14.16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3452 2,'6'9'1,"0"2"0,2-1 0,3 3 0,-1 0 0,2 0 0,3-1 0,-1 2-1,3 0 0,1 1 0,3 2 0,0 0 1,4-1-1,-1 2 0,5-2 0,0 0 0,2 2 0,2-3 0,1 1 0,3-1 0,-2 0 0,4-1 0,1 0 0,1 0 0,2-2 0</inkml:trace>
  <inkml:trace contextRef="#ctx0" brushRef="#br0" timeOffset="1275">1439 3055 1,'13'-1'1,"13"0"0,1-1 0,-4-1 0,0 2 0,-11 0 0,1 0 0,1 0-1,3 0 1,-1 1 0,3-2-1,-1 1 0,1 0 0,0 0 1,-1 0-1,3 0 0,-2-1 0,-1 1 0,3 0 0,-3-1 0,3-1 0,-2 3 0,1-2 1,1 1 0,0 0-1,-1-3 0,1 3 0,0-2 0,0-1 0,-1 2 0,-1-2 0,2 1 0,-1-1 0,1 1 1,20-2-1,-4-1 0,-6 4 0,-2-1 0,-2-2 0,-2 3 0,-2-1 0,-13 3 0,1 1 0,-1 1 0,2-1 0,-1 0 0,-1 1 1,-2-1-1,1 1 0,-1-1 0,-2 0-1,-2 1 0,0 1 0</inkml:trace>
  <inkml:trace contextRef="#ctx0" brushRef="#br0" timeOffset="2301">366 3172 2,'14'-5'1,"1"0"0,-1 1 0,3-2-1,-1 1 1,1-1 0,1 2 0,-1-2-1,2 1 1,-1 1 0,3-1-1,-3 0 1,3 1-1,-2 1 0,1 0 0,-1-1 1,0 2 0,1-1-2,3-1 1,0 1 0,0-1 0,1 1 0,-1 0 0,4 0 0,-2 0 0,0 1 0,2 1 0,-5-1 1,3-1-1,0 1 0,0 0 0,0 1 0,-3 1 0,3-2 0,-2 1 0,0 1 0,-1 0 0,1-2 0,2 1 0,-4 1 0,3 0 0,-1 0 0,0 1 0,2-1 0,0-1 0,-1 1 0,26 0 0,-4-1 0,-3 1 0,-4 0 0,-22-2 0,6 4 0,-3-2 0,3 0 0,-2 1 0,4-1 0,-1 1 0,-1 0 0,2-1-1,0 0 2,0 1 0,1-1-1,-1 0 0,0 0 0,0 0 0,-2 0 0,1 0 0,1 0 0,0-1 0,-2 0 0,2 0 0,0 1 0,22 0 0,-6 1 0,-3-1 0,-3 0 0,0-1 0,-2 1 0,0-1 0,-16 1 0,-1 0 1,1 0-1,4-2 0,-3 2 0,3 0 0,-1-1 0,1 1 0,2-1 0,0 0 0,-3 1 0,3 0 0,-2 1 0,2-1 0,-3 0 0,3 1 0,0 0 0,-3 1 0,1-1 0,2 0 0,22 1 0,-5 1 0,-3-1 0,-6 0 0,0-1 0,2 0 0,-2-1 0,0 2 0,-2-2 0,0 2 0,-2-1 0,-2 1 0,-1 0 0,1-2 0,-14 1 0,1-1 0,0 0 0,3 0 0,-3 0 0,3 0 0,-1 1 0,1 0 0,1-1 0,1-1 0,2 1 0,-3-1 0,3 1 0,-1 0 0,1 0 0,20-3 0,-2 3 0,-6 0 0,-2 2 0,0-2 0,-2 0 0,2 0 0,-2 0 0,0 2 0,-4 0 0,4-1 0,-3 1 0,-1-2 0,0 3 0,0-1 0,-3 1 0,-1-1 0,0 0 0,-1 0 0,1-1 0,-1 1 0,1-1 0,0 2 0,-1-1 0,1 1 0,-3 0 0,1 0 0,2 0 0,-3 0 0,-1 2 0,-1-1 0,1 0 0,-3-1 0,0 1 0,1 0 0,-3 0 0,-2 1 0,3-2 0,-3 2 0,0-1 0,3 1 0,-3 2 0,-2-2 0,2 0 0,1 1 0,-3 1 0,2 0 0,0 1 0,-3 2 0,3-2 0,-2 1 0,0 2 0,0-2 0,-1 0 0,3 2 0,-4 0 0,2-1 0,0 0 0,-1 2 0,-1-1 0,0 1 0,2 0 0,-2-2 0,0 2 0,0-2 0,1 1 0,1-1 0,-2 2 0,-2-2 0,2 1 0,-2-1 0,2 1 0,-2-2 0,0 1 0,-2 1 0,0-1 0,0 0 0,0 0 0,-2-2 0,2 4 0,0-1 0,0-1 0,0-1 1,-4 1-1,0 0 0,2-1 0,0-1 0,-2 2 0,4-1 0,-4 0 1,-2-2-1,3 1 0,-1-2 0,0 1 1,0 1-1,0-1 0,0 1 0,-2 0 0,1 1 0,-1-2 0,0 0 0,0 0 0,-2-1-1,-1 1 1,-1 0 0,0 0 0,1-1 0,-1 1 1,0 0-1,-3-1 0,3 1 0,-3-1 0,3 1 1,-2-1-1,-3-1 0,3 0 0,-1 1 0,3-1 1,-2-1-1,-1 2 0,-1 0 0,1-2 0,1 1 0,0 0 0,-1-2 0,1 1 0,-1-1 0,1 1 0,-3-1 0,5 2 0,-2-3 0,-1 1 2,1-1-2,-3 1-2,1 0 2,-1-1 0,1-1 0,2 1 0,-3 1 0,3 0 0,-3-2 0,1 2 2,1-1-2,-1 0 1,-3 0-1,3-1 0,-1-1 1,-3 1-2,3 0 2,1 1-1,-5 0 0,3-1 0,-1 0 0,0-1 0,1 0 0,-3 1 0,-1 0 0,1-1 0,0 0 0,9 0 0,-2 0 0,-1 0 0,-1 0 0,-1 0 0,1 0 0,-5 1 0,1-1 0,-1 2 0,0-2 0,-1 0 0,1 0 0,-20 0 0,2 2 0,5-1 0,1 0 0,3-1 0,-4 0 0,4 0 0,-1 0 0,0 0 0,0 0 0,0 0 0,4 1 0,-4-1 1,0-1 0,15 0-1,-1 1 0,-4-1 0,1 1 0,-3-1 0,0 0 0,-1-1 0,-1 1 0,0-1 0,-2 1 0,1 0 0,1-1 0,-4 1 0,0 0 0,-25 0 0,5 1 0,5 0 0,1-1 0,4 1 0,4 0 0,0 1 0,2 0 0,0 0 0,4 0 0,14 1 0,-1-1 0,-1 0 0,-1 1 0,-1-1 0,1 2 0,-1-2 0,1 1 0,1-1 0,-1 2 0,-1-1 0,0 0 0,1-1 0,1 3 0,-1-2 0,-1 1 1,3-1-1,-3 1 0,3 0 0,-3-1 0,3 0 0,-3 1-1,3 0 2,-1 0-1,1-1 1,-1 0-1,-1 2 0,1-2 0,-14 3 0,0-1-1,5 0 1,1-1 0,4 1 0,-1-1 0,-1 1 0,0-2 0,3 0 0,-3 1-1,0-1 1,3 2 0,7-3 0,-1-1 0,-1 1 0,-1 0 0,2-1 0,-3 1 0,-1 0 0,1 2 1,-4-2-1,3 0 1,-1 0-1,-1 0 0,-1 1 1,0-2-1,1 1 0,-3-1 0,3 1 0,-1 1 0,-2-1 0,3-1 0,-1 2 0,0-2 0,-1 1 0,1 0 0,1-1-1,-1 1 1,0-1 0,-18 1 0,4 0 0,4 0 0,6 1 0,3-2 1,-3 0-1,4-2-1,5 1 1,-1 1 1,7 0-1,-2-1 0,1 0 0,-1 1 0,0-1 0,1 0 0,-1-2 0,0 2-1,-1-1 2,1 0-1,2-1 0,-3 2 0,1-1 0,0-2 0,-1 1 0,1 0 0,0 0 0,-1-1 0,1 1 0,0-1 0,-1 2-1,1-1 1,0-2 1,-3 2-1,3-1 0,0 1 0,-3-1 0,3 2 0,-1-2 0,-1 1 0,2 0 0,-1 0 0,1-1 0,0 2 0,-1-1 0,3 0 0,-2 1-1,-1 0 2,1-1-1,0 1 0,1 0-1,1-1 1,-2 1 0,0 0 0,-1-2 1,3 2-1,-2 0 0,1-1 0,-1 0 0,2 0 0,-1 0 0,-1-1 0,2 2 0,-1-1 0,3-2 0,-2 1 0,2 1-1,0-1 2,-3 1-1,5 0 0,-2-2-1,0 0 2,2 2-1,0-1 0,-1 1 0,3-1 0,-2 0 0,0 0 0,0-1-1,0 2 2,2-1-1,-2-4-1,-3 0 1,1 1 0,2 0 0,0-1 1,2 1-1,-2-1 0,0 0 0,4 2 0,-3-2 0,1 0 0,0 0 0,-2 1 0,2-3 0,2 2-1,2-2 1,0 0 0,0 1 0,0-1 0,0 2 0,-2-1 1,3 1-1,-3 0 0,-3 0 0,3 1 0,0 0 0,3 0 0,-3-2 0,2 2 0,-2-3 0,0 3 0,0 0 0,0-2 0,2 0 0,-2 1 0,2 0 0,0-2 0,-2 3 0,0 0 0,2-2-1,-2 1 1,2 1 0,0-2 0,-2 0 1,2 2-1,2 1 0,-2-4 0,0 1 0,-2 0 0,2-1-1,-4 2 2,2-1-1,2 0 0,-2 0 0,0 1 0,0 1 0,-2-1 0,2 1 0,0 1 0,2-1 0,-4 2-1,0 0 1,4 0 1,0 1-1,-4-1 0,4-1 0,0 2 0,-4-1 0,4-1 0,1 3 0,-1-1 0,2-2 0,-2-1-1,-2 1 2,4 1-1,0-1 0,-2 3-1,0 0 0,0 0 2,0 0-1,3 0 0,-1-1 0,0 0 0,0-1 0,2 0 1,0 1-1,3-1 0,-3 0 0,4-1 0,-2 2 0,1-2-1,-1 1 1,2 0 0,-1 0 0,-1-1 0,2 1 0,-2 1 0,1-1 0,-1 0 0,0 1 1,1-1-1,-1 1 0,2 0 0,-2 1 0,1 0 0,-1 0 0,0-1 0,3 2-1,-3-2 1,2 3 0,-1-1 0,1 0 0,-2 0 0,2 2 0,1-1-1,-1 1 0,0 0-1</inkml:trace>
  <inkml:trace contextRef="#ctx0" brushRef="#br0" timeOffset="42974">4819 0 2,'2'2'3,"0"0"-1,0 1-1,2 2 1,0 1-1,0 3 1,0 2-1,1 1 1,-1 2-1,0 1 0,2 4 0,-2 1 0,0 2 1,3 2-1,-3 1 0,-2 0 0,2 1-1,0 1 1,0-1-1,-2 0 0,0 1 0,0-3 0,0 1-1,-2-2-1,2 0-1</inkml:trace>
  <inkml:trace contextRef="#ctx0" brushRef="#br0" timeOffset="43211">4972 288 3,'-4'-11'3,"-1"0"0,1-1-1,0-1 0,2 1 0,0-1 0,0 0 0,2-1-1,2 0 1,2 1-1,0 0 0,3 0-1,1 2 1,2-1 0,0 1-1,17-10 1,0 4-2,0 5 1,-2 1 0,-2 3 1,-11 6-1,1-1 0,-1 2-1,2 1 1,-1 1 0,1 2 0,-3 1 0,1 2 0,-2 1 0,-1 2 0,-3 3 0,-2 0 0,0 0 0,-4 4 0,0 0 0,-2 1 0,-2 2 0,-2-2 0,-9 18 0,1-6 0,-3-2 0,7-5 0,-3-2 0,1-5 0,4-2 0,4-3 0,-3 1 0,3-4 0,2-1 0,2-2 0,2 1 0,5-2 0,-3 1 0,4-2 0,2 2 0,3-2 0,1 0 0,-1 1 0,3 0 0,1-2 0,-11 0 0,4 2 0,1-2 0,-1 2 0,0 1 0,1 1 0,-1-1-1,0 2 1,1-1 0,-5 2 0,2-2 0,-4 4 0,0-2 0,-2 0 0,0-1 0,-4 1 1,-2 0-1,-2 0 0,0-1 0,-2 0 0,-3 0 1,-1-1-1,-9 4 0,-2-3 0,3-2 0,3-1 0,3-1 0,3-1 0,3-2-1,2-1 0,2-3 0,4-1-1</inkml:trace>
  <inkml:trace contextRef="#ctx0" brushRef="#br0" timeOffset="43761">5718 48 1,'0'-3'4,"2"0"-1,-2 2-1,0 0 0,0-1-1,0 2 1,0-2 0,0 2-1,2-1 1,-2 1 0,0 0-1,0 1 0,0-1 0,-2 2 0,2-1-1,2 1 0,-2 2 1,-2-1 0,2 2 0,-2-1-1,2 3 0,-2 0 0,0 3 0,0 0 0,-2 1 0,2 1 0,0 3 0,-2 2 0,0 0 0,-1 2 1,1 1-1,0-1 0,0 2 0,0 0 0,0-1 1,0 1-1,-3-1 0,3 1 0,0-3 0,0 0-1,0-2 1,0-1 0,0 0-1,-1-2 0,3-1 0,0-3-1,0-1 0</inkml:trace>
  <inkml:trace contextRef="#ctx0" brushRef="#br0" timeOffset="44073">5532 159 2,'0'0'3,"0"0"0,0 0-1,0 0-1,0 0 1,0 1 0,6 6-1,1-2 1,-1 5-1,2 0 0,0 3 1,3 1-1,-1 0 0,2 1-1,1 3 1,-1-1 0,1-1-1,-1 2 1,3-2 0,7 18 0,3-8-1,-2-2 0,-7-2 1,3-4-1,-4 0 0,-5-2 0,2-1 1,-3-2-1,-1-2 0,-2-1 0,0-1 0,-2-2 0,-2 0 0,1-1 0,-3-1 0,0-2-1,-3 1 1,1-2-1,-2-1-1</inkml:trace>
  <inkml:trace contextRef="#ctx0" brushRef="#br0" timeOffset="44797">4542 452 3,'2'-2'2,"0"2"1,0-1-1,0 1 1,-2 0-1,0 0-1,0 0 1,-2 1-1,2-1 0,0 2 1,0-2-1,-2 0 0,0 1 0,0 0 0,-3 0 0,-1 0-1,0 2 1,-2-1 0,-3 1 0,1 0-1,-2 0 1,1 0-1,-3-1 0,1 1 0,-1 0 1,-1 0-1,1-1 7,-3 1-8,3-2 0,-3 2 7,1-1-7,-1 0 0,1 0 0,-1-1 1,1 2-1,-1-1 1,3-1 6,-1 0-8,1-1 1,1 2 0,3-1 7,0-1-8,1 0 0,1 0 0,2-1 0,2-1 0,0 1-1,-1-1 0</inkml:trace>
  <inkml:trace contextRef="#ctx0" brushRef="#br0" timeOffset="45134">4271 321 3,'0'2'3,"0"-1"0,-3 1-1,1 0 0,2 3 0,-2 2-1,2 0 0,0 2 0,0 3 0,0-1 0,0 2-1,2 2 2,0 1-1,1 1-1,-1 2 1,2-1 0,0 1-1,-2 1 0,2-1 0,0 1 0,0-1 1,1 0-1,-1 0 0,0-1 0,0-1 0,0-1 0,0-1 0,0-1 0,0-1 0,1 0 0,-1-1 0,2 6 0,4-3 0,-6-3-2,1-5 0</inkml:trace>
  <inkml:trace contextRef="#ctx0" brushRef="#br0" timeOffset="45728">4870 192 1,'0'0'2,"0"0"-1,0 0 0,0-2 0,2 0 0,-2 2 0,3-3 0,-3 2 0,2 0-1,-2 1 1,0-1 0,2 1 0,-2 0 0,0 0 0,0 1-1,0-1 1,0-1 0,0 1-1,0 1 1,0-1 0,0 0 0,0-1-1,0 1 0,0 0 2,0 0-1,0 0 0,0 0 0,0 0-1,0 0 0,0 0 0,0 0 1,0 0-1,0 0 0,0 0 0,0 0 0,0 3 0,2 2 0,0 5 0,4 3 0,-2 1 1,0 2 0,0 2-1,3 2 0,-3-2 0,2 2 0,-2 2 0,0-1 1,0 0-1,3 1-1,-3-1 2,2-1-1,-2 1 0,0-2 0,0 0 0,0 0 0,1-3 1,-3 1-1,0 0 0,2-3 0,-2 0 1,0-2-1,2 0 0,-2-3 0,0 1 0,0-2 0,2-1 0,-4-1 0,3-1 0,-1 0 0,0-3 0,-2 2 0,2-2 0,-2-1 0,2-1 0,-2-1-1,0 0 0,2-5-1,0 0 0</inkml:trace>
  <inkml:trace contextRef="#ctx0" brushRef="#br0" timeOffset="46268">5011 321 1,'-2'-4'3,"0"-2"-1,2-1 0,-2 1 0,2-1-1,0-1 0,-2 0 0,4-1 0,0-1 0,0 0 0,0-1 0,2 1 0,0-1 0,0 1 0,11-10-1,4 3 0,-5 2 0,3 3 0,-1 0 2,3 3-2,-5 1 0,5 1 0,-11 3 0,0 3 1,1 0 0,-1 0-1,0 1 0,0 1 0,1 0 0,-1 4 0,0 1 0,1 1 0,-3 2 0,0 0 0,-2 2 0,0 2 0,0 0 0,-2 3 0,0-1 0,-2 1 0,-2-1 1,-2 3-1,0-2 0,0 0 0,0-1 0,-2 2 0,-9 13 0,1-6 1,-3-2-1,3-3 0,-1-5 0,1-1 0,-3-4 0,5-1 0,-1-2 0,3 0 0,2-2 0,-3-1 0,5-2 0,0-1 0,4 1 0,2-2 0,0 1 1,0-1-1,2-4 0,2-1 0,2-1 0,5-1 0,-1 1 0,2 0 0,3 1 0,1 2 0,1 0 0,0 0 0,-3 0 0,0 2 0,-7 1 0,1 1 0,-2 1 0,5 0-1,-5 2 1,2 1 0,0 1 0,-2 0 0,3 2 0,-3 1 0,-2 1 0,0 0 0,0 0 0,-2 2 0,0 0 0,-2 1 0,0 0 0,-2-1 0,0 1 0,-4-2 0,0 2 0,0-2 0,-11 11 0,1-2 0,-1-6 0,3-2 1,-3 0-1,1-4 0,-1-1 1,0-2-1,1 0 1,-1-3-1,-1-1 0,9-1 0,-1 1 0,2-1 1,-5-1-1,5 0 0,-2 0 0,-1-1 0,3 0 0,-2 1 0,2-1 1,-1 1-1,1-2 0,0 2 0,2 0 0,-1-1 0,1 0 0,2 2 0,0-1 0,0-1 0,0 2 0,2 0 0,-1 0 0,1 0 0,0 1 0,0-2 0,2 1 0,-2 0-1,2 1 0,0-1-1,0 1 0,-2-1 0</inkml:trace>
  <inkml:trace contextRef="#ctx0" brushRef="#br0" timeOffset="48128">3865 303 2,'-8'0'2,"-4"0"0,-15 0 0,0 0-1,12 1 1,-3-1 0,-1 2-1,-4 1 0,-2-1 0,-1 1 0,-3 2 0,-4 0 0,-1-1 0,-3 3-1,-2 0 2,0 1-1,-5 1-1,1 0 0,-1 0 0,1 0 0,-1 2 0,3-2 0,0 1 0,-1-1 0,3 0 0,2 0 0,0 0 0,1-1 0,1-1 0,4 0 0,2-2 0,2 0 0,0 0 0,5-1 0,-1-1 0,4 0 0,3-2 0,-1 1 0,3-2-1,-1 0-1,5 0 1,0 0 0,1 0 0</inkml:trace>
  <inkml:trace contextRef="#ctx0" brushRef="#br0" timeOffset="48515">2608 475 2,'0'0'2,"2"0"0,-2 1 0,2 4-1,2 3 1,2 0-1,0 4 0,1 2 0,1 2 0,2 2 0,-2 3 0,3 1 0,-3 2 0,2 1 0,3 2 1,-3 2-2,0 1 1,-1 1 0,1 1-1,-2 1 1,3-2-1,-3 2 0,0-1 0,-2 0 0,3-3 0,-3 0 0,0-2 0,0-1 0,1-1 0,1-3 0,-2-1 0,-2-3 1,2 0-1,1-3 0,-1-2 0,0-3-1,8 9 0</inkml:trace>
  <inkml:trace contextRef="#ctx0" brushRef="#br0" timeOffset="48994">4113 379 2,'0'-1'2,"0"0"-1,0-2 1,2-1-1,1 2 0,1 0 0,-2-2 0,0 2 0,0-1 0,0 2 0,0 0 0,0-1 0,0 2 0,-2 0-1,2 0 1,-2 1-1,2 1 0,0 4 0,0 2 1,3 1-1,1 4 0,-4 2 0,2 2 1,0 2 1,2 2-1,-2 1 0,3 3-1,-1 2 1,-2-2-1,2 3 0,0 0 0,-1 1 1,1 0-1,0 0 0,-2 0 0,2-1 0,0 0 0,1 0 0,-1-2 0,0-1 0,0 1 0,0-2 0,3-1 0,-5 0 0,0-2 0,2-2 0,-2-1 0,3 0 1,-3-1-1,0-3 0,-2 0 0,0-2 0,0 0 0,0-2 1,-2 0 0,2-2 0,-2-1-1,-2-1 1,-2-1-1,-2 1 0,-2-2 0,-3-1 0,-3 1 0,-1-2 0,-3 0 0,-3 1 0,-2-2 0,-2 1 0,-4-1 0,0 1 0,-4 0 1,-2 0-1,-35 2 0,4 0 0,8 2-1,29-5 1,2 3 1,-2-2-1,2 2 0,-2 0 0,2 1 0,0-2 0,3 1 0,-1 1 0,2-2 0,2 1 0,3-1 0,1 1 0,3-2 0,-1 0 0,3 0 0,1 0-1,3-2 0,0 0 0,2-2 0,-3 0-1,5 0 0,-2-3 0</inkml:trace>
  <inkml:trace contextRef="#ctx0" brushRef="#br0" timeOffset="165000">479 2241 2,'0'0'2,"0"0"0,0 0 0,0 0 0,0 0 0,0 0 0,0 0 0,0 0-1,0 0 0,0 0 0,0 0 0,0 0 1,0 0-1,0 0 0,0 0 0,0 0 0,0 0 0,0 0 0,0 0-1,0 0 1,0 0 0,0 0-1,0 0 0,0 0 0,0 0 1,0 0-1,2 0 0,3 0 0,-1 0 0,6 0 0,0 0 1,5-2-1,-1 1 1,5 0-1,0-2 0,3 2 1,-1 0-1,2-1 0,22-1 0,1 2 7,-5 1-8,5-3 0,-7-2 7,-18 4-8,-3 0 1,5-2 0,0 0 1,0-1 0,-1 1-1,1 1 1,0-3 0,-3 1-1,-1 1 1,-2-1 6,-3 1-8,1 1 1,-3-1 0,-4 1 0,3 0 7,-5-1-7,0 0 0,-2 2 6,0-2 6,0 1 0,-2 1-9,1-1 6,-1 0-7,-2 1 0,0-1 6,0 2-13,0-1 13,0 1-1,0-1-13,0-2 0,-2 2 1,2 0 1,0 0 0,0-2-1,0 1 1,-3 0 0</inkml:trace>
  <inkml:trace contextRef="#ctx0" brushRef="#br0" timeOffset="166184">2887 2197 4,'-2'0'2,"0"0"1,-2-1-1,2 1 0,2 1 0,-3 0 0,3-2 0,3 0 1,-3 1-2,2 0 0,4 1 0,-2-1 0,2 1 0,2 2 0,1-3 0,-1 1 0,2 0 0,7-1-1,-1 1 0,5-1 0,4 0 0,-2-1 1,6-4 0,-15 4 6,5-2-7,3 1-1,3 0 1,4-1 0,0-1-1,2 2 1,2-2 0,2 1-1,32-1 1,-7 1 0,-9-2 0,-9 1 0,-7 1-1,-2 1 1,-4 0 0,-6-1 0,-1 3 0,-9-2 6,1 0-7,-7 0 1,-1 2 6,0 0-8,-4-1 1,0 0 0,0 1 7,2 0-7,-4 1 6,2-1 7,-4 1-9,2-1 6,0 0-1,-2 0-8,0 2 0,2-2-6,-2 1 1,2-1 13,-2 0-13,2 0 13,0-1-1,0 1-7,0 0 6,0 0-14,0 0 8,0 0-6,0 0 7,0 0-1,0 0-6,0 0 7,0 0-6,0 0 0,0 0 0,0 0 0,0 0 1,0 0 0,0 0-1</inkml:trace>
  <inkml:trace contextRef="#ctx0" brushRef="#br0" timeOffset="192027">6496 1309 1,'2'-3'3,"-2"0"-1,0 1 0,4 0-1,-4-1 0,0 2 0,0-2-1,0 0 1,2 2 0,-2-2 0,0 1 0,-2-1 0,4 0 0,-2 1 0,0-2 0,0 2 0,-2-1 1,2 0-1,0 0-1,0-1 1,-2 1-1,2-2 0,-2 2 0,-2-2 0,2 0 0,-2 2 1,0-2-1,-3 1 1,1 0-1,0-1 0,-2 0 0,-3 0 0,3-1 0,0 2 0,-5-3 0,1-2 1,2 1 0,-3 1 0,-1 0 0,-3-2-1,9 6 1,0-3-1,-3 1 0,1-1 0,0 0 0,-3-1 0,-1 0 0,1-1 0,-1 0 0,-1 0 0,-1 0 0,-1 0 0,-3-3 1,1 1-1,-2-1 1,-1 0-1,-22-10 1,3 2-1,4 2 0,1 0 0,7 2 0,-2 3 0,2 2 0,1 1 7,3 0-1,0-1-1,12 7-7,-1-3 0,-3 3 7,1-1-7,-1 1 7,-1-1-7,-3 2 0,2-2 0,-1 2 0,-3-2 7,2 1-1,-1-1 7,-1 2-8,-2 1-1,0-1 0,0 2 0,-2 0-7,1 1 7,-28 1 0,2 3-7,7-1 1,1 1 13,5 2-14,2 2 1,18-4 7,0 0 6,-3 2-2,-1 0-13,0 1 13,-2 0-7,1 1 6,-1 2 0,-2 0-7,0 1 6,2-2-7,-2 3 0,0-1 1,0-1 0,3 1 6,-3 0 1,2-1-9,0 1 14,0-2-8,-20 13 0,5-7-1,7-1 6,2-3-13,7-2 13,1-1-14,4-2 7,3-1-6,1-1 1,5-1 6,2-1-6,-1-1 7,5-1-7,2 0-6,-2-1 14,2 0-7,2 0 0,0 0-6,0 0 1,0-2 1,2-1 0,0-3 1,0-1 0,2-1 0,2-2 1,3 1 0,-1 0 0</inkml:trace>
  <inkml:trace contextRef="#ctx0" brushRef="#br0" timeOffset="192775">4630 789 3,'0'-2'3,"3"0"-1,-1 0 0,0 0 0,0-2 0,0 3 0,0 0 0,0 0-1,0 0 0,-2 1 1,0-2-1,0 2 0,0 0-1,0 0 1,0 0 0,0 0 0,-2 3-1,-2 0 1,0 3 0,0 1 0,-5 1-1,-1 3 1,-3 0-1,-11 14 0,1 0 1,0 0-1,-2-1 0,1 0 1,1-1-1,0 0 0,-2-1 1,5-2-1,-3-2 0,4 0 0,11-10 7,-2 0-7,-3 1-1,3 1 0,-1-2 0,1 0 1,0 1 6,-1-1-7,1-1 7,2 1-1,-3 1-7,3-2 0,0-2 0,2 2 1,0-2 0,1 0 0,1-2 0,0 1 0,2-2 0,-2 0 0,2 1 7,0-1-7,0-1 0,0 0 6,2 0-7,0 1 0,0-1 1,0 0 6,0 0 0,0 1-1,0 0 0,2-1-8,-2 0 1,2 0 1,0 1 13,2 0-15,0 0 15,0 0-3,2 2-14,3-1 2,-1 0 0,2 0 7,13 6-1,4-1-6,0-2-1,0 0 9,0 1-9,0-1 2,1 0 0,1 0 1,0-2 0,-2 2 13,-2-1-7,2-1-1,-2 1 6,-5 0-8,-9-3 0,1 1 0,-1 0-6,1-1 7,0-1-1,-1 2 0,1-1 0,-2 1 0,1 0-7,-3-1 1,0-1 7,-1 0 0,-1 2 0,0-2-1,-2 0 0,0 0 0,-2 0 0,2 0 6,-1 1-14,-1 0 8,0-2 0,0 1 0,0-1 6,-2 0-7,2 1 0,0 0 0,0-1-7,-2 2 8,2-1-7,-2-1 13,0 0-7,0 1 7,0-1-14,0 0 7,0 0 0,0 0 0,0 0 7,0 0-14,0 0 1,0 1 0,0-1 2,0 0 6,0 0-7,0 0 0,0 1 9,0 0 5,0-1-7,0 0-1,0-1 0,0 1 6,0 0-13,0 0 0,0 0 14,0 0-1,0 0-7,0 0 6,0 0-7,0 0 7,0 0-14,0 0 8,0 0 0,0 0 6,0 0-7,0 0 0,0 0 0,0 0 6,0 0 0,0 0-7,0 0 7,0 0-8,0 0 8,0 0-9,0 0 9,0 0-8,0 0 7,0 0-7,0 0 7,0 0-14,0 0 15,0 0-15,0 0 15,0 0-7,0 0 0,0 0 7,0 0-13,0 0 13,0 0-13,0 0 7,0 0-6,0 0 1,-2 0 0,2-1 1,-2 1-2,0-1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9:20.22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2,'0'0'1,"0"0"0,0 0 0,0 0 0,0 0 0,0 0 0,0 0 0,0 0 0,0 0-1,0 0 1,0 0-1,0 0 0,0 0 0,0 0 0,0 0 0,0 0 0,0 0 1,0 2-1,2-1 0,-2 0 0,2 1 1,0 0-1,2-1 0,-2 1 0,0 0 0,2-1 1,1 0 0,-1 1-1,0 1 0,4-1 1,0-1-1,1 0 0,-1 1 0,2 2 0,1-3 1,-1 3-1,2-3 0,1 1 0,1-1 0,1 0 1,-3 2-1,5 0 0,-5 0 0,5-1 0,-3 0-1,1 1 1,1-1 1,-1 1-1,1 0 0,-1 0 0,1 1 0,-1 0 0,1 0 0,3-2 0,-3 0 0,-1 2 0,3-2 0,-1 1 0,2-3 0,-3 0 0,1 1 0,-1-1 0,3 0 0,-3 1 1,1-2-1,-1 1 0,1-1 1,0-1-1,-1 0 0,3 1 0,-3 0 0,3-2 0,-3 2 0,3 0 0,-2-1 0,-1 1 0,3-1 0,-3 2 0,1 0 0,-1-1 0,1 1 0,-3-2 0,3 2 2,-3 0-2,3-2 0,-3-1 0,1 3 0,-3-1 0,3-1 0,-3 1 0,1 0 0,-1-1 0,0 1 0,1-1 0,-1 1 0,1 1 0,-1-1 0,-2-1 0,3 1 0,-1 0 0,-1-1 0,-1 2-2,0-3 2,3 2 0,-1 0 0,-2 0 0,3 0 0,-3 1 0,1 0 0,-1 0 0,-2 1 0,3 0 0,-3-1 0,2 1 0,-2 0 0,1-1 0,-3 3 0,2-2 0,-2-1 0,1 1 0,-1-1 0,-2 1 0,2 0 0,-2 1 0,0-1 0,1 0 0,-3 0 0,2 0 0,0 0 0,-2-1 0,2 2 0,0-2 0,-2 0 0,2 0 0,-2 1 0,1-1 0,1 0 0,-2 2 0,0-2 0,2 0 0,-2 1 0,0-2 0,2 1 0,-2 0 0,2-1 0,-2 1 0,3 0 0,-3-1 2,0 1-2,0 0 0,0 0 0,0 0 0,0 0 0,-2 0 0,0 0 0,0 0-2,0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9:27.62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38 7 2,'-2'-2'3,"-2"0"-1,4 0 0,0 2 0,0-1 0,0 2 0,4 3-1,-2 3 0,3 0 0,-3 3 0,2 3 2,2 2-3,-4 3 1,2 7 0,-2-1 0,0 4 0,0 0 0,-2-1-1,0-1 1,-2 3-1,0-2 1,2 0-1,-2-3 1,-2 1-1,2-3 1,0-1-1,-4 0 0,4-3 0,2 1 0,-5 0 0,1-4 0,2-1 0,0-2-1,0-1 1,0-3-1,-2-2 0,2 0-1,2-3 0</inkml:trace>
  <inkml:trace contextRef="#ctx0" brushRef="#br0" timeOffset="497">11 117 2,'0'-2'2,"0"2"0,0 0 0,0 0-1,0 0 1,0 0-1,0-5 1,-2 0-1,0 2 0,0 0 0,2 1 0,-2 0 0,2-1 0,-2 1 1,2 4-2,0-2 1,0-2 0,0 2 0,0 0-1,0 0 0,0 0 1,0-1-1,2 5 0,-2-7 0,2 2 0,-2 1 0,2 0 0,0-2 0,0 0 0,1 0 0,3 2 0,2-1 0,2 1 0,3 4 1,-1-3-1,5-3 0,-3 3 0,5 2 0,2-2 0,-1 3 0,1 1 0,2 0 0,-1 2 0,-1 5 0,0-2 1,-5 2-1,-1 3 0,-1 3 0,1-1 0,-5 2 0,-4-2 0,-2 3 0,3 1 0,-5 0 0,-2 1 0,-4-1 0,1 0 0,-1 1 0,-4 0 0,0-1 0,-5 0 0,5-3 0,-4 1 0,-1-3 0,-3 1 0,-1-1-1,1-1 1,-5-2 0,0 1 1,9-2 0,-3 0-1,1-1 0,-1-2 0,1-2 0,2-1 0,1-2 0,1 0 0,2-2-1,-3-1 1,7 0-1,-2-1 0,2-1 0</inkml:trace>
  <inkml:trace contextRef="#ctx0" brushRef="#br0" timeOffset="1096">690 182 1,'0'-4'2,"-2"-1"0,0-1 0,2 1 0,-2 1-1,2-1 1,-4 2 0,-1-3 0,3 2-1,0 3 0,-4 0 0,2 1 0,-4 0-1,-1 1 0,-1 2 2,0 0-1,-3-1 0,-1 2-1,-1 3 1,1 2-1,1-2 0,1 0 1,0 1-1,1 0 0,3-1 0,0 1 0,2-1 0,1-1 0,3 1 0,0 0 0,2-1 0,0 1 0,4 0 0,1 0 1,3-1-1,-2 0 0,4-2 0,1 1 0,-1 1 0,2 1 0,3-1 0,-3-1 0,1 2 0,-1 0 0,-2 0 0,3 1 0,-3-1 0,1 0 1,-3 0-1,0 1 0,-2-1 0,1 2 0,-3-1-1,-2 0 1,0 0 0,-2 1 0,0 1 0,-4 0 0,0-1 0,-3 0 0,1-1 0,-2 0 0,-2 0 1,-1-2 0,1 0-2,-3-1 2,1 0-1,0 1 1,3-3-1,-1 1 0,0-3 1,1 1-1,1-1 0,2-2 0,2 0 0,0 0 0,2-2-1,-1 0 0,1-1 0,0-1-1</inkml:trace>
  <inkml:trace contextRef="#ctx0" brushRef="#br0" timeOffset="1609">1002 279 2,'-2'2'3,"2"-1"0,-2 2-1,0 0-1,-2 5 1,2-1 0,0 2-1,0 1 0,0 1 0,-3 2 0,3 0 0,0 1 1,-2-1-1,0 0 0,-4 1-1,2-1 0,-1 1 1,5-2-1,-4 0 0,4 0 0,-6-1 0,2-1 0,1 0 0,-3-2 0,2 0-2,4-2 1,0-2-1</inkml:trace>
  <inkml:trace contextRef="#ctx0" brushRef="#br0" timeOffset="1842">857 359 3,'0'0'2,"0"0"1,0 0-1,0 2 0,2 1 0,7 1-1,-3 3 0,4 0 0,-1 3 0,-3-1 0,6 0-1,-1 0 1,-1 3 1,0 0-1,1-1 0,-1 1-1,0-2 1,-2 1-1,1 1 0,1-1 0,-2 1 0,-1-1 0,-3 0 0,2-1 1,-2 0-1,2-2 0,-4 3 0,2-4-1,-1 3-1</inkml:trace>
  <inkml:trace contextRef="#ctx0" brushRef="#br0" timeOffset="2143">1184 244 2,'0'0'3,"0"2"0,0-1 0,0 5-1,2 1 0,2 2-1,1 2 0,1-2 0,-2 3 0,0 3 0,2 0 1,-2 0-1,0 3 0,1-2 0,-1 0-1,-2 1 1,0-1-1,0 0 0,0 0 0,0 1 0,-2-1 0,0-1-1,0-1 1,2-1 0,-2 0-1,0-2-1,2-2-1</inkml:trace>
  <inkml:trace contextRef="#ctx0" brushRef="#br0" timeOffset="2409">1368 296 2,'-2'1'3,"0"1"0,2 0-1,-2 4 0,0-1 0,0 5 0,-2 1-1,2 1 0,0 2 1,0 2 0,0 1-1,2 0 0,0 0 0,0 1 0,0-1-1,0 0 1,4 0-1,0-1 0,0-1 0,4-1 0,-2 2 1,3-3-1,-1-1 0,4-1 1,-1-1-1,3-1 0,1-3 0,1 1-1,1-3 1,1-2 0,1 0 0,4-1-1,-3-2 0,-1-2 0,0-3 0,-1 0 0,-3-2 1,1-1-1,-3-2 1,-5 1 0,-2-3 0,-2 0 0,-2-2 0,-4-1 1,2 1 0,-2-2-1,-4 0 0,0 2 0,-7 1 0,3 1 1,-2-2 0,-3 2 0,3 2-1,-3 0 0,-1 3 1,1 0-1,3 2 1,-3 1-1,3 3 0,0 0 1,-3-1 0,5 1-1,-1 1 0,-1 2 0,6 0 0,-2-1 0,1 3 0,1-1-1,2 0 0,0 1 0,2-1-1,2 1 0,0 1 0</inkml:trace>
  <inkml:trace contextRef="#ctx0" brushRef="#br0" timeOffset="2803">1430 425 3,'0'0'3,"0"0"0,0 0-1,0 0 0,0-1-1,-2-1 1,2-1-1,2 0-1,-2 1 0,0-2-1,0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dev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E-6" units="1/dev"/>
        </inkml:channelProperties>
      </inkml:inkSource>
      <inkml:timestamp xml:id="ts0" timeString="2012-09-08T05:59:31.7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95 2,'0'0'2,"0"0"1,0 0-1,0 2 0,2 1 0,0 0 0,4 1 0,1-1 0,3 2 1,2-2-2,1 1 0,3-1 0,1 1 0,1-1 0,3 2 0,0-3 0,-1 2-1,3-3 0,-2 0 0,2 0 0,1 0 1,1-1-1,-2 0 0,-2-1-1,-1 0 0,1 0-1,-2-1 0</inkml:trace>
  <inkml:trace contextRef="#ctx0" brushRef="#br0" timeOffset="262">207 0 2,'0'0'3,"0"0"0,0 0 0,0 0-1,0 1 0,0 0 0,4 4 0,-4 2 1,2 1-2,0 2 0,2 1 0,-2 3 0,-2 0 0,0 1 0,2 1 0,-2 2 0,2-1 0,-2 3-1,2 0 1,-2-1-1,0 0 0,0 1 0,0-3 0,0 2 0,0-2 0,-2-2-1,0 4 0,0-4-1,0-2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C198F-11C8-F740-B84C-94114115E33D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10505-DA55-2C4B-835C-BBCA24AD7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0128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8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7.emf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" Type="http://schemas.openxmlformats.org/officeDocument/2006/relationships/image" Target="../media/image32.emf"/><Relationship Id="rId21" Type="http://schemas.openxmlformats.org/officeDocument/2006/relationships/image" Target="../media/image41.emf"/><Relationship Id="rId7" Type="http://schemas.openxmlformats.org/officeDocument/2006/relationships/image" Target="../media/image34.emf"/><Relationship Id="rId12" Type="http://schemas.openxmlformats.org/officeDocument/2006/relationships/customXml" Target="../ink/ink35.xml"/><Relationship Id="rId17" Type="http://schemas.openxmlformats.org/officeDocument/2006/relationships/image" Target="../media/image39.emf"/><Relationship Id="rId25" Type="http://schemas.openxmlformats.org/officeDocument/2006/relationships/image" Target="../media/image43.emf"/><Relationship Id="rId2" Type="http://schemas.openxmlformats.org/officeDocument/2006/relationships/customXml" Target="../ink/ink30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36.emf"/><Relationship Id="rId24" Type="http://schemas.openxmlformats.org/officeDocument/2006/relationships/customXml" Target="../ink/ink41.xml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23" Type="http://schemas.openxmlformats.org/officeDocument/2006/relationships/image" Target="../media/image42.emf"/><Relationship Id="rId28" Type="http://schemas.openxmlformats.org/officeDocument/2006/relationships/customXml" Target="../ink/ink43.xml"/><Relationship Id="rId10" Type="http://schemas.openxmlformats.org/officeDocument/2006/relationships/customXml" Target="../ink/ink34.xml"/><Relationship Id="rId19" Type="http://schemas.openxmlformats.org/officeDocument/2006/relationships/image" Target="../media/image40.emf"/><Relationship Id="rId4" Type="http://schemas.openxmlformats.org/officeDocument/2006/relationships/customXml" Target="../ink/ink31.xml"/><Relationship Id="rId9" Type="http://schemas.openxmlformats.org/officeDocument/2006/relationships/image" Target="../media/image35.emf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4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customXml" Target="../ink/ink49.xml"/><Relationship Id="rId18" Type="http://schemas.openxmlformats.org/officeDocument/2006/relationships/image" Target="../media/image54.emf"/><Relationship Id="rId26" Type="http://schemas.openxmlformats.org/officeDocument/2006/relationships/image" Target="../media/image58.emf"/><Relationship Id="rId3" Type="http://schemas.openxmlformats.org/officeDocument/2006/relationships/customXml" Target="../ink/ink44.xml"/><Relationship Id="rId21" Type="http://schemas.openxmlformats.org/officeDocument/2006/relationships/customXml" Target="../ink/ink53.xml"/><Relationship Id="rId7" Type="http://schemas.openxmlformats.org/officeDocument/2006/relationships/customXml" Target="../ink/ink46.xml"/><Relationship Id="rId12" Type="http://schemas.openxmlformats.org/officeDocument/2006/relationships/image" Target="../media/image51.emf"/><Relationship Id="rId17" Type="http://schemas.openxmlformats.org/officeDocument/2006/relationships/customXml" Target="../ink/ink51.xml"/><Relationship Id="rId25" Type="http://schemas.openxmlformats.org/officeDocument/2006/relationships/customXml" Target="../ink/ink55.xml"/><Relationship Id="rId2" Type="http://schemas.openxmlformats.org/officeDocument/2006/relationships/image" Target="../media/image46.jpeg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customXml" Target="../ink/ink48.xml"/><Relationship Id="rId24" Type="http://schemas.openxmlformats.org/officeDocument/2006/relationships/image" Target="../media/image57.emf"/><Relationship Id="rId5" Type="http://schemas.openxmlformats.org/officeDocument/2006/relationships/customXml" Target="../ink/ink45.xml"/><Relationship Id="rId15" Type="http://schemas.openxmlformats.org/officeDocument/2006/relationships/customXml" Target="../ink/ink50.xml"/><Relationship Id="rId23" Type="http://schemas.openxmlformats.org/officeDocument/2006/relationships/customXml" Target="../ink/ink54.xml"/><Relationship Id="rId10" Type="http://schemas.openxmlformats.org/officeDocument/2006/relationships/image" Target="../media/image50.emf"/><Relationship Id="rId19" Type="http://schemas.openxmlformats.org/officeDocument/2006/relationships/customXml" Target="../ink/ink52.xml"/><Relationship Id="rId4" Type="http://schemas.openxmlformats.org/officeDocument/2006/relationships/image" Target="../media/image47.emf"/><Relationship Id="rId9" Type="http://schemas.openxmlformats.org/officeDocument/2006/relationships/customXml" Target="../ink/ink47.xml"/><Relationship Id="rId14" Type="http://schemas.openxmlformats.org/officeDocument/2006/relationships/image" Target="../media/image52.emf"/><Relationship Id="rId22" Type="http://schemas.openxmlformats.org/officeDocument/2006/relationships/image" Target="../media/image5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emf"/><Relationship Id="rId4" Type="http://schemas.openxmlformats.org/officeDocument/2006/relationships/customXml" Target="../ink/ink5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customXml" Target="../ink/ink63.xml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image" Target="../media/image66.emf"/><Relationship Id="rId2" Type="http://schemas.openxmlformats.org/officeDocument/2006/relationships/image" Target="../media/image61.jpeg"/><Relationship Id="rId16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customXml" Target="../ink/ink61.xml"/><Relationship Id="rId14" Type="http://schemas.openxmlformats.org/officeDocument/2006/relationships/image" Target="../media/image6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emf"/><Relationship Id="rId4" Type="http://schemas.openxmlformats.org/officeDocument/2006/relationships/customXml" Target="../ink/ink6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13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12" Type="http://schemas.openxmlformats.org/officeDocument/2006/relationships/customXml" Target="../ink/ink73.xml"/><Relationship Id="rId2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0" Type="http://schemas.openxmlformats.org/officeDocument/2006/relationships/customXml" Target="../ink/ink72.xml"/><Relationship Id="rId4" Type="http://schemas.openxmlformats.org/officeDocument/2006/relationships/customXml" Target="../ink/ink69.xml"/><Relationship Id="rId9" Type="http://schemas.openxmlformats.org/officeDocument/2006/relationships/image" Target="../media/image7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3" Type="http://schemas.openxmlformats.org/officeDocument/2006/relationships/image" Target="../media/image79.emf"/><Relationship Id="rId7" Type="http://schemas.openxmlformats.org/officeDocument/2006/relationships/image" Target="../media/image81.emf"/><Relationship Id="rId2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1" Type="http://schemas.openxmlformats.org/officeDocument/2006/relationships/image" Target="../media/image83.emf"/><Relationship Id="rId5" Type="http://schemas.openxmlformats.org/officeDocument/2006/relationships/image" Target="../media/image80.emf"/><Relationship Id="rId10" Type="http://schemas.openxmlformats.org/officeDocument/2006/relationships/customXml" Target="../ink/ink79.xml"/><Relationship Id="rId4" Type="http://schemas.openxmlformats.org/officeDocument/2006/relationships/customXml" Target="../ink/ink76.xml"/><Relationship Id="rId9" Type="http://schemas.openxmlformats.org/officeDocument/2006/relationships/image" Target="../media/image8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customXml" Target="../ink/ink85.xml"/><Relationship Id="rId18" Type="http://schemas.openxmlformats.org/officeDocument/2006/relationships/image" Target="../media/image92.emf"/><Relationship Id="rId26" Type="http://schemas.openxmlformats.org/officeDocument/2006/relationships/image" Target="../media/image96.emf"/><Relationship Id="rId3" Type="http://schemas.openxmlformats.org/officeDocument/2006/relationships/customXml" Target="../ink/ink80.xml"/><Relationship Id="rId21" Type="http://schemas.openxmlformats.org/officeDocument/2006/relationships/customXml" Target="../ink/ink89.xml"/><Relationship Id="rId7" Type="http://schemas.openxmlformats.org/officeDocument/2006/relationships/customXml" Target="../ink/ink82.xml"/><Relationship Id="rId12" Type="http://schemas.openxmlformats.org/officeDocument/2006/relationships/image" Target="../media/image89.emf"/><Relationship Id="rId17" Type="http://schemas.openxmlformats.org/officeDocument/2006/relationships/customXml" Target="../ink/ink87.xml"/><Relationship Id="rId25" Type="http://schemas.openxmlformats.org/officeDocument/2006/relationships/customXml" Target="../ink/ink91.xml"/><Relationship Id="rId2" Type="http://schemas.openxmlformats.org/officeDocument/2006/relationships/image" Target="../media/image84.jpeg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emf"/><Relationship Id="rId11" Type="http://schemas.openxmlformats.org/officeDocument/2006/relationships/customXml" Target="../ink/ink84.xml"/><Relationship Id="rId24" Type="http://schemas.openxmlformats.org/officeDocument/2006/relationships/image" Target="../media/image95.emf"/><Relationship Id="rId5" Type="http://schemas.openxmlformats.org/officeDocument/2006/relationships/customXml" Target="../ink/ink81.xml"/><Relationship Id="rId15" Type="http://schemas.openxmlformats.org/officeDocument/2006/relationships/customXml" Target="../ink/ink86.xml"/><Relationship Id="rId23" Type="http://schemas.openxmlformats.org/officeDocument/2006/relationships/customXml" Target="../ink/ink90.xml"/><Relationship Id="rId28" Type="http://schemas.openxmlformats.org/officeDocument/2006/relationships/image" Target="../media/image97.emf"/><Relationship Id="rId10" Type="http://schemas.openxmlformats.org/officeDocument/2006/relationships/image" Target="../media/image88.emf"/><Relationship Id="rId19" Type="http://schemas.openxmlformats.org/officeDocument/2006/relationships/customXml" Target="../ink/ink88.xml"/><Relationship Id="rId4" Type="http://schemas.openxmlformats.org/officeDocument/2006/relationships/image" Target="../media/image85.emf"/><Relationship Id="rId9" Type="http://schemas.openxmlformats.org/officeDocument/2006/relationships/customXml" Target="../ink/ink83.xml"/><Relationship Id="rId14" Type="http://schemas.openxmlformats.org/officeDocument/2006/relationships/image" Target="../media/image90.emf"/><Relationship Id="rId22" Type="http://schemas.openxmlformats.org/officeDocument/2006/relationships/image" Target="../media/image94.emf"/><Relationship Id="rId27" Type="http://schemas.openxmlformats.org/officeDocument/2006/relationships/customXml" Target="../ink/ink9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emf"/><Relationship Id="rId4" Type="http://schemas.openxmlformats.org/officeDocument/2006/relationships/customXml" Target="../ink/ink9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customXml" Target="../ink/ink100.xml"/><Relationship Id="rId18" Type="http://schemas.openxmlformats.org/officeDocument/2006/relationships/image" Target="../media/image108.emf"/><Relationship Id="rId3" Type="http://schemas.openxmlformats.org/officeDocument/2006/relationships/customXml" Target="../ink/ink95.xml"/><Relationship Id="rId21" Type="http://schemas.openxmlformats.org/officeDocument/2006/relationships/customXml" Target="../ink/ink104.xml"/><Relationship Id="rId7" Type="http://schemas.openxmlformats.org/officeDocument/2006/relationships/customXml" Target="../ink/ink97.xml"/><Relationship Id="rId12" Type="http://schemas.openxmlformats.org/officeDocument/2006/relationships/image" Target="../media/image105.emf"/><Relationship Id="rId17" Type="http://schemas.openxmlformats.org/officeDocument/2006/relationships/customXml" Target="../ink/ink102.xml"/><Relationship Id="rId2" Type="http://schemas.openxmlformats.org/officeDocument/2006/relationships/image" Target="../media/image100.jpeg"/><Relationship Id="rId16" Type="http://schemas.openxmlformats.org/officeDocument/2006/relationships/image" Target="../media/image107.emf"/><Relationship Id="rId20" Type="http://schemas.openxmlformats.org/officeDocument/2006/relationships/image" Target="../media/image10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emf"/><Relationship Id="rId11" Type="http://schemas.openxmlformats.org/officeDocument/2006/relationships/customXml" Target="../ink/ink99.xml"/><Relationship Id="rId24" Type="http://schemas.openxmlformats.org/officeDocument/2006/relationships/image" Target="../media/image111.emf"/><Relationship Id="rId5" Type="http://schemas.openxmlformats.org/officeDocument/2006/relationships/customXml" Target="../ink/ink96.xml"/><Relationship Id="rId15" Type="http://schemas.openxmlformats.org/officeDocument/2006/relationships/customXml" Target="../ink/ink101.xml"/><Relationship Id="rId23" Type="http://schemas.openxmlformats.org/officeDocument/2006/relationships/customXml" Target="../ink/ink105.xml"/><Relationship Id="rId10" Type="http://schemas.openxmlformats.org/officeDocument/2006/relationships/image" Target="../media/image104.emf"/><Relationship Id="rId19" Type="http://schemas.openxmlformats.org/officeDocument/2006/relationships/customXml" Target="../ink/ink103.xml"/><Relationship Id="rId4" Type="http://schemas.openxmlformats.org/officeDocument/2006/relationships/image" Target="../media/image101.emf"/><Relationship Id="rId9" Type="http://schemas.openxmlformats.org/officeDocument/2006/relationships/customXml" Target="../ink/ink98.xml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7" Type="http://schemas.openxmlformats.org/officeDocument/2006/relationships/image" Target="../media/image114.emf"/><Relationship Id="rId2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5" Type="http://schemas.openxmlformats.org/officeDocument/2006/relationships/image" Target="../media/image113.emf"/><Relationship Id="rId4" Type="http://schemas.openxmlformats.org/officeDocument/2006/relationships/customXml" Target="../ink/ink10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emf"/><Relationship Id="rId5" Type="http://schemas.openxmlformats.org/officeDocument/2006/relationships/customXml" Target="../ink/ink110.xml"/><Relationship Id="rId10" Type="http://schemas.openxmlformats.org/officeDocument/2006/relationships/image" Target="../media/image119.emf"/><Relationship Id="rId4" Type="http://schemas.openxmlformats.org/officeDocument/2006/relationships/image" Target="../media/image116.emf"/><Relationship Id="rId9" Type="http://schemas.openxmlformats.org/officeDocument/2006/relationships/customXml" Target="../ink/ink1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emf"/><Relationship Id="rId4" Type="http://schemas.openxmlformats.org/officeDocument/2006/relationships/customXml" Target="../ink/ink1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image" Target="../media/image122.emf"/><Relationship Id="rId7" Type="http://schemas.openxmlformats.org/officeDocument/2006/relationships/image" Target="../media/image124.emf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126.emf"/><Relationship Id="rId5" Type="http://schemas.openxmlformats.org/officeDocument/2006/relationships/image" Target="../media/image123.emf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125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customXml" Target="../ink/ink125.xml"/><Relationship Id="rId18" Type="http://schemas.openxmlformats.org/officeDocument/2006/relationships/image" Target="../media/image135.emf"/><Relationship Id="rId26" Type="http://schemas.openxmlformats.org/officeDocument/2006/relationships/image" Target="../media/image139.emf"/><Relationship Id="rId3" Type="http://schemas.openxmlformats.org/officeDocument/2006/relationships/customXml" Target="../ink/ink120.xml"/><Relationship Id="rId21" Type="http://schemas.openxmlformats.org/officeDocument/2006/relationships/customXml" Target="../ink/ink129.xml"/><Relationship Id="rId7" Type="http://schemas.openxmlformats.org/officeDocument/2006/relationships/customXml" Target="../ink/ink122.xml"/><Relationship Id="rId12" Type="http://schemas.openxmlformats.org/officeDocument/2006/relationships/image" Target="../media/image132.emf"/><Relationship Id="rId17" Type="http://schemas.openxmlformats.org/officeDocument/2006/relationships/customXml" Target="../ink/ink127.xml"/><Relationship Id="rId25" Type="http://schemas.openxmlformats.org/officeDocument/2006/relationships/customXml" Target="../ink/ink131.xml"/><Relationship Id="rId2" Type="http://schemas.openxmlformats.org/officeDocument/2006/relationships/image" Target="../media/image127.jpeg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emf"/><Relationship Id="rId11" Type="http://schemas.openxmlformats.org/officeDocument/2006/relationships/customXml" Target="../ink/ink124.xml"/><Relationship Id="rId24" Type="http://schemas.openxmlformats.org/officeDocument/2006/relationships/image" Target="../media/image138.emf"/><Relationship Id="rId5" Type="http://schemas.openxmlformats.org/officeDocument/2006/relationships/customXml" Target="../ink/ink121.xml"/><Relationship Id="rId15" Type="http://schemas.openxmlformats.org/officeDocument/2006/relationships/customXml" Target="../ink/ink126.xml"/><Relationship Id="rId23" Type="http://schemas.openxmlformats.org/officeDocument/2006/relationships/customXml" Target="../ink/ink130.xml"/><Relationship Id="rId10" Type="http://schemas.openxmlformats.org/officeDocument/2006/relationships/image" Target="../media/image131.emf"/><Relationship Id="rId19" Type="http://schemas.openxmlformats.org/officeDocument/2006/relationships/customXml" Target="../ink/ink128.xml"/><Relationship Id="rId4" Type="http://schemas.openxmlformats.org/officeDocument/2006/relationships/image" Target="../media/image128.emf"/><Relationship Id="rId9" Type="http://schemas.openxmlformats.org/officeDocument/2006/relationships/customXml" Target="../ink/ink123.xml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customXml" Target="../ink/ink132.xml"/><Relationship Id="rId7" Type="http://schemas.openxmlformats.org/officeDocument/2006/relationships/customXml" Target="../ink/ink134.xml"/><Relationship Id="rId12" Type="http://schemas.openxmlformats.org/officeDocument/2006/relationships/image" Target="../media/image145.emf"/><Relationship Id="rId2" Type="http://schemas.openxmlformats.org/officeDocument/2006/relationships/image" Target="../media/image14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emf"/><Relationship Id="rId11" Type="http://schemas.openxmlformats.org/officeDocument/2006/relationships/customXml" Target="../ink/ink136.xml"/><Relationship Id="rId5" Type="http://schemas.openxmlformats.org/officeDocument/2006/relationships/customXml" Target="../ink/ink133.xml"/><Relationship Id="rId10" Type="http://schemas.openxmlformats.org/officeDocument/2006/relationships/image" Target="../media/image144.emf"/><Relationship Id="rId4" Type="http://schemas.openxmlformats.org/officeDocument/2006/relationships/image" Target="../media/image141.emf"/><Relationship Id="rId9" Type="http://schemas.openxmlformats.org/officeDocument/2006/relationships/customXml" Target="../ink/ink1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customXml" Target="../ink/ink142.xml"/><Relationship Id="rId18" Type="http://schemas.openxmlformats.org/officeDocument/2006/relationships/image" Target="../media/image154.emf"/><Relationship Id="rId3" Type="http://schemas.openxmlformats.org/officeDocument/2006/relationships/customXml" Target="../ink/ink137.xml"/><Relationship Id="rId7" Type="http://schemas.openxmlformats.org/officeDocument/2006/relationships/customXml" Target="../ink/ink139.xml"/><Relationship Id="rId12" Type="http://schemas.openxmlformats.org/officeDocument/2006/relationships/image" Target="../media/image151.emf"/><Relationship Id="rId17" Type="http://schemas.openxmlformats.org/officeDocument/2006/relationships/customXml" Target="../ink/ink144.xml"/><Relationship Id="rId2" Type="http://schemas.openxmlformats.org/officeDocument/2006/relationships/image" Target="../media/image146.jpeg"/><Relationship Id="rId16" Type="http://schemas.openxmlformats.org/officeDocument/2006/relationships/image" Target="../media/image153.emf"/><Relationship Id="rId20" Type="http://schemas.openxmlformats.org/officeDocument/2006/relationships/image" Target="../media/image1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emf"/><Relationship Id="rId11" Type="http://schemas.openxmlformats.org/officeDocument/2006/relationships/customXml" Target="../ink/ink141.xml"/><Relationship Id="rId5" Type="http://schemas.openxmlformats.org/officeDocument/2006/relationships/customXml" Target="../ink/ink138.xml"/><Relationship Id="rId15" Type="http://schemas.openxmlformats.org/officeDocument/2006/relationships/customXml" Target="../ink/ink143.xml"/><Relationship Id="rId10" Type="http://schemas.openxmlformats.org/officeDocument/2006/relationships/image" Target="../media/image150.emf"/><Relationship Id="rId19" Type="http://schemas.openxmlformats.org/officeDocument/2006/relationships/customXml" Target="../ink/ink145.xml"/><Relationship Id="rId4" Type="http://schemas.openxmlformats.org/officeDocument/2006/relationships/image" Target="../media/image147.emf"/><Relationship Id="rId9" Type="http://schemas.openxmlformats.org/officeDocument/2006/relationships/customXml" Target="../ink/ink140.xml"/><Relationship Id="rId14" Type="http://schemas.openxmlformats.org/officeDocument/2006/relationships/image" Target="../media/image152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6.xml"/><Relationship Id="rId2" Type="http://schemas.openxmlformats.org/officeDocument/2006/relationships/image" Target="../media/image15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0.xml"/><Relationship Id="rId3" Type="http://schemas.openxmlformats.org/officeDocument/2006/relationships/image" Target="../media/image158.emf"/><Relationship Id="rId7" Type="http://schemas.openxmlformats.org/officeDocument/2006/relationships/image" Target="../media/image160.emf"/><Relationship Id="rId2" Type="http://schemas.openxmlformats.org/officeDocument/2006/relationships/customXml" Target="../ink/ink1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9.xml"/><Relationship Id="rId11" Type="http://schemas.openxmlformats.org/officeDocument/2006/relationships/image" Target="../media/image162.emf"/><Relationship Id="rId5" Type="http://schemas.openxmlformats.org/officeDocument/2006/relationships/image" Target="../media/image159.emf"/><Relationship Id="rId10" Type="http://schemas.openxmlformats.org/officeDocument/2006/relationships/customXml" Target="../ink/ink151.xml"/><Relationship Id="rId4" Type="http://schemas.openxmlformats.org/officeDocument/2006/relationships/customXml" Target="../ink/ink148.xml"/><Relationship Id="rId9" Type="http://schemas.openxmlformats.org/officeDocument/2006/relationships/image" Target="../media/image16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customXml" Target="../ink/ink157.xml"/><Relationship Id="rId18" Type="http://schemas.openxmlformats.org/officeDocument/2006/relationships/image" Target="../media/image171.emf"/><Relationship Id="rId26" Type="http://schemas.openxmlformats.org/officeDocument/2006/relationships/image" Target="../media/image175.emf"/><Relationship Id="rId3" Type="http://schemas.openxmlformats.org/officeDocument/2006/relationships/customXml" Target="../ink/ink152.xml"/><Relationship Id="rId21" Type="http://schemas.openxmlformats.org/officeDocument/2006/relationships/customXml" Target="../ink/ink161.xml"/><Relationship Id="rId7" Type="http://schemas.openxmlformats.org/officeDocument/2006/relationships/customXml" Target="../ink/ink154.xml"/><Relationship Id="rId12" Type="http://schemas.openxmlformats.org/officeDocument/2006/relationships/image" Target="../media/image168.emf"/><Relationship Id="rId17" Type="http://schemas.openxmlformats.org/officeDocument/2006/relationships/customXml" Target="../ink/ink159.xml"/><Relationship Id="rId25" Type="http://schemas.openxmlformats.org/officeDocument/2006/relationships/customXml" Target="../ink/ink163.xml"/><Relationship Id="rId2" Type="http://schemas.openxmlformats.org/officeDocument/2006/relationships/image" Target="../media/image163.jpeg"/><Relationship Id="rId16" Type="http://schemas.openxmlformats.org/officeDocument/2006/relationships/image" Target="../media/image170.emf"/><Relationship Id="rId20" Type="http://schemas.openxmlformats.org/officeDocument/2006/relationships/image" Target="../media/image17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emf"/><Relationship Id="rId11" Type="http://schemas.openxmlformats.org/officeDocument/2006/relationships/customXml" Target="../ink/ink156.xml"/><Relationship Id="rId24" Type="http://schemas.openxmlformats.org/officeDocument/2006/relationships/image" Target="../media/image174.emf"/><Relationship Id="rId5" Type="http://schemas.openxmlformats.org/officeDocument/2006/relationships/customXml" Target="../ink/ink153.xml"/><Relationship Id="rId15" Type="http://schemas.openxmlformats.org/officeDocument/2006/relationships/customXml" Target="../ink/ink158.xml"/><Relationship Id="rId23" Type="http://schemas.openxmlformats.org/officeDocument/2006/relationships/customXml" Target="../ink/ink162.xml"/><Relationship Id="rId28" Type="http://schemas.openxmlformats.org/officeDocument/2006/relationships/image" Target="../media/image176.emf"/><Relationship Id="rId10" Type="http://schemas.openxmlformats.org/officeDocument/2006/relationships/image" Target="../media/image167.emf"/><Relationship Id="rId19" Type="http://schemas.openxmlformats.org/officeDocument/2006/relationships/customXml" Target="../ink/ink160.xml"/><Relationship Id="rId4" Type="http://schemas.openxmlformats.org/officeDocument/2006/relationships/image" Target="../media/image164.emf"/><Relationship Id="rId9" Type="http://schemas.openxmlformats.org/officeDocument/2006/relationships/customXml" Target="../ink/ink155.xml"/><Relationship Id="rId14" Type="http://schemas.openxmlformats.org/officeDocument/2006/relationships/image" Target="../media/image169.emf"/><Relationship Id="rId22" Type="http://schemas.openxmlformats.org/officeDocument/2006/relationships/image" Target="../media/image173.emf"/><Relationship Id="rId27" Type="http://schemas.openxmlformats.org/officeDocument/2006/relationships/customXml" Target="../ink/ink16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8.xml"/><Relationship Id="rId13" Type="http://schemas.openxmlformats.org/officeDocument/2006/relationships/image" Target="../media/image182.emf"/><Relationship Id="rId3" Type="http://schemas.openxmlformats.org/officeDocument/2006/relationships/image" Target="../media/image177.emf"/><Relationship Id="rId7" Type="http://schemas.openxmlformats.org/officeDocument/2006/relationships/image" Target="../media/image179.emf"/><Relationship Id="rId12" Type="http://schemas.openxmlformats.org/officeDocument/2006/relationships/customXml" Target="../ink/ink170.xml"/><Relationship Id="rId2" Type="http://schemas.openxmlformats.org/officeDocument/2006/relationships/customXml" Target="../ink/ink1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.xml"/><Relationship Id="rId11" Type="http://schemas.openxmlformats.org/officeDocument/2006/relationships/image" Target="../media/image181.emf"/><Relationship Id="rId5" Type="http://schemas.openxmlformats.org/officeDocument/2006/relationships/image" Target="../media/image178.emf"/><Relationship Id="rId10" Type="http://schemas.openxmlformats.org/officeDocument/2006/relationships/customXml" Target="../ink/ink169.xml"/><Relationship Id="rId4" Type="http://schemas.openxmlformats.org/officeDocument/2006/relationships/customXml" Target="../ink/ink166.xml"/><Relationship Id="rId9" Type="http://schemas.openxmlformats.org/officeDocument/2006/relationships/image" Target="../media/image180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customXml" Target="../ink/ink176.xml"/><Relationship Id="rId3" Type="http://schemas.openxmlformats.org/officeDocument/2006/relationships/customXml" Target="../ink/ink171.xml"/><Relationship Id="rId7" Type="http://schemas.openxmlformats.org/officeDocument/2006/relationships/customXml" Target="../ink/ink173.xml"/><Relationship Id="rId12" Type="http://schemas.openxmlformats.org/officeDocument/2006/relationships/image" Target="../media/image188.emf"/><Relationship Id="rId2" Type="http://schemas.openxmlformats.org/officeDocument/2006/relationships/image" Target="../media/image18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emf"/><Relationship Id="rId11" Type="http://schemas.openxmlformats.org/officeDocument/2006/relationships/customXml" Target="../ink/ink175.xml"/><Relationship Id="rId5" Type="http://schemas.openxmlformats.org/officeDocument/2006/relationships/customXml" Target="../ink/ink172.xml"/><Relationship Id="rId10" Type="http://schemas.openxmlformats.org/officeDocument/2006/relationships/image" Target="../media/image187.emf"/><Relationship Id="rId4" Type="http://schemas.openxmlformats.org/officeDocument/2006/relationships/image" Target="../media/image184.emf"/><Relationship Id="rId9" Type="http://schemas.openxmlformats.org/officeDocument/2006/relationships/customXml" Target="../ink/ink174.xml"/><Relationship Id="rId14" Type="http://schemas.openxmlformats.org/officeDocument/2006/relationships/image" Target="../media/image18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3.xml"/><Relationship Id="rId4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emf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3.emf"/><Relationship Id="rId21" Type="http://schemas.openxmlformats.org/officeDocument/2006/relationships/image" Target="../media/image14.emf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7" Type="http://schemas.openxmlformats.org/officeDocument/2006/relationships/image" Target="../media/image7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9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9.emf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2.emf"/><Relationship Id="rId40" Type="http://schemas.openxmlformats.org/officeDocument/2006/relationships/customXml" Target="../ink/ink23.xml"/><Relationship Id="rId45" Type="http://schemas.openxmlformats.org/officeDocument/2006/relationships/image" Target="../media/image26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10" Type="http://schemas.openxmlformats.org/officeDocument/2006/relationships/customXml" Target="../ink/ink8.xml"/><Relationship Id="rId19" Type="http://schemas.openxmlformats.org/officeDocument/2006/relationships/image" Target="../media/image13.emf"/><Relationship Id="rId31" Type="http://schemas.openxmlformats.org/officeDocument/2006/relationships/image" Target="../media/image19.emf"/><Relationship Id="rId44" Type="http://schemas.openxmlformats.org/officeDocument/2006/relationships/customXml" Target="../ink/ink25.xml"/><Relationship Id="rId4" Type="http://schemas.openxmlformats.org/officeDocument/2006/relationships/customXml" Target="../ink/ink5.xml"/><Relationship Id="rId9" Type="http://schemas.openxmlformats.org/officeDocument/2006/relationships/image" Target="../media/image8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7.emf"/><Relationship Id="rId30" Type="http://schemas.openxmlformats.org/officeDocument/2006/relationships/customXml" Target="../ink/ink18.xml"/><Relationship Id="rId35" Type="http://schemas.openxmlformats.org/officeDocument/2006/relationships/image" Target="../media/image21.emf"/><Relationship Id="rId43" Type="http://schemas.openxmlformats.org/officeDocument/2006/relationships/image" Target="../media/image25.emf"/><Relationship Id="rId8" Type="http://schemas.openxmlformats.org/officeDocument/2006/relationships/customXml" Target="../ink/ink7.xml"/><Relationship Id="rId3" Type="http://schemas.openxmlformats.org/officeDocument/2006/relationships/image" Target="../media/image5.emf"/><Relationship Id="rId12" Type="http://schemas.openxmlformats.org/officeDocument/2006/relationships/customXml" Target="../ink/ink9.xml"/><Relationship Id="rId17" Type="http://schemas.openxmlformats.org/officeDocument/2006/relationships/image" Target="../media/image12.emf"/><Relationship Id="rId25" Type="http://schemas.openxmlformats.org/officeDocument/2006/relationships/image" Target="../media/image16.emf"/><Relationship Id="rId33" Type="http://schemas.openxmlformats.org/officeDocument/2006/relationships/image" Target="../media/image20.emf"/><Relationship Id="rId38" Type="http://schemas.openxmlformats.org/officeDocument/2006/relationships/customXml" Target="../ink/ink22.xml"/><Relationship Id="rId20" Type="http://schemas.openxmlformats.org/officeDocument/2006/relationships/customXml" Target="../ink/ink13.xml"/><Relationship Id="rId41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customXml" Target="../ink/ink27.xml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382000" cy="259079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Computer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Organization and Assembly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14800"/>
            <a:ext cx="7924800" cy="838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Lecture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05</a:t>
            </a:r>
            <a:r>
              <a:rPr 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Addressing Modes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5351383"/>
            <a:ext cx="83058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smtClean="0">
                <a:solidFill>
                  <a:srgbClr val="000000"/>
                </a:solidFill>
                <a:latin typeface="Arial"/>
                <a:cs typeface="Arial"/>
              </a:rPr>
              <a:t>CHAPTER 03</a:t>
            </a:r>
          </a:p>
          <a:p>
            <a:r>
              <a:rPr lang="en-US" altLang="zh-TW" sz="1600" b="1" i="1" dirty="0" smtClean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US" altLang="zh-TW" sz="1600" b="1" i="1" dirty="0">
                <a:solidFill>
                  <a:srgbClr val="000000"/>
                </a:solidFill>
                <a:latin typeface="Arial"/>
                <a:cs typeface="Arial"/>
              </a:rPr>
              <a:t>Intel Microprocessors: 8086/8088, 80186/80188, 80286, 80386, 80486 Pentium, </a:t>
            </a:r>
          </a:p>
          <a:p>
            <a:r>
              <a:rPr lang="en-US" altLang="zh-TW" sz="1600" b="1" i="1" dirty="0">
                <a:solidFill>
                  <a:srgbClr val="000000"/>
                </a:solidFill>
                <a:latin typeface="Arial"/>
                <a:cs typeface="Arial"/>
              </a:rPr>
              <a:t>Pentium Pro Processor, Pentium II, Pentium, 4, and Core2 with 64-bit Extensions</a:t>
            </a:r>
          </a:p>
          <a:p>
            <a:r>
              <a:rPr lang="en-US" altLang="zh-TW" sz="1600" b="1" i="1" dirty="0">
                <a:solidFill>
                  <a:srgbClr val="000000"/>
                </a:solidFill>
                <a:latin typeface="Arial"/>
                <a:cs typeface="Arial"/>
              </a:rPr>
              <a:t>Architecture, Programming, and Interfacing</a:t>
            </a:r>
            <a:r>
              <a:rPr lang="en-US" altLang="zh-TW" sz="1600" i="1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altLang="zh-TW" sz="1600" dirty="0">
                <a:solidFill>
                  <a:srgbClr val="000000"/>
                </a:solidFill>
                <a:latin typeface="Arial"/>
                <a:cs typeface="Arial"/>
              </a:rPr>
              <a:t>Eighth Edition</a:t>
            </a:r>
            <a:r>
              <a:rPr lang="en-US" altLang="zh-TW" sz="1600" i="1" dirty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altLang="zh-TW" sz="1600" i="1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altLang="zh-TW" sz="1600" dirty="0">
                <a:solidFill>
                  <a:srgbClr val="000000"/>
                </a:solidFill>
                <a:latin typeface="Arial"/>
                <a:cs typeface="Arial"/>
              </a:rPr>
              <a:t>Barry B. </a:t>
            </a:r>
            <a:r>
              <a:rPr lang="en-US" altLang="zh-TW" sz="1600" dirty="0" err="1">
                <a:solidFill>
                  <a:srgbClr val="000000"/>
                </a:solidFill>
                <a:latin typeface="Arial"/>
                <a:cs typeface="Arial"/>
              </a:rPr>
              <a:t>Brey</a:t>
            </a:r>
            <a:endParaRPr lang="en-US" altLang="zh-TW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5029200"/>
            <a:ext cx="1326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cs typeface="Times New Roman" charset="0"/>
              </a:rPr>
              <a:t>Register Addressing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most common form of data addressing.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once register names learned, easiest to apply.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microprocessor contains these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8-bit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names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used with register addressing: AH, AL, BH, BL, CH, CL, DH, and DL.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16-bit register names: AX, BX, CX, DX, SP, BP, SI, and DI. </a:t>
            </a:r>
            <a:endParaRPr lang="en-US" altLang="zh-TW" dirty="0"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46525" y="4476750"/>
              <a:ext cx="841375" cy="455613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4004" y="4474219"/>
                <a:ext cx="846778" cy="461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08563" y="3835400"/>
              <a:ext cx="466725" cy="679450"/>
            </p14:xfrm>
          </p:contentPart>
        </mc:Choice>
        <mc:Fallback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6046" y="3832882"/>
                <a:ext cx="471759" cy="6844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7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 80386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and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above, extended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32-bit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names are: EAX, EBX, ECX, EDX, ESP, EBP, EDI, and ESI. </a:t>
            </a:r>
          </a:p>
          <a:p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64-bit mode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names are: RAX, RBX, RCX, RDX, RSP, RBP, RDI, RSI, and R8 through R15.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Important for instructions to use registers that are the same size. </a:t>
            </a:r>
          </a:p>
          <a:p>
            <a:pPr lvl="1"/>
            <a:r>
              <a:rPr lang="en-US" altLang="zh-TW" b="1" i="1" dirty="0">
                <a:solidFill>
                  <a:srgbClr val="000000"/>
                </a:solidFill>
                <a:cs typeface="Arial" charset="0"/>
              </a:rPr>
              <a:t>never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mix an 8-bit \with a 16-bit register, an 8- or a 16-bit register with a 32-bit register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this is not allowed by the microprocessor and results in an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error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when assembled </a:t>
            </a:r>
            <a:endParaRPr lang="en-US" altLang="zh-TW" dirty="0">
              <a:cs typeface="Times New Roman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altLang="zh-TW" sz="4000" b="1" dirty="0">
                <a:cs typeface="Times New Roman" charset="0"/>
              </a:rPr>
              <a:t>Register Addressing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91125" y="3719513"/>
              <a:ext cx="292100" cy="207962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8247" y="3716981"/>
                <a:ext cx="297856" cy="213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08675" y="3732213"/>
              <a:ext cx="119063" cy="176212"/>
            </p14:xfrm>
          </p:contentPart>
        </mc:Choice>
        <mc:Fallback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5771" y="3729696"/>
                <a:ext cx="124871" cy="181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2988" y="3756025"/>
              <a:ext cx="127000" cy="168275"/>
            </p14:xfrm>
          </p:contentPart>
        </mc:Choice>
        <mc:Fallback>
          <p:pic>
            <p:nvPicPr>
              <p:cNvPr id="92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0462" y="3753486"/>
                <a:ext cx="132412" cy="173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23050" y="3767138"/>
              <a:ext cx="306388" cy="174625"/>
            </p14:xfrm>
          </p:contentPart>
        </mc:Choice>
        <mc:Fallback>
          <p:pic>
            <p:nvPicPr>
              <p:cNvPr id="92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20166" y="3764269"/>
                <a:ext cx="312155" cy="180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6638" y="3738563"/>
              <a:ext cx="533400" cy="193675"/>
            </p14:xfrm>
          </p:contentPart>
        </mc:Choice>
        <mc:Fallback>
          <p:pic>
            <p:nvPicPr>
              <p:cNvPr id="92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3757" y="3736038"/>
                <a:ext cx="539163" cy="199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2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24850" y="3695700"/>
              <a:ext cx="539750" cy="257175"/>
            </p14:xfrm>
          </p:contentPart>
        </mc:Choice>
        <mc:Fallback>
          <p:pic>
            <p:nvPicPr>
              <p:cNvPr id="92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21971" y="3692814"/>
                <a:ext cx="545148" cy="262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2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9700" y="4075113"/>
              <a:ext cx="298450" cy="207962"/>
            </p14:xfrm>
          </p:contentPart>
        </mc:Choice>
        <mc:Fallback>
          <p:pic>
            <p:nvPicPr>
              <p:cNvPr id="92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16806" y="4072225"/>
                <a:ext cx="304238" cy="213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35675" y="4143375"/>
              <a:ext cx="301625" cy="171450"/>
            </p14:xfrm>
          </p:contentPart>
        </mc:Choice>
        <mc:Fallback>
          <p:pic>
            <p:nvPicPr>
              <p:cNvPr id="92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32802" y="4140512"/>
                <a:ext cx="307011" cy="177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22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46863" y="4144963"/>
              <a:ext cx="125412" cy="187325"/>
            </p14:xfrm>
          </p:contentPart>
        </mc:Choice>
        <mc:Fallback>
          <p:pic>
            <p:nvPicPr>
              <p:cNvPr id="922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43980" y="4142081"/>
                <a:ext cx="131178" cy="193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2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69113" y="4198938"/>
              <a:ext cx="106362" cy="152400"/>
            </p14:xfrm>
          </p:contentPart>
        </mc:Choice>
        <mc:Fallback>
          <p:pic>
            <p:nvPicPr>
              <p:cNvPr id="922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66189" y="4196404"/>
                <a:ext cx="112210" cy="157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2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13638" y="4149725"/>
              <a:ext cx="141287" cy="142875"/>
            </p14:xfrm>
          </p:contentPart>
        </mc:Choice>
        <mc:Fallback>
          <p:pic>
            <p:nvPicPr>
              <p:cNvPr id="922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10755" y="4147199"/>
                <a:ext cx="147054" cy="147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2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53350" y="4179888"/>
              <a:ext cx="103188" cy="152400"/>
            </p14:xfrm>
          </p:contentPart>
        </mc:Choice>
        <mc:Fallback>
          <p:pic>
            <p:nvPicPr>
              <p:cNvPr id="922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50824" y="4177013"/>
                <a:ext cx="108600" cy="1581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23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53375" y="4219575"/>
              <a:ext cx="74613" cy="119063"/>
            </p14:xfrm>
          </p:contentPart>
        </mc:Choice>
        <mc:Fallback>
          <p:pic>
            <p:nvPicPr>
              <p:cNvPr id="923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50505" y="4217042"/>
                <a:ext cx="80352" cy="124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23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29613" y="4140200"/>
              <a:ext cx="436562" cy="231775"/>
            </p14:xfrm>
          </p:contentPart>
        </mc:Choice>
        <mc:Fallback>
          <p:pic>
            <p:nvPicPr>
              <p:cNvPr id="923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26727" y="4137316"/>
                <a:ext cx="442335" cy="2375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80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G03_003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343400"/>
            <a:ext cx="4953000" cy="197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Arial" charset="0"/>
              </a:rPr>
              <a:t>[MOV </a:t>
            </a:r>
            <a:r>
              <a:rPr lang="en-US" altLang="zh-TW" dirty="0">
                <a:cs typeface="Arial" charset="0"/>
              </a:rPr>
              <a:t>BX, </a:t>
            </a:r>
            <a:r>
              <a:rPr lang="en-US" altLang="zh-TW" dirty="0" smtClean="0">
                <a:cs typeface="Arial" charset="0"/>
              </a:rPr>
              <a:t>CX] </a:t>
            </a:r>
            <a:r>
              <a:rPr lang="en-US" altLang="zh-TW" dirty="0">
                <a:cs typeface="Arial" charset="0"/>
              </a:rPr>
              <a:t>instruction</a:t>
            </a:r>
            <a:endParaRPr lang="en-US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source register’s contents do not change.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altLang="zh-TW" sz="2000" dirty="0">
                <a:solidFill>
                  <a:srgbClr val="FF0000"/>
                </a:solidFill>
                <a:cs typeface="Arial" charset="0"/>
              </a:rPr>
              <a:t>destination register’s</a:t>
            </a:r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 contents </a:t>
            </a:r>
            <a:r>
              <a:rPr lang="en-US" altLang="zh-TW" sz="2000" dirty="0">
                <a:solidFill>
                  <a:srgbClr val="FF0000"/>
                </a:solidFill>
                <a:cs typeface="Arial" charset="0"/>
              </a:rPr>
              <a:t>do change</a:t>
            </a:r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The contents of the destination register or destination memory location change for all instructions except the 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CMP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TEST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instructions. </a:t>
            </a:r>
          </a:p>
          <a:p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The MOV BX, CX instruction does 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not affect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the 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leftmost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16 bits of register EBX.</a:t>
            </a:r>
            <a:endParaRPr lang="en-AU" sz="2400" dirty="0">
              <a:latin typeface="Times" charset="0"/>
              <a:cs typeface="Times New Roman" charset="0"/>
            </a:endParaRPr>
          </a:p>
          <a:p>
            <a:endParaRPr lang="zh-TW" altLang="en-US" sz="2400" dirty="0">
              <a:cs typeface="Times New Roman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6370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2000" smtClean="0">
                <a:cs typeface="Arial" charset="0"/>
              </a:rPr>
              <a:t>Figure:  The effect of executing the MOV BX, CX instruction at the point just before the BX register changes. </a:t>
            </a:r>
            <a:r>
              <a:rPr lang="en-US" altLang="zh-TW" sz="2000" smtClean="0">
                <a:solidFill>
                  <a:srgbClr val="FF0000"/>
                </a:solidFill>
                <a:cs typeface="Arial" charset="0"/>
              </a:rPr>
              <a:t>Note that only the rightmost 16 bits of register EBX change</a:t>
            </a:r>
            <a:r>
              <a:rPr lang="en-US" altLang="zh-TW" sz="2000" smtClean="0">
                <a:cs typeface="Arial" charset="0"/>
              </a:rPr>
              <a:t>.</a:t>
            </a:r>
            <a:r>
              <a:rPr lang="en-US" altLang="zh-TW" sz="1800" smtClean="0">
                <a:latin typeface="Times" charset="0"/>
                <a:cs typeface="Times New Roman" charset="0"/>
              </a:rPr>
              <a:t/>
            </a:r>
            <a:br>
              <a:rPr lang="en-US" altLang="zh-TW" sz="1800" smtClean="0">
                <a:latin typeface="Times" charset="0"/>
                <a:cs typeface="Times New Roman" charset="0"/>
              </a:rPr>
            </a:br>
            <a:endParaRPr lang="en-US" altLang="zh-TW" sz="1800" dirty="0">
              <a:latin typeface="Times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32150" y="800100"/>
              <a:ext cx="1425575" cy="473075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9266" y="797218"/>
                <a:ext cx="1433146" cy="4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46163" y="3494088"/>
              <a:ext cx="379412" cy="28575"/>
            </p14:xfrm>
          </p:contentPart>
        </mc:Choice>
        <mc:Fallback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3629" y="3491194"/>
                <a:ext cx="384480" cy="34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6150" y="3482975"/>
              <a:ext cx="814388" cy="22225"/>
            </p14:xfrm>
          </p:contentPart>
        </mc:Choice>
        <mc:Fallback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13628" y="3480466"/>
                <a:ext cx="819793" cy="27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2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49438" y="4687888"/>
              <a:ext cx="2305050" cy="1319212"/>
            </p14:xfrm>
          </p:contentPart>
        </mc:Choice>
        <mc:Fallback>
          <p:pic>
            <p:nvPicPr>
              <p:cNvPr id="102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6558" y="4685370"/>
                <a:ext cx="2310811" cy="1324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2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7500" y="4202113"/>
              <a:ext cx="3175" cy="1587"/>
            </p14:xfrm>
          </p:contentPart>
        </mc:Choice>
        <mc:Fallback>
          <p:pic>
            <p:nvPicPr>
              <p:cNvPr id="102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91944" y="4198410"/>
                <a:ext cx="15081" cy="8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2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5913" y="4141788"/>
              <a:ext cx="284162" cy="247650"/>
            </p14:xfrm>
          </p:contentPart>
        </mc:Choice>
        <mc:Fallback>
          <p:pic>
            <p:nvPicPr>
              <p:cNvPr id="102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93398" y="4139261"/>
                <a:ext cx="289191" cy="253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2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9538" y="4872038"/>
              <a:ext cx="317500" cy="214312"/>
            </p14:xfrm>
          </p:contentPart>
        </mc:Choice>
        <mc:Fallback>
          <p:pic>
            <p:nvPicPr>
              <p:cNvPr id="102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86658" y="4869512"/>
                <a:ext cx="323260" cy="219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2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9700" y="5487988"/>
              <a:ext cx="331788" cy="168275"/>
            </p14:xfrm>
          </p:contentPart>
        </mc:Choice>
        <mc:Fallback>
          <p:pic>
            <p:nvPicPr>
              <p:cNvPr id="102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16834" y="5485105"/>
                <a:ext cx="337879" cy="1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25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97238" y="4987925"/>
              <a:ext cx="963612" cy="501650"/>
            </p14:xfrm>
          </p:contentPart>
        </mc:Choice>
        <mc:Fallback>
          <p:pic>
            <p:nvPicPr>
              <p:cNvPr id="1025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94352" y="4985038"/>
                <a:ext cx="969384" cy="507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2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29138" y="4090988"/>
              <a:ext cx="949325" cy="398462"/>
            </p14:xfrm>
          </p:contentPart>
        </mc:Choice>
        <mc:Fallback>
          <p:pic>
            <p:nvPicPr>
              <p:cNvPr id="102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26259" y="4088095"/>
                <a:ext cx="954723" cy="404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25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0425" y="4352925"/>
              <a:ext cx="465138" cy="182563"/>
            </p14:xfrm>
          </p:contentPart>
        </mc:Choice>
        <mc:Fallback>
          <p:pic>
            <p:nvPicPr>
              <p:cNvPr id="1025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97543" y="4350404"/>
                <a:ext cx="470542" cy="187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25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46600" y="4595813"/>
              <a:ext cx="1606550" cy="312737"/>
            </p14:xfrm>
          </p:contentPart>
        </mc:Choice>
        <mc:Fallback>
          <p:pic>
            <p:nvPicPr>
              <p:cNvPr id="1025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43716" y="4593302"/>
                <a:ext cx="1612317" cy="3184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72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Immediate Addressing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Term </a:t>
            </a:r>
            <a:r>
              <a:rPr lang="en-US" altLang="zh-TW" b="1" i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 charset="0"/>
              </a:rPr>
              <a:t>immediate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implies that data immediately follow the hexadecimal </a:t>
            </a:r>
            <a:r>
              <a:rPr lang="en-US" altLang="zh-TW" dirty="0" err="1">
                <a:solidFill>
                  <a:srgbClr val="000000"/>
                </a:solidFill>
                <a:cs typeface="Arial" charset="0"/>
              </a:rPr>
              <a:t>opcode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in the memory.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immediate data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are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constant data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data transferred from a register or memory location are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variable data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Immediate addressing operates upon a byte or word of data.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Figure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in the Next Slide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  <a:sym typeface="Wingdings"/>
              </a:rPr>
              <a:t>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shows the operation of 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MOV EAX,13456H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instruction. </a:t>
            </a:r>
            <a:endParaRPr lang="en-AU" dirty="0">
              <a:latin typeface="Times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73213" y="5862638"/>
              <a:ext cx="488950" cy="34925"/>
            </p14:xfrm>
          </p:contentPart>
        </mc:Choice>
        <mc:Fallback>
          <p:pic>
            <p:nvPicPr>
              <p:cNvPr id="112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0337" y="5859697"/>
                <a:ext cx="494702" cy="40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2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44763" y="5815013"/>
              <a:ext cx="2716212" cy="438150"/>
            </p14:xfrm>
          </p:contentPart>
        </mc:Choice>
        <mc:Fallback>
          <p:pic>
            <p:nvPicPr>
              <p:cNvPr id="112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2242" y="5812130"/>
                <a:ext cx="2721254" cy="4446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1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cs typeface="Times New Roman" charset="0"/>
              </a:rPr>
              <a:t>Immediate Addressing </a:t>
            </a:r>
            <a:endParaRPr lang="en-US" altLang="zh-TW" sz="3200" dirty="0">
              <a:latin typeface="Times" charset="0"/>
              <a:cs typeface="Times New Roman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As with the MOV instruction illustrated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in the following Figure,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source data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overwrites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the destination data.</a:t>
            </a:r>
            <a:endParaRPr lang="en-AU" dirty="0">
              <a:latin typeface="Times" charset="0"/>
              <a:cs typeface="Times New Roman" charset="0"/>
            </a:endParaRPr>
          </a:p>
          <a:p>
            <a:endParaRPr lang="en-US" dirty="0"/>
          </a:p>
        </p:txBody>
      </p:sp>
      <p:pic>
        <p:nvPicPr>
          <p:cNvPr id="24579" name="Picture 3" descr="FG03_004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8686800" cy="182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82563" y="4191000"/>
            <a:ext cx="8836025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endParaRPr lang="en-AU" sz="3200" dirty="0">
              <a:latin typeface="Times" charset="0"/>
              <a:cs typeface="Times New Roman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58674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2400" dirty="0" smtClean="0">
                <a:cs typeface="Arial" charset="0"/>
              </a:rPr>
              <a:t>Figure: The operation of the </a:t>
            </a:r>
            <a:r>
              <a:rPr lang="en-US" altLang="zh-TW" sz="2400" dirty="0" smtClean="0">
                <a:solidFill>
                  <a:srgbClr val="FF0000"/>
                </a:solidFill>
                <a:cs typeface="Arial" charset="0"/>
              </a:rPr>
              <a:t>MOV EAX,3456H</a:t>
            </a:r>
            <a:r>
              <a:rPr lang="en-US" altLang="zh-TW" sz="2400" dirty="0" smtClean="0">
                <a:cs typeface="Arial" charset="0"/>
              </a:rPr>
              <a:t> instruction. This instruction copies the immediate data (13456H) into EAX.</a:t>
            </a:r>
            <a:r>
              <a:rPr lang="en-AU" sz="1800" dirty="0" smtClean="0">
                <a:latin typeface="Times" charset="0"/>
                <a:cs typeface="Times New Roman" charset="0"/>
              </a:rPr>
              <a:t/>
            </a:r>
            <a:br>
              <a:rPr lang="en-AU" sz="1800" dirty="0" smtClean="0">
                <a:latin typeface="Times" charset="0"/>
                <a:cs typeface="Times New Roman" charset="0"/>
              </a:rPr>
            </a:br>
            <a:endParaRPr lang="en-US" altLang="zh-TW" sz="1800" dirty="0">
              <a:latin typeface="Times" charset="0"/>
              <a:cs typeface="Times New Roman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72400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cont.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2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97538" y="5948363"/>
              <a:ext cx="12700" cy="206375"/>
            </p14:xfrm>
          </p:contentPart>
        </mc:Choice>
        <mc:Fallback>
          <p:pic>
            <p:nvPicPr>
              <p:cNvPr id="122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5199" y="5945467"/>
                <a:ext cx="17713" cy="211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29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95950" y="4168775"/>
              <a:ext cx="3024188" cy="1987550"/>
            </p14:xfrm>
          </p:contentPart>
        </mc:Choice>
        <mc:Fallback>
          <p:pic>
            <p:nvPicPr>
              <p:cNvPr id="1229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93430" y="4166255"/>
                <a:ext cx="3029228" cy="1992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29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69275" y="4071938"/>
              <a:ext cx="571500" cy="98425"/>
            </p14:xfrm>
          </p:contentPart>
        </mc:Choice>
        <mc:Fallback>
          <p:pic>
            <p:nvPicPr>
              <p:cNvPr id="1229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66754" y="4069433"/>
                <a:ext cx="576902" cy="103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29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1700" y="3074988"/>
              <a:ext cx="55563" cy="309562"/>
            </p14:xfrm>
          </p:contentPart>
        </mc:Choice>
        <mc:Fallback>
          <p:pic>
            <p:nvPicPr>
              <p:cNvPr id="1229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9207" y="3072468"/>
                <a:ext cx="60549" cy="3146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29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7500" y="3975100"/>
              <a:ext cx="942975" cy="157163"/>
            </p14:xfrm>
          </p:contentPart>
        </mc:Choice>
        <mc:Fallback>
          <p:pic>
            <p:nvPicPr>
              <p:cNvPr id="1229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84980" y="3972169"/>
                <a:ext cx="948016" cy="162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29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86150" y="3990975"/>
              <a:ext cx="515938" cy="174625"/>
            </p14:xfrm>
          </p:contentPart>
        </mc:Choice>
        <mc:Fallback>
          <p:pic>
            <p:nvPicPr>
              <p:cNvPr id="1229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83631" y="3988428"/>
                <a:ext cx="520975" cy="179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29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99000" y="2998788"/>
              <a:ext cx="706438" cy="1158875"/>
            </p14:xfrm>
          </p:contentPart>
        </mc:Choice>
        <mc:Fallback>
          <p:pic>
            <p:nvPicPr>
              <p:cNvPr id="1229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96480" y="2996268"/>
                <a:ext cx="711479" cy="1164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568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symbolic assembly language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, the symbol # precedes immediate data in some assemblers.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MOV AX,#3456H instruction is an example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Most assemblers do not use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# symbol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, </a:t>
            </a:r>
            <a:br>
              <a:rPr lang="en-US" altLang="zh-TW">
                <a:solidFill>
                  <a:srgbClr val="000000"/>
                </a:solidFill>
                <a:cs typeface="Arial" charset="0"/>
              </a:rPr>
            </a:br>
            <a:r>
              <a:rPr lang="en-US" altLang="zh-TW">
                <a:solidFill>
                  <a:srgbClr val="000000"/>
                </a:solidFill>
                <a:cs typeface="Arial" charset="0"/>
              </a:rPr>
              <a:t>but represent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immediate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data as in the MOV AX,3456H instruction.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an older assembler used with some Hewlett-Packard logic development does, as may others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cs typeface="Arial" charset="0"/>
              </a:rPr>
              <a:t>in this text, the # is not used for immediate data</a:t>
            </a:r>
            <a:endParaRPr lang="en-US" altLang="zh-TW">
              <a:solidFill>
                <a:srgbClr val="FF0000"/>
              </a:solidFill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84438" y="2093913"/>
              <a:ext cx="985837" cy="815975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1915" y="2091393"/>
                <a:ext cx="991244" cy="8210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6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The </a:t>
            </a:r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symbolic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assembler portrays immediate data in many ways. </a:t>
            </a:r>
          </a:p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The letter </a:t>
            </a:r>
            <a:r>
              <a:rPr lang="en-US" altLang="zh-TW" b="1">
                <a:solidFill>
                  <a:srgbClr val="FF0000"/>
                </a:solidFill>
                <a:cs typeface="Times New Roman" charset="0"/>
              </a:rPr>
              <a:t>H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appends hexadecimal data.</a:t>
            </a:r>
          </a:p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If hexadecimal data begin with a letter, the assembler requires the data start with a </a:t>
            </a:r>
            <a:r>
              <a:rPr lang="en-US" altLang="zh-TW" b="1">
                <a:solidFill>
                  <a:srgbClr val="000000"/>
                </a:solidFill>
                <a:cs typeface="Times New Roman" charset="0"/>
              </a:rPr>
              <a:t>0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to represent a hexadecimal F2, 0F2H is used</a:t>
            </a:r>
            <a:br>
              <a:rPr lang="en-US" altLang="zh-TW">
                <a:solidFill>
                  <a:srgbClr val="000000"/>
                </a:solidFill>
                <a:cs typeface="Times New Roman" charset="0"/>
              </a:rPr>
            </a:b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in assembly language</a:t>
            </a:r>
          </a:p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Decimal data are represented as is and require no special codes or adjustments.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an example is the </a:t>
            </a:r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100 decimal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in the</a:t>
            </a:r>
            <a:br>
              <a:rPr lang="en-US" altLang="zh-TW">
                <a:solidFill>
                  <a:srgbClr val="000000"/>
                </a:solidFill>
                <a:cs typeface="Times New Roman" charset="0"/>
              </a:rPr>
            </a:br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MOV AL,100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instruction</a:t>
            </a:r>
            <a:endParaRPr lang="en-US" altLang="zh-TW"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772400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cont.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33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28863" y="2605088"/>
              <a:ext cx="382587" cy="115887"/>
            </p14:xfrm>
          </p:contentPart>
        </mc:Choice>
        <mc:Fallback>
          <p:pic>
            <p:nvPicPr>
              <p:cNvPr id="1433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6351" y="2602227"/>
                <a:ext cx="387612" cy="121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33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85038" y="2541588"/>
              <a:ext cx="1055687" cy="1263650"/>
            </p14:xfrm>
          </p:contentPart>
        </mc:Choice>
        <mc:Fallback>
          <p:pic>
            <p:nvPicPr>
              <p:cNvPr id="1433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2155" y="2539064"/>
                <a:ext cx="1061454" cy="12690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3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An ASCII-coded character or characters may be depicted in the immediate form if the ASCII data are enclosed in apostrophes.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be careful to use the apostrophe (‘) for </a:t>
            </a:r>
            <a:r>
              <a:rPr lang="en-US" altLang="zh-TW" dirty="0" smtClean="0">
                <a:solidFill>
                  <a:srgbClr val="000000"/>
                </a:solidFill>
                <a:cs typeface="Times New Roman" charset="0"/>
              </a:rPr>
              <a:t>ASCII data 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and not the single quotation mark (‘)</a:t>
            </a:r>
          </a:p>
          <a:p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Binary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data are represented if the binary number is followed by the letter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B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in some assemblers, the letter Y </a:t>
            </a:r>
            <a:endParaRPr lang="en-US" altLang="zh-TW" dirty="0">
              <a:cs typeface="Times New Roman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772400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cont.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8513" y="2314575"/>
              <a:ext cx="23812" cy="60325"/>
            </p14:xfrm>
          </p:contentPart>
        </mc:Choice>
        <mc:Fallback>
          <p:pic>
            <p:nvPicPr>
              <p:cNvPr id="15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5712" y="2312031"/>
                <a:ext cx="29415" cy="65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3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42050" y="2314575"/>
              <a:ext cx="55563" cy="44450"/>
            </p14:xfrm>
          </p:contentPart>
        </mc:Choice>
        <mc:Fallback>
          <p:pic>
            <p:nvPicPr>
              <p:cNvPr id="153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9557" y="2312004"/>
                <a:ext cx="60549" cy="49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36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35725" y="2309813"/>
              <a:ext cx="33338" cy="112712"/>
            </p14:xfrm>
          </p:contentPart>
        </mc:Choice>
        <mc:Fallback>
          <p:pic>
            <p:nvPicPr>
              <p:cNvPr id="1536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2888" y="2306941"/>
                <a:ext cx="39013" cy="118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36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2938" y="2789238"/>
              <a:ext cx="215900" cy="227012"/>
            </p14:xfrm>
          </p:contentPart>
        </mc:Choice>
        <mc:Fallback>
          <p:pic>
            <p:nvPicPr>
              <p:cNvPr id="1536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0411" y="2786720"/>
                <a:ext cx="220955" cy="232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36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8113" y="4668838"/>
              <a:ext cx="650875" cy="647700"/>
            </p14:xfrm>
          </p:contentPart>
        </mc:Choice>
        <mc:Fallback>
          <p:pic>
            <p:nvPicPr>
              <p:cNvPr id="1536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15230" y="4666323"/>
                <a:ext cx="656641" cy="653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36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00900" y="2349500"/>
              <a:ext cx="58738" cy="101600"/>
            </p14:xfrm>
          </p:contentPart>
        </mc:Choice>
        <mc:Fallback>
          <p:pic>
            <p:nvPicPr>
              <p:cNvPr id="1536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98362" y="2346607"/>
                <a:ext cx="64177" cy="1070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1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charset="0"/>
              </a:rPr>
              <a:t>Direct Data Addressing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Applied to many instructions in a </a:t>
            </a:r>
            <a:r>
              <a:rPr lang="en-US" altLang="zh-TW" dirty="0" smtClean="0">
                <a:solidFill>
                  <a:srgbClr val="000000"/>
                </a:solidFill>
                <a:cs typeface="Times New Roman" charset="0"/>
              </a:rPr>
              <a:t>typical program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. 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Two basic forms of direct data addressing: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direct addressing, which applies to a MOV between a memory location and AL, AX, or EAX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displacement addressing, which applies to almost any instruction in the instruction set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Address is formed by adding 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displacement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to 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default data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segment address or an alternate segment address. </a:t>
            </a:r>
            <a:endParaRPr lang="en-US" altLang="zh-TW" dirty="0"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38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59525" y="3995738"/>
              <a:ext cx="1431925" cy="460375"/>
            </p14:xfrm>
          </p:contentPart>
        </mc:Choice>
        <mc:Fallback>
          <p:pic>
            <p:nvPicPr>
              <p:cNvPr id="1638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6642" y="3992861"/>
                <a:ext cx="1437690" cy="4664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5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cs typeface="Arial" charset="0"/>
              </a:rPr>
              <a:t>Direct </a:t>
            </a:r>
            <a:r>
              <a:rPr lang="en-US" altLang="zh-TW" sz="4000" dirty="0" smtClean="0">
                <a:cs typeface="Arial" charset="0"/>
              </a:rPr>
              <a:t>Addressing</a:t>
            </a:r>
            <a:endParaRPr lang="en-US" altLang="zh-TW" sz="4000" dirty="0">
              <a:cs typeface="Times New Roman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Direct addressing with a MOV instruction transfers data between a memory location, located within the data segment, and the AL (8-bit), AX (16-bit), or EAX (32-bit) register.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usually a 3-byte long instruction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MOV AL,DATA loads AL from the data segment memory location DATA (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1234H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).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cs typeface="Arial" charset="0"/>
              </a:rPr>
              <a:t>DATA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is a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symbolic memory location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, while</a:t>
            </a:r>
            <a:br>
              <a:rPr lang="en-US" altLang="zh-TW">
                <a:solidFill>
                  <a:srgbClr val="000000"/>
                </a:solidFill>
                <a:cs typeface="Arial" charset="0"/>
              </a:rPr>
            </a:br>
            <a:r>
              <a:rPr lang="en-US" altLang="zh-TW">
                <a:solidFill>
                  <a:srgbClr val="FF0000"/>
                </a:solidFill>
                <a:cs typeface="Arial" charset="0"/>
              </a:rPr>
              <a:t>1234H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is the actual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hexadecimal location</a:t>
            </a:r>
            <a:endParaRPr lang="en-US" altLang="zh-TW">
              <a:solidFill>
                <a:srgbClr val="FF0000"/>
              </a:solidFill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1825" y="3522663"/>
              <a:ext cx="2400300" cy="358775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9304" y="3520144"/>
                <a:ext cx="2405703" cy="364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41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67263" y="3030538"/>
              <a:ext cx="49212" cy="11112"/>
            </p14:xfrm>
          </p:contentPart>
        </mc:Choice>
        <mc:Fallback>
          <p:pic>
            <p:nvPicPr>
              <p:cNvPr id="1741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4767" y="3028107"/>
                <a:ext cx="54205" cy="15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41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19500" y="4648200"/>
              <a:ext cx="1979613" cy="87313"/>
            </p14:xfrm>
          </p:contentPart>
        </mc:Choice>
        <mc:Fallback>
          <p:pic>
            <p:nvPicPr>
              <p:cNvPr id="1741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6980" y="4645664"/>
                <a:ext cx="1985013" cy="92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41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73713" y="4737100"/>
              <a:ext cx="1587" cy="1588"/>
            </p14:xfrm>
          </p:contentPart>
        </mc:Choice>
        <mc:Fallback>
          <p:pic>
            <p:nvPicPr>
              <p:cNvPr id="1741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68158" y="4735247"/>
                <a:ext cx="13490" cy="5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41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4075" y="3690938"/>
              <a:ext cx="2447925" cy="566737"/>
            </p14:xfrm>
          </p:contentPart>
        </mc:Choice>
        <mc:Fallback>
          <p:pic>
            <p:nvPicPr>
              <p:cNvPr id="1741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1197" y="3688048"/>
                <a:ext cx="2453681" cy="5725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78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smtClean="0">
                <a:cs typeface="Times New Roman" charset="0"/>
              </a:rPr>
              <a:t>Lecture Outline</a:t>
            </a:r>
            <a:endParaRPr lang="en-US" altLang="zh-TW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cs typeface="Times New Roman" charset="0"/>
              </a:rPr>
              <a:t>Operation </a:t>
            </a:r>
            <a:r>
              <a:rPr lang="en-US" altLang="zh-TW" dirty="0">
                <a:cs typeface="Times New Roman" charset="0"/>
              </a:rPr>
              <a:t>of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each data-addressing mode</a:t>
            </a:r>
            <a:r>
              <a:rPr lang="en-US" altLang="zh-TW" dirty="0">
                <a:cs typeface="Times New Roman" charset="0"/>
              </a:rPr>
              <a:t>.</a:t>
            </a:r>
          </a:p>
          <a:p>
            <a:r>
              <a:rPr lang="en-US" altLang="zh-TW" dirty="0" smtClean="0">
                <a:cs typeface="Times New Roman" charset="0"/>
              </a:rPr>
              <a:t>The Data</a:t>
            </a:r>
            <a:r>
              <a:rPr lang="en-US" altLang="zh-TW" dirty="0">
                <a:cs typeface="Times New Roman" charset="0"/>
              </a:rPr>
              <a:t>-addressing modes to form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assembly language</a:t>
            </a:r>
            <a:r>
              <a:rPr lang="en-US" altLang="zh-TW" dirty="0">
                <a:cs typeface="Times New Roman" charset="0"/>
              </a:rPr>
              <a:t> statements.</a:t>
            </a:r>
          </a:p>
          <a:p>
            <a:r>
              <a:rPr lang="en-US" altLang="zh-TW" dirty="0" smtClean="0">
                <a:cs typeface="Times New Roman" charset="0"/>
              </a:rPr>
              <a:t>The </a:t>
            </a:r>
            <a:r>
              <a:rPr lang="en-US" altLang="zh-TW" dirty="0">
                <a:cs typeface="Times New Roman" charset="0"/>
              </a:rPr>
              <a:t>operation of each program memory-addressing mode.</a:t>
            </a:r>
          </a:p>
          <a:p>
            <a:r>
              <a:rPr lang="en-US" altLang="zh-TW" dirty="0" smtClean="0">
                <a:cs typeface="Times New Roman" charset="0"/>
              </a:rPr>
              <a:t>The program </a:t>
            </a:r>
            <a:r>
              <a:rPr lang="en-US" altLang="zh-TW" dirty="0">
                <a:cs typeface="Times New Roman" charset="0"/>
              </a:rPr>
              <a:t>memory-addressing modes to form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assembly</a:t>
            </a:r>
            <a:r>
              <a:rPr lang="en-US" altLang="zh-TW" dirty="0">
                <a:cs typeface="Times New Roman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machine language</a:t>
            </a:r>
            <a:r>
              <a:rPr lang="en-US" altLang="zh-TW" dirty="0">
                <a:cs typeface="Times New Roman" charset="0"/>
              </a:rPr>
              <a:t> statements.</a:t>
            </a:r>
          </a:p>
        </p:txBody>
      </p:sp>
    </p:spTree>
    <p:extLst>
      <p:ext uri="{BB962C8B-B14F-4D97-AF65-F5344CB8AC3E}">
        <p14:creationId xmlns:p14="http://schemas.microsoft.com/office/powerpoint/2010/main" val="286899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FG03_005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581400"/>
            <a:ext cx="7289800" cy="24971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cs typeface="Arial" charset="0"/>
              </a:rPr>
              <a:t>Direct </a:t>
            </a:r>
            <a:r>
              <a:rPr lang="en-US" altLang="zh-TW" sz="4000" dirty="0" smtClean="0">
                <a:cs typeface="Arial" charset="0"/>
              </a:rPr>
              <a:t>Addressing: </a:t>
            </a:r>
            <a:r>
              <a:rPr lang="en-US" altLang="zh-TW" sz="4000" i="1" dirty="0" smtClean="0">
                <a:cs typeface="Arial" charset="0"/>
              </a:rPr>
              <a:t>Example</a:t>
            </a:r>
            <a:endParaRPr lang="en-US" altLang="zh-TW" sz="4000" dirty="0">
              <a:latin typeface="Times" charset="0"/>
              <a:cs typeface="Times New Roman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This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instruction transfers a copy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contents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of memory location 11234H into AL. </a:t>
            </a:r>
          </a:p>
          <a:p>
            <a:pPr lvl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effective address is formed by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adding 1234H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(the offset address) and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10000H (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data segment address of 1000H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times 10H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 in a system operating in the real mode</a:t>
            </a:r>
            <a:endParaRPr lang="en-AU" dirty="0">
              <a:latin typeface="Times" charset="0"/>
              <a:cs typeface="Times New Roman" charset="0"/>
            </a:endParaRPr>
          </a:p>
          <a:p>
            <a:endParaRPr lang="en-US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6096000"/>
            <a:ext cx="8763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 smtClean="0">
                <a:cs typeface="Arial" charset="0"/>
              </a:rPr>
              <a:t>Figure: The operation of the </a:t>
            </a:r>
            <a:r>
              <a:rPr lang="en-US" altLang="zh-TW" sz="1800" dirty="0" smtClean="0">
                <a:solidFill>
                  <a:srgbClr val="FF0000"/>
                </a:solidFill>
                <a:cs typeface="Arial" charset="0"/>
              </a:rPr>
              <a:t>MOV AL,[1234H]</a:t>
            </a:r>
            <a:r>
              <a:rPr lang="en-US" altLang="zh-TW" sz="1800" dirty="0" smtClean="0">
                <a:cs typeface="Arial" charset="0"/>
              </a:rPr>
              <a:t> instruction when DS=1000H .</a:t>
            </a:r>
            <a:endParaRPr lang="en-US" altLang="zh-TW" sz="1800" dirty="0">
              <a:latin typeface="Times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43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53413" y="1238250"/>
              <a:ext cx="758825" cy="211138"/>
            </p14:xfrm>
          </p:contentPart>
        </mc:Choice>
        <mc:Fallback>
          <p:pic>
            <p:nvPicPr>
              <p:cNvPr id="1843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0526" y="1235719"/>
                <a:ext cx="764598" cy="216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43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0063" y="2540000"/>
              <a:ext cx="696912" cy="33338"/>
            </p14:xfrm>
          </p:contentPart>
        </mc:Choice>
        <mc:Fallback>
          <p:pic>
            <p:nvPicPr>
              <p:cNvPr id="1843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47542" y="2537163"/>
                <a:ext cx="702314" cy="39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4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35900" y="1657350"/>
              <a:ext cx="712788" cy="266700"/>
            </p14:xfrm>
          </p:contentPart>
        </mc:Choice>
        <mc:Fallback>
          <p:pic>
            <p:nvPicPr>
              <p:cNvPr id="184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33020" y="1654459"/>
                <a:ext cx="718548" cy="272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43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4875" y="3716338"/>
              <a:ext cx="123825" cy="147637"/>
            </p14:xfrm>
          </p:contentPart>
        </mc:Choice>
        <mc:Fallback>
          <p:pic>
            <p:nvPicPr>
              <p:cNvPr id="1843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12004" y="3713817"/>
                <a:ext cx="129568" cy="152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43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8713" y="2143125"/>
              <a:ext cx="938212" cy="44450"/>
            </p14:xfrm>
          </p:contentPart>
        </mc:Choice>
        <mc:Fallback>
          <p:pic>
            <p:nvPicPr>
              <p:cNvPr id="1843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66192" y="2140575"/>
                <a:ext cx="943614" cy="49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43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95688" y="3589338"/>
              <a:ext cx="522287" cy="174625"/>
            </p14:xfrm>
          </p:contentPart>
        </mc:Choice>
        <mc:Fallback>
          <p:pic>
            <p:nvPicPr>
              <p:cNvPr id="1843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93170" y="3586452"/>
                <a:ext cx="527683" cy="180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44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4813" y="3622675"/>
              <a:ext cx="420687" cy="176213"/>
            </p14:xfrm>
          </p:contentPart>
        </mc:Choice>
        <mc:Fallback>
          <p:pic>
            <p:nvPicPr>
              <p:cNvPr id="1844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11937" y="3619792"/>
                <a:ext cx="426440" cy="181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44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8900" y="3871913"/>
              <a:ext cx="842963" cy="301625"/>
            </p14:xfrm>
          </p:contentPart>
        </mc:Choice>
        <mc:Fallback>
          <p:pic>
            <p:nvPicPr>
              <p:cNvPr id="1844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96378" y="3869034"/>
                <a:ext cx="848367" cy="307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44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92500" y="3302000"/>
              <a:ext cx="727075" cy="533400"/>
            </p14:xfrm>
          </p:contentPart>
        </mc:Choice>
        <mc:Fallback>
          <p:pic>
            <p:nvPicPr>
              <p:cNvPr id="1844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89983" y="3299481"/>
                <a:ext cx="732109" cy="538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44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33838" y="4425950"/>
              <a:ext cx="693737" cy="471488"/>
            </p14:xfrm>
          </p:contentPart>
        </mc:Choice>
        <mc:Fallback>
          <p:pic>
            <p:nvPicPr>
              <p:cNvPr id="1844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30955" y="4423060"/>
                <a:ext cx="699503" cy="477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44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27738" y="3832225"/>
              <a:ext cx="554037" cy="1816100"/>
            </p14:xfrm>
          </p:contentPart>
        </mc:Choice>
        <mc:Fallback>
          <p:pic>
            <p:nvPicPr>
              <p:cNvPr id="1844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23418" y="3829709"/>
                <a:ext cx="560877" cy="1822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44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73875" y="36798250"/>
              <a:ext cx="0" cy="0"/>
            </p14:xfrm>
          </p:contentPart>
        </mc:Choice>
        <mc:Fallback>
          <p:pic>
            <p:nvPicPr>
              <p:cNvPr id="1844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973875" y="367982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44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26325" y="6562725"/>
              <a:ext cx="984250" cy="38100"/>
            </p14:xfrm>
          </p:contentPart>
        </mc:Choice>
        <mc:Fallback>
          <p:pic>
            <p:nvPicPr>
              <p:cNvPr id="1844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23806" y="6559794"/>
                <a:ext cx="989648" cy="439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25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Displacement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Almost identical to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direct addressing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, except the instruction is 4 bytes wide instead of 3.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 80386 through Pentium 4, this instruction can be up to 7 bytes wide if a 32-bit register and a 32-bit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displacement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are specified.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This type of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direct data addressing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is much more flexible because most instructions use it.</a:t>
            </a:r>
            <a:endParaRPr lang="en-AU">
              <a:solidFill>
                <a:srgbClr val="000000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4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22838" y="3217863"/>
              <a:ext cx="296862" cy="20637"/>
            </p14:xfrm>
          </p:contentPart>
        </mc:Choice>
        <mc:Fallback>
          <p:pic>
            <p:nvPicPr>
              <p:cNvPr id="194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0310" y="3215111"/>
                <a:ext cx="302279" cy="25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45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9488" y="3665538"/>
              <a:ext cx="239712" cy="23812"/>
            </p14:xfrm>
          </p:contentPart>
        </mc:Choice>
        <mc:Fallback>
          <p:pic>
            <p:nvPicPr>
              <p:cNvPr id="1945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6965" y="3663190"/>
                <a:ext cx="245119" cy="285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4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Register </a:t>
            </a:r>
            <a:r>
              <a:rPr lang="en-US" altLang="zh-TW" sz="4000" b="1" i="1" dirty="0">
                <a:solidFill>
                  <a:srgbClr val="FF0000"/>
                </a:solidFill>
                <a:cs typeface="Times New Roman" charset="0"/>
              </a:rPr>
              <a:t>Indirect</a:t>
            </a:r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Allows data to be addressed at any memory location through an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offset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address held in any of the following registers: BP, BX, DI, and SI.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 addition, 80386 and above allow register indirect addressing with any extended register except ESP.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 the 64-bit mode, the segment registers serve no purpose in addressing a location</a:t>
            </a:r>
            <a:br>
              <a:rPr lang="en-US" altLang="zh-TW">
                <a:solidFill>
                  <a:srgbClr val="000000"/>
                </a:solidFill>
                <a:cs typeface="Arial" charset="0"/>
              </a:rPr>
            </a:br>
            <a:r>
              <a:rPr lang="en-US" altLang="zh-TW">
                <a:solidFill>
                  <a:srgbClr val="000000"/>
                </a:solidFill>
                <a:cs typeface="Arial" charset="0"/>
              </a:rPr>
              <a:t>in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flat model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.</a:t>
            </a:r>
            <a:endParaRPr lang="en-AU">
              <a:latin typeface="Times" charset="0"/>
              <a:cs typeface="Times New Roman" charset="0"/>
            </a:endParaRPr>
          </a:p>
          <a:p>
            <a:endParaRPr lang="en-US" altLang="zh-TW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 descr="FG03_006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133475"/>
            <a:ext cx="7659688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 Addressing: </a:t>
            </a:r>
            <a:r>
              <a:rPr lang="en-US" sz="2400" i="1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78227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Arial"/>
                <a:cs typeface="Arial"/>
              </a:rPr>
              <a:t>Figure:</a:t>
            </a:r>
            <a:r>
              <a:rPr lang="en-US" altLang="zh-TW" dirty="0">
                <a:latin typeface="Arial"/>
                <a:cs typeface="Arial"/>
              </a:rPr>
              <a:t> The operation of the </a:t>
            </a:r>
            <a:r>
              <a:rPr lang="en-US" altLang="zh-TW" dirty="0">
                <a:solidFill>
                  <a:srgbClr val="FF0000"/>
                </a:solidFill>
                <a:latin typeface="Arial"/>
                <a:cs typeface="Arial"/>
              </a:rPr>
              <a:t>MOV AX,[BX] </a:t>
            </a:r>
            <a:r>
              <a:rPr lang="en-US" altLang="zh-TW" dirty="0">
                <a:latin typeface="Arial"/>
                <a:cs typeface="Arial"/>
              </a:rPr>
              <a:t>instruction when BX = 1000H and DS = 0100H. Note that this instruction is shown after the contents of memory are transferred to AX.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9920" y="1091624"/>
            <a:ext cx="264768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Arial"/>
                <a:cs typeface="Arial"/>
              </a:rPr>
              <a:t>MOV AX,[BX] </a:t>
            </a:r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63763" y="1100138"/>
              <a:ext cx="1866900" cy="644525"/>
            </p14:xfrm>
          </p:contentPart>
        </mc:Choice>
        <mc:Fallback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883" y="1097254"/>
                <a:ext cx="1872660" cy="649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48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81325" y="1316038"/>
              <a:ext cx="2341563" cy="1458912"/>
            </p14:xfrm>
          </p:contentPart>
        </mc:Choice>
        <mc:Fallback>
          <p:pic>
            <p:nvPicPr>
              <p:cNvPr id="2048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8805" y="1313517"/>
                <a:ext cx="2346963" cy="1464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48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3913" y="6356350"/>
              <a:ext cx="493712" cy="34925"/>
            </p14:xfrm>
          </p:contentPart>
        </mc:Choice>
        <mc:Fallback>
          <p:pic>
            <p:nvPicPr>
              <p:cNvPr id="2048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1394" y="6353777"/>
                <a:ext cx="498750" cy="40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48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4975" y="4448175"/>
              <a:ext cx="603250" cy="230188"/>
            </p14:xfrm>
          </p:contentPart>
        </mc:Choice>
        <mc:Fallback>
          <p:pic>
            <p:nvPicPr>
              <p:cNvPr id="2048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92" y="4445661"/>
                <a:ext cx="609016" cy="235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48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52525" y="4622800"/>
              <a:ext cx="139700" cy="125413"/>
            </p14:xfrm>
          </p:contentPart>
        </mc:Choice>
        <mc:Fallback>
          <p:pic>
            <p:nvPicPr>
              <p:cNvPr id="2048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9992" y="4620299"/>
                <a:ext cx="145129" cy="130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48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7638" y="4548188"/>
              <a:ext cx="311150" cy="201612"/>
            </p14:xfrm>
          </p:contentPart>
        </mc:Choice>
        <mc:Fallback>
          <p:pic>
            <p:nvPicPr>
              <p:cNvPr id="2048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14744" y="4545303"/>
                <a:ext cx="316939" cy="207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48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8863" y="4722813"/>
              <a:ext cx="112712" cy="133350"/>
            </p14:xfrm>
          </p:contentPart>
        </mc:Choice>
        <mc:Fallback>
          <p:pic>
            <p:nvPicPr>
              <p:cNvPr id="2048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6334" y="4720290"/>
                <a:ext cx="117770" cy="138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48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1875" y="4510088"/>
              <a:ext cx="252413" cy="481012"/>
            </p14:xfrm>
          </p:contentPart>
        </mc:Choice>
        <mc:Fallback>
          <p:pic>
            <p:nvPicPr>
              <p:cNvPr id="2048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38994" y="4507214"/>
                <a:ext cx="258174" cy="4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49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9813" y="3387725"/>
              <a:ext cx="425450" cy="195263"/>
            </p14:xfrm>
          </p:contentPart>
        </mc:Choice>
        <mc:Fallback>
          <p:pic>
            <p:nvPicPr>
              <p:cNvPr id="2049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46931" y="3385212"/>
                <a:ext cx="431214" cy="200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49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53088" y="2862263"/>
              <a:ext cx="355600" cy="69850"/>
            </p14:xfrm>
          </p:contentPart>
        </mc:Choice>
        <mc:Fallback>
          <p:pic>
            <p:nvPicPr>
              <p:cNvPr id="2049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50556" y="2859716"/>
                <a:ext cx="361026" cy="75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49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54775" y="2035175"/>
              <a:ext cx="2251075" cy="728663"/>
            </p14:xfrm>
          </p:contentPart>
        </mc:Choice>
        <mc:Fallback>
          <p:pic>
            <p:nvPicPr>
              <p:cNvPr id="2049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51895" y="2032293"/>
                <a:ext cx="2256835" cy="734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20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Segment Registers</a:t>
            </a:r>
            <a:endParaRPr lang="en-US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altLang="zh-TW" b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Arial" charset="0"/>
              </a:rPr>
              <a:t>data segment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is used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by default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with register indirect addressing or any other mode that uses BX, DI, or SI to address memory.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If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BP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addresses memory, the </a:t>
            </a:r>
            <a:r>
              <a:rPr lang="en-US" altLang="zh-TW" b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Arial" charset="0"/>
              </a:rPr>
              <a:t>Stack Segment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is used by default.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these settings are considered the default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for these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four index and base registers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For the 80386 and above, EBP addresses memory in the stack segment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by default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EAX, EBX, ECX, EDX, EDI, and ESI address memory in the </a:t>
            </a:r>
            <a:r>
              <a:rPr lang="en-US" altLang="zh-TW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 charset="0"/>
              </a:rPr>
              <a:t>data segment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by fault. 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Memory Access Mode</a:t>
            </a:r>
            <a:endParaRPr lang="en-US" dirty="0"/>
          </a:p>
        </p:txBody>
      </p:sp>
      <p:sp>
        <p:nvSpPr>
          <p:cNvPr id="808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When using a 32-bit register to address memory in the 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 charset="0"/>
              </a:rPr>
              <a:t>real mode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, contents of the register must never exceed 0000FFFFH.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 the 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 charset="0"/>
              </a:rPr>
              <a:t>protected mode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, any value can be used in a 32-bit register that is used to indirectly address memory.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as long as it does not access a location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outside the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segment, dictated by the access rights byte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 the 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 charset="0"/>
              </a:rPr>
              <a:t>64-bit </a:t>
            </a:r>
            <a:r>
              <a:rPr lang="en-US" altLang="zh-TW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Arial" charset="0"/>
              </a:rPr>
              <a:t>mode / Flat Memory Mode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segment registers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are not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used in address calculation; the register contains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actual linear memory address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.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Addressing</a:t>
            </a:r>
            <a:endParaRPr lang="en-US" dirty="0"/>
          </a:p>
        </p:txBody>
      </p:sp>
      <p:sp>
        <p:nvSpPr>
          <p:cNvPr id="7987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 some cases, indirect addressing requires specifying the size of the data by the </a:t>
            </a:r>
            <a:r>
              <a:rPr lang="en-US" altLang="zh-TW" b="1" dirty="0">
                <a:solidFill>
                  <a:srgbClr val="FF0000"/>
                </a:solidFill>
                <a:cs typeface="Arial" charset="0"/>
              </a:rPr>
              <a:t>special</a:t>
            </a:r>
            <a:r>
              <a:rPr lang="en-US" altLang="zh-TW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cs typeface="Arial" charset="0"/>
              </a:rPr>
              <a:t>assembler directive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BYTE PTR, WORD PTR, DWORD PTR, or QWORD PTR.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these directives indicate the size of the memory data addressed by the memory </a:t>
            </a:r>
            <a:r>
              <a:rPr lang="en-US" altLang="zh-TW" b="1" dirty="0">
                <a:solidFill>
                  <a:srgbClr val="FF0000"/>
                </a:solidFill>
                <a:cs typeface="Arial" charset="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(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PTR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directives are with instructions that address a memory location through a</a:t>
            </a:r>
            <a:br>
              <a:rPr lang="en-US" altLang="zh-TW" dirty="0">
                <a:solidFill>
                  <a:srgbClr val="000000"/>
                </a:solidFill>
                <a:cs typeface="Arial" charset="0"/>
              </a:rPr>
            </a:b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pointer or index register with immediate data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en-US" altLang="zh-TW" dirty="0">
              <a:solidFill>
                <a:srgbClr val="000000"/>
              </a:solidFill>
              <a:cs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50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4725" y="2928938"/>
              <a:ext cx="1039813" cy="39687"/>
            </p14:xfrm>
          </p:contentPart>
        </mc:Choice>
        <mc:Fallback>
          <p:pic>
            <p:nvPicPr>
              <p:cNvPr id="2150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1840" y="2925825"/>
                <a:ext cx="1045584" cy="45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50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97300" y="2511425"/>
              <a:ext cx="1306513" cy="463550"/>
            </p14:xfrm>
          </p:contentPart>
        </mc:Choice>
        <mc:Fallback>
          <p:pic>
            <p:nvPicPr>
              <p:cNvPr id="2150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4779" y="2508537"/>
                <a:ext cx="1312275" cy="469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5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99188" y="2525713"/>
              <a:ext cx="890587" cy="1481137"/>
            </p14:xfrm>
          </p:contentPart>
        </mc:Choice>
        <mc:Fallback>
          <p:pic>
            <p:nvPicPr>
              <p:cNvPr id="215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6666" y="2523192"/>
                <a:ext cx="895991" cy="14865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240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Indirect Addressing: </a:t>
            </a:r>
            <a:r>
              <a:rPr lang="en-US" i="1" dirty="0" smtClean="0"/>
              <a:t>Tabular Data</a:t>
            </a:r>
            <a:endParaRPr lang="en-US" i="1" dirty="0"/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Indirect addressing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often allows a program to refer to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tabular data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located in memory.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Figure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in the NEXT SLIDE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  <a:sym typeface="Wingdings"/>
              </a:rPr>
              <a:t>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shows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table and the BX register used to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sequentially address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each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location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in the table.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To accomplish this task, load the starting location of the table into the BX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register with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 MOV immediate instruction.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After initializing the starting address of the table, use register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indirect addressing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to store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50 samples sequentially.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FG03_007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333500"/>
            <a:ext cx="7291388" cy="420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5608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smtClean="0">
                <a:cs typeface="Arial" charset="0"/>
              </a:rPr>
              <a:t>Figure: An array (TABLE) containing 50 bytes that are indirectly addressed through register BX.</a:t>
            </a:r>
            <a:r>
              <a:rPr lang="en-AU" sz="1800" smtClean="0">
                <a:latin typeface="C Helvetica Condensed" charset="0"/>
                <a:cs typeface="Times New Roman" charset="0"/>
              </a:rPr>
              <a:t/>
            </a:r>
            <a:br>
              <a:rPr lang="en-AU" sz="1800" smtClean="0">
                <a:latin typeface="C Helvetica Condensed" charset="0"/>
                <a:cs typeface="Times New Roman" charset="0"/>
              </a:rPr>
            </a:br>
            <a:endParaRPr lang="en-US" altLang="zh-TW" sz="1800" dirty="0">
              <a:latin typeface="C Helvetica Condensed" charset="0"/>
              <a:cs typeface="Times New Roman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Addressing: </a:t>
            </a:r>
            <a:r>
              <a:rPr lang="en-US" i="1" dirty="0"/>
              <a:t>Tabular Data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53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8550" y="3698875"/>
              <a:ext cx="227013" cy="692150"/>
            </p14:xfrm>
          </p:contentPart>
        </mc:Choice>
        <mc:Fallback>
          <p:pic>
            <p:nvPicPr>
              <p:cNvPr id="2253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6032" y="3695636"/>
                <a:ext cx="232410" cy="698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5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8550" y="4987925"/>
              <a:ext cx="304800" cy="188913"/>
            </p14:xfrm>
          </p:contentPart>
        </mc:Choice>
        <mc:Fallback>
          <p:pic>
            <p:nvPicPr>
              <p:cNvPr id="225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36031" y="4985411"/>
                <a:ext cx="310198" cy="193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53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12113" y="3968750"/>
              <a:ext cx="280987" cy="263525"/>
            </p14:xfrm>
          </p:contentPart>
        </mc:Choice>
        <mc:Fallback>
          <p:pic>
            <p:nvPicPr>
              <p:cNvPr id="2253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9235" y="3965858"/>
                <a:ext cx="286384" cy="268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53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64250" y="4395788"/>
              <a:ext cx="2644775" cy="439737"/>
            </p14:xfrm>
          </p:contentPart>
        </mc:Choice>
        <mc:Fallback>
          <p:pic>
            <p:nvPicPr>
              <p:cNvPr id="2253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1729" y="4392909"/>
                <a:ext cx="2650177" cy="4454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5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Base-Plus-Index </a:t>
            </a:r>
            <a:r>
              <a:rPr lang="en-US" altLang="zh-TW" sz="4000" b="1" dirty="0" smtClean="0">
                <a:solidFill>
                  <a:srgbClr val="000000"/>
                </a:solidFill>
                <a:cs typeface="Times New Roman" charset="0"/>
              </a:rPr>
              <a:t>Addressing</a:t>
            </a:r>
            <a:r>
              <a:rPr lang="en-US" altLang="zh-TW" sz="4000" b="1" dirty="0" smtClean="0">
                <a:cs typeface="Times New Roman" charset="0"/>
              </a:rPr>
              <a:t> </a:t>
            </a:r>
            <a:endParaRPr lang="en-US" altLang="zh-TW" sz="4000" b="1" dirty="0">
              <a:cs typeface="Times New Roman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Similar to indirect addressing because it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indirectly addresses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memory data.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base register often holds the beginning location of a memory array.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index register holds the relative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position of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an element in the array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whenever BP addresses memory data, both the stack segment register and BP generate the effective address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55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9763" y="5294313"/>
              <a:ext cx="3467100" cy="1017587"/>
            </p14:xfrm>
          </p:contentPart>
        </mc:Choice>
        <mc:Fallback>
          <p:pic>
            <p:nvPicPr>
              <p:cNvPr id="2355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7243" y="5291444"/>
                <a:ext cx="3472139" cy="1023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55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8175" y="6211888"/>
              <a:ext cx="1257300" cy="355600"/>
            </p14:xfrm>
          </p:contentPart>
        </mc:Choice>
        <mc:Fallback>
          <p:pic>
            <p:nvPicPr>
              <p:cNvPr id="2355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5295" y="6209351"/>
                <a:ext cx="1263061" cy="361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5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smtClean="0">
                <a:cs typeface="Times New Roman" charset="0"/>
              </a:rPr>
              <a:t>Lecture Outline</a:t>
            </a:r>
            <a:endParaRPr lang="en-US" altLang="zh-TW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charset="0"/>
              </a:rPr>
              <a:t>Select the appropriate addressing mode to accomplish a given task.</a:t>
            </a:r>
          </a:p>
          <a:p>
            <a:r>
              <a:rPr lang="en-US" altLang="zh-TW" dirty="0" smtClean="0">
                <a:cs typeface="Times New Roman" charset="0"/>
              </a:rPr>
              <a:t>Difference </a:t>
            </a:r>
            <a:r>
              <a:rPr lang="en-US" altLang="zh-TW" dirty="0">
                <a:cs typeface="Times New Roman" charset="0"/>
              </a:rPr>
              <a:t>between addressing memory data using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real mode</a:t>
            </a:r>
            <a:r>
              <a:rPr lang="en-US" altLang="zh-TW" dirty="0">
                <a:cs typeface="Times New Roman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protected mode</a:t>
            </a:r>
            <a:r>
              <a:rPr lang="en-US" altLang="zh-TW" dirty="0">
                <a:cs typeface="Times New Roman" charset="0"/>
              </a:rPr>
              <a:t> operation.</a:t>
            </a:r>
          </a:p>
          <a:p>
            <a:r>
              <a:rPr lang="en-US" altLang="zh-TW" dirty="0">
                <a:cs typeface="Times New Roman" charset="0"/>
              </a:rPr>
              <a:t>Describe sequence of events that place data onto the stack or remove data from the stack.</a:t>
            </a:r>
          </a:p>
          <a:p>
            <a:r>
              <a:rPr lang="en-US" altLang="zh-TW" dirty="0">
                <a:cs typeface="Times New Roman" charset="0"/>
              </a:rPr>
              <a:t>Explain how a data structure is placed in memory and used with software.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53375" y="2973388"/>
              <a:ext cx="982663" cy="1951037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48684" y="2970509"/>
                <a:ext cx="989881" cy="1958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8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Locating Data with Base-Plus-Index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Figure in NEXT SLIDE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  <a:sym typeface="Wingdings"/>
              </a:rPr>
              <a:t>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shows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how data are addressed by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MOV DX,[BX + DI]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instruction when the microprocessor operates in the real mode.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Intel assembler requires this addressing mode appear as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[BX][DI]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instead of [BX + DI].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MOV DX,[BX + DI] instruction is MOV DX,[BX][DI] for a program written for the Intel ASM assembler. </a:t>
            </a:r>
            <a:endParaRPr lang="en-US" altLang="zh-TW" dirty="0"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57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63975" y="2024063"/>
              <a:ext cx="2703513" cy="174625"/>
            </p14:xfrm>
          </p:contentPart>
        </mc:Choice>
        <mc:Fallback>
          <p:pic>
            <p:nvPicPr>
              <p:cNvPr id="2457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1094" y="2021177"/>
                <a:ext cx="2708915" cy="180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57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83375" y="4759325"/>
              <a:ext cx="666750" cy="41275"/>
            </p14:xfrm>
          </p:contentPart>
        </mc:Choice>
        <mc:Fallback>
          <p:pic>
            <p:nvPicPr>
              <p:cNvPr id="2457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0851" y="4756323"/>
                <a:ext cx="672520" cy="47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58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6150" y="4149725"/>
              <a:ext cx="3598863" cy="995363"/>
            </p14:xfrm>
          </p:contentPart>
        </mc:Choice>
        <mc:Fallback>
          <p:pic>
            <p:nvPicPr>
              <p:cNvPr id="2458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3629" y="4146844"/>
                <a:ext cx="3604266" cy="1001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58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96050" y="4130675"/>
              <a:ext cx="1323975" cy="90488"/>
            </p14:xfrm>
          </p:contentPart>
        </mc:Choice>
        <mc:Fallback>
          <p:pic>
            <p:nvPicPr>
              <p:cNvPr id="2458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93530" y="4128220"/>
                <a:ext cx="1329375" cy="95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58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65738" y="1563688"/>
              <a:ext cx="1173162" cy="627062"/>
            </p14:xfrm>
          </p:contentPart>
        </mc:Choice>
        <mc:Fallback>
          <p:pic>
            <p:nvPicPr>
              <p:cNvPr id="2458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3217" y="1561168"/>
                <a:ext cx="1178563" cy="6321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38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 descr="FG03_008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1460500"/>
            <a:ext cx="73025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5608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TW" sz="1600" dirty="0" smtClean="0"/>
              <a:t>Figure:  An example showing how the </a:t>
            </a:r>
            <a:r>
              <a:rPr lang="en-US" altLang="zh-TW" sz="1600" dirty="0" smtClean="0">
                <a:solidFill>
                  <a:srgbClr val="FF0000"/>
                </a:solidFill>
              </a:rPr>
              <a:t>base-plus-index</a:t>
            </a:r>
            <a:r>
              <a:rPr lang="en-US" altLang="zh-TW" sz="1600" dirty="0" smtClean="0"/>
              <a:t> addressing mode functions for the MOV DX,[BX + DI] instruction. Notice that memory address 02010H is accessed because DS=0100H, BX=100H and DI=0010H.</a:t>
            </a:r>
            <a:r>
              <a:rPr lang="en-AU" sz="1600" dirty="0" smtClean="0"/>
              <a:t/>
            </a:r>
            <a:br>
              <a:rPr lang="en-AU" sz="1600" dirty="0" smtClean="0"/>
            </a:br>
            <a:endParaRPr lang="en-US" altLang="zh-TW" sz="16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Locating Data with Base-Plus-Index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60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6375" y="1843088"/>
              <a:ext cx="1577975" cy="538162"/>
            </p14:xfrm>
          </p:contentPart>
        </mc:Choice>
        <mc:Fallback>
          <p:pic>
            <p:nvPicPr>
              <p:cNvPr id="2560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3495" y="1840566"/>
                <a:ext cx="1583734" cy="543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60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2550" y="1096963"/>
              <a:ext cx="1220788" cy="663575"/>
            </p14:xfrm>
          </p:contentPart>
        </mc:Choice>
        <mc:Fallback>
          <p:pic>
            <p:nvPicPr>
              <p:cNvPr id="2560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89672" y="1093737"/>
                <a:ext cx="1226185" cy="669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60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70450" y="4381500"/>
              <a:ext cx="368300" cy="195263"/>
            </p14:xfrm>
          </p:contentPart>
        </mc:Choice>
        <mc:Fallback>
          <p:pic>
            <p:nvPicPr>
              <p:cNvPr id="2560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67920" y="4378959"/>
                <a:ext cx="373360" cy="200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60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9538" y="5037138"/>
              <a:ext cx="1085850" cy="390525"/>
            </p14:xfrm>
          </p:contentPart>
        </mc:Choice>
        <mc:Fallback>
          <p:pic>
            <p:nvPicPr>
              <p:cNvPr id="2560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7021" y="5033896"/>
                <a:ext cx="1090884" cy="396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60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0788" y="2814638"/>
              <a:ext cx="2297112" cy="1550987"/>
            </p14:xfrm>
          </p:contentPart>
        </mc:Choice>
        <mc:Fallback>
          <p:pic>
            <p:nvPicPr>
              <p:cNvPr id="2560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8268" y="2812117"/>
                <a:ext cx="2302511" cy="1556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60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9338" y="3386138"/>
              <a:ext cx="2906712" cy="1147762"/>
            </p14:xfrm>
          </p:contentPart>
        </mc:Choice>
        <mc:Fallback>
          <p:pic>
            <p:nvPicPr>
              <p:cNvPr id="2560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26458" y="3383254"/>
                <a:ext cx="2912113" cy="1153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60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8213" y="5046663"/>
              <a:ext cx="561975" cy="180975"/>
            </p14:xfrm>
          </p:contentPart>
        </mc:Choice>
        <mc:Fallback>
          <p:pic>
            <p:nvPicPr>
              <p:cNvPr id="2560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15693" y="5043773"/>
                <a:ext cx="568095" cy="1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60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1675" y="5033963"/>
              <a:ext cx="876300" cy="433387"/>
            </p14:xfrm>
          </p:contentPart>
        </mc:Choice>
        <mc:Fallback>
          <p:pic>
            <p:nvPicPr>
              <p:cNvPr id="2560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8791" y="5031435"/>
                <a:ext cx="882068" cy="438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61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67463" y="1241425"/>
              <a:ext cx="852487" cy="1149350"/>
            </p14:xfrm>
          </p:contentPart>
        </mc:Choice>
        <mc:Fallback>
          <p:pic>
            <p:nvPicPr>
              <p:cNvPr id="2561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64940" y="1238904"/>
                <a:ext cx="857533" cy="1154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61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15050" y="3013075"/>
              <a:ext cx="407988" cy="369888"/>
            </p14:xfrm>
          </p:contentPart>
        </mc:Choice>
        <mc:Fallback>
          <p:pic>
            <p:nvPicPr>
              <p:cNvPr id="2561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12172" y="3010556"/>
                <a:ext cx="413744" cy="375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61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2788" y="3168650"/>
              <a:ext cx="3175" cy="6350"/>
            </p14:xfrm>
          </p:contentPart>
        </mc:Choice>
        <mc:Fallback>
          <p:pic>
            <p:nvPicPr>
              <p:cNvPr id="2561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50671" y="3165828"/>
                <a:ext cx="7408" cy="11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61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14750" y="3181350"/>
              <a:ext cx="11113" cy="26988"/>
            </p14:xfrm>
          </p:contentPart>
        </mc:Choice>
        <mc:Fallback>
          <p:pic>
            <p:nvPicPr>
              <p:cNvPr id="2561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711624" y="3178762"/>
                <a:ext cx="16670" cy="332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8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Locating </a:t>
            </a:r>
            <a:r>
              <a:rPr lang="en-US" altLang="zh-TW" sz="4000" b="1" dirty="0">
                <a:solidFill>
                  <a:srgbClr val="FF0000"/>
                </a:solidFill>
                <a:cs typeface="Arial" charset="0"/>
              </a:rPr>
              <a:t>Array Data</a:t>
            </a:r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 Using Base-Plus-Index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 major use is to address elements in a memory array.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To accomplish this, load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BX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register (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base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 with the beginning address of the array and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DI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register (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index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 with the element number to be accessed. </a:t>
            </a:r>
          </a:p>
          <a:p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Figure in NEXT SLIDE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  <a:sym typeface="Wingdings"/>
              </a:rPr>
              <a:t>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shows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use of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BX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DI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to access an element in an array of data.</a:t>
            </a:r>
            <a:endParaRPr lang="en-AU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3" descr="FG03_009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143000"/>
            <a:ext cx="7532688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5791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zh-TW" sz="1800" dirty="0" smtClean="0">
                <a:cs typeface="Arial" charset="0"/>
              </a:rPr>
              <a:t>Figure:  An example of the </a:t>
            </a:r>
            <a:r>
              <a:rPr lang="en-US" altLang="zh-TW" sz="1800" dirty="0" smtClean="0">
                <a:solidFill>
                  <a:srgbClr val="FF0000"/>
                </a:solidFill>
                <a:cs typeface="Arial" charset="0"/>
              </a:rPr>
              <a:t>base-plus-index</a:t>
            </a:r>
            <a:r>
              <a:rPr lang="en-US" altLang="zh-TW" sz="1800" dirty="0" smtClean="0">
                <a:cs typeface="Arial" charset="0"/>
              </a:rPr>
              <a:t> addressing mode. Here an element (DI) of an ARRAY (BX) is addressed.</a:t>
            </a:r>
            <a:r>
              <a:rPr lang="en-AU" sz="1800" dirty="0" smtClean="0">
                <a:latin typeface="C Helvetica Condensed" charset="0"/>
                <a:cs typeface="Times New Roman" charset="0"/>
              </a:rPr>
              <a:t/>
            </a:r>
            <a:br>
              <a:rPr lang="en-AU" sz="1800" dirty="0" smtClean="0">
                <a:latin typeface="C Helvetica Condensed" charset="0"/>
                <a:cs typeface="Times New Roman" charset="0"/>
              </a:rPr>
            </a:br>
            <a:endParaRPr lang="en-US" altLang="zh-TW" sz="1800" dirty="0">
              <a:latin typeface="C Helvetica Condensed" charset="0"/>
              <a:cs typeface="Times New Roman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Locating </a:t>
            </a:r>
            <a:r>
              <a:rPr lang="en-US" altLang="zh-TW" sz="4000" b="1" dirty="0">
                <a:solidFill>
                  <a:srgbClr val="FF0000"/>
                </a:solidFill>
                <a:cs typeface="Arial" charset="0"/>
              </a:rPr>
              <a:t>Array Data</a:t>
            </a:r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 Using Base-Plus-Index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6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92775" y="4835525"/>
              <a:ext cx="2393950" cy="1111250"/>
            </p14:xfrm>
          </p:contentPart>
        </mc:Choice>
        <mc:Fallback>
          <p:pic>
            <p:nvPicPr>
              <p:cNvPr id="266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0253" y="4832649"/>
                <a:ext cx="2399355" cy="1120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66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49863" y="5586413"/>
              <a:ext cx="371475" cy="214312"/>
            </p14:xfrm>
          </p:contentPart>
        </mc:Choice>
        <mc:Fallback>
          <p:pic>
            <p:nvPicPr>
              <p:cNvPr id="266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7343" y="5583522"/>
                <a:ext cx="376874" cy="220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6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78613" y="4972050"/>
              <a:ext cx="293687" cy="963613"/>
            </p14:xfrm>
          </p:contentPart>
        </mc:Choice>
        <mc:Fallback>
          <p:pic>
            <p:nvPicPr>
              <p:cNvPr id="266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74634" y="4967727"/>
                <a:ext cx="300559" cy="970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6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50975" y="4048125"/>
              <a:ext cx="455613" cy="423863"/>
            </p14:xfrm>
          </p:contentPart>
        </mc:Choice>
        <mc:Fallback>
          <p:pic>
            <p:nvPicPr>
              <p:cNvPr id="266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47373" y="4045239"/>
                <a:ext cx="462456" cy="430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6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79888" y="3463925"/>
              <a:ext cx="411162" cy="381000"/>
            </p14:xfrm>
          </p:contentPart>
        </mc:Choice>
        <mc:Fallback>
          <p:pic>
            <p:nvPicPr>
              <p:cNvPr id="266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77013" y="3461041"/>
                <a:ext cx="416913" cy="3867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71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charset="0"/>
              </a:rPr>
              <a:t>Register Relative Addressing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Similar to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base-plus-index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addressing and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displacement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addressing.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data in a segment of memory are addressed by adding the displacement to the contents of a base or an index register (BP, BX, DI, or SI) </a:t>
            </a:r>
          </a:p>
          <a:p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Figure in NEXT SLIDE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  <a:sym typeface="Wingdings"/>
              </a:rPr>
              <a:t> 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shows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operation of the MOV AX,[BX+1000H] instruction.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 real mode segment is 64K bytes long. 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 descr="FG03_010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43000"/>
            <a:ext cx="81343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6800" y="1524000"/>
            <a:ext cx="3607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Arial"/>
                <a:cs typeface="Arial"/>
              </a:rPr>
              <a:t>MOV AX,[BX+1000H]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57610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 smtClean="0">
                <a:cs typeface="Arial" charset="0"/>
              </a:rPr>
              <a:t>Figure:  The operation of the MOV AX, [BX=1000H] instruction, when BX=1000H and DS=0200H .</a:t>
            </a:r>
            <a:endParaRPr lang="en-US" altLang="zh-TW" sz="1800" dirty="0">
              <a:latin typeface="Helvetica" charset="0"/>
              <a:cs typeface="Times New Roman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charset="0"/>
              </a:rPr>
              <a:t>Register Relative Addressing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6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9900" y="1262063"/>
              <a:ext cx="446088" cy="331787"/>
            </p14:xfrm>
          </p:contentPart>
        </mc:Choice>
        <mc:Fallback>
          <p:pic>
            <p:nvPicPr>
              <p:cNvPr id="276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5927" y="1259175"/>
                <a:ext cx="452951" cy="338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6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6825" y="3438525"/>
              <a:ext cx="120650" cy="287338"/>
            </p14:xfrm>
          </p:contentPart>
        </mc:Choice>
        <mc:Fallback>
          <p:pic>
            <p:nvPicPr>
              <p:cNvPr id="276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3952" y="3435992"/>
                <a:ext cx="126036" cy="292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6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0288" y="3379788"/>
              <a:ext cx="139700" cy="354012"/>
            </p14:xfrm>
          </p:contentPart>
        </mc:Choice>
        <mc:Fallback>
          <p:pic>
            <p:nvPicPr>
              <p:cNvPr id="276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67370" y="3376895"/>
                <a:ext cx="145536" cy="359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6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59300" y="4032250"/>
              <a:ext cx="555625" cy="46038"/>
            </p14:xfrm>
          </p:contentPart>
        </mc:Choice>
        <mc:Fallback>
          <p:pic>
            <p:nvPicPr>
              <p:cNvPr id="276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56408" y="4029395"/>
                <a:ext cx="562493" cy="52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6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3663" y="4594225"/>
              <a:ext cx="3971925" cy="1193800"/>
            </p14:xfrm>
          </p:contentPart>
        </mc:Choice>
        <mc:Fallback>
          <p:pic>
            <p:nvPicPr>
              <p:cNvPr id="276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0783" y="4590981"/>
                <a:ext cx="3978046" cy="1199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6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8200" y="4689475"/>
              <a:ext cx="401638" cy="206375"/>
            </p14:xfrm>
          </p:contentPart>
        </mc:Choice>
        <mc:Fallback>
          <p:pic>
            <p:nvPicPr>
              <p:cNvPr id="276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05313" y="4686599"/>
                <a:ext cx="407412" cy="211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6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72025" y="6486525"/>
              <a:ext cx="1055688" cy="41275"/>
            </p14:xfrm>
          </p:contentPart>
        </mc:Choice>
        <mc:Fallback>
          <p:pic>
            <p:nvPicPr>
              <p:cNvPr id="276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69503" y="6484013"/>
                <a:ext cx="1063254" cy="48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6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54763" y="2782888"/>
              <a:ext cx="768350" cy="792162"/>
            </p14:xfrm>
          </p:contentPart>
        </mc:Choice>
        <mc:Fallback>
          <p:pic>
            <p:nvPicPr>
              <p:cNvPr id="276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51872" y="2780003"/>
                <a:ext cx="774133" cy="797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6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6750" y="2760663"/>
              <a:ext cx="2054225" cy="365125"/>
            </p14:xfrm>
          </p:contentPart>
        </mc:Choice>
        <mc:Fallback>
          <p:pic>
            <p:nvPicPr>
              <p:cNvPr id="276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473870" y="2757816"/>
                <a:ext cx="2059624" cy="370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50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Addressing </a:t>
            </a:r>
            <a:r>
              <a:rPr lang="en-US" altLang="zh-TW" sz="4000" b="1" dirty="0">
                <a:solidFill>
                  <a:srgbClr val="FF0000"/>
                </a:solidFill>
                <a:cs typeface="Arial" charset="0"/>
              </a:rPr>
              <a:t>Array Data</a:t>
            </a:r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 with </a:t>
            </a:r>
            <a:r>
              <a:rPr lang="en-US" altLang="zh-TW" sz="4000" b="1" dirty="0">
                <a:solidFill>
                  <a:srgbClr val="FF0000"/>
                </a:solidFill>
                <a:cs typeface="Arial" charset="0"/>
              </a:rPr>
              <a:t>Register Relative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It is possible to address array data with register relative addressing.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such as with base-plus-index addressing </a:t>
            </a:r>
          </a:p>
          <a:p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Figure at NEXT SLIDE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  <a:sym typeface="Wingdings"/>
              </a:rPr>
              <a:t>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register relative addressing is illustrated with the same example as for base-plus-index addressing.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this shows how the displacement ARRAY adds</a:t>
            </a:r>
            <a:br>
              <a:rPr lang="en-US" altLang="zh-TW" dirty="0">
                <a:solidFill>
                  <a:srgbClr val="000000"/>
                </a:solidFill>
                <a:cs typeface="Arial" charset="0"/>
              </a:rPr>
            </a:b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to index register DI to generate a reference to</a:t>
            </a:r>
            <a:br>
              <a:rPr lang="en-US" altLang="zh-TW" dirty="0">
                <a:solidFill>
                  <a:srgbClr val="000000"/>
                </a:solidFill>
                <a:cs typeface="Arial" charset="0"/>
              </a:rPr>
            </a:b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an array element</a:t>
            </a:r>
            <a:endParaRPr lang="en-AU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 descr="FG03_011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143000"/>
            <a:ext cx="7532688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5791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 smtClean="0">
                <a:cs typeface="Arial" charset="0"/>
              </a:rPr>
              <a:t>Figure:  Register relative addressing used to address an element of ARRAY. The </a:t>
            </a:r>
            <a:r>
              <a:rPr lang="en-US" altLang="zh-TW" sz="1800" dirty="0" smtClean="0">
                <a:solidFill>
                  <a:srgbClr val="FF0000"/>
                </a:solidFill>
                <a:cs typeface="Arial" charset="0"/>
              </a:rPr>
              <a:t>displacement</a:t>
            </a:r>
            <a:r>
              <a:rPr lang="en-US" altLang="zh-TW" sz="1800" dirty="0" smtClean="0">
                <a:cs typeface="Arial" charset="0"/>
              </a:rPr>
              <a:t> addresses the start of ARRAY, and DI accesses an element.</a:t>
            </a:r>
            <a:endParaRPr lang="en-US" altLang="zh-TW" sz="1800" dirty="0">
              <a:latin typeface="C Helvetica Condensed" charset="0"/>
              <a:cs typeface="Times New Roman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Addressing </a:t>
            </a:r>
            <a:r>
              <a:rPr lang="en-US" altLang="zh-TW" sz="4000" b="1" dirty="0">
                <a:solidFill>
                  <a:srgbClr val="FF0000"/>
                </a:solidFill>
                <a:cs typeface="Arial" charset="0"/>
              </a:rPr>
              <a:t>Array Data</a:t>
            </a:r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 with </a:t>
            </a:r>
            <a:r>
              <a:rPr lang="en-US" altLang="zh-TW" sz="4000" b="1" dirty="0">
                <a:solidFill>
                  <a:srgbClr val="FF0000"/>
                </a:solidFill>
                <a:cs typeface="Arial" charset="0"/>
              </a:rPr>
              <a:t>Register Relative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6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7263" y="3905250"/>
              <a:ext cx="1255712" cy="1044575"/>
            </p14:xfrm>
          </p:contentPart>
        </mc:Choice>
        <mc:Fallback>
          <p:pic>
            <p:nvPicPr>
              <p:cNvPr id="286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392" y="3902354"/>
                <a:ext cx="1262172" cy="10503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63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cs typeface="Times New Roman" charset="0"/>
              </a:rPr>
              <a:t>Base Relative-Plus-Index Addressing 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Similar to </a:t>
            </a:r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base-plus-index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addressing.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adds a </a:t>
            </a:r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displacement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uses a base register and an index register to</a:t>
            </a:r>
            <a:br>
              <a:rPr lang="en-US" altLang="zh-TW">
                <a:solidFill>
                  <a:srgbClr val="000000"/>
                </a:solidFill>
                <a:cs typeface="Times New Roman" charset="0"/>
              </a:rPr>
            </a:b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form the memory address</a:t>
            </a:r>
          </a:p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This type of addressing mode often addresses a </a:t>
            </a:r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two-dimensional array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of memory data.</a:t>
            </a:r>
            <a:r>
              <a:rPr lang="en-US" altLang="zh-TW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32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>
                <a:solidFill>
                  <a:srgbClr val="000000"/>
                </a:solidFill>
                <a:cs typeface="Arial" charset="0"/>
              </a:rPr>
              <a:t>Addressing Data with Base Relative-Plus-Index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Least-used addressing mode. 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Figure </a:t>
            </a:r>
            <a:r>
              <a:rPr lang="en-US" altLang="zh-TW" dirty="0" smtClean="0">
                <a:solidFill>
                  <a:srgbClr val="000000"/>
                </a:solidFill>
                <a:cs typeface="Times New Roman" charset="0"/>
              </a:rPr>
              <a:t>in NEXT SLIDE </a:t>
            </a:r>
            <a:r>
              <a:rPr lang="en-US" altLang="zh-TW" dirty="0" smtClean="0">
                <a:solidFill>
                  <a:srgbClr val="000000"/>
                </a:solidFill>
                <a:cs typeface="Times New Roman" charset="0"/>
                <a:sym typeface="Wingdings"/>
              </a:rPr>
              <a:t> </a:t>
            </a:r>
            <a:r>
              <a:rPr lang="en-US" altLang="zh-TW" dirty="0" smtClean="0">
                <a:solidFill>
                  <a:srgbClr val="000000"/>
                </a:solidFill>
                <a:cs typeface="Times New Roman" charset="0"/>
              </a:rPr>
              <a:t>shows 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how data are referenced if the instruction executed by the microprocessor is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MOV AX,[BX + SI + 100H]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displacement of 100H adds to BX and SI to form the offset address within the data segment 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This addressing mode is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too complex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for frequent use in programming. </a:t>
            </a:r>
            <a:endParaRPr lang="en-US" altLang="zh-TW" dirty="0"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6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95713" y="3163888"/>
              <a:ext cx="2747962" cy="128587"/>
            </p14:xfrm>
          </p:contentPart>
        </mc:Choice>
        <mc:Fallback>
          <p:pic>
            <p:nvPicPr>
              <p:cNvPr id="296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2832" y="3161023"/>
                <a:ext cx="2753724" cy="1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6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97713" y="3176588"/>
              <a:ext cx="474662" cy="104775"/>
            </p14:xfrm>
          </p:contentPart>
        </mc:Choice>
        <mc:Fallback>
          <p:pic>
            <p:nvPicPr>
              <p:cNvPr id="296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5194" y="3173737"/>
                <a:ext cx="480060" cy="110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7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72025" y="3770313"/>
              <a:ext cx="974725" cy="468312"/>
            </p14:xfrm>
          </p:contentPart>
        </mc:Choice>
        <mc:Fallback>
          <p:pic>
            <p:nvPicPr>
              <p:cNvPr id="297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9505" y="3767787"/>
                <a:ext cx="980124" cy="473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7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27788" y="3827463"/>
              <a:ext cx="349250" cy="17462"/>
            </p14:xfrm>
          </p:contentPart>
        </mc:Choice>
        <mc:Fallback>
          <p:pic>
            <p:nvPicPr>
              <p:cNvPr id="297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24902" y="3824724"/>
                <a:ext cx="355023" cy="22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7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22888" y="3259138"/>
              <a:ext cx="2370137" cy="87312"/>
            </p14:xfrm>
          </p:contentPart>
        </mc:Choice>
        <mc:Fallback>
          <p:pic>
            <p:nvPicPr>
              <p:cNvPr id="297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20368" y="3256191"/>
                <a:ext cx="2375536" cy="932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4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smtClean="0">
                <a:cs typeface="Times New Roman" charset="0"/>
              </a:rPr>
              <a:t>Addressing Modes</a:t>
            </a: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5000"/>
              </a:spcBef>
            </a:pPr>
            <a:r>
              <a:rPr lang="en-US" dirty="0"/>
              <a:t>Two Basic Questions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Where are the operands?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How memory addresses are computed</a:t>
            </a:r>
            <a:r>
              <a:rPr lang="en-US" dirty="0" smtClean="0"/>
              <a:t>?</a:t>
            </a:r>
            <a:endParaRPr lang="en-US" altLang="zh-TW" dirty="0" smtClean="0">
              <a:cs typeface="Arial" charset="0"/>
            </a:endParaRPr>
          </a:p>
          <a:p>
            <a:pPr>
              <a:spcBef>
                <a:spcPct val="45000"/>
              </a:spcBef>
            </a:pPr>
            <a:r>
              <a:rPr lang="en-US" dirty="0"/>
              <a:t>Intel IA-32 supports 3 fundamental addressing modes</a:t>
            </a:r>
          </a:p>
          <a:p>
            <a:pPr lvl="1">
              <a:spcBef>
                <a:spcPct val="45000"/>
              </a:spcBef>
            </a:pPr>
            <a:r>
              <a:rPr lang="en-US" dirty="0">
                <a:solidFill>
                  <a:srgbClr val="FF0000"/>
                </a:solidFill>
              </a:rPr>
              <a:t>Register</a:t>
            </a:r>
            <a:r>
              <a:rPr lang="en-US" dirty="0"/>
              <a:t> addressing: operand is in a register</a:t>
            </a:r>
          </a:p>
          <a:p>
            <a:pPr lvl="1">
              <a:spcBef>
                <a:spcPct val="45000"/>
              </a:spcBef>
            </a:pPr>
            <a:r>
              <a:rPr lang="en-US" dirty="0">
                <a:solidFill>
                  <a:srgbClr val="FF0000"/>
                </a:solidFill>
              </a:rPr>
              <a:t>Immediate</a:t>
            </a:r>
            <a:r>
              <a:rPr lang="en-US" dirty="0"/>
              <a:t> addressing: operand is stored in the instruction itself</a:t>
            </a:r>
          </a:p>
          <a:p>
            <a:pPr lvl="1">
              <a:spcBef>
                <a:spcPct val="45000"/>
              </a:spcBef>
            </a:pP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addressing: operand is in memory</a:t>
            </a:r>
          </a:p>
          <a:p>
            <a:pPr>
              <a:spcBef>
                <a:spcPct val="45000"/>
              </a:spcBef>
            </a:pPr>
            <a:r>
              <a:rPr lang="en-US" dirty="0"/>
              <a:t>Memory Addressing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Variety of addressing modes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Direct and indirect addressing</a:t>
            </a:r>
          </a:p>
          <a:p>
            <a:pPr lvl="1">
              <a:spcBef>
                <a:spcPct val="45000"/>
              </a:spcBef>
            </a:pPr>
            <a:r>
              <a:rPr lang="en-US" dirty="0"/>
              <a:t>Support high-level language constructs and data </a:t>
            </a:r>
            <a:r>
              <a:rPr lang="en-US" dirty="0" smtClean="0"/>
              <a:t>structures</a:t>
            </a:r>
            <a:endParaRPr lang="en-US" altLang="zh-TW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 descr="FG03_012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477962"/>
            <a:ext cx="8185150" cy="416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1153180"/>
            <a:ext cx="4355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Arial"/>
                <a:cs typeface="Arial"/>
              </a:rPr>
              <a:t>MOV AX,[BX + SI + 100H]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55626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 smtClean="0">
                <a:cs typeface="Arial" charset="0"/>
              </a:rPr>
              <a:t>Figure:  An example of base relative-plus-index addressing using a MOV AX,[BX+SI=1000H] instruction. Note: DS=1000H</a:t>
            </a:r>
            <a:endParaRPr lang="en-US" altLang="zh-TW" sz="1800" dirty="0">
              <a:latin typeface="Helvetica" charset="0"/>
              <a:cs typeface="Times New Roman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>
                <a:solidFill>
                  <a:srgbClr val="000000"/>
                </a:solidFill>
                <a:cs typeface="Arial" charset="0"/>
              </a:rPr>
              <a:t>Addressing Data with Base Relative-Plus-Index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6313" y="1617663"/>
              <a:ext cx="4697412" cy="4044950"/>
            </p14:xfrm>
          </p:contentPart>
        </mc:Choice>
        <mc:Fallback>
          <p:pic>
            <p:nvPicPr>
              <p:cNvPr id="307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793" y="1615142"/>
                <a:ext cx="4702811" cy="4049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7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46775" y="1141413"/>
              <a:ext cx="849313" cy="587375"/>
            </p14:xfrm>
          </p:contentPart>
        </mc:Choice>
        <mc:Fallback>
          <p:pic>
            <p:nvPicPr>
              <p:cNvPr id="307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4252" y="1138894"/>
                <a:ext cx="854720" cy="592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7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75438" y="2798763"/>
              <a:ext cx="7937" cy="3175"/>
            </p14:xfrm>
          </p:contentPart>
        </mc:Choice>
        <mc:Fallback>
          <p:pic>
            <p:nvPicPr>
              <p:cNvPr id="307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72913" y="2795985"/>
                <a:ext cx="12988" cy="8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7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21575" y="1941513"/>
              <a:ext cx="919163" cy="701675"/>
            </p14:xfrm>
          </p:contentPart>
        </mc:Choice>
        <mc:Fallback>
          <p:pic>
            <p:nvPicPr>
              <p:cNvPr id="307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19057" y="1938631"/>
                <a:ext cx="924559" cy="707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7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00563" y="3500438"/>
              <a:ext cx="385762" cy="203200"/>
            </p14:xfrm>
          </p:contentPart>
        </mc:Choice>
        <mc:Fallback>
          <p:pic>
            <p:nvPicPr>
              <p:cNvPr id="307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98044" y="3497535"/>
                <a:ext cx="391160" cy="209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7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8713" y="4137025"/>
              <a:ext cx="731837" cy="473075"/>
            </p14:xfrm>
          </p:contentPart>
        </mc:Choice>
        <mc:Fallback>
          <p:pic>
            <p:nvPicPr>
              <p:cNvPr id="307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35836" y="4134151"/>
                <a:ext cx="737951" cy="479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7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75338" y="5091113"/>
              <a:ext cx="38100" cy="123825"/>
            </p14:xfrm>
          </p:contentPart>
        </mc:Choice>
        <mc:Fallback>
          <p:pic>
            <p:nvPicPr>
              <p:cNvPr id="307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2463" y="5088601"/>
                <a:ext cx="44570" cy="129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7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72175" y="6321425"/>
              <a:ext cx="1270000" cy="134938"/>
            </p14:xfrm>
          </p:contentPart>
        </mc:Choice>
        <mc:Fallback>
          <p:pic>
            <p:nvPicPr>
              <p:cNvPr id="307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69653" y="6318531"/>
                <a:ext cx="1275765" cy="141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073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08375" y="5149850"/>
              <a:ext cx="401638" cy="179388"/>
            </p14:xfrm>
          </p:contentPart>
        </mc:Choice>
        <mc:Fallback>
          <p:pic>
            <p:nvPicPr>
              <p:cNvPr id="3073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05493" y="5146980"/>
                <a:ext cx="407401" cy="185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073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73588" y="4833938"/>
              <a:ext cx="192087" cy="314325"/>
            </p14:xfrm>
          </p:contentPart>
        </mc:Choice>
        <mc:Fallback>
          <p:pic>
            <p:nvPicPr>
              <p:cNvPr id="3073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70716" y="4831058"/>
                <a:ext cx="197473" cy="319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73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94300" y="5264150"/>
              <a:ext cx="103188" cy="295275"/>
            </p14:xfrm>
          </p:contentPart>
        </mc:Choice>
        <mc:Fallback>
          <p:pic>
            <p:nvPicPr>
              <p:cNvPr id="3073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191434" y="5261276"/>
                <a:ext cx="108562" cy="301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7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73813" y="5302250"/>
              <a:ext cx="384175" cy="195263"/>
            </p14:xfrm>
          </p:contentPart>
        </mc:Choice>
        <mc:Fallback>
          <p:pic>
            <p:nvPicPr>
              <p:cNvPr id="307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70922" y="5299742"/>
                <a:ext cx="389958" cy="200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7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69100" y="5011738"/>
              <a:ext cx="574675" cy="52387"/>
            </p14:xfrm>
          </p:contentPart>
        </mc:Choice>
        <mc:Fallback>
          <p:pic>
            <p:nvPicPr>
              <p:cNvPr id="307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66578" y="5008887"/>
                <a:ext cx="582602" cy="602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2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Addressing Arrays with Base Relative-Plus-Index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Suppose a file of many records exists in memory, each record with many elements.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displacement addresses the file,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base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addresses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a record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,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index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addresses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an element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of a record</a:t>
            </a:r>
          </a:p>
          <a:p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Following figure illustrates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this very complex form of addressing.</a:t>
            </a:r>
            <a:endParaRPr lang="en-US" altLang="zh-TW" dirty="0"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7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38263" y="2630488"/>
              <a:ext cx="5832475" cy="504825"/>
            </p14:xfrm>
          </p:contentPart>
        </mc:Choice>
        <mc:Fallback>
          <p:pic>
            <p:nvPicPr>
              <p:cNvPr id="317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743" y="2627601"/>
                <a:ext cx="5837875" cy="510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7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35525" y="4052888"/>
              <a:ext cx="1106488" cy="433387"/>
            </p14:xfrm>
          </p:contentPart>
        </mc:Choice>
        <mc:Fallback>
          <p:pic>
            <p:nvPicPr>
              <p:cNvPr id="317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2644" y="4050004"/>
                <a:ext cx="1114412" cy="4391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7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21425" y="4227513"/>
              <a:ext cx="454025" cy="363537"/>
            </p14:xfrm>
          </p:contentPart>
        </mc:Choice>
        <mc:Fallback>
          <p:pic>
            <p:nvPicPr>
              <p:cNvPr id="317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18909" y="4224631"/>
                <a:ext cx="459417" cy="369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7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08750" y="4371975"/>
              <a:ext cx="1588" cy="1588"/>
            </p14:xfrm>
          </p:contentPart>
        </mc:Choice>
        <mc:Fallback>
          <p:pic>
            <p:nvPicPr>
              <p:cNvPr id="317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05045" y="4369196"/>
                <a:ext cx="8999" cy="7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7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67275" y="4327525"/>
              <a:ext cx="2974975" cy="1479550"/>
            </p14:xfrm>
          </p:contentPart>
        </mc:Choice>
        <mc:Fallback>
          <p:pic>
            <p:nvPicPr>
              <p:cNvPr id="317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64395" y="4322483"/>
                <a:ext cx="2980376" cy="1487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7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61063" y="4694238"/>
              <a:ext cx="1601787" cy="1141412"/>
            </p14:xfrm>
          </p:contentPart>
        </mc:Choice>
        <mc:Fallback>
          <p:pic>
            <p:nvPicPr>
              <p:cNvPr id="317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58541" y="4691361"/>
                <a:ext cx="1608993" cy="11475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4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 descr="FG03_013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143000"/>
            <a:ext cx="6075363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5989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2000" dirty="0" smtClean="0">
                <a:cs typeface="Arial" charset="0"/>
              </a:rPr>
              <a:t>Figure:  Base </a:t>
            </a:r>
            <a:r>
              <a:rPr lang="en-US" altLang="zh-TW" sz="2000" dirty="0" smtClean="0">
                <a:solidFill>
                  <a:srgbClr val="FF0000"/>
                </a:solidFill>
                <a:cs typeface="Arial" charset="0"/>
              </a:rPr>
              <a:t>relative-plus-index</a:t>
            </a:r>
            <a:r>
              <a:rPr lang="en-US" altLang="zh-TW" sz="2000" dirty="0" smtClean="0">
                <a:cs typeface="Arial" charset="0"/>
              </a:rPr>
              <a:t> addressing used to access a FILE that contains multiple records (REC).</a:t>
            </a:r>
            <a:endParaRPr lang="en-US" altLang="zh-TW" sz="1600" dirty="0">
              <a:latin typeface="C Helvetica Condensed" charset="0"/>
              <a:cs typeface="Times New Roman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Arial" charset="0"/>
              </a:rPr>
              <a:t>Addressing Arrays with Base Relative-Plus-Index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7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0538" y="4819650"/>
              <a:ext cx="1120775" cy="741363"/>
            </p14:xfrm>
          </p:contentPart>
        </mc:Choice>
        <mc:Fallback>
          <p:pic>
            <p:nvPicPr>
              <p:cNvPr id="327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654" y="4816763"/>
                <a:ext cx="1126903" cy="747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27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3550" y="5545138"/>
              <a:ext cx="1885950" cy="588962"/>
            </p14:xfrm>
          </p:contentPart>
        </mc:Choice>
        <mc:Fallback>
          <p:pic>
            <p:nvPicPr>
              <p:cNvPr id="327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1029" y="5540461"/>
                <a:ext cx="1891352" cy="596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27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0950" y="5518150"/>
              <a:ext cx="234950" cy="273050"/>
            </p14:xfrm>
          </p:contentPart>
        </mc:Choice>
        <mc:Fallback>
          <p:pic>
            <p:nvPicPr>
              <p:cNvPr id="327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8049" y="5515261"/>
                <a:ext cx="240751" cy="279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7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63863" y="4725988"/>
              <a:ext cx="246062" cy="25400"/>
            </p14:xfrm>
          </p:contentPart>
        </mc:Choice>
        <mc:Fallback>
          <p:pic>
            <p:nvPicPr>
              <p:cNvPr id="327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60985" y="4722813"/>
                <a:ext cx="251818" cy="3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27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64088" y="2503488"/>
              <a:ext cx="1504950" cy="555625"/>
            </p14:xfrm>
          </p:contentPart>
        </mc:Choice>
        <mc:Fallback>
          <p:pic>
            <p:nvPicPr>
              <p:cNvPr id="327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61570" y="2500605"/>
                <a:ext cx="1510347" cy="561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7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56300" y="2041525"/>
              <a:ext cx="630238" cy="141288"/>
            </p14:xfrm>
          </p:contentPart>
        </mc:Choice>
        <mc:Fallback>
          <p:pic>
            <p:nvPicPr>
              <p:cNvPr id="327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53783" y="2038989"/>
                <a:ext cx="635271" cy="1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69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charset="0"/>
              </a:rPr>
              <a:t>Scaled-Index Addressing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Unique to 80386 - Core2 microprocessors.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uses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two 32-bit registers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(a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base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and</a:t>
            </a:r>
            <a:br>
              <a:rPr lang="en-US" altLang="zh-TW" dirty="0">
                <a:solidFill>
                  <a:srgbClr val="000000"/>
                </a:solidFill>
                <a:cs typeface="Arial" charset="0"/>
              </a:rPr>
            </a:b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an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index register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 to access the memory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second register (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index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) is multiplied by 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scaling factor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the scaling factor can be 1x, 2x, 4x, 8x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scaling </a:t>
            </a:r>
            <a:r>
              <a:rPr lang="en-US" altLang="zh-TW" dirty="0" smtClean="0">
                <a:solidFill>
                  <a:srgbClr val="FF0000"/>
                </a:solidFill>
                <a:cs typeface="Arial" charset="0"/>
              </a:rPr>
              <a:t>factor</a:t>
            </a:r>
            <a:r>
              <a:rPr lang="en-US" altLang="zh-TW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is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 implied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and need not be included in the assembly language instruction (MOV AL,[EBX + ECX]). </a:t>
            </a:r>
            <a:endParaRPr lang="en-US" altLang="zh-TW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cs typeface="Times New Roman" charset="0"/>
              </a:rPr>
              <a:t>RIP Relative Addressing 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Uses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64-bit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instruction pointer register in the 64-bit mode to address a linear location</a:t>
            </a:r>
            <a:br>
              <a:rPr lang="en-US" altLang="zh-TW">
                <a:solidFill>
                  <a:srgbClr val="000000"/>
                </a:solidFill>
                <a:cs typeface="Arial" charset="0"/>
              </a:rPr>
            </a:br>
            <a:r>
              <a:rPr lang="en-US" altLang="zh-TW">
                <a:solidFill>
                  <a:srgbClr val="000000"/>
                </a:solidFill>
                <a:cs typeface="Arial" charset="0"/>
              </a:rPr>
              <a:t>in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flat memory model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Inline assembler program available to Visual does not contain any way of using this mode or any other 64-bit addressing mode.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Microsoft Visual  does not at present support developing 64-bit assembly code. </a:t>
            </a:r>
            <a:endParaRPr lang="en-US" altLang="zh-TW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9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b="1" dirty="0" smtClean="0">
                <a:solidFill>
                  <a:srgbClr val="000000"/>
                </a:solidFill>
                <a:cs typeface="Times New Roman" charset="0"/>
              </a:rPr>
              <a:t>PROGRAM </a:t>
            </a:r>
            <a:r>
              <a:rPr lang="en-US" altLang="zh-TW" sz="2800" b="1" dirty="0">
                <a:solidFill>
                  <a:srgbClr val="000000"/>
                </a:solidFill>
                <a:cs typeface="Times New Roman" charset="0"/>
              </a:rPr>
              <a:t>MEMORY-ADDRESSING MODES</a:t>
            </a:r>
            <a:r>
              <a:rPr lang="en-US" altLang="zh-TW" sz="2800" b="1" dirty="0">
                <a:cs typeface="Times New Roman" charset="0"/>
              </a:rPr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305800" cy="4953000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Used with the JMP (jump) and </a:t>
            </a:r>
            <a:r>
              <a:rPr lang="en-US" altLang="zh-TW" dirty="0" smtClean="0">
                <a:solidFill>
                  <a:srgbClr val="000000"/>
                </a:solidFill>
                <a:cs typeface="Times New Roman" charset="0"/>
              </a:rPr>
              <a:t>CALL instructions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.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Consist of three distinct forms: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direct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relative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, and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indirect</a:t>
            </a:r>
          </a:p>
        </p:txBody>
      </p:sp>
    </p:spTree>
    <p:extLst>
      <p:ext uri="{BB962C8B-B14F-4D97-AF65-F5344CB8AC3E}">
        <p14:creationId xmlns:p14="http://schemas.microsoft.com/office/powerpoint/2010/main" val="7597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Direct Program Memory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Used for all jumps and calls by early microprocessor; also used in high-level languages, such as BASIC.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GOTO and GOSUB instructions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microprocessor uses this form, but not as often as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relative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indirect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program memory addressing.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instructions for direct program memory addressing store the address with the opcode. </a:t>
            </a:r>
            <a:endParaRPr lang="en-AU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 descr="FG03_014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33700"/>
            <a:ext cx="82264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44196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 smtClean="0">
                <a:cs typeface="Arial" charset="0"/>
              </a:rPr>
              <a:t>Figure:  The 5-byte machine language version of a JMP [10000H] instruction.</a:t>
            </a:r>
            <a:endParaRPr lang="en-US" altLang="zh-TW" sz="1800" dirty="0">
              <a:latin typeface="C Helvetica Condensed" charset="0"/>
              <a:cs typeface="Times New Roman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Direct Program Memory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This JMP instruction loads CS with 1000H and IP with 0000H to jump to memory location 10000H for the next instruction.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an </a:t>
            </a:r>
            <a:r>
              <a:rPr lang="en-US" altLang="zh-TW" b="1">
                <a:solidFill>
                  <a:srgbClr val="FF0000"/>
                </a:solidFill>
                <a:cs typeface="Arial" charset="0"/>
              </a:rPr>
              <a:t>intersegment jump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is a jump to any memory location within the entire memory system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Often called a </a:t>
            </a:r>
            <a:r>
              <a:rPr lang="en-US" altLang="zh-TW" i="1">
                <a:solidFill>
                  <a:srgbClr val="FF0000"/>
                </a:solidFill>
                <a:cs typeface="Arial" charset="0"/>
              </a:rPr>
              <a:t>far jump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because it can jump to any memory location for the next instruction.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in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real mode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, any location within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first 1M byte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In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protected mode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operation, the far jump can jump to any location in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4G-byte address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/>
            </a:r>
            <a:br>
              <a:rPr lang="en-US" altLang="zh-TW">
                <a:solidFill>
                  <a:srgbClr val="000000"/>
                </a:solidFill>
                <a:cs typeface="Arial" charset="0"/>
              </a:rPr>
            </a:br>
            <a:r>
              <a:rPr lang="en-US" altLang="zh-TW">
                <a:solidFill>
                  <a:srgbClr val="000000"/>
                </a:solidFill>
                <a:cs typeface="Arial" charset="0"/>
              </a:rPr>
              <a:t>range in the 80386 - Core2 microprocessors</a:t>
            </a:r>
            <a:endParaRPr lang="en-AU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Direct Program Memory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7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only other instruction using direct program addressing is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intersegment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or far CALL instruction.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Usually, the name of a memory address, called a </a:t>
            </a:r>
            <a:r>
              <a:rPr lang="en-US" altLang="zh-TW" i="1">
                <a:solidFill>
                  <a:srgbClr val="000000"/>
                </a:solidFill>
                <a:cs typeface="Arial" charset="0"/>
              </a:rPr>
              <a:t>label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, refers to the location that is called or jumped to instead of the actual numeric address.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When using a label with the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 CALL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or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JMP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instruction, most assemblers select the best form of program addressing.</a:t>
            </a:r>
            <a:endParaRPr lang="en-US" altLang="zh-TW">
              <a:cs typeface="Times New Roman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>
                <a:solidFill>
                  <a:srgbClr val="000000"/>
                </a:solidFill>
                <a:cs typeface="Times New Roman" charset="0"/>
              </a:rPr>
              <a:t>Direct Program Memory Addressing</a:t>
            </a:r>
            <a:r>
              <a:rPr lang="en-US" altLang="zh-TW" sz="40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cs typeface="Times New Roman" charset="0"/>
              </a:rPr>
              <a:t>Addressing Modes</a:t>
            </a:r>
            <a:endParaRPr lang="en-US" altLang="zh-TW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altLang="zh-TW" dirty="0">
                <a:cs typeface="Arial" charset="0"/>
              </a:rPr>
              <a:t>Efficient software development for the microprocessor requires a complete familiarity with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addressing modes</a:t>
            </a:r>
            <a:r>
              <a:rPr lang="en-US" altLang="zh-TW" dirty="0">
                <a:cs typeface="Arial" charset="0"/>
              </a:rPr>
              <a:t> employed by each instruction. 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9721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charset="0"/>
              </a:rPr>
              <a:t>Relative Program Memory Addressing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49530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Not available in all early microprocessors, but it is available to this family of microprocessors.</a:t>
            </a:r>
          </a:p>
          <a:p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The term </a:t>
            </a:r>
            <a:r>
              <a:rPr lang="en-US" altLang="zh-TW" sz="2400" i="1" dirty="0">
                <a:solidFill>
                  <a:srgbClr val="000000"/>
                </a:solidFill>
                <a:cs typeface="Arial" charset="0"/>
              </a:rPr>
              <a:t>relative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means “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relative to the instruction pointer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(IP)”. </a:t>
            </a:r>
          </a:p>
          <a:p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The JMP instruction is a 1-byte instruction, with a 1-byte or a 2-byte displacement that adds to the instruction pointer</a:t>
            </a:r>
            <a:r>
              <a:rPr lang="en-US" altLang="zh-TW" sz="2400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en-US" altLang="zh-TW" sz="2400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4" name="Picture 3" descr="FG03_015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67200"/>
            <a:ext cx="3213100" cy="1569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58372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 smtClean="0"/>
              <a:t>Figure:  A JMP [2] instruction. This instruction skips over the 2 bytes of memory that follow the JMP instruction.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6860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charset="0"/>
              </a:rPr>
              <a:t>Indirect Program Memory Addressing</a:t>
            </a:r>
            <a:r>
              <a:rPr lang="en-US" altLang="zh-TW" sz="4000" b="1">
                <a:cs typeface="Times New Roman" charset="0"/>
              </a:rPr>
              <a:t>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microprocessor allows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several forms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of program indirect memory addressing for the JMP and CALL instructions.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 80386 and above, an extended register can be used to hold the address or indirect address of a relative JMP or CALL.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for example,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JMP EAX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jumps to the</a:t>
            </a:r>
            <a:br>
              <a:rPr lang="en-US" altLang="zh-TW">
                <a:solidFill>
                  <a:srgbClr val="000000"/>
                </a:solidFill>
                <a:cs typeface="Arial" charset="0"/>
              </a:rPr>
            </a:br>
            <a:r>
              <a:rPr lang="en-US" altLang="zh-TW">
                <a:solidFill>
                  <a:srgbClr val="000000"/>
                </a:solidFill>
                <a:cs typeface="Arial" charset="0"/>
              </a:rPr>
              <a:t>location address by register EAX</a:t>
            </a:r>
            <a:endParaRPr lang="en-AU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If a relative register holds the address, the jump is considered to be an indirect jump. </a:t>
            </a:r>
          </a:p>
          <a:p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For example, JMP [BX] refers to the memory location within the data segment at the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offset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address contained in </a:t>
            </a:r>
            <a:r>
              <a:rPr lang="en-US" altLang="zh-TW" dirty="0">
                <a:solidFill>
                  <a:srgbClr val="FF0000"/>
                </a:solidFill>
                <a:cs typeface="Arial" charset="0"/>
              </a:rPr>
              <a:t>BX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at this offset address is a 16-bit number used as the offset address in the </a:t>
            </a:r>
            <a:r>
              <a:rPr lang="en-US" altLang="zh-TW" dirty="0" err="1">
                <a:solidFill>
                  <a:srgbClr val="000000"/>
                </a:solidFill>
                <a:cs typeface="Arial" charset="0"/>
              </a:rPr>
              <a:t>intrasegment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jump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this type of jump is sometimes called an </a:t>
            </a:r>
            <a:r>
              <a:rPr lang="en-US" altLang="zh-TW" i="1" dirty="0">
                <a:solidFill>
                  <a:srgbClr val="000000"/>
                </a:solidFill>
                <a:cs typeface="Arial" charset="0"/>
              </a:rPr>
              <a:t>indirect-indirect</a:t>
            </a:r>
            <a:r>
              <a:rPr lang="en-US" altLang="zh-TW" dirty="0">
                <a:solidFill>
                  <a:srgbClr val="000000"/>
                </a:solidFill>
                <a:cs typeface="Arial" charset="0"/>
              </a:rPr>
              <a:t> or</a:t>
            </a:r>
            <a:r>
              <a:rPr lang="en-US" altLang="zh-TW" i="1" dirty="0">
                <a:solidFill>
                  <a:srgbClr val="000000"/>
                </a:solidFill>
                <a:cs typeface="Arial" charset="0"/>
              </a:rPr>
              <a:t> double-indirect </a:t>
            </a:r>
            <a:r>
              <a:rPr lang="en-US" altLang="zh-TW" i="1" dirty="0" smtClean="0">
                <a:solidFill>
                  <a:srgbClr val="000000"/>
                </a:solidFill>
                <a:cs typeface="Arial" charset="0"/>
              </a:rPr>
              <a:t>jump</a:t>
            </a:r>
            <a:endParaRPr lang="en-AU" dirty="0">
              <a:latin typeface="Times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TW" sz="2400" b="1" dirty="0" smtClean="0">
                <a:cs typeface="Arial" charset="0"/>
              </a:rPr>
              <a:t>Figure:</a:t>
            </a:r>
            <a:r>
              <a:rPr lang="en-US" altLang="zh-TW" sz="2400" dirty="0">
                <a:cs typeface="Arial" charset="0"/>
              </a:rPr>
              <a:t>  A jump table that stores addresses of various programs. The exact address chosen from the TABLE is determined by an index stored with the jump instruction.</a:t>
            </a:r>
            <a:r>
              <a:rPr lang="en-US" altLang="zh-TW" sz="2400" dirty="0">
                <a:latin typeface="Times" charset="0"/>
                <a:cs typeface="Times New Roman" charset="0"/>
              </a:rPr>
              <a:t/>
            </a:r>
            <a:br>
              <a:rPr lang="en-US" altLang="zh-TW" sz="2400" dirty="0">
                <a:latin typeface="Times" charset="0"/>
                <a:cs typeface="Times New Roman" charset="0"/>
              </a:rPr>
            </a:br>
            <a:endParaRPr lang="en-US" altLang="zh-TW" sz="2400" dirty="0">
              <a:latin typeface="Times" charset="0"/>
              <a:cs typeface="Times New Roman" charset="0"/>
            </a:endParaRPr>
          </a:p>
        </p:txBody>
      </p:sp>
      <p:pic>
        <p:nvPicPr>
          <p:cNvPr id="33795" name="Picture 3" descr="FG03_016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43200"/>
            <a:ext cx="2700935" cy="163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9906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solidFill>
                  <a:srgbClr val="000000"/>
                </a:solidFill>
                <a:latin typeface="Arial"/>
                <a:cs typeface="Arial"/>
              </a:rPr>
              <a:t>Following figure shows </a:t>
            </a: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a jump table that is stored, beginning at 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</a:rPr>
              <a:t>memory location TABLE</a:t>
            </a:r>
            <a:r>
              <a:rPr lang="en-US" altLang="zh-TW" sz="2000" dirty="0">
                <a:solidFill>
                  <a:srgbClr val="000000"/>
                </a:solidFill>
                <a:latin typeface="Arial"/>
                <a:cs typeface="Arial"/>
              </a:rPr>
              <a:t>. </a:t>
            </a:r>
            <a:endParaRPr lang="en-US" altLang="zh-TW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58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0000"/>
                </a:solidFill>
                <a:cs typeface="Times New Roman" charset="0"/>
              </a:rPr>
              <a:t>STACK </a:t>
            </a:r>
            <a:r>
              <a:rPr lang="en-US" altLang="zh-TW" sz="3200" b="1" dirty="0">
                <a:solidFill>
                  <a:srgbClr val="000000"/>
                </a:solidFill>
                <a:cs typeface="Times New Roman" charset="0"/>
              </a:rPr>
              <a:t>MEMORY-ADDRESSING MODES</a:t>
            </a:r>
            <a:r>
              <a:rPr lang="en-US" altLang="zh-TW" sz="3200" b="1" dirty="0">
                <a:cs typeface="Times New Roman" charset="0"/>
              </a:rPr>
              <a:t>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stack plays an important role in all microprocessors.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holds data temporarily and stores return addresses used by procedures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Stack memory is LIFO (</a:t>
            </a:r>
            <a:r>
              <a:rPr lang="en-US" altLang="zh-TW" b="1">
                <a:solidFill>
                  <a:srgbClr val="FF0000"/>
                </a:solidFill>
                <a:cs typeface="Arial" charset="0"/>
              </a:rPr>
              <a:t>last-in, first-out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) memory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describes the way data are stored and removed from the stack</a:t>
            </a:r>
            <a:endParaRPr lang="en-AU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Data are placed on the stack with a </a:t>
            </a:r>
            <a:r>
              <a:rPr lang="en-US" altLang="zh-TW" b="1">
                <a:solidFill>
                  <a:srgbClr val="FF0000"/>
                </a:solidFill>
                <a:cs typeface="Arial" charset="0"/>
              </a:rPr>
              <a:t>PUSH</a:t>
            </a:r>
            <a:r>
              <a:rPr lang="en-US" altLang="zh-TW" b="1">
                <a:solidFill>
                  <a:srgbClr val="000000"/>
                </a:solidFill>
                <a:cs typeface="Arial" charset="0"/>
              </a:rPr>
              <a:t> instruction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; removed with a </a:t>
            </a:r>
            <a:r>
              <a:rPr lang="en-US" altLang="zh-TW" b="1">
                <a:solidFill>
                  <a:srgbClr val="FF0000"/>
                </a:solidFill>
                <a:cs typeface="Arial" charset="0"/>
              </a:rPr>
              <a:t>POP </a:t>
            </a:r>
            <a:r>
              <a:rPr lang="en-US" altLang="zh-TW" b="1">
                <a:solidFill>
                  <a:srgbClr val="000000"/>
                </a:solidFill>
                <a:cs typeface="Arial" charset="0"/>
              </a:rPr>
              <a:t>instruction.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Stack memory is maintained by two registers: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the stack pointer (SP or ESP)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the stack segment register (SS)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Whenever a word of data is pushed onto the stack, the high-order 8 bits are placed in the location addressed by SP – 1.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low-order 8 bits are placed in the location addressed by SP – 2</a:t>
            </a:r>
            <a:endParaRPr lang="en-US" altLang="zh-TW">
              <a:cs typeface="Times New Roman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0000"/>
                </a:solidFill>
                <a:cs typeface="Times New Roman" charset="0"/>
              </a:rPr>
              <a:t>STACK </a:t>
            </a:r>
            <a:r>
              <a:rPr lang="en-US" altLang="zh-TW" sz="3200" b="1" dirty="0">
                <a:solidFill>
                  <a:srgbClr val="000000"/>
                </a:solidFill>
                <a:cs typeface="Times New Roman" charset="0"/>
              </a:rPr>
              <a:t>MEMORY-ADDRESSING MODES</a:t>
            </a:r>
            <a:r>
              <a:rPr lang="en-US" altLang="zh-TW" sz="32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37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The SP is decremented by 2 so the next word is stored in the next available stack location.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the SP/ESP register always points to an area of memory located within the stack segment.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In protected mode operation, the SS register holds a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selector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that accesses a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descriptor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for the base address of the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stack segment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When data are popped from the stack, the low-order 8 bits are removed from the location addressed by SP. 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cs typeface="Times New Roman" charset="0"/>
              </a:rPr>
              <a:t>high-order 8 bits</a:t>
            </a:r>
            <a:r>
              <a:rPr lang="en-US" altLang="zh-TW">
                <a:solidFill>
                  <a:srgbClr val="000000"/>
                </a:solidFill>
                <a:cs typeface="Times New Roman" charset="0"/>
              </a:rPr>
              <a:t> are removed; the SP register is incremented by 2</a:t>
            </a:r>
            <a:endParaRPr lang="en-AU">
              <a:solidFill>
                <a:srgbClr val="000000"/>
              </a:solidFill>
              <a:cs typeface="Times New Roman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0000"/>
                </a:solidFill>
                <a:cs typeface="Times New Roman" charset="0"/>
              </a:rPr>
              <a:t>STACK </a:t>
            </a:r>
            <a:r>
              <a:rPr lang="en-US" altLang="zh-TW" sz="3200" b="1" dirty="0">
                <a:solidFill>
                  <a:srgbClr val="000000"/>
                </a:solidFill>
                <a:cs typeface="Times New Roman" charset="0"/>
              </a:rPr>
              <a:t>MEMORY-ADDRESSING MODES</a:t>
            </a:r>
            <a:r>
              <a:rPr lang="en-US" altLang="zh-TW" sz="32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43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91200"/>
            <a:ext cx="84582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1800" b="1" dirty="0" smtClean="0">
                <a:cs typeface="Arial" charset="0"/>
              </a:rPr>
              <a:t>Figure:</a:t>
            </a:r>
            <a:r>
              <a:rPr lang="en-US" altLang="zh-TW" sz="1800" dirty="0">
                <a:cs typeface="Arial" charset="0"/>
              </a:rPr>
              <a:t>  The PUSH and POP instructions: </a:t>
            </a:r>
            <a:r>
              <a:rPr lang="en-US" altLang="zh-TW" sz="1800" dirty="0" smtClean="0">
                <a:cs typeface="Arial" charset="0"/>
              </a:rPr>
              <a:t/>
            </a:r>
            <a:br>
              <a:rPr lang="en-US" altLang="zh-TW" sz="1800" dirty="0" smtClean="0">
                <a:cs typeface="Arial" charset="0"/>
              </a:rPr>
            </a:br>
            <a:r>
              <a:rPr lang="en-US" altLang="zh-TW" sz="1800" dirty="0" smtClean="0">
                <a:cs typeface="Arial" charset="0"/>
              </a:rPr>
              <a:t>(</a:t>
            </a:r>
            <a:r>
              <a:rPr lang="en-US" altLang="zh-TW" sz="1800" dirty="0">
                <a:cs typeface="Arial" charset="0"/>
              </a:rPr>
              <a:t>a) </a:t>
            </a:r>
            <a:r>
              <a:rPr lang="en-US" altLang="zh-TW" sz="1800" dirty="0">
                <a:solidFill>
                  <a:srgbClr val="FF0000"/>
                </a:solidFill>
                <a:cs typeface="Arial" charset="0"/>
              </a:rPr>
              <a:t>PUSH BX</a:t>
            </a:r>
            <a:r>
              <a:rPr lang="en-US" altLang="zh-TW" sz="1800" dirty="0">
                <a:cs typeface="Arial" charset="0"/>
              </a:rPr>
              <a:t> places the contents of BX onto the stack; </a:t>
            </a:r>
            <a:r>
              <a:rPr lang="en-US" altLang="zh-TW" sz="1800" dirty="0" smtClean="0">
                <a:cs typeface="Arial" charset="0"/>
              </a:rPr>
              <a:t/>
            </a:r>
            <a:br>
              <a:rPr lang="en-US" altLang="zh-TW" sz="1800" dirty="0" smtClean="0">
                <a:cs typeface="Arial" charset="0"/>
              </a:rPr>
            </a:br>
            <a:r>
              <a:rPr lang="en-US" altLang="zh-TW" sz="1800" dirty="0" smtClean="0">
                <a:cs typeface="Arial" charset="0"/>
              </a:rPr>
              <a:t>(</a:t>
            </a:r>
            <a:r>
              <a:rPr lang="en-US" altLang="zh-TW" sz="1800" dirty="0">
                <a:cs typeface="Arial" charset="0"/>
              </a:rPr>
              <a:t>b) </a:t>
            </a:r>
            <a:r>
              <a:rPr lang="en-US" altLang="zh-TW" sz="1800" dirty="0">
                <a:solidFill>
                  <a:srgbClr val="FF0000"/>
                </a:solidFill>
                <a:cs typeface="Arial" charset="0"/>
              </a:rPr>
              <a:t>POP CX</a:t>
            </a:r>
            <a:r>
              <a:rPr lang="en-US" altLang="zh-TW" sz="1800" dirty="0">
                <a:cs typeface="Arial" charset="0"/>
              </a:rPr>
              <a:t> removes data from the stack and places them into CX. Both instructions are shown after execution.</a:t>
            </a:r>
            <a:r>
              <a:rPr lang="en-AU" sz="1800" dirty="0">
                <a:latin typeface="C Helvetica Condensed" charset="0"/>
                <a:cs typeface="Times New Roman" charset="0"/>
              </a:rPr>
              <a:t/>
            </a:r>
            <a:br>
              <a:rPr lang="en-AU" sz="1800" dirty="0">
                <a:latin typeface="C Helvetica Condensed" charset="0"/>
                <a:cs typeface="Times New Roman" charset="0"/>
              </a:rPr>
            </a:br>
            <a:endParaRPr lang="en-US" altLang="zh-TW" sz="1800" dirty="0">
              <a:latin typeface="C Helvetica Condensed" charset="0"/>
              <a:cs typeface="Times New Roman" charset="0"/>
            </a:endParaRPr>
          </a:p>
        </p:txBody>
      </p:sp>
      <p:pic>
        <p:nvPicPr>
          <p:cNvPr id="32771" name="Picture 3" descr="FG03_017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394428"/>
            <a:ext cx="4864100" cy="532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83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Note that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PUSH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POP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store or retrieve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words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of data—never bytes—in 8086 - 80286.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80386 and above allow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words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or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doublewords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to be transferred to and from the stack.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Data may be pushed onto the stack from any 16-bit register or segment register.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in 80386 and above, from any 32-bit extended register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Data may be popped off the stack into any register or any segment register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except CS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. </a:t>
            </a:r>
            <a:endParaRPr lang="en-US" altLang="zh-TW">
              <a:cs typeface="Times New Roman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0000"/>
                </a:solidFill>
                <a:cs typeface="Times New Roman" charset="0"/>
              </a:rPr>
              <a:t>STACK </a:t>
            </a:r>
            <a:r>
              <a:rPr lang="en-US" altLang="zh-TW" sz="3200" b="1" dirty="0">
                <a:solidFill>
                  <a:srgbClr val="000000"/>
                </a:solidFill>
                <a:cs typeface="Times New Roman" charset="0"/>
              </a:rPr>
              <a:t>MEMORY-ADDRESSING MODES</a:t>
            </a:r>
            <a:r>
              <a:rPr lang="en-US" altLang="zh-TW" sz="32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5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0000"/>
                </a:solidFill>
                <a:cs typeface="Arial" charset="0"/>
              </a:rPr>
              <a:t>PUSHA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altLang="zh-TW">
                <a:solidFill>
                  <a:srgbClr val="FF0000"/>
                </a:solidFill>
                <a:cs typeface="Arial" charset="0"/>
              </a:rPr>
              <a:t>POPA</a:t>
            </a:r>
            <a:r>
              <a:rPr lang="en-US" altLang="zh-TW">
                <a:solidFill>
                  <a:srgbClr val="000000"/>
                </a:solidFill>
                <a:cs typeface="Arial" charset="0"/>
              </a:rPr>
              <a:t> instructions push or pop all except segment registers, on the stack.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Not available on early 8086/8088 processors. </a:t>
            </a:r>
          </a:p>
          <a:p>
            <a:r>
              <a:rPr lang="en-US" altLang="zh-TW">
                <a:solidFill>
                  <a:srgbClr val="000000"/>
                </a:solidFill>
                <a:cs typeface="Arial" charset="0"/>
              </a:rPr>
              <a:t>80386 and above allow extended registers to be pushed or popped. </a:t>
            </a:r>
          </a:p>
          <a:p>
            <a:pPr lvl="1"/>
            <a:r>
              <a:rPr lang="en-US" altLang="zh-TW">
                <a:solidFill>
                  <a:srgbClr val="000000"/>
                </a:solidFill>
                <a:cs typeface="Arial" charset="0"/>
              </a:rPr>
              <a:t>64-bit mode for Pentium and Core2 does not contain a PUSHA or POPA instruction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0000"/>
                </a:solidFill>
                <a:cs typeface="Times New Roman" charset="0"/>
              </a:rPr>
              <a:t>STACK </a:t>
            </a:r>
            <a:r>
              <a:rPr lang="en-US" altLang="zh-TW" sz="3200" b="1" dirty="0">
                <a:solidFill>
                  <a:srgbClr val="000000"/>
                </a:solidFill>
                <a:cs typeface="Times New Roman" charset="0"/>
              </a:rPr>
              <a:t>MEMORY-ADDRESSING MODES</a:t>
            </a:r>
            <a:r>
              <a:rPr lang="en-US" altLang="zh-TW" sz="3200" b="1" dirty="0"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8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 smtClean="0">
                <a:solidFill>
                  <a:srgbClr val="000000"/>
                </a:solidFill>
                <a:cs typeface="Times New Roman" charset="0"/>
              </a:rPr>
              <a:t>Data Addressing Modes</a:t>
            </a:r>
            <a:endParaRPr lang="en-US" altLang="zh-TW" sz="4000" b="1" dirty="0">
              <a:cs typeface="Times New Roman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MOV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instruction is a common and flexible instruction.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provides a basis for explanation of data-addressing modes </a:t>
            </a:r>
          </a:p>
          <a:p>
            <a:r>
              <a:rPr lang="en-US" altLang="zh-TW" sz="2400" dirty="0" smtClean="0">
                <a:solidFill>
                  <a:srgbClr val="000000"/>
                </a:solidFill>
                <a:cs typeface="Arial" charset="0"/>
              </a:rPr>
              <a:t>Following Figure: illustrates 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cs typeface="Arial" charset="0"/>
              </a:rPr>
              <a:t>MOV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instruction and defines the direction of data flow. </a:t>
            </a:r>
          </a:p>
          <a:p>
            <a:r>
              <a:rPr lang="en-US" altLang="zh-TW" sz="2400" b="1" dirty="0">
                <a:solidFill>
                  <a:srgbClr val="FF0000"/>
                </a:solidFill>
                <a:cs typeface="Arial" charset="0"/>
              </a:rPr>
              <a:t>Source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is to the right and </a:t>
            </a:r>
            <a:r>
              <a:rPr lang="en-US" altLang="zh-TW" sz="2400" b="1" dirty="0">
                <a:solidFill>
                  <a:srgbClr val="FF0000"/>
                </a:solidFill>
                <a:cs typeface="Arial" charset="0"/>
              </a:rPr>
              <a:t>destination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the left, next to the </a:t>
            </a:r>
            <a:r>
              <a:rPr lang="en-US" altLang="zh-TW" sz="2400" dirty="0" err="1">
                <a:solidFill>
                  <a:srgbClr val="000000"/>
                </a:solidFill>
                <a:cs typeface="Arial" charset="0"/>
              </a:rPr>
              <a:t>opcode</a:t>
            </a:r>
            <a:r>
              <a:rPr lang="en-US" altLang="zh-TW" sz="2400" dirty="0">
                <a:solidFill>
                  <a:srgbClr val="000000"/>
                </a:solidFill>
                <a:cs typeface="Arial" charset="0"/>
              </a:rPr>
              <a:t> MOV. 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cs typeface="Arial" charset="0"/>
              </a:rPr>
              <a:t>REVIEW: an </a:t>
            </a:r>
            <a:r>
              <a:rPr lang="en-US" altLang="zh-TW" sz="2000" b="1" dirty="0" err="1">
                <a:solidFill>
                  <a:srgbClr val="FF0000"/>
                </a:solidFill>
                <a:cs typeface="Arial" charset="0"/>
              </a:rPr>
              <a:t>opcode</a:t>
            </a:r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, or </a:t>
            </a:r>
            <a:r>
              <a:rPr lang="en-US" altLang="zh-TW" sz="2000" dirty="0">
                <a:solidFill>
                  <a:srgbClr val="FF0000"/>
                </a:solidFill>
                <a:cs typeface="Arial" charset="0"/>
              </a:rPr>
              <a:t>operation code</a:t>
            </a:r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, tells </a:t>
            </a:r>
            <a:r>
              <a:rPr lang="en-US" altLang="zh-TW" sz="2000" dirty="0" smtClean="0">
                <a:solidFill>
                  <a:srgbClr val="000000"/>
                </a:solidFill>
                <a:cs typeface="Arial" charset="0"/>
              </a:rPr>
              <a:t>the microprocessor </a:t>
            </a:r>
            <a:r>
              <a:rPr lang="en-US" altLang="zh-TW" sz="2000" dirty="0">
                <a:solidFill>
                  <a:srgbClr val="000000"/>
                </a:solidFill>
                <a:cs typeface="Arial" charset="0"/>
              </a:rPr>
              <a:t>which operation to </a:t>
            </a:r>
            <a:r>
              <a:rPr lang="en-US" altLang="zh-TW" sz="2000" dirty="0" smtClean="0">
                <a:solidFill>
                  <a:srgbClr val="000000"/>
                </a:solidFill>
                <a:cs typeface="Arial" charset="0"/>
              </a:rPr>
              <a:t>perform.</a:t>
            </a:r>
            <a:endParaRPr lang="en-US" altLang="zh-TW" sz="2000" dirty="0"/>
          </a:p>
        </p:txBody>
      </p:sp>
      <p:pic>
        <p:nvPicPr>
          <p:cNvPr id="4" name="Picture 3" descr="FG03_001_013502645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721952"/>
            <a:ext cx="2654300" cy="19074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5334000"/>
            <a:ext cx="5329767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altLang="zh-TW" sz="1800" dirty="0" smtClean="0">
                <a:cs typeface="Arial" charset="0"/>
              </a:rPr>
              <a:t>Figure: The MOV instruction showing the source, destination, and direction of data flow.</a:t>
            </a:r>
            <a:endParaRPr lang="en-US" altLang="zh-TW" sz="1800" dirty="0">
              <a:latin typeface="Times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45250" y="5462588"/>
              <a:ext cx="485775" cy="55562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2724" y="5460062"/>
                <a:ext cx="491189" cy="60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34250" y="5094288"/>
              <a:ext cx="885825" cy="414337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1727" y="5090691"/>
                <a:ext cx="891231" cy="4208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42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MOV</a:t>
            </a:r>
            <a:r>
              <a:rPr lang="en-US" altLang="zh-TW" dirty="0">
                <a:cs typeface="Times New Roman" charset="0"/>
              </a:rPr>
              <a:t> instruction copies the contents of the source operand into the destination operand.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source never changes for any instruction.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Register addressing</a:t>
            </a:r>
            <a:r>
              <a:rPr lang="en-US" altLang="zh-TW" dirty="0">
                <a:cs typeface="Times New Roman" charset="0"/>
              </a:rPr>
              <a:t> specifies any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8-bit</a:t>
            </a:r>
            <a:r>
              <a:rPr lang="en-US" altLang="zh-TW" dirty="0">
                <a:cs typeface="Times New Roman" charset="0"/>
              </a:rPr>
              <a:t> register (AH, AL, BH, BL, CH, CL, DH, or DL) or any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16-bit</a:t>
            </a:r>
            <a:r>
              <a:rPr lang="en-US" altLang="zh-TW" dirty="0">
                <a:cs typeface="Times New Roman" charset="0"/>
              </a:rPr>
              <a:t> register (AX, BX, CX, DX, SP, BP, SI, or DI). </a:t>
            </a:r>
          </a:p>
        </p:txBody>
      </p:sp>
    </p:spTree>
    <p:extLst>
      <p:ext uri="{BB962C8B-B14F-4D97-AF65-F5344CB8AC3E}">
        <p14:creationId xmlns:p14="http://schemas.microsoft.com/office/powerpoint/2010/main" val="11130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segment registers</a:t>
            </a:r>
            <a:r>
              <a:rPr lang="en-US" altLang="zh-TW" dirty="0">
                <a:cs typeface="Times New Roman" charset="0"/>
              </a:rPr>
              <a:t> (CS, DS, ES, or SS) are also addressable for moving data between a segment register and a 16-bit register/memory location or for PUSH and POP.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In the 80386 through the Core2 microprocessors, the extended registers also are used for register addressing; they consist of EAX, EBX, ECX, EDX, ESP, EBP, EDI, and ESI.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78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Direct addressing occurs in two forms in the microprocessor: direct addressing and displacement addressing. </a:t>
            </a:r>
            <a:endParaRPr lang="en-US" altLang="zh-TW" dirty="0" smtClean="0">
              <a:cs typeface="Times New Roman" charset="0"/>
            </a:endParaRP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 smtClean="0">
                <a:cs typeface="Times New Roman" charset="0"/>
              </a:rPr>
              <a:t>In </a:t>
            </a:r>
            <a:r>
              <a:rPr lang="en-US" altLang="zh-TW" dirty="0">
                <a:cs typeface="Times New Roman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64-bit mode</a:t>
            </a:r>
            <a:r>
              <a:rPr lang="en-US" altLang="zh-TW" dirty="0">
                <a:cs typeface="Times New Roman" charset="0"/>
              </a:rPr>
              <a:t>, the registers are RAX, RBX, RCX, RDX, RSP, RBP, RDI, RSI, and R8 through R15.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MOV immediate instruction transfers the byte or word that immediately follows the </a:t>
            </a:r>
            <a:r>
              <a:rPr lang="en-US" altLang="zh-TW" dirty="0" err="1">
                <a:cs typeface="Times New Roman" charset="0"/>
              </a:rPr>
              <a:t>opcode</a:t>
            </a:r>
            <a:r>
              <a:rPr lang="en-US" altLang="zh-TW" dirty="0">
                <a:cs typeface="Times New Roman" charset="0"/>
              </a:rPr>
              <a:t> into a register or a memory location.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Immediate addressing manipulates constant data in a program. 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41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Both forms of addressing are identical except that direct addressing is used to transfer data between EAX, AX, or AL and memory; displacement addressing is used with any register-memory transfer.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Direct addressing</a:t>
            </a:r>
            <a:r>
              <a:rPr lang="en-US" altLang="zh-TW" dirty="0">
                <a:cs typeface="Times New Roman" charset="0"/>
              </a:rPr>
              <a:t> requires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3 bytes</a:t>
            </a:r>
            <a:r>
              <a:rPr lang="en-US" altLang="zh-TW" dirty="0">
                <a:cs typeface="Times New Roman" charset="0"/>
              </a:rPr>
              <a:t> of memory, whereas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displacement addressing</a:t>
            </a:r>
            <a:r>
              <a:rPr lang="en-US" altLang="zh-TW" dirty="0">
                <a:cs typeface="Times New Roman" charset="0"/>
              </a:rPr>
              <a:t> requires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4 bytes</a:t>
            </a:r>
            <a:r>
              <a:rPr lang="en-US" altLang="zh-TW" dirty="0">
                <a:cs typeface="Times New Roman" charset="0"/>
              </a:rPr>
              <a:t>. 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40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Register indirect addressing allows data to be addressed at the memory location pointed to by either a base (BP and BX) or index register (DI and SI).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In the 80386 and above, extended registers EAX, EBX, ECX, EDX, EBP, EDI, and ESI are used to address memory data</a:t>
            </a:r>
            <a:r>
              <a:rPr lang="en-US" altLang="zh-TW" dirty="0" smtClean="0">
                <a:cs typeface="Times New Roman" charset="0"/>
              </a:rPr>
              <a:t>.</a:t>
            </a:r>
            <a:endParaRPr lang="en-US" altLang="zh-TW" dirty="0">
              <a:cs typeface="Times New Roman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27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Base-plus-index addressing often addresses data in an array.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memory address for this mode is formed by adding a base register, index register, and the contents of a segment register times 10H.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In the 80386 and above, the base and index registers may be any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32-bit register</a:t>
            </a:r>
            <a:r>
              <a:rPr lang="en-US" altLang="zh-TW" dirty="0">
                <a:cs typeface="Times New Roman" charset="0"/>
              </a:rPr>
              <a:t> except EIP and ESP</a:t>
            </a:r>
            <a:r>
              <a:rPr lang="en-US" altLang="zh-TW" dirty="0" smtClean="0">
                <a:cs typeface="Times New Roman" charset="0"/>
              </a:rPr>
              <a:t>.</a:t>
            </a:r>
            <a:endParaRPr lang="en-US" altLang="zh-TW" dirty="0">
              <a:cs typeface="Times New Roman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64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Register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relative addressing</a:t>
            </a:r>
            <a:r>
              <a:rPr lang="en-US" altLang="zh-TW" dirty="0">
                <a:cs typeface="Times New Roman" charset="0"/>
              </a:rPr>
              <a:t> uses a base or index register, plus a displacement to access memory data.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Base relative-plus-index addressing is useful for addressing a two-dimensional memory array.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address is formed by adding a base register, an index register, displacement, and the contents of a segment register times 10H</a:t>
            </a:r>
            <a:r>
              <a:rPr lang="en-US" altLang="zh-TW" dirty="0" smtClean="0">
                <a:cs typeface="Times New Roman" charset="0"/>
              </a:rPr>
              <a:t>.</a:t>
            </a:r>
            <a:endParaRPr lang="en-US" altLang="zh-TW" dirty="0">
              <a:cs typeface="Times New Roman" charset="0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42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Scaled-index addressing</a:t>
            </a:r>
            <a:r>
              <a:rPr lang="en-US" altLang="zh-TW" dirty="0">
                <a:cs typeface="Times New Roman" charset="0"/>
              </a:rPr>
              <a:t> is unique to the 80386 through the Core2.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second of two registers (index) is scaled by a factor of to access words, </a:t>
            </a:r>
            <a:r>
              <a:rPr lang="en-US" altLang="zh-TW" dirty="0" err="1">
                <a:solidFill>
                  <a:srgbClr val="FF0000"/>
                </a:solidFill>
                <a:cs typeface="Times New Roman" charset="0"/>
              </a:rPr>
              <a:t>doublewords</a:t>
            </a:r>
            <a:r>
              <a:rPr lang="en-US" altLang="zh-TW" dirty="0">
                <a:cs typeface="Times New Roman" charset="0"/>
              </a:rPr>
              <a:t>, or </a:t>
            </a:r>
            <a:r>
              <a:rPr lang="en-US" altLang="zh-TW" dirty="0" err="1">
                <a:solidFill>
                  <a:srgbClr val="FF0000"/>
                </a:solidFill>
                <a:cs typeface="Times New Roman" charset="0"/>
              </a:rPr>
              <a:t>quadwords</a:t>
            </a:r>
            <a:r>
              <a:rPr lang="en-US" altLang="zh-TW" dirty="0">
                <a:cs typeface="Times New Roman" charset="0"/>
              </a:rPr>
              <a:t> in memory arrays. </a:t>
            </a:r>
          </a:p>
          <a:p>
            <a:pPr marL="339725" indent="-339725">
              <a:spcBef>
                <a:spcPts val="18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MOV AX, [ EBX +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2</a:t>
            </a:r>
            <a:r>
              <a:rPr lang="en-US" altLang="zh-TW" dirty="0">
                <a:cs typeface="Times New Roman" charset="0"/>
              </a:rPr>
              <a:t>*ECX] and the MOV [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4</a:t>
            </a:r>
            <a:r>
              <a:rPr lang="en-US" altLang="zh-TW" dirty="0">
                <a:cs typeface="Times New Roman" charset="0"/>
              </a:rPr>
              <a:t> * ECX ], EDX are examples of scaled-index instructions</a:t>
            </a:r>
            <a:r>
              <a:rPr lang="en-US" altLang="zh-TW" dirty="0" smtClean="0">
                <a:cs typeface="Times New Roman" charset="0"/>
              </a:rPr>
              <a:t>.</a:t>
            </a:r>
            <a:endParaRPr lang="en-US" altLang="zh-TW" dirty="0">
              <a:cs typeface="Times New Roman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379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24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Data structures are templates for storing arrays of data and are addressed by array name and field. </a:t>
            </a:r>
          </a:p>
          <a:p>
            <a:pPr marL="339725" indent="-339725">
              <a:spcBef>
                <a:spcPts val="24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Direct program memory addressing is allowed with the JMP and CALL instructions to any location in the memory system. </a:t>
            </a:r>
          </a:p>
          <a:p>
            <a:pPr marL="339725" indent="-339725">
              <a:spcBef>
                <a:spcPts val="2472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With this addressing mode, the offset address and segment address are stored with the instruction</a:t>
            </a:r>
            <a:r>
              <a:rPr lang="en-US" altLang="zh-TW" dirty="0" smtClean="0">
                <a:cs typeface="Times New Roman" charset="0"/>
              </a:rPr>
              <a:t>.</a:t>
            </a:r>
            <a:endParaRPr lang="en-US" altLang="zh-TW" dirty="0">
              <a:cs typeface="Times New Roman" charset="0"/>
            </a:endParaRP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08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Relative program addressing</a:t>
            </a:r>
            <a:r>
              <a:rPr lang="en-US" altLang="zh-TW" dirty="0">
                <a:cs typeface="Times New Roman" charset="0"/>
              </a:rPr>
              <a:t> allows a JMP or CALL instruction to branch for-ward or backward in the current code segment by   bytes. </a:t>
            </a:r>
          </a:p>
          <a:p>
            <a:pPr marL="339725" indent="-339725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In the 80386 and above, the 32-bit displacement allows a branch to any location in the cur-rent code segment by using a displacement value of  bytes. </a:t>
            </a:r>
          </a:p>
          <a:p>
            <a:pPr marL="339725" indent="-339725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32-bit displacement can be used only in protected mode</a:t>
            </a:r>
            <a:r>
              <a:rPr lang="en-US" altLang="zh-TW" dirty="0" smtClean="0">
                <a:cs typeface="Times New Roman" charset="0"/>
              </a:rPr>
              <a:t>.</a:t>
            </a:r>
            <a:endParaRPr lang="en-US" altLang="zh-TW" dirty="0">
              <a:cs typeface="Times New Roman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>
                <a:cs typeface="Times New Roman" charset="0"/>
              </a:rPr>
              <a:t>(</a:t>
            </a:r>
            <a:r>
              <a:rPr lang="en-US" altLang="zh-TW" sz="2800" i="1">
                <a:cs typeface="Times New Roman" charset="0"/>
              </a:rPr>
              <a:t>cont.</a:t>
            </a:r>
            <a:r>
              <a:rPr lang="en-US" altLang="zh-TW" sz="280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079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cs typeface="Times New Roman" charset="0"/>
              </a:rPr>
              <a:t>All </a:t>
            </a:r>
            <a:r>
              <a:rPr lang="en-US" altLang="zh-TW" dirty="0" smtClean="0">
                <a:solidFill>
                  <a:srgbClr val="FF0000"/>
                </a:solidFill>
                <a:cs typeface="Times New Roman" charset="0"/>
              </a:rPr>
              <a:t>possible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variations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of the data-addressing modes using </a:t>
            </a:r>
            <a:r>
              <a:rPr lang="en-US" altLang="zh-TW" dirty="0" smtClean="0">
                <a:solidFill>
                  <a:srgbClr val="FF0000"/>
                </a:solidFill>
                <a:cs typeface="Times New Roman" charset="0"/>
              </a:rPr>
              <a:t>MOV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cs typeface="Times New Roman" charset="0"/>
              </a:rPr>
              <a:t>are shown in next slide.</a:t>
            </a:r>
            <a:endParaRPr lang="en-US" altLang="zh-TW" dirty="0">
              <a:solidFill>
                <a:srgbClr val="000000"/>
              </a:solidFill>
              <a:cs typeface="Times New Roman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These data-addressing modes are found with all versions of the Intel microprocessor.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except for 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scaled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index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addressing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mode, found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only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 in 80386 through Core2 </a:t>
            </a:r>
          </a:p>
          <a:p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RIP </a:t>
            </a:r>
            <a:r>
              <a:rPr lang="en-US" altLang="zh-TW" dirty="0" smtClean="0">
                <a:solidFill>
                  <a:srgbClr val="000000"/>
                </a:solidFill>
                <a:cs typeface="Times New Roman" charset="0"/>
              </a:rPr>
              <a:t>relative (</a:t>
            </a:r>
            <a:r>
              <a:rPr lang="en-US" dirty="0"/>
              <a:t>instruction pointer </a:t>
            </a:r>
            <a:r>
              <a:rPr lang="en-US" dirty="0" smtClean="0"/>
              <a:t>relative) </a:t>
            </a:r>
            <a:r>
              <a:rPr lang="en-US" altLang="zh-TW" dirty="0" smtClean="0">
                <a:solidFill>
                  <a:srgbClr val="000000"/>
                </a:solidFill>
                <a:cs typeface="Times New Roman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addressing mode is not illustrated.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only available on the Pentium 4 and </a:t>
            </a:r>
            <a:r>
              <a:rPr lang="en-US" altLang="zh-TW" dirty="0" smtClean="0">
                <a:solidFill>
                  <a:srgbClr val="000000"/>
                </a:solidFill>
                <a:cs typeface="Times New Roman" charset="0"/>
              </a:rPr>
              <a:t>Core2 in </a:t>
            </a:r>
            <a:r>
              <a:rPr lang="en-US" altLang="zh-TW" dirty="0">
                <a:solidFill>
                  <a:srgbClr val="000000"/>
                </a:solidFill>
                <a:cs typeface="Times New Roman" charset="0"/>
              </a:rPr>
              <a:t>the 64-bit mode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altLang="zh-TW" sz="4000" b="1" dirty="0" smtClean="0">
                <a:solidFill>
                  <a:srgbClr val="000000"/>
                </a:solidFill>
                <a:cs typeface="Times New Roman" charset="0"/>
              </a:rPr>
              <a:t>Data Addressing Modes</a:t>
            </a:r>
            <a:endParaRPr lang="en-US" altLang="zh-TW" sz="4000" b="1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>
                <a:cs typeface="Times New Roman" charset="0"/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Indirect program addressing</a:t>
            </a:r>
            <a:r>
              <a:rPr lang="en-US" altLang="zh-TW" dirty="0">
                <a:cs typeface="Times New Roman" charset="0"/>
              </a:rPr>
              <a:t> allows the JMP or CALL instructions to address another portion of the program or subroutine indirectly through a register or memory location.</a:t>
            </a:r>
          </a:p>
          <a:p>
            <a:pPr marL="339725" indent="-339725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The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PUSH</a:t>
            </a:r>
            <a:r>
              <a:rPr lang="en-US" altLang="zh-TW" dirty="0">
                <a:cs typeface="Times New Roman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cs typeface="Times New Roman" charset="0"/>
              </a:rPr>
              <a:t>POP</a:t>
            </a:r>
            <a:r>
              <a:rPr lang="en-US" altLang="zh-TW" dirty="0">
                <a:cs typeface="Times New Roman" charset="0"/>
              </a:rPr>
              <a:t> instructions transfer a word between the stack and a register or memory location. </a:t>
            </a:r>
          </a:p>
          <a:p>
            <a:pPr marL="339725" indent="-339725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dirty="0">
                <a:cs typeface="Times New Roman" charset="0"/>
              </a:rPr>
              <a:t>A PUSH immediate instruction is available to place immediate data on the stack. 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7769225" y="27305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altLang="zh-TW" sz="2800" dirty="0">
                <a:cs typeface="Times New Roman" charset="0"/>
              </a:rPr>
              <a:t>(</a:t>
            </a:r>
            <a:r>
              <a:rPr lang="en-US" altLang="zh-TW" sz="2800" i="1" dirty="0">
                <a:cs typeface="Times New Roman" charset="0"/>
              </a:rPr>
              <a:t>cont.</a:t>
            </a:r>
            <a:r>
              <a:rPr lang="en-US" altLang="zh-TW" sz="2800" dirty="0">
                <a:cs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22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cs typeface="Arial" charset="0"/>
              </a:rPr>
              <a:t>8086</a:t>
            </a:r>
            <a:r>
              <a:rPr lang="en-US" altLang="zh-TW" sz="2400" dirty="0">
                <a:cs typeface="Arial" charset="0"/>
              </a:rPr>
              <a:t>–Core2 data-addressing modes.</a:t>
            </a:r>
            <a:r>
              <a:rPr lang="en-AU" sz="2400" dirty="0">
                <a:latin typeface="C Helvetica Condensed" charset="0"/>
                <a:cs typeface="Times New Roman" charset="0"/>
              </a:rPr>
              <a:t/>
            </a:r>
            <a:br>
              <a:rPr lang="en-AU" sz="2400" dirty="0">
                <a:latin typeface="C Helvetica Condensed" charset="0"/>
                <a:cs typeface="Times New Roman" charset="0"/>
              </a:rPr>
            </a:br>
            <a:endParaRPr lang="en-US" altLang="zh-TW" sz="2400" dirty="0">
              <a:latin typeface="C Helvetica Condensed" charset="0"/>
              <a:cs typeface="Times New Roman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45663"/>
              </p:ext>
            </p:extLst>
          </p:nvPr>
        </p:nvGraphicFramePr>
        <p:xfrm>
          <a:off x="120965" y="800472"/>
          <a:ext cx="4142960" cy="5600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1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Type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Arial"/>
                          <a:cs typeface="Arial"/>
                        </a:rPr>
                        <a:t>Instruction</a:t>
                      </a:r>
                      <a:endParaRPr lang="en-US" sz="1800" b="1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Register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MOV   AX,BX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Immediate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MOV   CH,3AH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Direct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MOV   [1234H],AX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Register Indirect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MOV   [BX[,CL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Base-Plus-Index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MOV    [BX+SI],BP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Register Relative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MOV    CL, [BX+4]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Base Relative-Plus-Index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MOV   ARRAY[BX+SI],DX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Scaled Index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/>
                          <a:cs typeface="Arial"/>
                        </a:rPr>
                        <a:t>MOV [EBX+2+ESI],AX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 marL="0" marR="0"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54655" y="1201687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BX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39938" y="1201687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BX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4891" y="800472"/>
            <a:ext cx="967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Source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77810" y="800472"/>
            <a:ext cx="144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Destination</a:t>
            </a:r>
            <a:endParaRPr lang="en-US" b="1" dirty="0">
              <a:latin typeface="Arial"/>
              <a:cs typeface="Arial"/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5352595" y="1458697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54655" y="1869324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Data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34H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39938" y="1869324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CH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>
            <a:stCxn id="11" idx="3"/>
            <a:endCxn id="12" idx="1"/>
          </p:cNvCxnSpPr>
          <p:nvPr/>
        </p:nvCxnSpPr>
        <p:spPr>
          <a:xfrm>
            <a:off x="5352595" y="2126334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354170" y="2550861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AX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39453" y="2550861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Memory Address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11234H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5352110" y="2807871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45711" y="2587455"/>
            <a:ext cx="1941373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DS  x 10H  +  DISPL.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10000H + 1234H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54170" y="3217280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CL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9453" y="3217280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Memory Address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10300H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5352110" y="3474290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45711" y="3253874"/>
            <a:ext cx="1941373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>
                <a:latin typeface="Arial"/>
                <a:cs typeface="Arial"/>
              </a:rPr>
              <a:t>DS  x 10H  +  BX </a:t>
            </a:r>
          </a:p>
          <a:p>
            <a:pPr algn="ctr"/>
            <a:r>
              <a:rPr lang="en-US" sz="1400" dirty="0" smtClean="0">
                <a:latin typeface="Arial"/>
                <a:cs typeface="Arial"/>
              </a:rPr>
              <a:t>10000H + 0300H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354170" y="3852279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SP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39453" y="3852279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Memory Address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10500H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4" name="Straight Arrow Connector 23"/>
          <p:cNvCxnSpPr>
            <a:stCxn id="22" idx="3"/>
            <a:endCxn id="23" idx="1"/>
          </p:cNvCxnSpPr>
          <p:nvPr/>
        </p:nvCxnSpPr>
        <p:spPr>
          <a:xfrm>
            <a:off x="5352110" y="4109289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45711" y="3888873"/>
            <a:ext cx="1941373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 smtClean="0">
                <a:latin typeface="Arial"/>
                <a:cs typeface="Arial"/>
              </a:rPr>
              <a:t>DS  x 10H  +  BX  + SI </a:t>
            </a:r>
          </a:p>
          <a:p>
            <a:pPr algn="ctr"/>
            <a:r>
              <a:rPr lang="en-US" sz="1300" dirty="0" smtClean="0">
                <a:latin typeface="Arial"/>
                <a:cs typeface="Arial"/>
              </a:rPr>
              <a:t>10000H + 0300H + 0200H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54655" y="4518698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Memory Address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10304H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039938" y="4518698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CL</a:t>
            </a:r>
          </a:p>
        </p:txBody>
      </p:sp>
      <p:cxnSp>
        <p:nvCxnSpPr>
          <p:cNvPr id="28" name="Straight Arrow Connector 27"/>
          <p:cNvCxnSpPr>
            <a:stCxn id="26" idx="3"/>
            <a:endCxn id="27" idx="1"/>
          </p:cNvCxnSpPr>
          <p:nvPr/>
        </p:nvCxnSpPr>
        <p:spPr>
          <a:xfrm>
            <a:off x="5352595" y="4775708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46196" y="4555292"/>
            <a:ext cx="1941373" cy="40011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 smtClean="0">
                <a:latin typeface="Arial"/>
                <a:cs typeface="Arial"/>
              </a:rPr>
              <a:t>DS  x 10H  +  BX  + 4 </a:t>
            </a:r>
          </a:p>
          <a:p>
            <a:pPr algn="ctr"/>
            <a:r>
              <a:rPr lang="en-US" sz="1300" dirty="0" smtClean="0">
                <a:latin typeface="Arial"/>
                <a:cs typeface="Arial"/>
              </a:rPr>
              <a:t>10000H + 0300H + 4</a:t>
            </a:r>
            <a:endParaRPr lang="en-US" sz="1300" dirty="0"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54170" y="5185117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DX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39453" y="5185117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Memory Address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11500H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5352110" y="5442127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45711" y="5221711"/>
            <a:ext cx="1941373" cy="3539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 smtClean="0">
                <a:latin typeface="Arial"/>
                <a:cs typeface="Arial"/>
              </a:rPr>
              <a:t>DSx10H + ARRAY+BX+SI </a:t>
            </a:r>
          </a:p>
          <a:p>
            <a:pPr algn="ctr"/>
            <a:r>
              <a:rPr lang="en-US" sz="1000" dirty="0" smtClean="0">
                <a:latin typeface="Arial"/>
                <a:cs typeface="Arial"/>
              </a:rPr>
              <a:t>10000H+1000H + 0300H+0200H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354170" y="5851536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Register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AX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39453" y="5851536"/>
            <a:ext cx="997940" cy="514019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Memory Address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10700H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6" name="Straight Arrow Connector 35"/>
          <p:cNvCxnSpPr>
            <a:stCxn id="34" idx="3"/>
            <a:endCxn id="35" idx="1"/>
          </p:cNvCxnSpPr>
          <p:nvPr/>
        </p:nvCxnSpPr>
        <p:spPr>
          <a:xfrm>
            <a:off x="5352110" y="6108546"/>
            <a:ext cx="2687343" cy="0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54991" y="5888130"/>
            <a:ext cx="2062333" cy="3539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dirty="0" smtClean="0">
                <a:latin typeface="Arial"/>
                <a:cs typeface="Arial"/>
              </a:rPr>
              <a:t>DSx10H + EBX + 2 + ESI </a:t>
            </a:r>
          </a:p>
          <a:p>
            <a:pPr algn="ctr"/>
            <a:r>
              <a:rPr lang="en-US" sz="1000" dirty="0" smtClean="0">
                <a:latin typeface="Arial"/>
                <a:cs typeface="Arial"/>
              </a:rPr>
              <a:t>10000H+00000300H + 00000400H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34021" y="6490156"/>
            <a:ext cx="733334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 smtClean="0">
                <a:latin typeface="Arial"/>
                <a:cs typeface="Arial"/>
              </a:rPr>
              <a:t>Notes: EBX = 00000300H ,  ESI = 00000200H , ARRAY = 1000H , and DS = 1000H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254000" y="2084388"/>
              <a:ext cx="11112" cy="20637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56593" y="2081980"/>
                <a:ext cx="16298" cy="25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600" y="1346200"/>
              <a:ext cx="407988" cy="333375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712" y="1343688"/>
                <a:ext cx="413765" cy="338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0988" y="2036763"/>
              <a:ext cx="263525" cy="306387"/>
            </p14:xfrm>
          </p:contentPart>
        </mc:Choice>
        <mc:Fallback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735" y="2033530"/>
                <a:ext cx="270755" cy="313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250" y="2695575"/>
              <a:ext cx="277813" cy="341313"/>
            </p14:xfrm>
          </p:contentPart>
        </mc:Choice>
        <mc:Fallback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92" y="2692695"/>
                <a:ext cx="285730" cy="347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1925" y="3259138"/>
              <a:ext cx="263525" cy="352425"/>
            </p14:xfrm>
          </p:contentPart>
        </mc:Choice>
        <mc:Fallback>
          <p:pic>
            <p:nvPicPr>
              <p:cNvPr id="61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049" y="3256255"/>
                <a:ext cx="269996" cy="358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550" y="3898900"/>
              <a:ext cx="306388" cy="339725"/>
            </p14:xfrm>
          </p:contentPart>
        </mc:Choice>
        <mc:Fallback>
          <p:pic>
            <p:nvPicPr>
              <p:cNvPr id="61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683" y="3896378"/>
                <a:ext cx="312122" cy="345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213" y="4624388"/>
              <a:ext cx="376237" cy="696912"/>
            </p14:xfrm>
          </p:contentPart>
        </mc:Choice>
        <mc:Fallback>
          <p:pic>
            <p:nvPicPr>
              <p:cNvPr id="61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338" y="4621864"/>
                <a:ext cx="381987" cy="7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1763" y="5735638"/>
              <a:ext cx="334962" cy="436562"/>
            </p14:xfrm>
          </p:contentPart>
        </mc:Choice>
        <mc:Fallback>
          <p:pic>
            <p:nvPicPr>
              <p:cNvPr id="61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8872" y="5733112"/>
                <a:ext cx="340743" cy="441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5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8838" y="1403350"/>
              <a:ext cx="433387" cy="315913"/>
            </p14:xfrm>
          </p:contentPart>
        </mc:Choice>
        <mc:Fallback>
          <p:pic>
            <p:nvPicPr>
              <p:cNvPr id="615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66318" y="1400831"/>
                <a:ext cx="438786" cy="321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5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57800" y="1752600"/>
              <a:ext cx="1503363" cy="1295400"/>
            </p14:xfrm>
          </p:contentPart>
        </mc:Choice>
        <mc:Fallback>
          <p:pic>
            <p:nvPicPr>
              <p:cNvPr id="615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55282" y="1750082"/>
                <a:ext cx="1508399" cy="1300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5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15150" y="3006725"/>
              <a:ext cx="342900" cy="23813"/>
            </p14:xfrm>
          </p:contentPart>
        </mc:Choice>
        <mc:Fallback>
          <p:pic>
            <p:nvPicPr>
              <p:cNvPr id="615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12621" y="3003882"/>
                <a:ext cx="348320" cy="29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5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39025" y="1760538"/>
              <a:ext cx="1189038" cy="579437"/>
            </p14:xfrm>
          </p:contentPart>
        </mc:Choice>
        <mc:Fallback>
          <p:pic>
            <p:nvPicPr>
              <p:cNvPr id="615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36145" y="1758022"/>
                <a:ext cx="1194438" cy="584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5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7225" y="725488"/>
              <a:ext cx="720725" cy="363537"/>
            </p14:xfrm>
          </p:contentPart>
        </mc:Choice>
        <mc:Fallback>
          <p:pic>
            <p:nvPicPr>
              <p:cNvPr id="615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34701" y="722961"/>
                <a:ext cx="726133" cy="368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5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00975" y="1785938"/>
              <a:ext cx="22225" cy="71437"/>
            </p14:xfrm>
          </p:contentPart>
        </mc:Choice>
        <mc:Fallback>
          <p:pic>
            <p:nvPicPr>
              <p:cNvPr id="615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98425" y="1783450"/>
                <a:ext cx="27326" cy="76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6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51838" y="1479550"/>
              <a:ext cx="136525" cy="200025"/>
            </p14:xfrm>
          </p:contentPart>
        </mc:Choice>
        <mc:Fallback>
          <p:pic>
            <p:nvPicPr>
              <p:cNvPr id="616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48979" y="1477013"/>
                <a:ext cx="141886" cy="205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6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00588" y="2319338"/>
              <a:ext cx="196850" cy="14287"/>
            </p14:xfrm>
          </p:contentPart>
        </mc:Choice>
        <mc:Fallback>
          <p:pic>
            <p:nvPicPr>
              <p:cNvPr id="616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98073" y="2316899"/>
                <a:ext cx="202238" cy="19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6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73413" y="1778000"/>
              <a:ext cx="620712" cy="611188"/>
            </p14:xfrm>
          </p:contentPart>
        </mc:Choice>
        <mc:Fallback>
          <p:pic>
            <p:nvPicPr>
              <p:cNvPr id="616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70893" y="1775124"/>
                <a:ext cx="626113" cy="616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6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73775" y="1789113"/>
              <a:ext cx="555625" cy="392112"/>
            </p14:xfrm>
          </p:contentPart>
        </mc:Choice>
        <mc:Fallback>
          <p:pic>
            <p:nvPicPr>
              <p:cNvPr id="616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71253" y="1786593"/>
                <a:ext cx="560670" cy="397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6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21450" y="884238"/>
              <a:ext cx="84138" cy="128587"/>
            </p14:xfrm>
          </p:contentPart>
        </mc:Choice>
        <mc:Fallback>
          <p:pic>
            <p:nvPicPr>
              <p:cNvPr id="616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18586" y="881738"/>
                <a:ext cx="89867" cy="133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6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83375" y="876300"/>
              <a:ext cx="128588" cy="136525"/>
            </p14:xfrm>
          </p:contentPart>
        </mc:Choice>
        <mc:Fallback>
          <p:pic>
            <p:nvPicPr>
              <p:cNvPr id="616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80854" y="873772"/>
                <a:ext cx="133991" cy="141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16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96100" y="850900"/>
              <a:ext cx="311150" cy="165100"/>
            </p14:xfrm>
          </p:contentPart>
        </mc:Choice>
        <mc:Fallback>
          <p:pic>
            <p:nvPicPr>
              <p:cNvPr id="616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93570" y="848377"/>
                <a:ext cx="316571" cy="170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16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0063" y="2981325"/>
              <a:ext cx="592137" cy="30163"/>
            </p14:xfrm>
          </p:contentPart>
        </mc:Choice>
        <mc:Fallback>
          <p:pic>
            <p:nvPicPr>
              <p:cNvPr id="616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37543" y="2978781"/>
                <a:ext cx="597536" cy="356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9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>
                <a:cs typeface="Times New Roman" charset="0"/>
              </a:rPr>
              <a:t>Layout of </a:t>
            </a:r>
            <a:r>
              <a:rPr lang="en-US" altLang="zh-TW" sz="4000" b="1" dirty="0" smtClean="0">
                <a:cs typeface="Times New Roman" charset="0"/>
              </a:rPr>
              <a:t>Addressing Modes </a:t>
            </a:r>
            <a:endParaRPr lang="en-US" altLang="zh-TW" sz="4000" b="1" dirty="0">
              <a:cs typeface="Times New Roman" charset="0"/>
            </a:endParaRPr>
          </a:p>
        </p:txBody>
      </p:sp>
      <p:pic>
        <p:nvPicPr>
          <p:cNvPr id="5" name="Picture 2" descr="addr_mod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6900" y="1254125"/>
            <a:ext cx="7978775" cy="4824413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81438" y="1182688"/>
            <a:ext cx="4779962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90000" bIns="90000" anchor="ctr"/>
          <a:lstStyle/>
          <a:p>
            <a:pPr>
              <a:spcBef>
                <a:spcPct val="40000"/>
              </a:spcBef>
            </a:pPr>
            <a:r>
              <a:rPr lang="en-US" sz="1800"/>
              <a:t>Assembler converts a variable name into a </a:t>
            </a:r>
            <a:r>
              <a:rPr lang="en-US" sz="1800">
                <a:solidFill>
                  <a:srgbClr val="FF0000"/>
                </a:solidFill>
              </a:rPr>
              <a:t>constant offset</a:t>
            </a:r>
            <a:r>
              <a:rPr lang="en-US" sz="1800"/>
              <a:t> (called also a </a:t>
            </a:r>
            <a:r>
              <a:rPr lang="en-US" sz="1800">
                <a:solidFill>
                  <a:srgbClr val="FF0000"/>
                </a:solidFill>
              </a:rPr>
              <a:t>displacement</a:t>
            </a:r>
            <a:r>
              <a:rPr lang="en-US" sz="1800"/>
              <a:t>)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14850" y="2055813"/>
            <a:ext cx="4146550" cy="73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90000" bIns="90000" anchor="ctr"/>
          <a:lstStyle/>
          <a:p>
            <a:pPr>
              <a:spcBef>
                <a:spcPct val="40000"/>
              </a:spcBef>
            </a:pPr>
            <a:r>
              <a:rPr lang="en-US" sz="1800"/>
              <a:t>For indirect addressing, a </a:t>
            </a:r>
            <a:r>
              <a:rPr lang="en-US" sz="1800">
                <a:solidFill>
                  <a:srgbClr val="FF0000"/>
                </a:solidFill>
              </a:rPr>
              <a:t>base</a:t>
            </a:r>
            <a:r>
              <a:rPr lang="en-US" sz="1800"/>
              <a:t>/</a:t>
            </a:r>
            <a:r>
              <a:rPr lang="en-US" sz="1800">
                <a:solidFill>
                  <a:srgbClr val="FF0000"/>
                </a:solidFill>
              </a:rPr>
              <a:t>index</a:t>
            </a:r>
            <a:r>
              <a:rPr lang="en-US" sz="1800"/>
              <a:t> register contains an </a:t>
            </a:r>
            <a:r>
              <a:rPr lang="en-US" sz="1800">
                <a:solidFill>
                  <a:srgbClr val="FF0000"/>
                </a:solidFill>
              </a:rPr>
              <a:t>address</a:t>
            </a:r>
            <a:r>
              <a:rPr lang="en-US" sz="1800"/>
              <a:t>/</a:t>
            </a:r>
            <a:r>
              <a:rPr lang="en-US" sz="180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78450" y="2909888"/>
            <a:ext cx="3282950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90000" bIns="90000" anchor="ctr"/>
          <a:lstStyle/>
          <a:p>
            <a:pPr>
              <a:spcBef>
                <a:spcPct val="40000"/>
              </a:spcBef>
            </a:pPr>
            <a:r>
              <a:rPr lang="en-US" sz="1800"/>
              <a:t>CPU computes the </a:t>
            </a:r>
            <a:r>
              <a:rPr lang="en-US" sz="1800">
                <a:solidFill>
                  <a:srgbClr val="FF0000"/>
                </a:solidFill>
              </a:rPr>
              <a:t>effective address</a:t>
            </a:r>
            <a:r>
              <a:rPr lang="en-US" sz="1800"/>
              <a:t> of a memory operand</a:t>
            </a:r>
            <a:endParaRPr lang="en-US" sz="18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5350" y="2371725"/>
              <a:ext cx="1292225" cy="90488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469" y="2368806"/>
                <a:ext cx="1298348" cy="96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0175" y="2393950"/>
              <a:ext cx="519113" cy="31750"/>
            </p14:xfrm>
          </p:contentPart>
        </mc:Choice>
        <mc:Fallback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7293" y="2391064"/>
                <a:ext cx="524877" cy="375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1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9269</TotalTime>
  <Words>3850</Words>
  <Application>Microsoft Office PowerPoint</Application>
  <PresentationFormat>On-screen Show (4:3)</PresentationFormat>
  <Paragraphs>389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 Helvetica Condensed</vt:lpstr>
      <vt:lpstr>Calibri</vt:lpstr>
      <vt:lpstr>Helvetica</vt:lpstr>
      <vt:lpstr>新細明體</vt:lpstr>
      <vt:lpstr>Times</vt:lpstr>
      <vt:lpstr>Times New Roman</vt:lpstr>
      <vt:lpstr>Wingdings</vt:lpstr>
      <vt:lpstr>Office Theme</vt:lpstr>
      <vt:lpstr>  Computer Organization and Assembly Language</vt:lpstr>
      <vt:lpstr>Lecture Outline</vt:lpstr>
      <vt:lpstr>Lecture Outline</vt:lpstr>
      <vt:lpstr>Addressing Modes</vt:lpstr>
      <vt:lpstr>Addressing Modes</vt:lpstr>
      <vt:lpstr>Data Addressing Modes</vt:lpstr>
      <vt:lpstr>Data Addressing Modes</vt:lpstr>
      <vt:lpstr>8086–Core2 data-addressing modes. </vt:lpstr>
      <vt:lpstr>Layout of Addressing Modes </vt:lpstr>
      <vt:lpstr>Register Addressing </vt:lpstr>
      <vt:lpstr>Register Addressing </vt:lpstr>
      <vt:lpstr>[MOV BX, CX] instruction</vt:lpstr>
      <vt:lpstr>Immediate Addressing </vt:lpstr>
      <vt:lpstr>Immediate Addressing </vt:lpstr>
      <vt:lpstr>NOTES</vt:lpstr>
      <vt:lpstr>NOTES</vt:lpstr>
      <vt:lpstr>NOTES</vt:lpstr>
      <vt:lpstr>Direct Data Addressing </vt:lpstr>
      <vt:lpstr>Direct Addressing</vt:lpstr>
      <vt:lpstr>Direct Addressing: Example</vt:lpstr>
      <vt:lpstr>Displacement Addressing </vt:lpstr>
      <vt:lpstr>Register Indirect Addressing </vt:lpstr>
      <vt:lpstr>Register Indirect Addressing: Example</vt:lpstr>
      <vt:lpstr>Review: Segment Registers</vt:lpstr>
      <vt:lpstr>Review: Memory Access Mode</vt:lpstr>
      <vt:lpstr>Indirect Addressing</vt:lpstr>
      <vt:lpstr>Indirect Addressing: Tabular Data</vt:lpstr>
      <vt:lpstr>Indirect Addressing: Tabular Data</vt:lpstr>
      <vt:lpstr>Base-Plus-Index Addressing </vt:lpstr>
      <vt:lpstr>Locating Data with Base-Plus-Index Addressing </vt:lpstr>
      <vt:lpstr>Locating Data with Base-Plus-Index Addressing </vt:lpstr>
      <vt:lpstr>Locating Array Data Using Base-Plus-Index Addressing </vt:lpstr>
      <vt:lpstr>Locating Array Data Using Base-Plus-Index Addressing </vt:lpstr>
      <vt:lpstr>Register Relative Addressing </vt:lpstr>
      <vt:lpstr>Register Relative Addressing </vt:lpstr>
      <vt:lpstr>Addressing Array Data with Register Relative </vt:lpstr>
      <vt:lpstr>Addressing Array Data with Register Relative </vt:lpstr>
      <vt:lpstr>Base Relative-Plus-Index Addressing </vt:lpstr>
      <vt:lpstr>Addressing Data with Base Relative-Plus-Index </vt:lpstr>
      <vt:lpstr>Addressing Data with Base Relative-Plus-Index </vt:lpstr>
      <vt:lpstr>Addressing Arrays with Base Relative-Plus-Index </vt:lpstr>
      <vt:lpstr>Addressing Arrays with Base Relative-Plus-Index </vt:lpstr>
      <vt:lpstr>Scaled-Index Addressing </vt:lpstr>
      <vt:lpstr>RIP Relative Addressing </vt:lpstr>
      <vt:lpstr>PROGRAM MEMORY-ADDRESSING MODES </vt:lpstr>
      <vt:lpstr>Direct Program Memory Addressing </vt:lpstr>
      <vt:lpstr>Direct Program Memory Addressing </vt:lpstr>
      <vt:lpstr>Direct Program Memory Addressing </vt:lpstr>
      <vt:lpstr>Direct Program Memory Addressing </vt:lpstr>
      <vt:lpstr>Relative Program Memory Addressing </vt:lpstr>
      <vt:lpstr>Indirect Program Memory Addressing </vt:lpstr>
      <vt:lpstr>PowerPoint Presentation</vt:lpstr>
      <vt:lpstr>Figure:  A jump table that stores addresses of various programs. The exact address chosen from the TABLE is determined by an index stored with the jump instruction. </vt:lpstr>
      <vt:lpstr>STACK MEMORY-ADDRESSING MODES </vt:lpstr>
      <vt:lpstr>STACK MEMORY-ADDRESSING MODES </vt:lpstr>
      <vt:lpstr>STACK MEMORY-ADDRESSING MODES </vt:lpstr>
      <vt:lpstr>Figure:  The PUSH and POP instructions:  (a) PUSH BX places the contents of BX onto the stack;  (b) POP CX removes data from the stack and places them into CX. Both instructions are shown after execution. </vt:lpstr>
      <vt:lpstr>STACK MEMORY-ADDRESSING MODES </vt:lpstr>
      <vt:lpstr>STACK MEMORY-ADDRESSING MODES 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</vt:vector>
  </TitlesOfParts>
  <Company>GHAZALA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bambi</cp:lastModifiedBy>
  <cp:revision>360</cp:revision>
  <dcterms:created xsi:type="dcterms:W3CDTF">2012-02-27T05:45:45Z</dcterms:created>
  <dcterms:modified xsi:type="dcterms:W3CDTF">2025-03-31T07:48:50Z</dcterms:modified>
</cp:coreProperties>
</file>