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33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4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5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6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65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3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3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57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9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57765-C0EB-4A98-A59F-277888734E11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2C6B7-57FC-4B51-B185-A192DC5FF0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50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47515" y="262595"/>
            <a:ext cx="422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MERGE_SORT(1, 8) </a:t>
            </a:r>
            <a:r>
              <a:rPr lang="en-US" dirty="0"/>
              <a:t>-&gt; [5, 2, 4, 3, 10, 7, 6, 1]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3034" y="1097481"/>
            <a:ext cx="3201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MERGE_SORT(1, 4) </a:t>
            </a:r>
            <a:r>
              <a:rPr lang="en-US" dirty="0"/>
              <a:t>-&gt; [5, 2, 4, 3]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3366052" y="631927"/>
            <a:ext cx="2796209" cy="46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54404" y="1932367"/>
            <a:ext cx="2799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MERGE_SORT(1, 2) </a:t>
            </a:r>
            <a:r>
              <a:rPr lang="en-US" dirty="0"/>
              <a:t>-&gt; [5, 2]</a:t>
            </a:r>
          </a:p>
        </p:txBody>
      </p:sp>
      <p:cxnSp>
        <p:nvCxnSpPr>
          <p:cNvPr id="10" name="Straight Arrow Connector 9"/>
          <p:cNvCxnSpPr>
            <a:stCxn id="5" idx="2"/>
            <a:endCxn id="8" idx="0"/>
          </p:cNvCxnSpPr>
          <p:nvPr/>
        </p:nvCxnSpPr>
        <p:spPr>
          <a:xfrm flipH="1">
            <a:off x="1754211" y="1466813"/>
            <a:ext cx="1399807" cy="46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4173714"/>
            <a:ext cx="1613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MERGE_SORT(1, 1) </a:t>
            </a:r>
            <a:r>
              <a:rPr lang="en-US" dirty="0"/>
              <a:t>-&gt; [5]</a:t>
            </a:r>
          </a:p>
        </p:txBody>
      </p:sp>
      <p:cxnSp>
        <p:nvCxnSpPr>
          <p:cNvPr id="13" name="Straight Arrow Connector 12"/>
          <p:cNvCxnSpPr>
            <a:stCxn id="8" idx="2"/>
            <a:endCxn id="11" idx="0"/>
          </p:cNvCxnSpPr>
          <p:nvPr/>
        </p:nvCxnSpPr>
        <p:spPr>
          <a:xfrm flipH="1">
            <a:off x="806974" y="2301699"/>
            <a:ext cx="947237" cy="187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68133" y="4173714"/>
            <a:ext cx="2519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MERGE_SORT(2, 2) </a:t>
            </a:r>
            <a:r>
              <a:rPr lang="en-US" dirty="0"/>
              <a:t>-&gt; [2]</a:t>
            </a:r>
          </a:p>
        </p:txBody>
      </p:sp>
      <p:cxnSp>
        <p:nvCxnSpPr>
          <p:cNvPr id="15" name="Straight Arrow Connector 14"/>
          <p:cNvCxnSpPr>
            <a:stCxn id="8" idx="2"/>
            <a:endCxn id="14" idx="0"/>
          </p:cNvCxnSpPr>
          <p:nvPr/>
        </p:nvCxnSpPr>
        <p:spPr>
          <a:xfrm>
            <a:off x="1754211" y="2301699"/>
            <a:ext cx="1073466" cy="187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273299" y="4144762"/>
            <a:ext cx="2191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MERGE(1, 2) </a:t>
            </a:r>
            <a:r>
              <a:rPr lang="en-US" dirty="0"/>
              <a:t>-&gt; [5, 2]</a:t>
            </a:r>
          </a:p>
        </p:txBody>
      </p:sp>
      <p:cxnSp>
        <p:nvCxnSpPr>
          <p:cNvPr id="19" name="Straight Arrow Connector 18"/>
          <p:cNvCxnSpPr>
            <a:stCxn id="8" idx="2"/>
            <a:endCxn id="18" idx="0"/>
          </p:cNvCxnSpPr>
          <p:nvPr/>
        </p:nvCxnSpPr>
        <p:spPr>
          <a:xfrm>
            <a:off x="1754211" y="2301699"/>
            <a:ext cx="3614645" cy="184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715532" y="1937266"/>
            <a:ext cx="2799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MERGE_SORT(3, 4) </a:t>
            </a:r>
            <a:r>
              <a:rPr lang="en-US" dirty="0"/>
              <a:t>-&gt; [4, 3]</a:t>
            </a:r>
          </a:p>
        </p:txBody>
      </p:sp>
      <p:cxnSp>
        <p:nvCxnSpPr>
          <p:cNvPr id="23" name="Straight Arrow Connector 22"/>
          <p:cNvCxnSpPr>
            <a:stCxn id="5" idx="2"/>
            <a:endCxn id="22" idx="0"/>
          </p:cNvCxnSpPr>
          <p:nvPr/>
        </p:nvCxnSpPr>
        <p:spPr>
          <a:xfrm>
            <a:off x="3154018" y="1466813"/>
            <a:ext cx="1961321" cy="470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3855794" y="2674632"/>
            <a:ext cx="2519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MERGE_SORT(3, 3) </a:t>
            </a:r>
            <a:r>
              <a:rPr lang="en-US" dirty="0"/>
              <a:t>-&gt; [4]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15145" y="2674632"/>
            <a:ext cx="2519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MERGE_SORT(4, 4) -&gt; [3]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9034233" y="2639051"/>
            <a:ext cx="21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MERGE(3, 4) </a:t>
            </a:r>
            <a:r>
              <a:rPr lang="en-US" dirty="0"/>
              <a:t>-&gt; [4, 3]</a:t>
            </a:r>
          </a:p>
        </p:txBody>
      </p:sp>
      <p:cxnSp>
        <p:nvCxnSpPr>
          <p:cNvPr id="32" name="Straight Arrow Connector 31"/>
          <p:cNvCxnSpPr>
            <a:stCxn id="22" idx="2"/>
            <a:endCxn id="29" idx="0"/>
          </p:cNvCxnSpPr>
          <p:nvPr/>
        </p:nvCxnSpPr>
        <p:spPr>
          <a:xfrm flipH="1">
            <a:off x="5115338" y="2306598"/>
            <a:ext cx="1" cy="36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2" idx="2"/>
            <a:endCxn id="30" idx="0"/>
          </p:cNvCxnSpPr>
          <p:nvPr/>
        </p:nvCxnSpPr>
        <p:spPr>
          <a:xfrm>
            <a:off x="5115339" y="2306598"/>
            <a:ext cx="2659350" cy="368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2"/>
            <a:endCxn id="31" idx="0"/>
          </p:cNvCxnSpPr>
          <p:nvPr/>
        </p:nvCxnSpPr>
        <p:spPr>
          <a:xfrm>
            <a:off x="5115339" y="2306598"/>
            <a:ext cx="4988001" cy="332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6786372" y="1955706"/>
            <a:ext cx="25934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MERGE(1, 4) </a:t>
            </a:r>
            <a:r>
              <a:rPr lang="en-US" dirty="0"/>
              <a:t>-&gt; [2, 5, 3, 4]</a:t>
            </a:r>
          </a:p>
        </p:txBody>
      </p:sp>
      <p:cxnSp>
        <p:nvCxnSpPr>
          <p:cNvPr id="42" name="Straight Arrow Connector 41"/>
          <p:cNvCxnSpPr>
            <a:stCxn id="5" idx="2"/>
            <a:endCxn id="41" idx="0"/>
          </p:cNvCxnSpPr>
          <p:nvPr/>
        </p:nvCxnSpPr>
        <p:spPr>
          <a:xfrm>
            <a:off x="3154018" y="1466813"/>
            <a:ext cx="4929088" cy="488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5100429" y="1096832"/>
            <a:ext cx="337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MERGE_SORT(5, 8) </a:t>
            </a:r>
            <a:r>
              <a:rPr lang="en-US" dirty="0"/>
              <a:t>-&gt; [10, 7, 6, 1]</a:t>
            </a:r>
          </a:p>
        </p:txBody>
      </p:sp>
      <p:cxnSp>
        <p:nvCxnSpPr>
          <p:cNvPr id="46" name="Straight Arrow Connector 45"/>
          <p:cNvCxnSpPr>
            <a:stCxn id="4" idx="2"/>
            <a:endCxn id="45" idx="0"/>
          </p:cNvCxnSpPr>
          <p:nvPr/>
        </p:nvCxnSpPr>
        <p:spPr>
          <a:xfrm>
            <a:off x="6162261" y="631927"/>
            <a:ext cx="624111" cy="4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518109" y="1096832"/>
            <a:ext cx="36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MERGE(1, 8) </a:t>
            </a:r>
            <a:r>
              <a:rPr lang="en-US" dirty="0"/>
              <a:t>-&gt; [2, 3, 4, 5, 1, 6, 7, 10]</a:t>
            </a:r>
          </a:p>
        </p:txBody>
      </p:sp>
      <p:cxnSp>
        <p:nvCxnSpPr>
          <p:cNvPr id="50" name="Straight Arrow Connector 49"/>
          <p:cNvCxnSpPr>
            <a:stCxn id="4" idx="2"/>
            <a:endCxn id="49" idx="0"/>
          </p:cNvCxnSpPr>
          <p:nvPr/>
        </p:nvCxnSpPr>
        <p:spPr>
          <a:xfrm>
            <a:off x="6162261" y="631927"/>
            <a:ext cx="4192794" cy="4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08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1" grpId="0"/>
      <p:bldP spid="14" grpId="0"/>
      <p:bldP spid="18" grpId="0"/>
      <p:bldP spid="22" grpId="0"/>
      <p:bldP spid="29" grpId="0"/>
      <p:bldP spid="30" grpId="0"/>
      <p:bldP spid="31" grpId="0"/>
      <p:bldP spid="41" grpId="0"/>
      <p:bldP spid="45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9201" y="262595"/>
            <a:ext cx="422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MERGE_SORT(1, 8) </a:t>
            </a:r>
            <a:r>
              <a:rPr lang="en-US" dirty="0"/>
              <a:t>-&gt; [5, 2, 4, 3, 10, 7, 6, 1]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1457738" y="631927"/>
            <a:ext cx="2796209" cy="46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65906" y="1096832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[2, 5, 3, 4]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192115" y="1096832"/>
            <a:ext cx="3371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MERGE_SORT(5, 8) </a:t>
            </a:r>
            <a:r>
              <a:rPr lang="en-US" dirty="0"/>
              <a:t>-&gt; [10, 7, 6, 1]</a:t>
            </a:r>
          </a:p>
        </p:txBody>
      </p:sp>
      <p:cxnSp>
        <p:nvCxnSpPr>
          <p:cNvPr id="46" name="Straight Arrow Connector 45"/>
          <p:cNvCxnSpPr>
            <a:stCxn id="4" idx="2"/>
            <a:endCxn id="45" idx="0"/>
          </p:cNvCxnSpPr>
          <p:nvPr/>
        </p:nvCxnSpPr>
        <p:spPr>
          <a:xfrm>
            <a:off x="4253947" y="631927"/>
            <a:ext cx="624111" cy="4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609795" y="1096832"/>
            <a:ext cx="36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MERGE(1, 8) </a:t>
            </a:r>
            <a:r>
              <a:rPr lang="en-US" dirty="0"/>
              <a:t>-&gt; [2, 3, 4, 5, 1, 6, 7, 10]</a:t>
            </a:r>
          </a:p>
        </p:txBody>
      </p:sp>
      <p:cxnSp>
        <p:nvCxnSpPr>
          <p:cNvPr id="50" name="Straight Arrow Connector 49"/>
          <p:cNvCxnSpPr>
            <a:stCxn id="4" idx="2"/>
            <a:endCxn id="49" idx="0"/>
          </p:cNvCxnSpPr>
          <p:nvPr/>
        </p:nvCxnSpPr>
        <p:spPr>
          <a:xfrm>
            <a:off x="4253947" y="631927"/>
            <a:ext cx="4192794" cy="4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702269" y="1931069"/>
            <a:ext cx="2863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MERGE_SORT(5, 6) </a:t>
            </a:r>
            <a:r>
              <a:rPr lang="en-US" dirty="0"/>
              <a:t>-&gt; [10, 7]</a:t>
            </a:r>
          </a:p>
        </p:txBody>
      </p:sp>
      <p:cxnSp>
        <p:nvCxnSpPr>
          <p:cNvPr id="6" name="Straight Arrow Connector 5"/>
          <p:cNvCxnSpPr>
            <a:stCxn id="45" idx="2"/>
            <a:endCxn id="2" idx="0"/>
          </p:cNvCxnSpPr>
          <p:nvPr/>
        </p:nvCxnSpPr>
        <p:spPr>
          <a:xfrm flipH="1">
            <a:off x="3134136" y="1466164"/>
            <a:ext cx="1743922" cy="4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39685" y="2580640"/>
            <a:ext cx="2636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MERGE_SORT(5, 5) </a:t>
            </a:r>
            <a:r>
              <a:rPr lang="en-US" dirty="0"/>
              <a:t>-&gt; [10]</a:t>
            </a:r>
          </a:p>
        </p:txBody>
      </p:sp>
      <p:cxnSp>
        <p:nvCxnSpPr>
          <p:cNvPr id="16" name="Straight Arrow Connector 15"/>
          <p:cNvCxnSpPr>
            <a:stCxn id="2" idx="2"/>
            <a:endCxn id="9" idx="0"/>
          </p:cNvCxnSpPr>
          <p:nvPr/>
        </p:nvCxnSpPr>
        <p:spPr>
          <a:xfrm flipH="1">
            <a:off x="1457738" y="2300401"/>
            <a:ext cx="1676398" cy="280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874591" y="3230211"/>
            <a:ext cx="25190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MERGE_SORT(6, 6) </a:t>
            </a:r>
            <a:r>
              <a:rPr lang="en-US" dirty="0"/>
              <a:t>-&gt; [7]</a:t>
            </a:r>
          </a:p>
        </p:txBody>
      </p:sp>
      <p:cxnSp>
        <p:nvCxnSpPr>
          <p:cNvPr id="21" name="Straight Arrow Connector 20"/>
          <p:cNvCxnSpPr>
            <a:stCxn id="2" idx="2"/>
            <a:endCxn id="17" idx="0"/>
          </p:cNvCxnSpPr>
          <p:nvPr/>
        </p:nvCxnSpPr>
        <p:spPr>
          <a:xfrm flipH="1">
            <a:off x="3134135" y="2300401"/>
            <a:ext cx="1" cy="929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566002" y="3266434"/>
            <a:ext cx="2308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MERGE(5, 6) </a:t>
            </a:r>
            <a:r>
              <a:rPr lang="en-US" dirty="0"/>
              <a:t>-&gt; [10, 7]</a:t>
            </a:r>
          </a:p>
        </p:txBody>
      </p:sp>
      <p:cxnSp>
        <p:nvCxnSpPr>
          <p:cNvPr id="26" name="Straight Arrow Connector 25"/>
          <p:cNvCxnSpPr>
            <a:stCxn id="2" idx="2"/>
            <a:endCxn id="24" idx="0"/>
          </p:cNvCxnSpPr>
          <p:nvPr/>
        </p:nvCxnSpPr>
        <p:spPr>
          <a:xfrm>
            <a:off x="3134136" y="2300401"/>
            <a:ext cx="2585932" cy="966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226106" y="1996967"/>
            <a:ext cx="27588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MERGE_SORT(7, 8) </a:t>
            </a:r>
            <a:r>
              <a:rPr lang="en-US" dirty="0"/>
              <a:t>-&gt; [6, </a:t>
            </a:r>
            <a:r>
              <a:rPr lang="en-US" dirty="0" smtClean="0"/>
              <a:t>1]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45" idx="2"/>
            <a:endCxn id="33" idx="0"/>
          </p:cNvCxnSpPr>
          <p:nvPr/>
        </p:nvCxnSpPr>
        <p:spPr>
          <a:xfrm>
            <a:off x="4878058" y="1466164"/>
            <a:ext cx="2727482" cy="53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432859" y="2669733"/>
            <a:ext cx="257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MERGE_SORT(7, 7) </a:t>
            </a:r>
            <a:r>
              <a:rPr lang="en-US" dirty="0"/>
              <a:t>-&gt; [6]</a:t>
            </a:r>
          </a:p>
        </p:txBody>
      </p:sp>
      <p:cxnSp>
        <p:nvCxnSpPr>
          <p:cNvPr id="44" name="Straight Arrow Connector 43"/>
          <p:cNvCxnSpPr>
            <a:stCxn id="33" idx="2"/>
            <a:endCxn id="37" idx="0"/>
          </p:cNvCxnSpPr>
          <p:nvPr/>
        </p:nvCxnSpPr>
        <p:spPr>
          <a:xfrm flipH="1">
            <a:off x="6718852" y="2366299"/>
            <a:ext cx="886688" cy="30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7225150" y="3157833"/>
            <a:ext cx="257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MERGE_SORT(8, 8) </a:t>
            </a:r>
            <a:r>
              <a:rPr lang="en-US" dirty="0"/>
              <a:t>-&gt; [1]</a:t>
            </a:r>
          </a:p>
        </p:txBody>
      </p:sp>
      <p:cxnSp>
        <p:nvCxnSpPr>
          <p:cNvPr id="51" name="Straight Arrow Connector 50"/>
          <p:cNvCxnSpPr>
            <a:stCxn id="33" idx="2"/>
            <a:endCxn id="47" idx="0"/>
          </p:cNvCxnSpPr>
          <p:nvPr/>
        </p:nvCxnSpPr>
        <p:spPr>
          <a:xfrm>
            <a:off x="7605540" y="2366299"/>
            <a:ext cx="905603" cy="791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9519435" y="2669733"/>
            <a:ext cx="2191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MERGE(7, 8) </a:t>
            </a:r>
            <a:r>
              <a:rPr lang="en-US" dirty="0"/>
              <a:t>-&gt; [6, 1]</a:t>
            </a:r>
          </a:p>
        </p:txBody>
      </p:sp>
      <p:cxnSp>
        <p:nvCxnSpPr>
          <p:cNvPr id="55" name="Straight Arrow Connector 54"/>
          <p:cNvCxnSpPr>
            <a:stCxn id="33" idx="2"/>
            <a:endCxn id="52" idx="0"/>
          </p:cNvCxnSpPr>
          <p:nvPr/>
        </p:nvCxnSpPr>
        <p:spPr>
          <a:xfrm>
            <a:off x="7605540" y="2366299"/>
            <a:ext cx="3009452" cy="30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9119774" y="1996967"/>
            <a:ext cx="27104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MERGE(5, 8) </a:t>
            </a:r>
            <a:r>
              <a:rPr lang="en-US" dirty="0"/>
              <a:t>-&gt; [7, 10, 1, 6]</a:t>
            </a:r>
          </a:p>
        </p:txBody>
      </p:sp>
      <p:cxnSp>
        <p:nvCxnSpPr>
          <p:cNvPr id="61" name="Straight Arrow Connector 60"/>
          <p:cNvCxnSpPr>
            <a:stCxn id="45" idx="2"/>
            <a:endCxn id="60" idx="0"/>
          </p:cNvCxnSpPr>
          <p:nvPr/>
        </p:nvCxnSpPr>
        <p:spPr>
          <a:xfrm>
            <a:off x="4878058" y="1466164"/>
            <a:ext cx="5596959" cy="530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35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7" grpId="0"/>
      <p:bldP spid="24" grpId="0"/>
      <p:bldP spid="33" grpId="0"/>
      <p:bldP spid="37" grpId="0"/>
      <p:bldP spid="47" grpId="0"/>
      <p:bldP spid="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39201" y="262595"/>
            <a:ext cx="422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MERGE_SORT(1, 8) </a:t>
            </a:r>
            <a:r>
              <a:rPr lang="en-US" dirty="0"/>
              <a:t>-&gt; [5, 2, 4, 3, 10, 7, 6, 1]</a:t>
            </a:r>
          </a:p>
        </p:txBody>
      </p:sp>
      <p:cxnSp>
        <p:nvCxnSpPr>
          <p:cNvPr id="7" name="Straight Arrow Connector 6"/>
          <p:cNvCxnSpPr>
            <a:stCxn id="4" idx="2"/>
          </p:cNvCxnSpPr>
          <p:nvPr/>
        </p:nvCxnSpPr>
        <p:spPr>
          <a:xfrm flipH="1">
            <a:off x="1457738" y="631927"/>
            <a:ext cx="2796209" cy="465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65906" y="1096832"/>
            <a:ext cx="1178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/>
              <a:t>[2, 5, 3, 4]</a:t>
            </a:r>
          </a:p>
        </p:txBody>
      </p:sp>
      <p:cxnSp>
        <p:nvCxnSpPr>
          <p:cNvPr id="46" name="Straight Arrow Connector 45"/>
          <p:cNvCxnSpPr>
            <a:stCxn id="4" idx="2"/>
            <a:endCxn id="45" idx="0"/>
          </p:cNvCxnSpPr>
          <p:nvPr/>
        </p:nvCxnSpPr>
        <p:spPr>
          <a:xfrm>
            <a:off x="4253947" y="631927"/>
            <a:ext cx="624111" cy="4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6609795" y="1096832"/>
            <a:ext cx="36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MERGE(1, 8) </a:t>
            </a:r>
            <a:r>
              <a:rPr lang="en-US" dirty="0"/>
              <a:t>-&gt; [2, 3, 4, 5, 1, 6, 7, 10]</a:t>
            </a:r>
          </a:p>
        </p:txBody>
      </p:sp>
      <p:cxnSp>
        <p:nvCxnSpPr>
          <p:cNvPr id="50" name="Straight Arrow Connector 49"/>
          <p:cNvCxnSpPr>
            <a:stCxn id="4" idx="2"/>
            <a:endCxn id="49" idx="0"/>
          </p:cNvCxnSpPr>
          <p:nvPr/>
        </p:nvCxnSpPr>
        <p:spPr>
          <a:xfrm>
            <a:off x="4253947" y="631927"/>
            <a:ext cx="4192794" cy="4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256734" y="1093734"/>
            <a:ext cx="12426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[</a:t>
            </a:r>
            <a:r>
              <a:rPr lang="en-US" dirty="0"/>
              <a:t>1, 6, 7, 10]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855842" y="3827430"/>
            <a:ext cx="3055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Merged: [1, 2, 3, 4, 5, 6, 7, 10]</a:t>
            </a:r>
          </a:p>
        </p:txBody>
      </p:sp>
      <p:sp>
        <p:nvSpPr>
          <p:cNvPr id="18" name="Oval 17"/>
          <p:cNvSpPr/>
          <p:nvPr/>
        </p:nvSpPr>
        <p:spPr>
          <a:xfrm>
            <a:off x="185530" y="0"/>
            <a:ext cx="10323444" cy="23456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8" idx="4"/>
            <a:endCxn id="15" idx="0"/>
          </p:cNvCxnSpPr>
          <p:nvPr/>
        </p:nvCxnSpPr>
        <p:spPr>
          <a:xfrm flipH="1">
            <a:off x="4383536" y="2345635"/>
            <a:ext cx="963716" cy="1481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696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407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bambi</dc:creator>
  <cp:lastModifiedBy>bambi</cp:lastModifiedBy>
  <cp:revision>22</cp:revision>
  <dcterms:created xsi:type="dcterms:W3CDTF">2025-03-03T16:45:21Z</dcterms:created>
  <dcterms:modified xsi:type="dcterms:W3CDTF">2025-03-04T18:09:34Z</dcterms:modified>
</cp:coreProperties>
</file>