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5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7515" y="262595"/>
            <a:ext cx="422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8) </a:t>
            </a:r>
            <a:r>
              <a:rPr lang="en-US" dirty="0"/>
              <a:t>-&gt; [5, 2, 4, 3, 10, 7, 6, 1]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3034" y="1097481"/>
            <a:ext cx="3201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4) </a:t>
            </a:r>
            <a:r>
              <a:rPr lang="en-US" dirty="0"/>
              <a:t>-&gt; [5, 2, 4, 3]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366052" y="631927"/>
            <a:ext cx="2796209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404" y="1932367"/>
            <a:ext cx="279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MERGE_SORT(1, 2) </a:t>
            </a:r>
            <a:r>
              <a:rPr lang="en-US" dirty="0"/>
              <a:t>-&gt; [5, 2]</a:t>
            </a: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1754211" y="1466813"/>
            <a:ext cx="1399807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4173714"/>
            <a:ext cx="1613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MERGE_SORT(1, 1) </a:t>
            </a:r>
            <a:r>
              <a:rPr lang="en-US" dirty="0"/>
              <a:t>-&gt; [5]</a:t>
            </a: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 flipH="1">
            <a:off x="806974" y="2301699"/>
            <a:ext cx="947237" cy="187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68133" y="4173714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MERGE_SORT(2, 2) </a:t>
            </a:r>
            <a:r>
              <a:rPr lang="en-US" dirty="0"/>
              <a:t>-&gt; [2]</a:t>
            </a:r>
          </a:p>
        </p:txBody>
      </p:sp>
      <p:cxnSp>
        <p:nvCxnSpPr>
          <p:cNvPr id="15" name="Straight Arrow Connector 14"/>
          <p:cNvCxnSpPr>
            <a:stCxn id="8" idx="2"/>
            <a:endCxn id="14" idx="0"/>
          </p:cNvCxnSpPr>
          <p:nvPr/>
        </p:nvCxnSpPr>
        <p:spPr>
          <a:xfrm>
            <a:off x="1754211" y="2301699"/>
            <a:ext cx="1073466" cy="187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73299" y="4144762"/>
            <a:ext cx="219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2) </a:t>
            </a:r>
            <a:r>
              <a:rPr lang="en-US" dirty="0"/>
              <a:t>-&gt; [5, 2]</a:t>
            </a:r>
          </a:p>
        </p:txBody>
      </p:sp>
      <p:cxnSp>
        <p:nvCxnSpPr>
          <p:cNvPr id="19" name="Straight Arrow Connector 18"/>
          <p:cNvCxnSpPr>
            <a:stCxn id="8" idx="2"/>
            <a:endCxn id="18" idx="0"/>
          </p:cNvCxnSpPr>
          <p:nvPr/>
        </p:nvCxnSpPr>
        <p:spPr>
          <a:xfrm>
            <a:off x="1754211" y="2301699"/>
            <a:ext cx="3614645" cy="184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15532" y="1937266"/>
            <a:ext cx="279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MERGE_SORT(3, 4) </a:t>
            </a:r>
            <a:r>
              <a:rPr lang="en-US" dirty="0"/>
              <a:t>-&gt; [4, 3]</a:t>
            </a:r>
          </a:p>
        </p:txBody>
      </p:sp>
      <p:cxnSp>
        <p:nvCxnSpPr>
          <p:cNvPr id="23" name="Straight Arrow Connector 22"/>
          <p:cNvCxnSpPr>
            <a:stCxn id="5" idx="2"/>
            <a:endCxn id="22" idx="0"/>
          </p:cNvCxnSpPr>
          <p:nvPr/>
        </p:nvCxnSpPr>
        <p:spPr>
          <a:xfrm>
            <a:off x="3154018" y="1466813"/>
            <a:ext cx="1961321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5794" y="2674632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MERGE_SORT(3, 3) </a:t>
            </a:r>
            <a:r>
              <a:rPr lang="en-US" dirty="0"/>
              <a:t>-&gt; [4]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15145" y="2674632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MERGE_SORT(4, 4) </a:t>
            </a:r>
            <a:r>
              <a:rPr lang="en-US" dirty="0" smtClean="0"/>
              <a:t>-&gt; [3]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034233" y="2639051"/>
            <a:ext cx="21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MERGE(3, 4) </a:t>
            </a:r>
            <a:r>
              <a:rPr lang="en-US" dirty="0"/>
              <a:t>-&gt; [4, 3]</a:t>
            </a:r>
          </a:p>
        </p:txBody>
      </p:sp>
      <p:cxnSp>
        <p:nvCxnSpPr>
          <p:cNvPr id="32" name="Straight Arrow Connector 31"/>
          <p:cNvCxnSpPr>
            <a:stCxn id="22" idx="2"/>
            <a:endCxn id="29" idx="0"/>
          </p:cNvCxnSpPr>
          <p:nvPr/>
        </p:nvCxnSpPr>
        <p:spPr>
          <a:xfrm flipH="1">
            <a:off x="5115338" y="2306598"/>
            <a:ext cx="1" cy="3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  <a:endCxn id="30" idx="0"/>
          </p:cNvCxnSpPr>
          <p:nvPr/>
        </p:nvCxnSpPr>
        <p:spPr>
          <a:xfrm>
            <a:off x="5115339" y="2306598"/>
            <a:ext cx="2659350" cy="3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31" idx="0"/>
          </p:cNvCxnSpPr>
          <p:nvPr/>
        </p:nvCxnSpPr>
        <p:spPr>
          <a:xfrm>
            <a:off x="5115339" y="2306598"/>
            <a:ext cx="4988001" cy="3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86372" y="1955706"/>
            <a:ext cx="25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MERGE(1, 4) </a:t>
            </a:r>
            <a:r>
              <a:rPr lang="en-US" dirty="0"/>
              <a:t>-&gt; [2, 5, 3, 4]</a:t>
            </a:r>
          </a:p>
        </p:txBody>
      </p:sp>
      <p:cxnSp>
        <p:nvCxnSpPr>
          <p:cNvPr id="42" name="Straight Arrow Connector 41"/>
          <p:cNvCxnSpPr>
            <a:stCxn id="5" idx="2"/>
            <a:endCxn id="41" idx="0"/>
          </p:cNvCxnSpPr>
          <p:nvPr/>
        </p:nvCxnSpPr>
        <p:spPr>
          <a:xfrm>
            <a:off x="3154018" y="1466813"/>
            <a:ext cx="4929088" cy="48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00429" y="1096832"/>
            <a:ext cx="337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MERGE_SORT(5, 8) </a:t>
            </a:r>
            <a:r>
              <a:rPr lang="en-US" dirty="0"/>
              <a:t>-&gt; [10, 7, 6, 1]</a:t>
            </a:r>
          </a:p>
        </p:txBody>
      </p:sp>
      <p:cxnSp>
        <p:nvCxnSpPr>
          <p:cNvPr id="46" name="Straight Arrow Connector 45"/>
          <p:cNvCxnSpPr>
            <a:stCxn id="4" idx="2"/>
            <a:endCxn id="45" idx="0"/>
          </p:cNvCxnSpPr>
          <p:nvPr/>
        </p:nvCxnSpPr>
        <p:spPr>
          <a:xfrm>
            <a:off x="6162261" y="631927"/>
            <a:ext cx="624111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518109" y="1096832"/>
            <a:ext cx="36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8) </a:t>
            </a:r>
            <a:r>
              <a:rPr lang="en-US" dirty="0"/>
              <a:t>-&gt; [2, 3, 4, 5, 1, 6, 7, 10]</a:t>
            </a:r>
          </a:p>
        </p:txBody>
      </p:sp>
      <p:cxnSp>
        <p:nvCxnSpPr>
          <p:cNvPr id="50" name="Straight Arrow Connector 49"/>
          <p:cNvCxnSpPr>
            <a:stCxn id="4" idx="2"/>
            <a:endCxn id="49" idx="0"/>
          </p:cNvCxnSpPr>
          <p:nvPr/>
        </p:nvCxnSpPr>
        <p:spPr>
          <a:xfrm>
            <a:off x="6162261" y="631927"/>
            <a:ext cx="4192794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18" grpId="0"/>
      <p:bldP spid="22" grpId="0"/>
      <p:bldP spid="29" grpId="0"/>
      <p:bldP spid="30" grpId="0"/>
      <p:bldP spid="31" grpId="0"/>
      <p:bldP spid="41" grpId="0"/>
      <p:bldP spid="45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9201" y="262595"/>
            <a:ext cx="422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8) </a:t>
            </a:r>
            <a:r>
              <a:rPr lang="en-US" dirty="0"/>
              <a:t>-&gt; [5, 2, 4, 3, 10, 7, 6, 1]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1457738" y="631927"/>
            <a:ext cx="2796209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5906" y="109683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[2, 5, 3, 4]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2115" y="1096832"/>
            <a:ext cx="337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MERGE_SORT(5, 8) </a:t>
            </a:r>
            <a:r>
              <a:rPr lang="en-US" dirty="0"/>
              <a:t>-&gt; [10, 7, 6, 1]</a:t>
            </a:r>
          </a:p>
        </p:txBody>
      </p:sp>
      <p:cxnSp>
        <p:nvCxnSpPr>
          <p:cNvPr id="46" name="Straight Arrow Connector 45"/>
          <p:cNvCxnSpPr>
            <a:stCxn id="4" idx="2"/>
            <a:endCxn id="45" idx="0"/>
          </p:cNvCxnSpPr>
          <p:nvPr/>
        </p:nvCxnSpPr>
        <p:spPr>
          <a:xfrm>
            <a:off x="4253947" y="631927"/>
            <a:ext cx="624111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09795" y="1096832"/>
            <a:ext cx="36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8) </a:t>
            </a:r>
            <a:r>
              <a:rPr lang="en-US" dirty="0"/>
              <a:t>-&gt; [2, 3, 4, 5, 1, 6, 7, 10]</a:t>
            </a:r>
          </a:p>
        </p:txBody>
      </p:sp>
      <p:cxnSp>
        <p:nvCxnSpPr>
          <p:cNvPr id="50" name="Straight Arrow Connector 49"/>
          <p:cNvCxnSpPr>
            <a:stCxn id="4" idx="2"/>
            <a:endCxn id="49" idx="0"/>
          </p:cNvCxnSpPr>
          <p:nvPr/>
        </p:nvCxnSpPr>
        <p:spPr>
          <a:xfrm>
            <a:off x="4253947" y="631927"/>
            <a:ext cx="4192794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02269" y="1931069"/>
            <a:ext cx="286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MERGE_SORT(4, 5) -&gt; [10, 7]</a:t>
            </a:r>
          </a:p>
        </p:txBody>
      </p:sp>
      <p:cxnSp>
        <p:nvCxnSpPr>
          <p:cNvPr id="6" name="Straight Arrow Connector 5"/>
          <p:cNvCxnSpPr>
            <a:stCxn id="45" idx="2"/>
            <a:endCxn id="2" idx="0"/>
          </p:cNvCxnSpPr>
          <p:nvPr/>
        </p:nvCxnSpPr>
        <p:spPr>
          <a:xfrm flipH="1">
            <a:off x="3134136" y="1466164"/>
            <a:ext cx="1743922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9685" y="2580640"/>
            <a:ext cx="263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MERGE_SORT(4, 4) -&gt; [10]</a:t>
            </a:r>
          </a:p>
        </p:txBody>
      </p:sp>
      <p:cxnSp>
        <p:nvCxnSpPr>
          <p:cNvPr id="16" name="Straight Arrow Connector 15"/>
          <p:cNvCxnSpPr>
            <a:stCxn id="2" idx="2"/>
            <a:endCxn id="9" idx="0"/>
          </p:cNvCxnSpPr>
          <p:nvPr/>
        </p:nvCxnSpPr>
        <p:spPr>
          <a:xfrm flipH="1">
            <a:off x="1457738" y="2300401"/>
            <a:ext cx="1676398" cy="28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74591" y="3230211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MERGE_SORT(5, 5) -&gt; [7]</a:t>
            </a:r>
          </a:p>
        </p:txBody>
      </p:sp>
      <p:cxnSp>
        <p:nvCxnSpPr>
          <p:cNvPr id="21" name="Straight Arrow Connector 20"/>
          <p:cNvCxnSpPr>
            <a:stCxn id="2" idx="2"/>
            <a:endCxn id="17" idx="0"/>
          </p:cNvCxnSpPr>
          <p:nvPr/>
        </p:nvCxnSpPr>
        <p:spPr>
          <a:xfrm flipH="1">
            <a:off x="3134135" y="2300401"/>
            <a:ext cx="1" cy="9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66002" y="3266434"/>
            <a:ext cx="2308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MERGE(4, 5) -&gt; [10, 7]</a:t>
            </a:r>
          </a:p>
        </p:txBody>
      </p:sp>
      <p:cxnSp>
        <p:nvCxnSpPr>
          <p:cNvPr id="26" name="Straight Arrow Connector 25"/>
          <p:cNvCxnSpPr>
            <a:stCxn id="2" idx="2"/>
            <a:endCxn id="24" idx="0"/>
          </p:cNvCxnSpPr>
          <p:nvPr/>
        </p:nvCxnSpPr>
        <p:spPr>
          <a:xfrm>
            <a:off x="3134136" y="2300401"/>
            <a:ext cx="2585932" cy="96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26106" y="1996967"/>
            <a:ext cx="275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MERGE_SORT(6, 7) -&gt; [6, </a:t>
            </a:r>
            <a:r>
              <a:rPr lang="en-US" dirty="0" smtClean="0"/>
              <a:t>1]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45" idx="2"/>
            <a:endCxn id="33" idx="0"/>
          </p:cNvCxnSpPr>
          <p:nvPr/>
        </p:nvCxnSpPr>
        <p:spPr>
          <a:xfrm>
            <a:off x="4878058" y="1466164"/>
            <a:ext cx="2727482" cy="53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32859" y="2669733"/>
            <a:ext cx="257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MERGE_SORT(6, 6) -&gt; [6]</a:t>
            </a:r>
          </a:p>
        </p:txBody>
      </p:sp>
      <p:cxnSp>
        <p:nvCxnSpPr>
          <p:cNvPr id="44" name="Straight Arrow Connector 43"/>
          <p:cNvCxnSpPr>
            <a:stCxn id="33" idx="2"/>
            <a:endCxn id="37" idx="0"/>
          </p:cNvCxnSpPr>
          <p:nvPr/>
        </p:nvCxnSpPr>
        <p:spPr>
          <a:xfrm flipH="1">
            <a:off x="6718852" y="2366299"/>
            <a:ext cx="886688" cy="3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25150" y="3157833"/>
            <a:ext cx="257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MERGE_SORT(7, 7) -&gt; [1]</a:t>
            </a:r>
          </a:p>
        </p:txBody>
      </p:sp>
      <p:cxnSp>
        <p:nvCxnSpPr>
          <p:cNvPr id="51" name="Straight Arrow Connector 50"/>
          <p:cNvCxnSpPr>
            <a:stCxn id="33" idx="2"/>
            <a:endCxn id="47" idx="0"/>
          </p:cNvCxnSpPr>
          <p:nvPr/>
        </p:nvCxnSpPr>
        <p:spPr>
          <a:xfrm>
            <a:off x="7605540" y="2366299"/>
            <a:ext cx="905603" cy="79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519435" y="2669733"/>
            <a:ext cx="219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MERGE(6, 7) -&gt; [6, 1]</a:t>
            </a:r>
          </a:p>
        </p:txBody>
      </p:sp>
      <p:cxnSp>
        <p:nvCxnSpPr>
          <p:cNvPr id="55" name="Straight Arrow Connector 54"/>
          <p:cNvCxnSpPr>
            <a:stCxn id="33" idx="2"/>
            <a:endCxn id="52" idx="0"/>
          </p:cNvCxnSpPr>
          <p:nvPr/>
        </p:nvCxnSpPr>
        <p:spPr>
          <a:xfrm>
            <a:off x="7605540" y="2366299"/>
            <a:ext cx="3009452" cy="3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19774" y="1996967"/>
            <a:ext cx="2710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MERGE(4, 7) -&gt; [7, 10, 1, 6]</a:t>
            </a:r>
          </a:p>
        </p:txBody>
      </p:sp>
      <p:cxnSp>
        <p:nvCxnSpPr>
          <p:cNvPr id="61" name="Straight Arrow Connector 60"/>
          <p:cNvCxnSpPr>
            <a:stCxn id="45" idx="2"/>
            <a:endCxn id="60" idx="0"/>
          </p:cNvCxnSpPr>
          <p:nvPr/>
        </p:nvCxnSpPr>
        <p:spPr>
          <a:xfrm>
            <a:off x="4878058" y="1466164"/>
            <a:ext cx="5596959" cy="53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  <p:bldP spid="24" grpId="0"/>
      <p:bldP spid="33" grpId="0"/>
      <p:bldP spid="37" grpId="0"/>
      <p:bldP spid="47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9201" y="262595"/>
            <a:ext cx="422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8) </a:t>
            </a:r>
            <a:r>
              <a:rPr lang="en-US" dirty="0"/>
              <a:t>-&gt; [5, 2, 4, 3, 10, 7, 6, 1]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1457738" y="631927"/>
            <a:ext cx="2796209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5906" y="109683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[2, 5, 3, 4]</a:t>
            </a:r>
          </a:p>
        </p:txBody>
      </p:sp>
      <p:cxnSp>
        <p:nvCxnSpPr>
          <p:cNvPr id="46" name="Straight Arrow Connector 45"/>
          <p:cNvCxnSpPr>
            <a:stCxn id="4" idx="2"/>
            <a:endCxn id="45" idx="0"/>
          </p:cNvCxnSpPr>
          <p:nvPr/>
        </p:nvCxnSpPr>
        <p:spPr>
          <a:xfrm>
            <a:off x="4253947" y="631927"/>
            <a:ext cx="624111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09795" y="1096832"/>
            <a:ext cx="36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8) </a:t>
            </a:r>
            <a:r>
              <a:rPr lang="en-US" dirty="0"/>
              <a:t>-&gt; [2, 3, 4, 5, 1, 6, 7, 10]</a:t>
            </a:r>
          </a:p>
        </p:txBody>
      </p:sp>
      <p:cxnSp>
        <p:nvCxnSpPr>
          <p:cNvPr id="50" name="Straight Arrow Connector 49"/>
          <p:cNvCxnSpPr>
            <a:stCxn id="4" idx="2"/>
            <a:endCxn id="49" idx="0"/>
          </p:cNvCxnSpPr>
          <p:nvPr/>
        </p:nvCxnSpPr>
        <p:spPr>
          <a:xfrm>
            <a:off x="4253947" y="631927"/>
            <a:ext cx="4192794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734" y="1093734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1, 6, 7, 10]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5842" y="3827430"/>
            <a:ext cx="305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Merged: [1, 2, 3, 4, 5, 6, 7, 10]</a:t>
            </a:r>
          </a:p>
        </p:txBody>
      </p:sp>
      <p:sp>
        <p:nvSpPr>
          <p:cNvPr id="18" name="Oval 17"/>
          <p:cNvSpPr/>
          <p:nvPr/>
        </p:nvSpPr>
        <p:spPr>
          <a:xfrm>
            <a:off x="185530" y="0"/>
            <a:ext cx="10323444" cy="234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4"/>
            <a:endCxn id="15" idx="0"/>
          </p:cNvCxnSpPr>
          <p:nvPr/>
        </p:nvCxnSpPr>
        <p:spPr>
          <a:xfrm flipH="1">
            <a:off x="4383536" y="2345635"/>
            <a:ext cx="963716" cy="14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9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bambi</dc:creator>
  <cp:lastModifiedBy>bambi</cp:lastModifiedBy>
  <cp:revision>21</cp:revision>
  <dcterms:created xsi:type="dcterms:W3CDTF">2025-03-03T16:45:21Z</dcterms:created>
  <dcterms:modified xsi:type="dcterms:W3CDTF">2025-03-04T16:00:35Z</dcterms:modified>
</cp:coreProperties>
</file>