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007AE-1A33-4DF6-A0D5-F94C520DFDD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22483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007AE-1A33-4DF6-A0D5-F94C520DFDD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4343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007AE-1A33-4DF6-A0D5-F94C520DFDD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51384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007AE-1A33-4DF6-A0D5-F94C520DFDD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330118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1007AE-1A33-4DF6-A0D5-F94C520DFDD8}"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314847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007AE-1A33-4DF6-A0D5-F94C520DFDD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166189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1007AE-1A33-4DF6-A0D5-F94C520DFDD8}"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313102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007AE-1A33-4DF6-A0D5-F94C520DFDD8}"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291176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007AE-1A33-4DF6-A0D5-F94C520DFDD8}"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140091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1007AE-1A33-4DF6-A0D5-F94C520DFDD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298658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1007AE-1A33-4DF6-A0D5-F94C520DFDD8}"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08B7D-EF5D-4DAF-85D5-A34A74854F94}" type="slidenum">
              <a:rPr lang="en-US" smtClean="0"/>
              <a:t>‹#›</a:t>
            </a:fld>
            <a:endParaRPr lang="en-US"/>
          </a:p>
        </p:txBody>
      </p:sp>
    </p:spTree>
    <p:extLst>
      <p:ext uri="{BB962C8B-B14F-4D97-AF65-F5344CB8AC3E}">
        <p14:creationId xmlns:p14="http://schemas.microsoft.com/office/powerpoint/2010/main" val="19417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07AE-1A33-4DF6-A0D5-F94C520DFDD8}"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08B7D-EF5D-4DAF-85D5-A34A74854F94}" type="slidenum">
              <a:rPr lang="en-US" smtClean="0"/>
              <a:t>‹#›</a:t>
            </a:fld>
            <a:endParaRPr lang="en-US"/>
          </a:p>
        </p:txBody>
      </p:sp>
    </p:spTree>
    <p:extLst>
      <p:ext uri="{BB962C8B-B14F-4D97-AF65-F5344CB8AC3E}">
        <p14:creationId xmlns:p14="http://schemas.microsoft.com/office/powerpoint/2010/main" val="18595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Page Replacement Algorithms</a:t>
            </a:r>
            <a:br>
              <a:rPr lang="en-US" b="1" dirty="0"/>
            </a:br>
            <a:endParaRPr lang="en-US" dirty="0"/>
          </a:p>
        </p:txBody>
      </p:sp>
      <p:sp>
        <p:nvSpPr>
          <p:cNvPr id="3" name="Subtitle 2"/>
          <p:cNvSpPr>
            <a:spLocks noGrp="1"/>
          </p:cNvSpPr>
          <p:nvPr>
            <p:ph type="subTitle" idx="1"/>
          </p:nvPr>
        </p:nvSpPr>
        <p:spPr/>
        <p:txBody>
          <a:bodyPr/>
          <a:lstStyle/>
          <a:p>
            <a:r>
              <a:rPr lang="en-US" dirty="0" smtClean="0"/>
              <a:t>Mustafa Ali Bamboat</a:t>
            </a:r>
            <a:endParaRPr lang="en-US" dirty="0"/>
          </a:p>
        </p:txBody>
      </p:sp>
    </p:spTree>
    <p:extLst>
      <p:ext uri="{BB962C8B-B14F-4D97-AF65-F5344CB8AC3E}">
        <p14:creationId xmlns:p14="http://schemas.microsoft.com/office/powerpoint/2010/main" val="272628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Recently </a:t>
            </a:r>
            <a:r>
              <a:rPr lang="en-US" b="1" dirty="0" smtClean="0"/>
              <a:t>Used (LRU)</a:t>
            </a:r>
            <a:endParaRPr lang="en-US" dirty="0"/>
          </a:p>
        </p:txBody>
      </p:sp>
      <p:sp>
        <p:nvSpPr>
          <p:cNvPr id="3" name="Content Placeholder 2"/>
          <p:cNvSpPr>
            <a:spLocks noGrp="1"/>
          </p:cNvSpPr>
          <p:nvPr>
            <p:ph idx="1"/>
          </p:nvPr>
        </p:nvSpPr>
        <p:spPr>
          <a:xfrm>
            <a:off x="838200" y="1454564"/>
            <a:ext cx="10515600" cy="1063349"/>
          </a:xfrm>
        </p:spPr>
        <p:txBody>
          <a:bodyPr>
            <a:normAutofit/>
          </a:bodyPr>
          <a:lstStyle/>
          <a:p>
            <a:r>
              <a:rPr lang="en-US" dirty="0"/>
              <a:t>In this algorithm, page will be replaced which is least recently used.</a:t>
            </a:r>
            <a:endParaRPr lang="en-US" dirty="0" smtClean="0"/>
          </a:p>
        </p:txBody>
      </p:sp>
      <p:sp>
        <p:nvSpPr>
          <p:cNvPr id="4" name="Content Placeholder 2"/>
          <p:cNvSpPr txBox="1">
            <a:spLocks/>
          </p:cNvSpPr>
          <p:nvPr/>
        </p:nvSpPr>
        <p:spPr>
          <a:xfrm>
            <a:off x="838200" y="2349086"/>
            <a:ext cx="10515600" cy="1063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Example-3:</a:t>
            </a:r>
            <a:r>
              <a:rPr lang="en-US" b="1" dirty="0"/>
              <a:t> </a:t>
            </a:r>
            <a:r>
              <a:rPr lang="en-US" dirty="0"/>
              <a:t>Consider the page reference string 7, 0, 1, 2, 0, 3, 0, 4, 2, 3, 0, 3, 2, 3 with 4 page frames. Find number of page faults</a:t>
            </a:r>
            <a:r>
              <a:rPr lang="en-US" dirty="0" smtClean="0"/>
              <a:t>.</a:t>
            </a:r>
            <a:endParaRPr lang="en-US" dirty="0" smtClean="0"/>
          </a:p>
        </p:txBody>
      </p:sp>
      <p:sp>
        <p:nvSpPr>
          <p:cNvPr id="5" name="TextBox 4"/>
          <p:cNvSpPr txBox="1"/>
          <p:nvPr/>
        </p:nvSpPr>
        <p:spPr>
          <a:xfrm>
            <a:off x="899431" y="3176311"/>
            <a:ext cx="622110" cy="461665"/>
          </a:xfrm>
          <a:prstGeom prst="rect">
            <a:avLst/>
          </a:prstGeom>
          <a:noFill/>
        </p:spPr>
        <p:txBody>
          <a:bodyPr wrap="square" rtlCol="0">
            <a:spAutoFit/>
          </a:bodyPr>
          <a:lstStyle/>
          <a:p>
            <a:pPr algn="ctr"/>
            <a:r>
              <a:rPr lang="en-US" sz="2400" b="1" dirty="0" smtClean="0">
                <a:solidFill>
                  <a:srgbClr val="FF0000"/>
                </a:solidFill>
              </a:rPr>
              <a:t>7</a:t>
            </a:r>
            <a:endParaRPr lang="en-US" sz="2400" b="1" dirty="0">
              <a:solidFill>
                <a:srgbClr val="FF0000"/>
              </a:solidFill>
            </a:endParaRPr>
          </a:p>
        </p:txBody>
      </p:sp>
      <p:sp>
        <p:nvSpPr>
          <p:cNvPr id="6" name="TextBox 5"/>
          <p:cNvSpPr txBox="1"/>
          <p:nvPr/>
        </p:nvSpPr>
        <p:spPr>
          <a:xfrm>
            <a:off x="842989" y="546624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7" name="Table 6"/>
          <p:cNvGraphicFramePr>
            <a:graphicFrameLocks noGrp="1"/>
          </p:cNvGraphicFramePr>
          <p:nvPr/>
        </p:nvGraphicFramePr>
        <p:xfrm>
          <a:off x="816691"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 name="TextBox 7"/>
          <p:cNvSpPr txBox="1"/>
          <p:nvPr/>
        </p:nvSpPr>
        <p:spPr>
          <a:xfrm>
            <a:off x="1673769" y="3178453"/>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9" name="TextBox 8"/>
          <p:cNvSpPr txBox="1"/>
          <p:nvPr/>
        </p:nvSpPr>
        <p:spPr>
          <a:xfrm>
            <a:off x="1617327" y="5468386"/>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0" name="Table 9"/>
          <p:cNvGraphicFramePr>
            <a:graphicFrameLocks noGrp="1"/>
          </p:cNvGraphicFramePr>
          <p:nvPr/>
        </p:nvGraphicFramePr>
        <p:xfrm>
          <a:off x="1591029" y="363385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2" name="TextBox 11"/>
          <p:cNvSpPr txBox="1"/>
          <p:nvPr/>
        </p:nvSpPr>
        <p:spPr>
          <a:xfrm>
            <a:off x="2424408" y="3151949"/>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13" name="TextBox 12"/>
          <p:cNvSpPr txBox="1"/>
          <p:nvPr/>
        </p:nvSpPr>
        <p:spPr>
          <a:xfrm>
            <a:off x="2367966" y="548163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4" name="Table 13"/>
          <p:cNvGraphicFramePr>
            <a:graphicFrameLocks noGrp="1"/>
          </p:cNvGraphicFramePr>
          <p:nvPr/>
        </p:nvGraphicFramePr>
        <p:xfrm>
          <a:off x="2341668"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6" name="TextBox 15"/>
          <p:cNvSpPr txBox="1"/>
          <p:nvPr/>
        </p:nvSpPr>
        <p:spPr>
          <a:xfrm>
            <a:off x="3211792" y="3163059"/>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17" name="TextBox 16"/>
          <p:cNvSpPr txBox="1"/>
          <p:nvPr/>
        </p:nvSpPr>
        <p:spPr>
          <a:xfrm>
            <a:off x="3155350" y="549274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8" name="Table 17"/>
          <p:cNvGraphicFramePr>
            <a:graphicFrameLocks noGrp="1"/>
          </p:cNvGraphicFramePr>
          <p:nvPr/>
        </p:nvGraphicFramePr>
        <p:xfrm>
          <a:off x="3129052" y="365821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3" name="TextBox 22"/>
          <p:cNvSpPr txBox="1"/>
          <p:nvPr/>
        </p:nvSpPr>
        <p:spPr>
          <a:xfrm>
            <a:off x="3949385" y="315194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24" name="TextBox 23"/>
          <p:cNvSpPr txBox="1"/>
          <p:nvPr/>
        </p:nvSpPr>
        <p:spPr>
          <a:xfrm>
            <a:off x="3892943" y="5481638"/>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25" name="Table 24"/>
          <p:cNvGraphicFramePr>
            <a:graphicFrameLocks noGrp="1"/>
          </p:cNvGraphicFramePr>
          <p:nvPr/>
        </p:nvGraphicFramePr>
        <p:xfrm>
          <a:off x="3866645"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6" name="TextBox 25"/>
          <p:cNvSpPr txBox="1"/>
          <p:nvPr/>
        </p:nvSpPr>
        <p:spPr>
          <a:xfrm>
            <a:off x="4779042" y="3176311"/>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27" name="TextBox 26"/>
          <p:cNvSpPr txBox="1"/>
          <p:nvPr/>
        </p:nvSpPr>
        <p:spPr>
          <a:xfrm>
            <a:off x="4722600"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28" name="Table 27"/>
          <p:cNvGraphicFramePr>
            <a:graphicFrameLocks noGrp="1"/>
          </p:cNvGraphicFramePr>
          <p:nvPr/>
        </p:nvGraphicFramePr>
        <p:xfrm>
          <a:off x="4696302"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9" name="TextBox 28"/>
          <p:cNvSpPr txBox="1"/>
          <p:nvPr/>
        </p:nvSpPr>
        <p:spPr>
          <a:xfrm>
            <a:off x="5606976"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30" name="TextBox 29"/>
          <p:cNvSpPr txBox="1"/>
          <p:nvPr/>
        </p:nvSpPr>
        <p:spPr>
          <a:xfrm>
            <a:off x="5550534"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31" name="Table 30"/>
          <p:cNvGraphicFramePr>
            <a:graphicFrameLocks noGrp="1"/>
          </p:cNvGraphicFramePr>
          <p:nvPr/>
        </p:nvGraphicFramePr>
        <p:xfrm>
          <a:off x="552423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2" name="TextBox 31"/>
          <p:cNvSpPr txBox="1"/>
          <p:nvPr/>
        </p:nvSpPr>
        <p:spPr>
          <a:xfrm>
            <a:off x="6501610" y="3176311"/>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33" name="TextBox 32"/>
          <p:cNvSpPr txBox="1"/>
          <p:nvPr/>
        </p:nvSpPr>
        <p:spPr>
          <a:xfrm>
            <a:off x="6445168"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34" name="Table 33"/>
          <p:cNvGraphicFramePr>
            <a:graphicFrameLocks noGrp="1"/>
          </p:cNvGraphicFramePr>
          <p:nvPr/>
        </p:nvGraphicFramePr>
        <p:xfrm>
          <a:off x="6418870"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5" name="TextBox 34"/>
          <p:cNvSpPr txBox="1"/>
          <p:nvPr/>
        </p:nvSpPr>
        <p:spPr>
          <a:xfrm>
            <a:off x="7336026"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36" name="TextBox 35"/>
          <p:cNvSpPr txBox="1"/>
          <p:nvPr/>
        </p:nvSpPr>
        <p:spPr>
          <a:xfrm>
            <a:off x="7279584"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37" name="Table 36"/>
          <p:cNvGraphicFramePr>
            <a:graphicFrameLocks noGrp="1"/>
          </p:cNvGraphicFramePr>
          <p:nvPr/>
        </p:nvGraphicFramePr>
        <p:xfrm>
          <a:off x="725328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accent5">
                              <a:lumMod val="75000"/>
                            </a:schemeClr>
                          </a:solidFill>
                        </a:rPr>
                        <a:t>2</a:t>
                      </a:r>
                      <a:endParaRPr lang="en-US" sz="2400" dirty="0" smtClean="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8" name="TextBox 37"/>
          <p:cNvSpPr txBox="1"/>
          <p:nvPr/>
        </p:nvSpPr>
        <p:spPr>
          <a:xfrm>
            <a:off x="8183457"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39" name="TextBox 38"/>
          <p:cNvSpPr txBox="1"/>
          <p:nvPr/>
        </p:nvSpPr>
        <p:spPr>
          <a:xfrm>
            <a:off x="8127015"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0" name="Table 39"/>
          <p:cNvGraphicFramePr>
            <a:graphicFrameLocks noGrp="1"/>
          </p:cNvGraphicFramePr>
          <p:nvPr/>
        </p:nvGraphicFramePr>
        <p:xfrm>
          <a:off x="8100717"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1" name="TextBox 40"/>
          <p:cNvSpPr txBox="1"/>
          <p:nvPr/>
        </p:nvSpPr>
        <p:spPr>
          <a:xfrm>
            <a:off x="8965091" y="3176311"/>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42" name="TextBox 41"/>
          <p:cNvSpPr txBox="1"/>
          <p:nvPr/>
        </p:nvSpPr>
        <p:spPr>
          <a:xfrm>
            <a:off x="8908649" y="5506000"/>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3" name="Table 42"/>
          <p:cNvGraphicFramePr>
            <a:graphicFrameLocks noGrp="1"/>
          </p:cNvGraphicFramePr>
          <p:nvPr/>
        </p:nvGraphicFramePr>
        <p:xfrm>
          <a:off x="8882351"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4" name="TextBox 43"/>
          <p:cNvSpPr txBox="1"/>
          <p:nvPr/>
        </p:nvSpPr>
        <p:spPr>
          <a:xfrm>
            <a:off x="9746725" y="315873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45" name="TextBox 44"/>
          <p:cNvSpPr txBox="1"/>
          <p:nvPr/>
        </p:nvSpPr>
        <p:spPr>
          <a:xfrm>
            <a:off x="9690283" y="5488428"/>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6" name="Table 45"/>
          <p:cNvGraphicFramePr>
            <a:graphicFrameLocks noGrp="1"/>
          </p:cNvGraphicFramePr>
          <p:nvPr/>
        </p:nvGraphicFramePr>
        <p:xfrm>
          <a:off x="9663985" y="365389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7" name="TextBox 46"/>
          <p:cNvSpPr txBox="1"/>
          <p:nvPr/>
        </p:nvSpPr>
        <p:spPr>
          <a:xfrm>
            <a:off x="10535276" y="3136555"/>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48" name="TextBox 47"/>
          <p:cNvSpPr txBox="1"/>
          <p:nvPr/>
        </p:nvSpPr>
        <p:spPr>
          <a:xfrm>
            <a:off x="10478834" y="5466244"/>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9" name="Table 48"/>
          <p:cNvGraphicFramePr>
            <a:graphicFrameLocks noGrp="1"/>
          </p:cNvGraphicFramePr>
          <p:nvPr/>
        </p:nvGraphicFramePr>
        <p:xfrm>
          <a:off x="10452536"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accent5">
                              <a:lumMod val="75000"/>
                            </a:schemeClr>
                          </a:solidFill>
                        </a:rPr>
                        <a:t>2</a:t>
                      </a:r>
                      <a:endParaRPr lang="en-US" sz="2400" dirty="0" smtClean="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0" name="TextBox 49"/>
          <p:cNvSpPr txBox="1"/>
          <p:nvPr/>
        </p:nvSpPr>
        <p:spPr>
          <a:xfrm>
            <a:off x="11293452" y="3144427"/>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51" name="TextBox 50"/>
          <p:cNvSpPr txBox="1"/>
          <p:nvPr/>
        </p:nvSpPr>
        <p:spPr>
          <a:xfrm>
            <a:off x="11237010" y="5474116"/>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52" name="Table 51"/>
          <p:cNvGraphicFramePr>
            <a:graphicFrameLocks noGrp="1"/>
          </p:cNvGraphicFramePr>
          <p:nvPr/>
        </p:nvGraphicFramePr>
        <p:xfrm>
          <a:off x="11210712" y="363958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3" name="Title 1"/>
          <p:cNvSpPr txBox="1">
            <a:spLocks/>
          </p:cNvSpPr>
          <p:nvPr/>
        </p:nvSpPr>
        <p:spPr>
          <a:xfrm>
            <a:off x="2999859" y="5891254"/>
            <a:ext cx="5927742" cy="778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a:t>
            </a:r>
            <a:r>
              <a:rPr lang="en-US" sz="3600" b="1" dirty="0" smtClean="0"/>
              <a:t>6</a:t>
            </a:r>
            <a:endParaRPr lang="en-US" sz="3600" dirty="0"/>
          </a:p>
        </p:txBody>
      </p:sp>
    </p:spTree>
    <p:extLst>
      <p:ext uri="{BB962C8B-B14F-4D97-AF65-F5344CB8AC3E}">
        <p14:creationId xmlns:p14="http://schemas.microsoft.com/office/powerpoint/2010/main" val="41758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additive="base">
                                        <p:cTn id="101" dur="500" fill="hold"/>
                                        <p:tgtEl>
                                          <p:spTgt spid="31"/>
                                        </p:tgtEl>
                                        <p:attrNameLst>
                                          <p:attrName>ppt_x</p:attrName>
                                        </p:attrNameLst>
                                      </p:cBhvr>
                                      <p:tavLst>
                                        <p:tav tm="0">
                                          <p:val>
                                            <p:strVal val="#ppt_x"/>
                                          </p:val>
                                        </p:tav>
                                        <p:tav tm="100000">
                                          <p:val>
                                            <p:strVal val="#ppt_x"/>
                                          </p:val>
                                        </p:tav>
                                      </p:tavLst>
                                    </p:anim>
                                    <p:anim calcmode="lin" valueType="num">
                                      <p:cBhvr additive="base">
                                        <p:cTn id="102" dur="500" fill="hold"/>
                                        <p:tgtEl>
                                          <p:spTgt spid="3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additive="base">
                                        <p:cTn id="105" dur="500" fill="hold"/>
                                        <p:tgtEl>
                                          <p:spTgt spid="32"/>
                                        </p:tgtEl>
                                        <p:attrNameLst>
                                          <p:attrName>ppt_x</p:attrName>
                                        </p:attrNameLst>
                                      </p:cBhvr>
                                      <p:tavLst>
                                        <p:tav tm="0">
                                          <p:val>
                                            <p:strVal val="#ppt_x"/>
                                          </p:val>
                                        </p:tav>
                                        <p:tav tm="100000">
                                          <p:val>
                                            <p:strVal val="#ppt_x"/>
                                          </p:val>
                                        </p:tav>
                                      </p:tavLst>
                                    </p:anim>
                                    <p:anim calcmode="lin" valueType="num">
                                      <p:cBhvr additive="base">
                                        <p:cTn id="106" dur="500" fill="hold"/>
                                        <p:tgtEl>
                                          <p:spTgt spid="3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 calcmode="lin" valueType="num">
                                      <p:cBhvr additive="base">
                                        <p:cTn id="129" dur="500" fill="hold"/>
                                        <p:tgtEl>
                                          <p:spTgt spid="37"/>
                                        </p:tgtEl>
                                        <p:attrNameLst>
                                          <p:attrName>ppt_x</p:attrName>
                                        </p:attrNameLst>
                                      </p:cBhvr>
                                      <p:tavLst>
                                        <p:tav tm="0">
                                          <p:val>
                                            <p:strVal val="#ppt_x"/>
                                          </p:val>
                                        </p:tav>
                                        <p:tav tm="100000">
                                          <p:val>
                                            <p:strVal val="#ppt_x"/>
                                          </p:val>
                                        </p:tav>
                                      </p:tavLst>
                                    </p:anim>
                                    <p:anim calcmode="lin" valueType="num">
                                      <p:cBhvr additive="base">
                                        <p:cTn id="130" dur="500" fill="hold"/>
                                        <p:tgtEl>
                                          <p:spTgt spid="3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500" fill="hold"/>
                                        <p:tgtEl>
                                          <p:spTgt spid="38"/>
                                        </p:tgtEl>
                                        <p:attrNameLst>
                                          <p:attrName>ppt_x</p:attrName>
                                        </p:attrNameLst>
                                      </p:cBhvr>
                                      <p:tavLst>
                                        <p:tav tm="0">
                                          <p:val>
                                            <p:strVal val="#ppt_x"/>
                                          </p:val>
                                        </p:tav>
                                        <p:tav tm="100000">
                                          <p:val>
                                            <p:strVal val="#ppt_x"/>
                                          </p:val>
                                        </p:tav>
                                      </p:tavLst>
                                    </p:anim>
                                    <p:anim calcmode="lin" valueType="num">
                                      <p:cBhvr additive="base">
                                        <p:cTn id="134" dur="5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ppt_x"/>
                                          </p:val>
                                        </p:tav>
                                        <p:tav tm="100000">
                                          <p:val>
                                            <p:strVal val="#ppt_x"/>
                                          </p:val>
                                        </p:tav>
                                      </p:tavLst>
                                    </p:anim>
                                    <p:anim calcmode="lin" valueType="num">
                                      <p:cBhvr additive="base">
                                        <p:cTn id="148" dur="500" fill="hold"/>
                                        <p:tgtEl>
                                          <p:spTgt spid="4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 calcmode="lin" valueType="num">
                                      <p:cBhvr additive="base">
                                        <p:cTn id="151" dur="500" fill="hold"/>
                                        <p:tgtEl>
                                          <p:spTgt spid="42"/>
                                        </p:tgtEl>
                                        <p:attrNameLst>
                                          <p:attrName>ppt_x</p:attrName>
                                        </p:attrNameLst>
                                      </p:cBhvr>
                                      <p:tavLst>
                                        <p:tav tm="0">
                                          <p:val>
                                            <p:strVal val="#ppt_x"/>
                                          </p:val>
                                        </p:tav>
                                        <p:tav tm="100000">
                                          <p:val>
                                            <p:strVal val="#ppt_x"/>
                                          </p:val>
                                        </p:tav>
                                      </p:tavLst>
                                    </p:anim>
                                    <p:anim calcmode="lin" valueType="num">
                                      <p:cBhvr additive="base">
                                        <p:cTn id="15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3"/>
                                        </p:tgtEl>
                                        <p:attrNameLst>
                                          <p:attrName>style.visibility</p:attrName>
                                        </p:attrNameLst>
                                      </p:cBhvr>
                                      <p:to>
                                        <p:strVal val="visible"/>
                                      </p:to>
                                    </p:set>
                                    <p:anim calcmode="lin" valueType="num">
                                      <p:cBhvr additive="base">
                                        <p:cTn id="157" dur="500" fill="hold"/>
                                        <p:tgtEl>
                                          <p:spTgt spid="43"/>
                                        </p:tgtEl>
                                        <p:attrNameLst>
                                          <p:attrName>ppt_x</p:attrName>
                                        </p:attrNameLst>
                                      </p:cBhvr>
                                      <p:tavLst>
                                        <p:tav tm="0">
                                          <p:val>
                                            <p:strVal val="#ppt_x"/>
                                          </p:val>
                                        </p:tav>
                                        <p:tav tm="100000">
                                          <p:val>
                                            <p:strVal val="#ppt_x"/>
                                          </p:val>
                                        </p:tav>
                                      </p:tavLst>
                                    </p:anim>
                                    <p:anim calcmode="lin" valueType="num">
                                      <p:cBhvr additive="base">
                                        <p:cTn id="158" dur="500" fill="hold"/>
                                        <p:tgtEl>
                                          <p:spTgt spid="4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 calcmode="lin" valueType="num">
                                      <p:cBhvr additive="base">
                                        <p:cTn id="161" dur="500" fill="hold"/>
                                        <p:tgtEl>
                                          <p:spTgt spid="44"/>
                                        </p:tgtEl>
                                        <p:attrNameLst>
                                          <p:attrName>ppt_x</p:attrName>
                                        </p:attrNameLst>
                                      </p:cBhvr>
                                      <p:tavLst>
                                        <p:tav tm="0">
                                          <p:val>
                                            <p:strVal val="#ppt_x"/>
                                          </p:val>
                                        </p:tav>
                                        <p:tav tm="100000">
                                          <p:val>
                                            <p:strVal val="#ppt_x"/>
                                          </p:val>
                                        </p:tav>
                                      </p:tavLst>
                                    </p:anim>
                                    <p:anim calcmode="lin" valueType="num">
                                      <p:cBhvr additive="base">
                                        <p:cTn id="162" dur="500" fill="hold"/>
                                        <p:tgtEl>
                                          <p:spTgt spid="4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5"/>
                                        </p:tgtEl>
                                        <p:attrNameLst>
                                          <p:attrName>style.visibility</p:attrName>
                                        </p:attrNameLst>
                                      </p:cBhvr>
                                      <p:to>
                                        <p:strVal val="visible"/>
                                      </p:to>
                                    </p:set>
                                    <p:anim calcmode="lin" valueType="num">
                                      <p:cBhvr additive="base">
                                        <p:cTn id="165" dur="500" fill="hold"/>
                                        <p:tgtEl>
                                          <p:spTgt spid="45"/>
                                        </p:tgtEl>
                                        <p:attrNameLst>
                                          <p:attrName>ppt_x</p:attrName>
                                        </p:attrNameLst>
                                      </p:cBhvr>
                                      <p:tavLst>
                                        <p:tav tm="0">
                                          <p:val>
                                            <p:strVal val="#ppt_x"/>
                                          </p:val>
                                        </p:tav>
                                        <p:tav tm="100000">
                                          <p:val>
                                            <p:strVal val="#ppt_x"/>
                                          </p:val>
                                        </p:tav>
                                      </p:tavLst>
                                    </p:anim>
                                    <p:anim calcmode="lin" valueType="num">
                                      <p:cBhvr additive="base">
                                        <p:cTn id="1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6"/>
                                        </p:tgtEl>
                                        <p:attrNameLst>
                                          <p:attrName>style.visibility</p:attrName>
                                        </p:attrNameLst>
                                      </p:cBhvr>
                                      <p:to>
                                        <p:strVal val="visible"/>
                                      </p:to>
                                    </p:set>
                                    <p:anim calcmode="lin" valueType="num">
                                      <p:cBhvr additive="base">
                                        <p:cTn id="171" dur="500" fill="hold"/>
                                        <p:tgtEl>
                                          <p:spTgt spid="46"/>
                                        </p:tgtEl>
                                        <p:attrNameLst>
                                          <p:attrName>ppt_x</p:attrName>
                                        </p:attrNameLst>
                                      </p:cBhvr>
                                      <p:tavLst>
                                        <p:tav tm="0">
                                          <p:val>
                                            <p:strVal val="#ppt_x"/>
                                          </p:val>
                                        </p:tav>
                                        <p:tav tm="100000">
                                          <p:val>
                                            <p:strVal val="#ppt_x"/>
                                          </p:val>
                                        </p:tav>
                                      </p:tavLst>
                                    </p:anim>
                                    <p:anim calcmode="lin" valueType="num">
                                      <p:cBhvr additive="base">
                                        <p:cTn id="172" dur="500" fill="hold"/>
                                        <p:tgtEl>
                                          <p:spTgt spid="4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 calcmode="lin" valueType="num">
                                      <p:cBhvr additive="base">
                                        <p:cTn id="175" dur="500" fill="hold"/>
                                        <p:tgtEl>
                                          <p:spTgt spid="47"/>
                                        </p:tgtEl>
                                        <p:attrNameLst>
                                          <p:attrName>ppt_x</p:attrName>
                                        </p:attrNameLst>
                                      </p:cBhvr>
                                      <p:tavLst>
                                        <p:tav tm="0">
                                          <p:val>
                                            <p:strVal val="#ppt_x"/>
                                          </p:val>
                                        </p:tav>
                                        <p:tav tm="100000">
                                          <p:val>
                                            <p:strVal val="#ppt_x"/>
                                          </p:val>
                                        </p:tav>
                                      </p:tavLst>
                                    </p:anim>
                                    <p:anim calcmode="lin" valueType="num">
                                      <p:cBhvr additive="base">
                                        <p:cTn id="176" dur="500" fill="hold"/>
                                        <p:tgtEl>
                                          <p:spTgt spid="4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additive="base">
                                        <p:cTn id="179" dur="500" fill="hold"/>
                                        <p:tgtEl>
                                          <p:spTgt spid="48"/>
                                        </p:tgtEl>
                                        <p:attrNameLst>
                                          <p:attrName>ppt_x</p:attrName>
                                        </p:attrNameLst>
                                      </p:cBhvr>
                                      <p:tavLst>
                                        <p:tav tm="0">
                                          <p:val>
                                            <p:strVal val="#ppt_x"/>
                                          </p:val>
                                        </p:tav>
                                        <p:tav tm="100000">
                                          <p:val>
                                            <p:strVal val="#ppt_x"/>
                                          </p:val>
                                        </p:tav>
                                      </p:tavLst>
                                    </p:anim>
                                    <p:anim calcmode="lin" valueType="num">
                                      <p:cBhvr additive="base">
                                        <p:cTn id="18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49"/>
                                        </p:tgtEl>
                                        <p:attrNameLst>
                                          <p:attrName>style.visibility</p:attrName>
                                        </p:attrNameLst>
                                      </p:cBhvr>
                                      <p:to>
                                        <p:strVal val="visible"/>
                                      </p:to>
                                    </p:set>
                                    <p:anim calcmode="lin" valueType="num">
                                      <p:cBhvr additive="base">
                                        <p:cTn id="185" dur="500" fill="hold"/>
                                        <p:tgtEl>
                                          <p:spTgt spid="49"/>
                                        </p:tgtEl>
                                        <p:attrNameLst>
                                          <p:attrName>ppt_x</p:attrName>
                                        </p:attrNameLst>
                                      </p:cBhvr>
                                      <p:tavLst>
                                        <p:tav tm="0">
                                          <p:val>
                                            <p:strVal val="#ppt_x"/>
                                          </p:val>
                                        </p:tav>
                                        <p:tav tm="100000">
                                          <p:val>
                                            <p:strVal val="#ppt_x"/>
                                          </p:val>
                                        </p:tav>
                                      </p:tavLst>
                                    </p:anim>
                                    <p:anim calcmode="lin" valueType="num">
                                      <p:cBhvr additive="base">
                                        <p:cTn id="186" dur="500" fill="hold"/>
                                        <p:tgtEl>
                                          <p:spTgt spid="4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additive="base">
                                        <p:cTn id="189" dur="500" fill="hold"/>
                                        <p:tgtEl>
                                          <p:spTgt spid="50"/>
                                        </p:tgtEl>
                                        <p:attrNameLst>
                                          <p:attrName>ppt_x</p:attrName>
                                        </p:attrNameLst>
                                      </p:cBhvr>
                                      <p:tavLst>
                                        <p:tav tm="0">
                                          <p:val>
                                            <p:strVal val="#ppt_x"/>
                                          </p:val>
                                        </p:tav>
                                        <p:tav tm="100000">
                                          <p:val>
                                            <p:strVal val="#ppt_x"/>
                                          </p:val>
                                        </p:tav>
                                      </p:tavLst>
                                    </p:anim>
                                    <p:anim calcmode="lin" valueType="num">
                                      <p:cBhvr additive="base">
                                        <p:cTn id="190" dur="500" fill="hold"/>
                                        <p:tgtEl>
                                          <p:spTgt spid="5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ppt_x"/>
                                          </p:val>
                                        </p:tav>
                                        <p:tav tm="100000">
                                          <p:val>
                                            <p:strVal val="#ppt_x"/>
                                          </p:val>
                                        </p:tav>
                                      </p:tavLst>
                                    </p:anim>
                                    <p:anim calcmode="lin" valueType="num">
                                      <p:cBhvr additive="base">
                                        <p:cTn id="19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ppt_x"/>
                                          </p:val>
                                        </p:tav>
                                        <p:tav tm="100000">
                                          <p:val>
                                            <p:strVal val="#ppt_x"/>
                                          </p:val>
                                        </p:tav>
                                      </p:tavLst>
                                    </p:anim>
                                    <p:anim calcmode="lin" valueType="num">
                                      <p:cBhvr additive="base">
                                        <p:cTn id="20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ppt_x"/>
                                          </p:val>
                                        </p:tav>
                                        <p:tav tm="100000">
                                          <p:val>
                                            <p:strVal val="#ppt_x"/>
                                          </p:val>
                                        </p:tav>
                                      </p:tavLst>
                                    </p:anim>
                                    <p:anim calcmode="lin" valueType="num">
                                      <p:cBhvr additive="base">
                                        <p:cTn id="2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6" grpId="0"/>
      <p:bldP spid="17" grpId="0"/>
      <p:bldP spid="23" grpId="0"/>
      <p:bldP spid="24" grpId="0"/>
      <p:bldP spid="26" grpId="0"/>
      <p:bldP spid="27" grpId="0"/>
      <p:bldP spid="29" grpId="0"/>
      <p:bldP spid="30" grpId="0"/>
      <p:bldP spid="32" grpId="0"/>
      <p:bldP spid="33" grpId="0"/>
      <p:bldP spid="35" grpId="0"/>
      <p:bldP spid="36" grpId="0"/>
      <p:bldP spid="38" grpId="0"/>
      <p:bldP spid="39" grpId="0"/>
      <p:bldP spid="41" grpId="0"/>
      <p:bldP spid="42" grpId="0"/>
      <p:bldP spid="44" grpId="0"/>
      <p:bldP spid="45" grpId="0"/>
      <p:bldP spid="47" grpId="0"/>
      <p:bldP spid="48" grpId="0"/>
      <p:bldP spid="50" grpId="0"/>
      <p:bldP spid="51"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Recently </a:t>
            </a:r>
            <a:r>
              <a:rPr lang="en-US" b="1" dirty="0" smtClean="0"/>
              <a:t>Used (LRU)</a:t>
            </a:r>
            <a:endParaRPr lang="en-US" dirty="0"/>
          </a:p>
        </p:txBody>
      </p:sp>
      <p:sp>
        <p:nvSpPr>
          <p:cNvPr id="3" name="Content Placeholder 2"/>
          <p:cNvSpPr>
            <a:spLocks noGrp="1"/>
          </p:cNvSpPr>
          <p:nvPr>
            <p:ph idx="1"/>
          </p:nvPr>
        </p:nvSpPr>
        <p:spPr>
          <a:xfrm>
            <a:off x="838200" y="1454564"/>
            <a:ext cx="10515600" cy="1063349"/>
          </a:xfrm>
        </p:spPr>
        <p:txBody>
          <a:bodyPr>
            <a:normAutofit/>
          </a:bodyPr>
          <a:lstStyle/>
          <a:p>
            <a:r>
              <a:rPr lang="en-US" dirty="0" smtClean="0"/>
              <a:t>Here LRU has same number of page fault as optimal but it may differ according to question</a:t>
            </a:r>
            <a:endParaRPr lang="en-US" dirty="0" smtClean="0"/>
          </a:p>
        </p:txBody>
      </p:sp>
    </p:spTree>
    <p:extLst>
      <p:ext uri="{BB962C8B-B14F-4D97-AF65-F5344CB8AC3E}">
        <p14:creationId xmlns:p14="http://schemas.microsoft.com/office/powerpoint/2010/main" val="2230073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Most Recently Used (MRU)</a:t>
            </a:r>
            <a:endParaRPr lang="en-US" dirty="0"/>
          </a:p>
        </p:txBody>
      </p:sp>
      <p:sp>
        <p:nvSpPr>
          <p:cNvPr id="3" name="Content Placeholder 2"/>
          <p:cNvSpPr>
            <a:spLocks noGrp="1"/>
          </p:cNvSpPr>
          <p:nvPr>
            <p:ph idx="1"/>
          </p:nvPr>
        </p:nvSpPr>
        <p:spPr>
          <a:xfrm>
            <a:off x="838200" y="1454564"/>
            <a:ext cx="10515600" cy="1063349"/>
          </a:xfrm>
        </p:spPr>
        <p:txBody>
          <a:bodyPr>
            <a:normAutofit/>
          </a:bodyPr>
          <a:lstStyle/>
          <a:p>
            <a:r>
              <a:rPr lang="en-US" dirty="0"/>
              <a:t>In this algorithm, page will be replaced which is least recently used.</a:t>
            </a:r>
            <a:endParaRPr lang="en-US" dirty="0" smtClean="0"/>
          </a:p>
        </p:txBody>
      </p:sp>
      <p:sp>
        <p:nvSpPr>
          <p:cNvPr id="4" name="Content Placeholder 2"/>
          <p:cNvSpPr txBox="1">
            <a:spLocks/>
          </p:cNvSpPr>
          <p:nvPr/>
        </p:nvSpPr>
        <p:spPr>
          <a:xfrm>
            <a:off x="838200" y="2349086"/>
            <a:ext cx="10515600" cy="1063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Example-4:</a:t>
            </a:r>
            <a:r>
              <a:rPr lang="en-US" b="1" dirty="0"/>
              <a:t> </a:t>
            </a:r>
            <a:r>
              <a:rPr lang="en-US" dirty="0"/>
              <a:t>Consider the page reference string 7, 0, 1, 2, 0, 3, 0, 4, 2, 3, 0, 3, 2, 3 with 4 page frames. Find number of page faults</a:t>
            </a:r>
            <a:r>
              <a:rPr lang="en-US" dirty="0" smtClean="0"/>
              <a:t>.</a:t>
            </a:r>
            <a:endParaRPr lang="en-US" dirty="0" smtClean="0"/>
          </a:p>
        </p:txBody>
      </p:sp>
      <p:sp>
        <p:nvSpPr>
          <p:cNvPr id="5" name="TextBox 4"/>
          <p:cNvSpPr txBox="1"/>
          <p:nvPr/>
        </p:nvSpPr>
        <p:spPr>
          <a:xfrm>
            <a:off x="899431" y="3176311"/>
            <a:ext cx="622110" cy="461665"/>
          </a:xfrm>
          <a:prstGeom prst="rect">
            <a:avLst/>
          </a:prstGeom>
          <a:noFill/>
        </p:spPr>
        <p:txBody>
          <a:bodyPr wrap="square" rtlCol="0">
            <a:spAutoFit/>
          </a:bodyPr>
          <a:lstStyle/>
          <a:p>
            <a:pPr algn="ctr"/>
            <a:r>
              <a:rPr lang="en-US" sz="2400" b="1" dirty="0" smtClean="0">
                <a:solidFill>
                  <a:srgbClr val="FF0000"/>
                </a:solidFill>
              </a:rPr>
              <a:t>7</a:t>
            </a:r>
            <a:endParaRPr lang="en-US" sz="2400" b="1" dirty="0">
              <a:solidFill>
                <a:srgbClr val="FF0000"/>
              </a:solidFill>
            </a:endParaRPr>
          </a:p>
        </p:txBody>
      </p:sp>
      <p:sp>
        <p:nvSpPr>
          <p:cNvPr id="6" name="TextBox 5"/>
          <p:cNvSpPr txBox="1"/>
          <p:nvPr/>
        </p:nvSpPr>
        <p:spPr>
          <a:xfrm>
            <a:off x="842989" y="546624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7" name="Table 6"/>
          <p:cNvGraphicFramePr>
            <a:graphicFrameLocks noGrp="1"/>
          </p:cNvGraphicFramePr>
          <p:nvPr/>
        </p:nvGraphicFramePr>
        <p:xfrm>
          <a:off x="816691"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 name="TextBox 7"/>
          <p:cNvSpPr txBox="1"/>
          <p:nvPr/>
        </p:nvSpPr>
        <p:spPr>
          <a:xfrm>
            <a:off x="1673769" y="3178453"/>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9" name="TextBox 8"/>
          <p:cNvSpPr txBox="1"/>
          <p:nvPr/>
        </p:nvSpPr>
        <p:spPr>
          <a:xfrm>
            <a:off x="1617327" y="5468386"/>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0" name="Table 9"/>
          <p:cNvGraphicFramePr>
            <a:graphicFrameLocks noGrp="1"/>
          </p:cNvGraphicFramePr>
          <p:nvPr/>
        </p:nvGraphicFramePr>
        <p:xfrm>
          <a:off x="1591029" y="363385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2" name="TextBox 11"/>
          <p:cNvSpPr txBox="1"/>
          <p:nvPr/>
        </p:nvSpPr>
        <p:spPr>
          <a:xfrm>
            <a:off x="2424408" y="3151949"/>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13" name="TextBox 12"/>
          <p:cNvSpPr txBox="1"/>
          <p:nvPr/>
        </p:nvSpPr>
        <p:spPr>
          <a:xfrm>
            <a:off x="2367966" y="548163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4" name="Table 13"/>
          <p:cNvGraphicFramePr>
            <a:graphicFrameLocks noGrp="1"/>
          </p:cNvGraphicFramePr>
          <p:nvPr/>
        </p:nvGraphicFramePr>
        <p:xfrm>
          <a:off x="2341668"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6" name="TextBox 15"/>
          <p:cNvSpPr txBox="1"/>
          <p:nvPr/>
        </p:nvSpPr>
        <p:spPr>
          <a:xfrm>
            <a:off x="3211792" y="3163059"/>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17" name="TextBox 16"/>
          <p:cNvSpPr txBox="1"/>
          <p:nvPr/>
        </p:nvSpPr>
        <p:spPr>
          <a:xfrm>
            <a:off x="3155350" y="549274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8" name="Table 17"/>
          <p:cNvGraphicFramePr>
            <a:graphicFrameLocks noGrp="1"/>
          </p:cNvGraphicFramePr>
          <p:nvPr/>
        </p:nvGraphicFramePr>
        <p:xfrm>
          <a:off x="3129052" y="365821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3" name="TextBox 22"/>
          <p:cNvSpPr txBox="1"/>
          <p:nvPr/>
        </p:nvSpPr>
        <p:spPr>
          <a:xfrm>
            <a:off x="3949385" y="315194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24" name="TextBox 23"/>
          <p:cNvSpPr txBox="1"/>
          <p:nvPr/>
        </p:nvSpPr>
        <p:spPr>
          <a:xfrm>
            <a:off x="3892943" y="5481638"/>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25" name="Table 24"/>
          <p:cNvGraphicFramePr>
            <a:graphicFrameLocks noGrp="1"/>
          </p:cNvGraphicFramePr>
          <p:nvPr/>
        </p:nvGraphicFramePr>
        <p:xfrm>
          <a:off x="3866645"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6" name="TextBox 25"/>
          <p:cNvSpPr txBox="1"/>
          <p:nvPr/>
        </p:nvSpPr>
        <p:spPr>
          <a:xfrm>
            <a:off x="4779042" y="3176311"/>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27" name="TextBox 26"/>
          <p:cNvSpPr txBox="1"/>
          <p:nvPr/>
        </p:nvSpPr>
        <p:spPr>
          <a:xfrm>
            <a:off x="4722600"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427444295"/>
              </p:ext>
            </p:extLst>
          </p:nvPr>
        </p:nvGraphicFramePr>
        <p:xfrm>
          <a:off x="4696302"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3</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9" name="TextBox 28"/>
          <p:cNvSpPr txBox="1"/>
          <p:nvPr/>
        </p:nvSpPr>
        <p:spPr>
          <a:xfrm>
            <a:off x="5606976" y="3192233"/>
            <a:ext cx="622110" cy="461665"/>
          </a:xfrm>
          <a:prstGeom prst="rect">
            <a:avLst/>
          </a:prstGeom>
          <a:noFill/>
        </p:spPr>
        <p:txBody>
          <a:bodyPr wrap="square" rtlCol="0">
            <a:spAutoFit/>
          </a:bodyPr>
          <a:lstStyle/>
          <a:p>
            <a:pPr algn="ctr"/>
            <a:r>
              <a:rPr lang="en-US" sz="2400" b="1" dirty="0">
                <a:solidFill>
                  <a:srgbClr val="FF0000"/>
                </a:solidFill>
              </a:rPr>
              <a:t>0</a:t>
            </a:r>
            <a:endParaRPr lang="en-US" sz="2400" b="1" dirty="0">
              <a:solidFill>
                <a:schemeClr val="accent5">
                  <a:lumMod val="75000"/>
                </a:schemeClr>
              </a:solidFill>
            </a:endParaRPr>
          </a:p>
        </p:txBody>
      </p:sp>
      <p:sp>
        <p:nvSpPr>
          <p:cNvPr id="30" name="TextBox 29"/>
          <p:cNvSpPr txBox="1"/>
          <p:nvPr/>
        </p:nvSpPr>
        <p:spPr>
          <a:xfrm>
            <a:off x="5550534" y="5521922"/>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750328082"/>
              </p:ext>
            </p:extLst>
          </p:nvPr>
        </p:nvGraphicFramePr>
        <p:xfrm>
          <a:off x="552423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2" name="TextBox 31"/>
          <p:cNvSpPr txBox="1"/>
          <p:nvPr/>
        </p:nvSpPr>
        <p:spPr>
          <a:xfrm>
            <a:off x="6501610" y="3176311"/>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33" name="TextBox 32"/>
          <p:cNvSpPr txBox="1"/>
          <p:nvPr/>
        </p:nvSpPr>
        <p:spPr>
          <a:xfrm>
            <a:off x="6445168"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186524628"/>
              </p:ext>
            </p:extLst>
          </p:nvPr>
        </p:nvGraphicFramePr>
        <p:xfrm>
          <a:off x="6418870"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5" name="TextBox 34"/>
          <p:cNvSpPr txBox="1"/>
          <p:nvPr/>
        </p:nvSpPr>
        <p:spPr>
          <a:xfrm>
            <a:off x="7336026"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36" name="TextBox 35"/>
          <p:cNvSpPr txBox="1"/>
          <p:nvPr/>
        </p:nvSpPr>
        <p:spPr>
          <a:xfrm>
            <a:off x="7279584"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151421607"/>
              </p:ext>
            </p:extLst>
          </p:nvPr>
        </p:nvGraphicFramePr>
        <p:xfrm>
          <a:off x="725328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accent5">
                              <a:lumMod val="75000"/>
                            </a:schemeClr>
                          </a:solidFill>
                        </a:rPr>
                        <a:t>2</a:t>
                      </a:r>
                      <a:endParaRPr lang="en-US" sz="2400" dirty="0" smtClean="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8" name="TextBox 37"/>
          <p:cNvSpPr txBox="1"/>
          <p:nvPr/>
        </p:nvSpPr>
        <p:spPr>
          <a:xfrm>
            <a:off x="8183457" y="3192233"/>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39" name="TextBox 38"/>
          <p:cNvSpPr txBox="1"/>
          <p:nvPr/>
        </p:nvSpPr>
        <p:spPr>
          <a:xfrm>
            <a:off x="8127015" y="5521922"/>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40554996"/>
              </p:ext>
            </p:extLst>
          </p:nvPr>
        </p:nvGraphicFramePr>
        <p:xfrm>
          <a:off x="8100717"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3</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1" name="TextBox 40"/>
          <p:cNvSpPr txBox="1"/>
          <p:nvPr/>
        </p:nvSpPr>
        <p:spPr>
          <a:xfrm>
            <a:off x="8965091" y="3176311"/>
            <a:ext cx="622110" cy="461665"/>
          </a:xfrm>
          <a:prstGeom prst="rect">
            <a:avLst/>
          </a:prstGeom>
          <a:noFill/>
        </p:spPr>
        <p:txBody>
          <a:bodyPr wrap="square" rtlCol="0">
            <a:spAutoFit/>
          </a:bodyPr>
          <a:lstStyle/>
          <a:p>
            <a:pPr algn="ctr"/>
            <a:r>
              <a:rPr lang="en-US" sz="2400" b="1" dirty="0">
                <a:solidFill>
                  <a:srgbClr val="FF0000"/>
                </a:solidFill>
              </a:rPr>
              <a:t>0</a:t>
            </a:r>
            <a:endParaRPr lang="en-US" sz="2400" b="1" dirty="0">
              <a:solidFill>
                <a:schemeClr val="accent5">
                  <a:lumMod val="75000"/>
                </a:schemeClr>
              </a:solidFill>
            </a:endParaRPr>
          </a:p>
        </p:txBody>
      </p:sp>
      <p:sp>
        <p:nvSpPr>
          <p:cNvPr id="42" name="TextBox 41"/>
          <p:cNvSpPr txBox="1"/>
          <p:nvPr/>
        </p:nvSpPr>
        <p:spPr>
          <a:xfrm>
            <a:off x="8908649"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4031086997"/>
              </p:ext>
            </p:extLst>
          </p:nvPr>
        </p:nvGraphicFramePr>
        <p:xfrm>
          <a:off x="8882351"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4" name="TextBox 43"/>
          <p:cNvSpPr txBox="1"/>
          <p:nvPr/>
        </p:nvSpPr>
        <p:spPr>
          <a:xfrm>
            <a:off x="9746725" y="3158739"/>
            <a:ext cx="622110" cy="461665"/>
          </a:xfrm>
          <a:prstGeom prst="rect">
            <a:avLst/>
          </a:prstGeom>
          <a:noFill/>
        </p:spPr>
        <p:txBody>
          <a:bodyPr wrap="square" rtlCol="0">
            <a:spAutoFit/>
          </a:bodyPr>
          <a:lstStyle/>
          <a:p>
            <a:pPr algn="ctr"/>
            <a:r>
              <a:rPr lang="en-US" sz="2400" b="1" dirty="0">
                <a:solidFill>
                  <a:srgbClr val="FF0000"/>
                </a:solidFill>
              </a:rPr>
              <a:t>3</a:t>
            </a:r>
            <a:endParaRPr lang="en-US" sz="2400" b="1" dirty="0">
              <a:solidFill>
                <a:schemeClr val="accent5">
                  <a:lumMod val="75000"/>
                </a:schemeClr>
              </a:solidFill>
            </a:endParaRPr>
          </a:p>
        </p:txBody>
      </p:sp>
      <p:sp>
        <p:nvSpPr>
          <p:cNvPr id="45" name="TextBox 44"/>
          <p:cNvSpPr txBox="1"/>
          <p:nvPr/>
        </p:nvSpPr>
        <p:spPr>
          <a:xfrm>
            <a:off x="9690283" y="5488428"/>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46" name="Table 45"/>
          <p:cNvGraphicFramePr>
            <a:graphicFrameLocks noGrp="1"/>
          </p:cNvGraphicFramePr>
          <p:nvPr>
            <p:extLst>
              <p:ext uri="{D42A27DB-BD31-4B8C-83A1-F6EECF244321}">
                <p14:modId xmlns:p14="http://schemas.microsoft.com/office/powerpoint/2010/main" val="3752710001"/>
              </p:ext>
            </p:extLst>
          </p:nvPr>
        </p:nvGraphicFramePr>
        <p:xfrm>
          <a:off x="9663985" y="365389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3</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7" name="TextBox 46"/>
          <p:cNvSpPr txBox="1"/>
          <p:nvPr/>
        </p:nvSpPr>
        <p:spPr>
          <a:xfrm>
            <a:off x="10535276" y="3136555"/>
            <a:ext cx="622110" cy="461665"/>
          </a:xfrm>
          <a:prstGeom prst="rect">
            <a:avLst/>
          </a:prstGeom>
          <a:noFill/>
        </p:spPr>
        <p:txBody>
          <a:bodyPr wrap="square" rtlCol="0">
            <a:spAutoFit/>
          </a:bodyPr>
          <a:lstStyle/>
          <a:p>
            <a:pPr algn="ctr"/>
            <a:r>
              <a:rPr lang="en-US" sz="2400" b="1" dirty="0">
                <a:solidFill>
                  <a:srgbClr val="FF0000"/>
                </a:solidFill>
              </a:rPr>
              <a:t>2</a:t>
            </a:r>
            <a:endParaRPr lang="en-US" sz="2400" b="1" dirty="0">
              <a:solidFill>
                <a:schemeClr val="accent5">
                  <a:lumMod val="75000"/>
                </a:schemeClr>
              </a:solidFill>
            </a:endParaRPr>
          </a:p>
        </p:txBody>
      </p:sp>
      <p:sp>
        <p:nvSpPr>
          <p:cNvPr id="48" name="TextBox 47"/>
          <p:cNvSpPr txBox="1"/>
          <p:nvPr/>
        </p:nvSpPr>
        <p:spPr>
          <a:xfrm>
            <a:off x="10478834" y="5466244"/>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49" name="Table 48"/>
          <p:cNvGraphicFramePr>
            <a:graphicFrameLocks noGrp="1"/>
          </p:cNvGraphicFramePr>
          <p:nvPr>
            <p:extLst>
              <p:ext uri="{D42A27DB-BD31-4B8C-83A1-F6EECF244321}">
                <p14:modId xmlns:p14="http://schemas.microsoft.com/office/powerpoint/2010/main" val="2312367863"/>
              </p:ext>
            </p:extLst>
          </p:nvPr>
        </p:nvGraphicFramePr>
        <p:xfrm>
          <a:off x="10452536"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0" name="TextBox 49"/>
          <p:cNvSpPr txBox="1"/>
          <p:nvPr/>
        </p:nvSpPr>
        <p:spPr>
          <a:xfrm>
            <a:off x="11293452" y="3144427"/>
            <a:ext cx="622110" cy="461665"/>
          </a:xfrm>
          <a:prstGeom prst="rect">
            <a:avLst/>
          </a:prstGeom>
          <a:noFill/>
        </p:spPr>
        <p:txBody>
          <a:bodyPr wrap="square" rtlCol="0">
            <a:spAutoFit/>
          </a:bodyPr>
          <a:lstStyle/>
          <a:p>
            <a:pPr algn="ctr"/>
            <a:r>
              <a:rPr lang="en-US" sz="2400" b="1" dirty="0">
                <a:solidFill>
                  <a:srgbClr val="FF0000"/>
                </a:solidFill>
              </a:rPr>
              <a:t>3</a:t>
            </a:r>
            <a:endParaRPr lang="en-US" sz="2400" b="1" dirty="0">
              <a:solidFill>
                <a:schemeClr val="accent5">
                  <a:lumMod val="75000"/>
                </a:schemeClr>
              </a:solidFill>
            </a:endParaRPr>
          </a:p>
        </p:txBody>
      </p:sp>
      <p:sp>
        <p:nvSpPr>
          <p:cNvPr id="51" name="TextBox 50"/>
          <p:cNvSpPr txBox="1"/>
          <p:nvPr/>
        </p:nvSpPr>
        <p:spPr>
          <a:xfrm>
            <a:off x="11237010" y="5474116"/>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52" name="Table 51"/>
          <p:cNvGraphicFramePr>
            <a:graphicFrameLocks noGrp="1"/>
          </p:cNvGraphicFramePr>
          <p:nvPr>
            <p:extLst>
              <p:ext uri="{D42A27DB-BD31-4B8C-83A1-F6EECF244321}">
                <p14:modId xmlns:p14="http://schemas.microsoft.com/office/powerpoint/2010/main" val="725493633"/>
              </p:ext>
            </p:extLst>
          </p:nvPr>
        </p:nvGraphicFramePr>
        <p:xfrm>
          <a:off x="11210712" y="363958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3</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3" name="Title 1"/>
          <p:cNvSpPr txBox="1">
            <a:spLocks/>
          </p:cNvSpPr>
          <p:nvPr/>
        </p:nvSpPr>
        <p:spPr>
          <a:xfrm>
            <a:off x="2999859" y="5891254"/>
            <a:ext cx="5927742" cy="778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a:t>
            </a:r>
            <a:r>
              <a:rPr lang="en-US" sz="3600" b="1" dirty="0" smtClean="0"/>
              <a:t>12</a:t>
            </a:r>
            <a:endParaRPr lang="en-US" sz="3600" dirty="0"/>
          </a:p>
        </p:txBody>
      </p:sp>
    </p:spTree>
    <p:extLst>
      <p:ext uri="{BB962C8B-B14F-4D97-AF65-F5344CB8AC3E}">
        <p14:creationId xmlns:p14="http://schemas.microsoft.com/office/powerpoint/2010/main" val="165731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additive="base">
                                        <p:cTn id="101" dur="500" fill="hold"/>
                                        <p:tgtEl>
                                          <p:spTgt spid="31"/>
                                        </p:tgtEl>
                                        <p:attrNameLst>
                                          <p:attrName>ppt_x</p:attrName>
                                        </p:attrNameLst>
                                      </p:cBhvr>
                                      <p:tavLst>
                                        <p:tav tm="0">
                                          <p:val>
                                            <p:strVal val="#ppt_x"/>
                                          </p:val>
                                        </p:tav>
                                        <p:tav tm="100000">
                                          <p:val>
                                            <p:strVal val="#ppt_x"/>
                                          </p:val>
                                        </p:tav>
                                      </p:tavLst>
                                    </p:anim>
                                    <p:anim calcmode="lin" valueType="num">
                                      <p:cBhvr additive="base">
                                        <p:cTn id="102" dur="500" fill="hold"/>
                                        <p:tgtEl>
                                          <p:spTgt spid="3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additive="base">
                                        <p:cTn id="105" dur="500" fill="hold"/>
                                        <p:tgtEl>
                                          <p:spTgt spid="32"/>
                                        </p:tgtEl>
                                        <p:attrNameLst>
                                          <p:attrName>ppt_x</p:attrName>
                                        </p:attrNameLst>
                                      </p:cBhvr>
                                      <p:tavLst>
                                        <p:tav tm="0">
                                          <p:val>
                                            <p:strVal val="#ppt_x"/>
                                          </p:val>
                                        </p:tav>
                                        <p:tav tm="100000">
                                          <p:val>
                                            <p:strVal val="#ppt_x"/>
                                          </p:val>
                                        </p:tav>
                                      </p:tavLst>
                                    </p:anim>
                                    <p:anim calcmode="lin" valueType="num">
                                      <p:cBhvr additive="base">
                                        <p:cTn id="106" dur="500" fill="hold"/>
                                        <p:tgtEl>
                                          <p:spTgt spid="3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 calcmode="lin" valueType="num">
                                      <p:cBhvr additive="base">
                                        <p:cTn id="129" dur="500" fill="hold"/>
                                        <p:tgtEl>
                                          <p:spTgt spid="37"/>
                                        </p:tgtEl>
                                        <p:attrNameLst>
                                          <p:attrName>ppt_x</p:attrName>
                                        </p:attrNameLst>
                                      </p:cBhvr>
                                      <p:tavLst>
                                        <p:tav tm="0">
                                          <p:val>
                                            <p:strVal val="#ppt_x"/>
                                          </p:val>
                                        </p:tav>
                                        <p:tav tm="100000">
                                          <p:val>
                                            <p:strVal val="#ppt_x"/>
                                          </p:val>
                                        </p:tav>
                                      </p:tavLst>
                                    </p:anim>
                                    <p:anim calcmode="lin" valueType="num">
                                      <p:cBhvr additive="base">
                                        <p:cTn id="130" dur="500" fill="hold"/>
                                        <p:tgtEl>
                                          <p:spTgt spid="3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500" fill="hold"/>
                                        <p:tgtEl>
                                          <p:spTgt spid="38"/>
                                        </p:tgtEl>
                                        <p:attrNameLst>
                                          <p:attrName>ppt_x</p:attrName>
                                        </p:attrNameLst>
                                      </p:cBhvr>
                                      <p:tavLst>
                                        <p:tav tm="0">
                                          <p:val>
                                            <p:strVal val="#ppt_x"/>
                                          </p:val>
                                        </p:tav>
                                        <p:tav tm="100000">
                                          <p:val>
                                            <p:strVal val="#ppt_x"/>
                                          </p:val>
                                        </p:tav>
                                      </p:tavLst>
                                    </p:anim>
                                    <p:anim calcmode="lin" valueType="num">
                                      <p:cBhvr additive="base">
                                        <p:cTn id="134" dur="5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ppt_x"/>
                                          </p:val>
                                        </p:tav>
                                        <p:tav tm="100000">
                                          <p:val>
                                            <p:strVal val="#ppt_x"/>
                                          </p:val>
                                        </p:tav>
                                      </p:tavLst>
                                    </p:anim>
                                    <p:anim calcmode="lin" valueType="num">
                                      <p:cBhvr additive="base">
                                        <p:cTn id="148" dur="500" fill="hold"/>
                                        <p:tgtEl>
                                          <p:spTgt spid="4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 calcmode="lin" valueType="num">
                                      <p:cBhvr additive="base">
                                        <p:cTn id="151" dur="500" fill="hold"/>
                                        <p:tgtEl>
                                          <p:spTgt spid="42"/>
                                        </p:tgtEl>
                                        <p:attrNameLst>
                                          <p:attrName>ppt_x</p:attrName>
                                        </p:attrNameLst>
                                      </p:cBhvr>
                                      <p:tavLst>
                                        <p:tav tm="0">
                                          <p:val>
                                            <p:strVal val="#ppt_x"/>
                                          </p:val>
                                        </p:tav>
                                        <p:tav tm="100000">
                                          <p:val>
                                            <p:strVal val="#ppt_x"/>
                                          </p:val>
                                        </p:tav>
                                      </p:tavLst>
                                    </p:anim>
                                    <p:anim calcmode="lin" valueType="num">
                                      <p:cBhvr additive="base">
                                        <p:cTn id="15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3"/>
                                        </p:tgtEl>
                                        <p:attrNameLst>
                                          <p:attrName>style.visibility</p:attrName>
                                        </p:attrNameLst>
                                      </p:cBhvr>
                                      <p:to>
                                        <p:strVal val="visible"/>
                                      </p:to>
                                    </p:set>
                                    <p:anim calcmode="lin" valueType="num">
                                      <p:cBhvr additive="base">
                                        <p:cTn id="157" dur="500" fill="hold"/>
                                        <p:tgtEl>
                                          <p:spTgt spid="43"/>
                                        </p:tgtEl>
                                        <p:attrNameLst>
                                          <p:attrName>ppt_x</p:attrName>
                                        </p:attrNameLst>
                                      </p:cBhvr>
                                      <p:tavLst>
                                        <p:tav tm="0">
                                          <p:val>
                                            <p:strVal val="#ppt_x"/>
                                          </p:val>
                                        </p:tav>
                                        <p:tav tm="100000">
                                          <p:val>
                                            <p:strVal val="#ppt_x"/>
                                          </p:val>
                                        </p:tav>
                                      </p:tavLst>
                                    </p:anim>
                                    <p:anim calcmode="lin" valueType="num">
                                      <p:cBhvr additive="base">
                                        <p:cTn id="158" dur="500" fill="hold"/>
                                        <p:tgtEl>
                                          <p:spTgt spid="4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 calcmode="lin" valueType="num">
                                      <p:cBhvr additive="base">
                                        <p:cTn id="161" dur="500" fill="hold"/>
                                        <p:tgtEl>
                                          <p:spTgt spid="44"/>
                                        </p:tgtEl>
                                        <p:attrNameLst>
                                          <p:attrName>ppt_x</p:attrName>
                                        </p:attrNameLst>
                                      </p:cBhvr>
                                      <p:tavLst>
                                        <p:tav tm="0">
                                          <p:val>
                                            <p:strVal val="#ppt_x"/>
                                          </p:val>
                                        </p:tav>
                                        <p:tav tm="100000">
                                          <p:val>
                                            <p:strVal val="#ppt_x"/>
                                          </p:val>
                                        </p:tav>
                                      </p:tavLst>
                                    </p:anim>
                                    <p:anim calcmode="lin" valueType="num">
                                      <p:cBhvr additive="base">
                                        <p:cTn id="162" dur="500" fill="hold"/>
                                        <p:tgtEl>
                                          <p:spTgt spid="4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5"/>
                                        </p:tgtEl>
                                        <p:attrNameLst>
                                          <p:attrName>style.visibility</p:attrName>
                                        </p:attrNameLst>
                                      </p:cBhvr>
                                      <p:to>
                                        <p:strVal val="visible"/>
                                      </p:to>
                                    </p:set>
                                    <p:anim calcmode="lin" valueType="num">
                                      <p:cBhvr additive="base">
                                        <p:cTn id="165" dur="500" fill="hold"/>
                                        <p:tgtEl>
                                          <p:spTgt spid="45"/>
                                        </p:tgtEl>
                                        <p:attrNameLst>
                                          <p:attrName>ppt_x</p:attrName>
                                        </p:attrNameLst>
                                      </p:cBhvr>
                                      <p:tavLst>
                                        <p:tav tm="0">
                                          <p:val>
                                            <p:strVal val="#ppt_x"/>
                                          </p:val>
                                        </p:tav>
                                        <p:tav tm="100000">
                                          <p:val>
                                            <p:strVal val="#ppt_x"/>
                                          </p:val>
                                        </p:tav>
                                      </p:tavLst>
                                    </p:anim>
                                    <p:anim calcmode="lin" valueType="num">
                                      <p:cBhvr additive="base">
                                        <p:cTn id="1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6"/>
                                        </p:tgtEl>
                                        <p:attrNameLst>
                                          <p:attrName>style.visibility</p:attrName>
                                        </p:attrNameLst>
                                      </p:cBhvr>
                                      <p:to>
                                        <p:strVal val="visible"/>
                                      </p:to>
                                    </p:set>
                                    <p:anim calcmode="lin" valueType="num">
                                      <p:cBhvr additive="base">
                                        <p:cTn id="171" dur="500" fill="hold"/>
                                        <p:tgtEl>
                                          <p:spTgt spid="46"/>
                                        </p:tgtEl>
                                        <p:attrNameLst>
                                          <p:attrName>ppt_x</p:attrName>
                                        </p:attrNameLst>
                                      </p:cBhvr>
                                      <p:tavLst>
                                        <p:tav tm="0">
                                          <p:val>
                                            <p:strVal val="#ppt_x"/>
                                          </p:val>
                                        </p:tav>
                                        <p:tav tm="100000">
                                          <p:val>
                                            <p:strVal val="#ppt_x"/>
                                          </p:val>
                                        </p:tav>
                                      </p:tavLst>
                                    </p:anim>
                                    <p:anim calcmode="lin" valueType="num">
                                      <p:cBhvr additive="base">
                                        <p:cTn id="172" dur="500" fill="hold"/>
                                        <p:tgtEl>
                                          <p:spTgt spid="4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 calcmode="lin" valueType="num">
                                      <p:cBhvr additive="base">
                                        <p:cTn id="175" dur="500" fill="hold"/>
                                        <p:tgtEl>
                                          <p:spTgt spid="47"/>
                                        </p:tgtEl>
                                        <p:attrNameLst>
                                          <p:attrName>ppt_x</p:attrName>
                                        </p:attrNameLst>
                                      </p:cBhvr>
                                      <p:tavLst>
                                        <p:tav tm="0">
                                          <p:val>
                                            <p:strVal val="#ppt_x"/>
                                          </p:val>
                                        </p:tav>
                                        <p:tav tm="100000">
                                          <p:val>
                                            <p:strVal val="#ppt_x"/>
                                          </p:val>
                                        </p:tav>
                                      </p:tavLst>
                                    </p:anim>
                                    <p:anim calcmode="lin" valueType="num">
                                      <p:cBhvr additive="base">
                                        <p:cTn id="176" dur="500" fill="hold"/>
                                        <p:tgtEl>
                                          <p:spTgt spid="4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additive="base">
                                        <p:cTn id="179" dur="500" fill="hold"/>
                                        <p:tgtEl>
                                          <p:spTgt spid="48"/>
                                        </p:tgtEl>
                                        <p:attrNameLst>
                                          <p:attrName>ppt_x</p:attrName>
                                        </p:attrNameLst>
                                      </p:cBhvr>
                                      <p:tavLst>
                                        <p:tav tm="0">
                                          <p:val>
                                            <p:strVal val="#ppt_x"/>
                                          </p:val>
                                        </p:tav>
                                        <p:tav tm="100000">
                                          <p:val>
                                            <p:strVal val="#ppt_x"/>
                                          </p:val>
                                        </p:tav>
                                      </p:tavLst>
                                    </p:anim>
                                    <p:anim calcmode="lin" valueType="num">
                                      <p:cBhvr additive="base">
                                        <p:cTn id="18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49"/>
                                        </p:tgtEl>
                                        <p:attrNameLst>
                                          <p:attrName>style.visibility</p:attrName>
                                        </p:attrNameLst>
                                      </p:cBhvr>
                                      <p:to>
                                        <p:strVal val="visible"/>
                                      </p:to>
                                    </p:set>
                                    <p:anim calcmode="lin" valueType="num">
                                      <p:cBhvr additive="base">
                                        <p:cTn id="185" dur="500" fill="hold"/>
                                        <p:tgtEl>
                                          <p:spTgt spid="49"/>
                                        </p:tgtEl>
                                        <p:attrNameLst>
                                          <p:attrName>ppt_x</p:attrName>
                                        </p:attrNameLst>
                                      </p:cBhvr>
                                      <p:tavLst>
                                        <p:tav tm="0">
                                          <p:val>
                                            <p:strVal val="#ppt_x"/>
                                          </p:val>
                                        </p:tav>
                                        <p:tav tm="100000">
                                          <p:val>
                                            <p:strVal val="#ppt_x"/>
                                          </p:val>
                                        </p:tav>
                                      </p:tavLst>
                                    </p:anim>
                                    <p:anim calcmode="lin" valueType="num">
                                      <p:cBhvr additive="base">
                                        <p:cTn id="186" dur="500" fill="hold"/>
                                        <p:tgtEl>
                                          <p:spTgt spid="4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additive="base">
                                        <p:cTn id="189" dur="500" fill="hold"/>
                                        <p:tgtEl>
                                          <p:spTgt spid="50"/>
                                        </p:tgtEl>
                                        <p:attrNameLst>
                                          <p:attrName>ppt_x</p:attrName>
                                        </p:attrNameLst>
                                      </p:cBhvr>
                                      <p:tavLst>
                                        <p:tav tm="0">
                                          <p:val>
                                            <p:strVal val="#ppt_x"/>
                                          </p:val>
                                        </p:tav>
                                        <p:tav tm="100000">
                                          <p:val>
                                            <p:strVal val="#ppt_x"/>
                                          </p:val>
                                        </p:tav>
                                      </p:tavLst>
                                    </p:anim>
                                    <p:anim calcmode="lin" valueType="num">
                                      <p:cBhvr additive="base">
                                        <p:cTn id="190" dur="500" fill="hold"/>
                                        <p:tgtEl>
                                          <p:spTgt spid="5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ppt_x"/>
                                          </p:val>
                                        </p:tav>
                                        <p:tav tm="100000">
                                          <p:val>
                                            <p:strVal val="#ppt_x"/>
                                          </p:val>
                                        </p:tav>
                                      </p:tavLst>
                                    </p:anim>
                                    <p:anim calcmode="lin" valueType="num">
                                      <p:cBhvr additive="base">
                                        <p:cTn id="19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ppt_x"/>
                                          </p:val>
                                        </p:tav>
                                        <p:tav tm="100000">
                                          <p:val>
                                            <p:strVal val="#ppt_x"/>
                                          </p:val>
                                        </p:tav>
                                      </p:tavLst>
                                    </p:anim>
                                    <p:anim calcmode="lin" valueType="num">
                                      <p:cBhvr additive="base">
                                        <p:cTn id="20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ppt_x"/>
                                          </p:val>
                                        </p:tav>
                                        <p:tav tm="100000">
                                          <p:val>
                                            <p:strVal val="#ppt_x"/>
                                          </p:val>
                                        </p:tav>
                                      </p:tavLst>
                                    </p:anim>
                                    <p:anim calcmode="lin" valueType="num">
                                      <p:cBhvr additive="base">
                                        <p:cTn id="2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6" grpId="0"/>
      <p:bldP spid="17" grpId="0"/>
      <p:bldP spid="23" grpId="0"/>
      <p:bldP spid="24" grpId="0"/>
      <p:bldP spid="26" grpId="0"/>
      <p:bldP spid="27" grpId="0"/>
      <p:bldP spid="29" grpId="0"/>
      <p:bldP spid="30" grpId="0"/>
      <p:bldP spid="32" grpId="0"/>
      <p:bldP spid="33" grpId="0"/>
      <p:bldP spid="35" grpId="0"/>
      <p:bldP spid="36" grpId="0"/>
      <p:bldP spid="38" grpId="0"/>
      <p:bldP spid="39" grpId="0"/>
      <p:bldP spid="41" grpId="0"/>
      <p:bldP spid="42" grpId="0"/>
      <p:bldP spid="44" grpId="0"/>
      <p:bldP spid="45" grpId="0"/>
      <p:bldP spid="47" grpId="0"/>
      <p:bldP spid="48" grpId="0"/>
      <p:bldP spid="50" grpId="0"/>
      <p:bldP spid="51"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Page Replacement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an operating system that uses paging for memory management, a page replacement algorithm is needed to decide which page needs to be replaced when a new page comes in. </a:t>
            </a:r>
            <a:endParaRPr lang="en-US" dirty="0" smtClean="0"/>
          </a:p>
          <a:p>
            <a:r>
              <a:rPr lang="en-US" dirty="0" smtClean="0"/>
              <a:t>Page </a:t>
            </a:r>
            <a:r>
              <a:rPr lang="en-US" dirty="0"/>
              <a:t>replacement becomes necessary when a page fault occurs and there are no free page frames in memory. </a:t>
            </a:r>
            <a:endParaRPr lang="en-US" dirty="0" smtClean="0"/>
          </a:p>
          <a:p>
            <a:r>
              <a:rPr lang="en-US" dirty="0" smtClean="0"/>
              <a:t>However</a:t>
            </a:r>
            <a:r>
              <a:rPr lang="en-US" dirty="0"/>
              <a:t>, another page fault would arise if the replaced page is referenced again. </a:t>
            </a:r>
            <a:endParaRPr lang="en-US" dirty="0" smtClean="0"/>
          </a:p>
          <a:p>
            <a:r>
              <a:rPr lang="en-US" dirty="0"/>
              <a:t>The virtual memory manager uses a page replacement algorithm to select one of the pages currently in memory for replacement, accesses the page table entry of the selected page to mark it as “not present” in memory, and initiates a page-out operation for it if the modified bit of its page table entry indicates that it is a dirty page.</a:t>
            </a:r>
          </a:p>
        </p:txBody>
      </p:sp>
    </p:spTree>
    <p:extLst>
      <p:ext uri="{BB962C8B-B14F-4D97-AF65-F5344CB8AC3E}">
        <p14:creationId xmlns:p14="http://schemas.microsoft.com/office/powerpoint/2010/main" val="242884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Page Replacement Algorithms</a:t>
            </a:r>
            <a:endParaRPr lang="en-US" dirty="0"/>
          </a:p>
        </p:txBody>
      </p:sp>
      <p:sp>
        <p:nvSpPr>
          <p:cNvPr id="3" name="Content Placeholder 2"/>
          <p:cNvSpPr>
            <a:spLocks noGrp="1"/>
          </p:cNvSpPr>
          <p:nvPr>
            <p:ph idx="1"/>
          </p:nvPr>
        </p:nvSpPr>
        <p:spPr/>
        <p:txBody>
          <a:bodyPr>
            <a:normAutofit/>
          </a:bodyPr>
          <a:lstStyle/>
          <a:p>
            <a:r>
              <a:rPr lang="en-US" b="1" dirty="0"/>
              <a:t>Page Fault:</a:t>
            </a:r>
            <a:r>
              <a:rPr lang="en-US" dirty="0"/>
              <a:t> A page fault happens when a running program accesses a memory page that is mapped into the virtual address space but not loaded in physical memory. </a:t>
            </a:r>
            <a:endParaRPr lang="en-US" dirty="0" smtClean="0"/>
          </a:p>
          <a:p>
            <a:r>
              <a:rPr lang="en-US" dirty="0" smtClean="0"/>
              <a:t>Since </a:t>
            </a:r>
            <a:r>
              <a:rPr lang="en-US" dirty="0"/>
              <a:t>actual physical memory is much smaller than virtual memory, page faults happen. In case of a page fault, Operating System might have to replace one of the existing pages with the newly needed page. </a:t>
            </a:r>
            <a:endParaRPr lang="en-US" dirty="0" smtClean="0"/>
          </a:p>
          <a:p>
            <a:r>
              <a:rPr lang="en-US" dirty="0" smtClean="0"/>
              <a:t>Different </a:t>
            </a:r>
            <a:r>
              <a:rPr lang="en-US" dirty="0"/>
              <a:t>page replacement algorithms suggest different ways to decide which page to replace. The target for all algorithms is to reduce the number of page faults. </a:t>
            </a:r>
          </a:p>
        </p:txBody>
      </p:sp>
    </p:spTree>
    <p:extLst>
      <p:ext uri="{BB962C8B-B14F-4D97-AF65-F5344CB8AC3E}">
        <p14:creationId xmlns:p14="http://schemas.microsoft.com/office/powerpoint/2010/main" val="241278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In First Out (FIFO)</a:t>
            </a:r>
            <a:endParaRPr lang="en-US" dirty="0"/>
          </a:p>
        </p:txBody>
      </p:sp>
      <p:sp>
        <p:nvSpPr>
          <p:cNvPr id="3" name="Content Placeholder 2"/>
          <p:cNvSpPr>
            <a:spLocks noGrp="1"/>
          </p:cNvSpPr>
          <p:nvPr>
            <p:ph idx="1"/>
          </p:nvPr>
        </p:nvSpPr>
        <p:spPr/>
        <p:txBody>
          <a:bodyPr>
            <a:normAutofit/>
          </a:bodyPr>
          <a:lstStyle/>
          <a:p>
            <a:r>
              <a:rPr lang="en-US" dirty="0"/>
              <a:t>This is the simplest page replacement algorithm. In this algorithm, the operating system keeps track of all pages in the memory in a queue, the oldest page is in the front of the queue. </a:t>
            </a:r>
            <a:endParaRPr lang="en-US" dirty="0" smtClean="0"/>
          </a:p>
          <a:p>
            <a:r>
              <a:rPr lang="en-US" dirty="0" smtClean="0"/>
              <a:t>When </a:t>
            </a:r>
            <a:r>
              <a:rPr lang="en-US" dirty="0"/>
              <a:t>a page needs to be replaced page in the front of the queue is selected for removal</a:t>
            </a:r>
            <a:r>
              <a:rPr lang="en-US" dirty="0" smtClean="0"/>
              <a:t>.</a:t>
            </a:r>
          </a:p>
        </p:txBody>
      </p:sp>
    </p:spTree>
    <p:extLst>
      <p:ext uri="{BB962C8B-B14F-4D97-AF65-F5344CB8AC3E}">
        <p14:creationId xmlns:p14="http://schemas.microsoft.com/office/powerpoint/2010/main" val="164158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Example 1: </a:t>
            </a:r>
            <a:r>
              <a:rPr lang="en-US" sz="3600" dirty="0" smtClean="0"/>
              <a:t>Consider page reference string 1, 3, 0, 3, 5, 6, 3 with 3 page frames. Find the number of page faults. </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33098487"/>
              </p:ext>
            </p:extLst>
          </p:nvPr>
        </p:nvGraphicFramePr>
        <p:xfrm>
          <a:off x="4023263" y="2193171"/>
          <a:ext cx="658191" cy="132117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6" name="TextBox 5"/>
          <p:cNvSpPr txBox="1"/>
          <p:nvPr/>
        </p:nvSpPr>
        <p:spPr>
          <a:xfrm>
            <a:off x="4041303" y="1707498"/>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8" name="TextBox 7"/>
          <p:cNvSpPr txBox="1"/>
          <p:nvPr/>
        </p:nvSpPr>
        <p:spPr>
          <a:xfrm>
            <a:off x="4059344" y="3052676"/>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9" name="TextBox 8"/>
          <p:cNvSpPr txBox="1"/>
          <p:nvPr/>
        </p:nvSpPr>
        <p:spPr>
          <a:xfrm>
            <a:off x="4023263" y="359816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093459284"/>
              </p:ext>
            </p:extLst>
          </p:nvPr>
        </p:nvGraphicFramePr>
        <p:xfrm>
          <a:off x="4898994" y="2193171"/>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11" name="TextBox 10"/>
          <p:cNvSpPr txBox="1"/>
          <p:nvPr/>
        </p:nvSpPr>
        <p:spPr>
          <a:xfrm>
            <a:off x="4917034" y="1707498"/>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13" name="TextBox 12"/>
          <p:cNvSpPr txBox="1"/>
          <p:nvPr/>
        </p:nvSpPr>
        <p:spPr>
          <a:xfrm>
            <a:off x="4898994" y="359816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541261344"/>
              </p:ext>
            </p:extLst>
          </p:nvPr>
        </p:nvGraphicFramePr>
        <p:xfrm>
          <a:off x="5713424" y="2193171"/>
          <a:ext cx="658191" cy="13716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15" name="TextBox 14"/>
          <p:cNvSpPr txBox="1"/>
          <p:nvPr/>
        </p:nvSpPr>
        <p:spPr>
          <a:xfrm>
            <a:off x="5731464" y="1707498"/>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16" name="TextBox 15"/>
          <p:cNvSpPr txBox="1"/>
          <p:nvPr/>
        </p:nvSpPr>
        <p:spPr>
          <a:xfrm>
            <a:off x="5713424" y="359816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636126821"/>
              </p:ext>
            </p:extLst>
          </p:nvPr>
        </p:nvGraphicFramePr>
        <p:xfrm>
          <a:off x="6531155" y="2193171"/>
          <a:ext cx="658191" cy="13716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18" name="TextBox 17"/>
          <p:cNvSpPr txBox="1"/>
          <p:nvPr/>
        </p:nvSpPr>
        <p:spPr>
          <a:xfrm>
            <a:off x="6549195" y="1707498"/>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19" name="TextBox 18"/>
          <p:cNvSpPr txBox="1"/>
          <p:nvPr/>
        </p:nvSpPr>
        <p:spPr>
          <a:xfrm>
            <a:off x="6531155" y="3598165"/>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043751052"/>
              </p:ext>
            </p:extLst>
          </p:nvPr>
        </p:nvGraphicFramePr>
        <p:xfrm>
          <a:off x="7308400" y="2176361"/>
          <a:ext cx="658191" cy="13716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21" name="TextBox 20"/>
          <p:cNvSpPr txBox="1"/>
          <p:nvPr/>
        </p:nvSpPr>
        <p:spPr>
          <a:xfrm>
            <a:off x="7326440" y="1690688"/>
            <a:ext cx="622110" cy="461665"/>
          </a:xfrm>
          <a:prstGeom prst="rect">
            <a:avLst/>
          </a:prstGeom>
          <a:noFill/>
        </p:spPr>
        <p:txBody>
          <a:bodyPr wrap="square" rtlCol="0">
            <a:spAutoFit/>
          </a:bodyPr>
          <a:lstStyle/>
          <a:p>
            <a:pPr algn="ctr"/>
            <a:r>
              <a:rPr lang="en-US" sz="2400" b="1" dirty="0" smtClean="0">
                <a:solidFill>
                  <a:srgbClr val="FF0000"/>
                </a:solidFill>
              </a:rPr>
              <a:t>5</a:t>
            </a:r>
            <a:endParaRPr lang="en-US" sz="2400" b="1" dirty="0">
              <a:solidFill>
                <a:srgbClr val="FF0000"/>
              </a:solidFill>
            </a:endParaRPr>
          </a:p>
        </p:txBody>
      </p:sp>
      <p:sp>
        <p:nvSpPr>
          <p:cNvPr id="22" name="TextBox 21"/>
          <p:cNvSpPr txBox="1"/>
          <p:nvPr/>
        </p:nvSpPr>
        <p:spPr>
          <a:xfrm>
            <a:off x="7308400" y="358135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2354260298"/>
              </p:ext>
            </p:extLst>
          </p:nvPr>
        </p:nvGraphicFramePr>
        <p:xfrm>
          <a:off x="8090128" y="2176361"/>
          <a:ext cx="658191" cy="13716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6</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24" name="TextBox 23"/>
          <p:cNvSpPr txBox="1"/>
          <p:nvPr/>
        </p:nvSpPr>
        <p:spPr>
          <a:xfrm>
            <a:off x="8108168" y="1690688"/>
            <a:ext cx="622110" cy="461665"/>
          </a:xfrm>
          <a:prstGeom prst="rect">
            <a:avLst/>
          </a:prstGeom>
          <a:noFill/>
        </p:spPr>
        <p:txBody>
          <a:bodyPr wrap="square" rtlCol="0">
            <a:spAutoFit/>
          </a:bodyPr>
          <a:lstStyle/>
          <a:p>
            <a:pPr algn="ctr"/>
            <a:r>
              <a:rPr lang="en-US" sz="2400" b="1" dirty="0" smtClean="0">
                <a:solidFill>
                  <a:srgbClr val="FF0000"/>
                </a:solidFill>
              </a:rPr>
              <a:t>6</a:t>
            </a:r>
            <a:endParaRPr lang="en-US" sz="2400" b="1" dirty="0">
              <a:solidFill>
                <a:srgbClr val="FF0000"/>
              </a:solidFill>
            </a:endParaRPr>
          </a:p>
        </p:txBody>
      </p:sp>
      <p:sp>
        <p:nvSpPr>
          <p:cNvPr id="25" name="TextBox 24"/>
          <p:cNvSpPr txBox="1"/>
          <p:nvPr/>
        </p:nvSpPr>
        <p:spPr>
          <a:xfrm>
            <a:off x="8090128" y="358135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3516686785"/>
              </p:ext>
            </p:extLst>
          </p:nvPr>
        </p:nvGraphicFramePr>
        <p:xfrm>
          <a:off x="8888476" y="2176361"/>
          <a:ext cx="658191" cy="13716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3</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6</a:t>
                      </a:r>
                      <a:endParaRPr lang="en-US"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27" name="TextBox 26"/>
          <p:cNvSpPr txBox="1"/>
          <p:nvPr/>
        </p:nvSpPr>
        <p:spPr>
          <a:xfrm>
            <a:off x="8906516" y="1690688"/>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28" name="TextBox 27"/>
          <p:cNvSpPr txBox="1"/>
          <p:nvPr/>
        </p:nvSpPr>
        <p:spPr>
          <a:xfrm>
            <a:off x="8888476" y="358135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sp>
        <p:nvSpPr>
          <p:cNvPr id="29" name="Title 1"/>
          <p:cNvSpPr txBox="1">
            <a:spLocks/>
          </p:cNvSpPr>
          <p:nvPr/>
        </p:nvSpPr>
        <p:spPr>
          <a:xfrm>
            <a:off x="1095774" y="4067254"/>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6</a:t>
            </a:r>
            <a:endParaRPr lang="en-US" sz="3600" dirty="0"/>
          </a:p>
        </p:txBody>
      </p:sp>
    </p:spTree>
    <p:extLst>
      <p:ext uri="{BB962C8B-B14F-4D97-AF65-F5344CB8AC3E}">
        <p14:creationId xmlns:p14="http://schemas.microsoft.com/office/powerpoint/2010/main" val="314683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ppt_x"/>
                                          </p:val>
                                        </p:tav>
                                        <p:tav tm="100000">
                                          <p:val>
                                            <p:strVal val="#ppt_x"/>
                                          </p:val>
                                        </p:tav>
                                      </p:tavLst>
                                    </p:anim>
                                    <p:anim calcmode="lin" valueType="num">
                                      <p:cBhvr additive="base">
                                        <p:cTn id="82" dur="500" fill="hold"/>
                                        <p:tgtEl>
                                          <p:spTgt spid="25"/>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additive="base">
                                        <p:cTn id="105" dur="500" fill="hold"/>
                                        <p:tgtEl>
                                          <p:spTgt spid="29"/>
                                        </p:tgtEl>
                                        <p:attrNameLst>
                                          <p:attrName>ppt_x</p:attrName>
                                        </p:attrNameLst>
                                      </p:cBhvr>
                                      <p:tavLst>
                                        <p:tav tm="0">
                                          <p:val>
                                            <p:strVal val="#ppt_x"/>
                                          </p:val>
                                        </p:tav>
                                        <p:tav tm="100000">
                                          <p:val>
                                            <p:strVal val="#ppt_x"/>
                                          </p:val>
                                        </p:tav>
                                      </p:tavLst>
                                    </p:anim>
                                    <p:anim calcmode="lin" valueType="num">
                                      <p:cBhvr additive="base">
                                        <p:cTn id="10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3" grpId="0"/>
      <p:bldP spid="15" grpId="0"/>
      <p:bldP spid="16" grpId="0"/>
      <p:bldP spid="18" grpId="0"/>
      <p:bldP spid="19" grpId="0"/>
      <p:bldP spid="21" grpId="0"/>
      <p:bldP spid="22" grpId="0"/>
      <p:bldP spid="24" grpId="0"/>
      <p:bldP spid="25"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Belady’s</a:t>
            </a:r>
            <a:r>
              <a:rPr lang="en-US" dirty="0" smtClean="0"/>
              <a:t> anomaly</a:t>
            </a:r>
            <a:endParaRPr lang="en-US" dirty="0"/>
          </a:p>
        </p:txBody>
      </p:sp>
      <p:sp>
        <p:nvSpPr>
          <p:cNvPr id="3" name="Content Placeholder 2"/>
          <p:cNvSpPr>
            <a:spLocks noGrp="1"/>
          </p:cNvSpPr>
          <p:nvPr>
            <p:ph idx="1"/>
          </p:nvPr>
        </p:nvSpPr>
        <p:spPr>
          <a:xfrm>
            <a:off x="838200" y="1525374"/>
            <a:ext cx="10515600" cy="1354303"/>
          </a:xfrm>
        </p:spPr>
        <p:txBody>
          <a:bodyPr/>
          <a:lstStyle/>
          <a:p>
            <a:r>
              <a:rPr lang="en-US" dirty="0"/>
              <a:t>proves that it is possible to have more page faults when increasing the number of page frames while using the First in First Out (FIFO) page replacement algorithm.</a:t>
            </a:r>
          </a:p>
        </p:txBody>
      </p:sp>
      <p:sp>
        <p:nvSpPr>
          <p:cNvPr id="5" name="Content Placeholder 2"/>
          <p:cNvSpPr txBox="1">
            <a:spLocks/>
          </p:cNvSpPr>
          <p:nvPr/>
        </p:nvSpPr>
        <p:spPr>
          <a:xfrm>
            <a:off x="838200" y="2879677"/>
            <a:ext cx="10515600" cy="1354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if we consider reference strings 3, 2, 1, 0, 3, 2, 4, 3, 2, 1, 0, 4, and 3 slots</a:t>
            </a:r>
          </a:p>
        </p:txBody>
      </p:sp>
      <p:graphicFrame>
        <p:nvGraphicFramePr>
          <p:cNvPr id="6" name="Table 5"/>
          <p:cNvGraphicFramePr>
            <a:graphicFrameLocks noGrp="1"/>
          </p:cNvGraphicFramePr>
          <p:nvPr>
            <p:extLst>
              <p:ext uri="{D42A27DB-BD31-4B8C-83A1-F6EECF244321}">
                <p14:modId xmlns:p14="http://schemas.microsoft.com/office/powerpoint/2010/main" val="3233871391"/>
              </p:ext>
            </p:extLst>
          </p:nvPr>
        </p:nvGraphicFramePr>
        <p:xfrm>
          <a:off x="1170881" y="4233980"/>
          <a:ext cx="658191" cy="132117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7" name="TextBox 6"/>
          <p:cNvSpPr txBox="1"/>
          <p:nvPr/>
        </p:nvSpPr>
        <p:spPr>
          <a:xfrm>
            <a:off x="1188921" y="3748307"/>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8" name="TextBox 7"/>
          <p:cNvSpPr txBox="1"/>
          <p:nvPr/>
        </p:nvSpPr>
        <p:spPr>
          <a:xfrm>
            <a:off x="1206962" y="5093485"/>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9" name="TextBox 8"/>
          <p:cNvSpPr txBox="1"/>
          <p:nvPr/>
        </p:nvSpPr>
        <p:spPr>
          <a:xfrm>
            <a:off x="1170881" y="563897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11" name="Straight Connector 10"/>
          <p:cNvCxnSpPr/>
          <p:nvPr/>
        </p:nvCxnSpPr>
        <p:spPr>
          <a:xfrm flipH="1">
            <a:off x="7670043" y="2879677"/>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854967660"/>
              </p:ext>
            </p:extLst>
          </p:nvPr>
        </p:nvGraphicFramePr>
        <p:xfrm>
          <a:off x="1964725" y="4250239"/>
          <a:ext cx="658191" cy="133798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14" name="TextBox 13"/>
          <p:cNvSpPr txBox="1"/>
          <p:nvPr/>
        </p:nvSpPr>
        <p:spPr>
          <a:xfrm>
            <a:off x="1982765" y="3764566"/>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15" name="TextBox 14"/>
          <p:cNvSpPr txBox="1"/>
          <p:nvPr/>
        </p:nvSpPr>
        <p:spPr>
          <a:xfrm>
            <a:off x="2000806" y="5109744"/>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16" name="TextBox 15"/>
          <p:cNvSpPr txBox="1"/>
          <p:nvPr/>
        </p:nvSpPr>
        <p:spPr>
          <a:xfrm>
            <a:off x="1964725" y="565523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17" name="Straight Connector 16"/>
          <p:cNvCxnSpPr/>
          <p:nvPr/>
        </p:nvCxnSpPr>
        <p:spPr>
          <a:xfrm flipH="1">
            <a:off x="8013512" y="2904009"/>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3819349807"/>
              </p:ext>
            </p:extLst>
          </p:nvPr>
        </p:nvGraphicFramePr>
        <p:xfrm>
          <a:off x="2794650" y="4250239"/>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19" name="TextBox 18"/>
          <p:cNvSpPr txBox="1"/>
          <p:nvPr/>
        </p:nvSpPr>
        <p:spPr>
          <a:xfrm>
            <a:off x="2812690" y="3764566"/>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20" name="TextBox 19"/>
          <p:cNvSpPr txBox="1"/>
          <p:nvPr/>
        </p:nvSpPr>
        <p:spPr>
          <a:xfrm>
            <a:off x="2830731" y="5109744"/>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21" name="TextBox 20"/>
          <p:cNvSpPr txBox="1"/>
          <p:nvPr/>
        </p:nvSpPr>
        <p:spPr>
          <a:xfrm>
            <a:off x="2794650" y="565523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22" name="Straight Connector 21"/>
          <p:cNvCxnSpPr/>
          <p:nvPr/>
        </p:nvCxnSpPr>
        <p:spPr>
          <a:xfrm flipH="1">
            <a:off x="8356981" y="2932132"/>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627419869"/>
              </p:ext>
            </p:extLst>
          </p:nvPr>
        </p:nvGraphicFramePr>
        <p:xfrm>
          <a:off x="3565079" y="4250239"/>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24" name="TextBox 23"/>
          <p:cNvSpPr txBox="1"/>
          <p:nvPr/>
        </p:nvSpPr>
        <p:spPr>
          <a:xfrm>
            <a:off x="3583119" y="3764566"/>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25" name="TextBox 24"/>
          <p:cNvSpPr txBox="1"/>
          <p:nvPr/>
        </p:nvSpPr>
        <p:spPr>
          <a:xfrm>
            <a:off x="3601160" y="5109744"/>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26" name="TextBox 25"/>
          <p:cNvSpPr txBox="1"/>
          <p:nvPr/>
        </p:nvSpPr>
        <p:spPr>
          <a:xfrm>
            <a:off x="3565079" y="565523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27" name="Straight Connector 26"/>
          <p:cNvCxnSpPr/>
          <p:nvPr/>
        </p:nvCxnSpPr>
        <p:spPr>
          <a:xfrm flipH="1">
            <a:off x="8700450" y="2940421"/>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2917455278"/>
              </p:ext>
            </p:extLst>
          </p:nvPr>
        </p:nvGraphicFramePr>
        <p:xfrm>
          <a:off x="4353548" y="4233429"/>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29" name="TextBox 28"/>
          <p:cNvSpPr txBox="1"/>
          <p:nvPr/>
        </p:nvSpPr>
        <p:spPr>
          <a:xfrm>
            <a:off x="4371588" y="3747756"/>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30" name="TextBox 29"/>
          <p:cNvSpPr txBox="1"/>
          <p:nvPr/>
        </p:nvSpPr>
        <p:spPr>
          <a:xfrm>
            <a:off x="4389629" y="5092934"/>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31" name="TextBox 30"/>
          <p:cNvSpPr txBox="1"/>
          <p:nvPr/>
        </p:nvSpPr>
        <p:spPr>
          <a:xfrm>
            <a:off x="4353548" y="563842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32" name="Straight Connector 31"/>
          <p:cNvCxnSpPr/>
          <p:nvPr/>
        </p:nvCxnSpPr>
        <p:spPr>
          <a:xfrm flipH="1">
            <a:off x="9059270" y="2904009"/>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524729907"/>
              </p:ext>
            </p:extLst>
          </p:nvPr>
        </p:nvGraphicFramePr>
        <p:xfrm>
          <a:off x="5126734" y="4233429"/>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35" name="TextBox 34"/>
          <p:cNvSpPr txBox="1"/>
          <p:nvPr/>
        </p:nvSpPr>
        <p:spPr>
          <a:xfrm>
            <a:off x="5144774" y="3747756"/>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36" name="TextBox 35"/>
          <p:cNvSpPr txBox="1"/>
          <p:nvPr/>
        </p:nvSpPr>
        <p:spPr>
          <a:xfrm>
            <a:off x="5162815" y="5092934"/>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37" name="TextBox 36"/>
          <p:cNvSpPr txBox="1"/>
          <p:nvPr/>
        </p:nvSpPr>
        <p:spPr>
          <a:xfrm>
            <a:off x="5126734" y="563842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38" name="Straight Connector 37"/>
          <p:cNvCxnSpPr/>
          <p:nvPr/>
        </p:nvCxnSpPr>
        <p:spPr>
          <a:xfrm flipH="1">
            <a:off x="9418090" y="2928518"/>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39" name="Table 38"/>
          <p:cNvGraphicFramePr>
            <a:graphicFrameLocks noGrp="1"/>
          </p:cNvGraphicFramePr>
          <p:nvPr>
            <p:extLst>
              <p:ext uri="{D42A27DB-BD31-4B8C-83A1-F6EECF244321}">
                <p14:modId xmlns:p14="http://schemas.microsoft.com/office/powerpoint/2010/main" val="1307208494"/>
              </p:ext>
            </p:extLst>
          </p:nvPr>
        </p:nvGraphicFramePr>
        <p:xfrm>
          <a:off x="5899162" y="4226231"/>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40" name="TextBox 39"/>
          <p:cNvSpPr txBox="1"/>
          <p:nvPr/>
        </p:nvSpPr>
        <p:spPr>
          <a:xfrm>
            <a:off x="5917202" y="3740558"/>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41" name="TextBox 40"/>
          <p:cNvSpPr txBox="1"/>
          <p:nvPr/>
        </p:nvSpPr>
        <p:spPr>
          <a:xfrm>
            <a:off x="5935243" y="5085736"/>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42" name="TextBox 41"/>
          <p:cNvSpPr txBox="1"/>
          <p:nvPr/>
        </p:nvSpPr>
        <p:spPr>
          <a:xfrm>
            <a:off x="5899162" y="563122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43" name="Straight Connector 42"/>
          <p:cNvCxnSpPr/>
          <p:nvPr/>
        </p:nvCxnSpPr>
        <p:spPr>
          <a:xfrm flipH="1">
            <a:off x="9776910" y="2938979"/>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extLst>
              <p:ext uri="{D42A27DB-BD31-4B8C-83A1-F6EECF244321}">
                <p14:modId xmlns:p14="http://schemas.microsoft.com/office/powerpoint/2010/main" val="3721424648"/>
              </p:ext>
            </p:extLst>
          </p:nvPr>
        </p:nvGraphicFramePr>
        <p:xfrm>
          <a:off x="6661950" y="4236670"/>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45" name="TextBox 44"/>
          <p:cNvSpPr txBox="1"/>
          <p:nvPr/>
        </p:nvSpPr>
        <p:spPr>
          <a:xfrm>
            <a:off x="6679990" y="3750997"/>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46" name="TextBox 45"/>
          <p:cNvSpPr txBox="1"/>
          <p:nvPr/>
        </p:nvSpPr>
        <p:spPr>
          <a:xfrm>
            <a:off x="6698031" y="5096175"/>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47" name="TextBox 46"/>
          <p:cNvSpPr txBox="1"/>
          <p:nvPr/>
        </p:nvSpPr>
        <p:spPr>
          <a:xfrm>
            <a:off x="6661950" y="5641664"/>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cxnSp>
        <p:nvCxnSpPr>
          <p:cNvPr id="48" name="Straight Connector 47"/>
          <p:cNvCxnSpPr/>
          <p:nvPr/>
        </p:nvCxnSpPr>
        <p:spPr>
          <a:xfrm flipH="1">
            <a:off x="10105028" y="2929561"/>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576675497"/>
              </p:ext>
            </p:extLst>
          </p:nvPr>
        </p:nvGraphicFramePr>
        <p:xfrm>
          <a:off x="7409521" y="4216619"/>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chemeClr val="accent5">
                              <a:lumMod val="75000"/>
                            </a:schemeClr>
                          </a:solidFill>
                        </a:rPr>
                        <a:t>2</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50" name="TextBox 49"/>
          <p:cNvSpPr txBox="1"/>
          <p:nvPr/>
        </p:nvSpPr>
        <p:spPr>
          <a:xfrm>
            <a:off x="7427561" y="3730946"/>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51" name="TextBox 50"/>
          <p:cNvSpPr txBox="1"/>
          <p:nvPr/>
        </p:nvSpPr>
        <p:spPr>
          <a:xfrm>
            <a:off x="7445602" y="5076124"/>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52" name="TextBox 51"/>
          <p:cNvSpPr txBox="1"/>
          <p:nvPr/>
        </p:nvSpPr>
        <p:spPr>
          <a:xfrm>
            <a:off x="7409521" y="5621613"/>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cxnSp>
        <p:nvCxnSpPr>
          <p:cNvPr id="53" name="Straight Connector 52"/>
          <p:cNvCxnSpPr/>
          <p:nvPr/>
        </p:nvCxnSpPr>
        <p:spPr>
          <a:xfrm flipH="1">
            <a:off x="10463848" y="2915819"/>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1579075122"/>
              </p:ext>
            </p:extLst>
          </p:nvPr>
        </p:nvGraphicFramePr>
        <p:xfrm>
          <a:off x="8155914" y="4226231"/>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2</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56" name="TextBox 55"/>
          <p:cNvSpPr txBox="1"/>
          <p:nvPr/>
        </p:nvSpPr>
        <p:spPr>
          <a:xfrm>
            <a:off x="8173954" y="3740558"/>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57" name="TextBox 56"/>
          <p:cNvSpPr txBox="1"/>
          <p:nvPr/>
        </p:nvSpPr>
        <p:spPr>
          <a:xfrm>
            <a:off x="8191995" y="5085736"/>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58" name="TextBox 57"/>
          <p:cNvSpPr txBox="1"/>
          <p:nvPr/>
        </p:nvSpPr>
        <p:spPr>
          <a:xfrm>
            <a:off x="8155914" y="563122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59" name="Straight Connector 58"/>
          <p:cNvCxnSpPr/>
          <p:nvPr/>
        </p:nvCxnSpPr>
        <p:spPr>
          <a:xfrm flipH="1">
            <a:off x="10850131" y="2928402"/>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60" name="Table 59"/>
          <p:cNvGraphicFramePr>
            <a:graphicFrameLocks noGrp="1"/>
          </p:cNvGraphicFramePr>
          <p:nvPr>
            <p:extLst>
              <p:ext uri="{D42A27DB-BD31-4B8C-83A1-F6EECF244321}">
                <p14:modId xmlns:p14="http://schemas.microsoft.com/office/powerpoint/2010/main" val="48013658"/>
              </p:ext>
            </p:extLst>
          </p:nvPr>
        </p:nvGraphicFramePr>
        <p:xfrm>
          <a:off x="8918813" y="4209421"/>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61" name="TextBox 60"/>
          <p:cNvSpPr txBox="1"/>
          <p:nvPr/>
        </p:nvSpPr>
        <p:spPr>
          <a:xfrm>
            <a:off x="8936853" y="3723748"/>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62" name="TextBox 61"/>
          <p:cNvSpPr txBox="1"/>
          <p:nvPr/>
        </p:nvSpPr>
        <p:spPr>
          <a:xfrm>
            <a:off x="8954894" y="5068926"/>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63" name="TextBox 62"/>
          <p:cNvSpPr txBox="1"/>
          <p:nvPr/>
        </p:nvSpPr>
        <p:spPr>
          <a:xfrm>
            <a:off x="8918813" y="5614415"/>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cxnSp>
        <p:nvCxnSpPr>
          <p:cNvPr id="64" name="Straight Connector 63"/>
          <p:cNvCxnSpPr/>
          <p:nvPr/>
        </p:nvCxnSpPr>
        <p:spPr>
          <a:xfrm flipH="1">
            <a:off x="1163337" y="3318328"/>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1405028169"/>
              </p:ext>
            </p:extLst>
          </p:nvPr>
        </p:nvGraphicFramePr>
        <p:xfrm>
          <a:off x="9645392" y="4202223"/>
          <a:ext cx="658191" cy="13547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bl>
          </a:graphicData>
        </a:graphic>
      </p:graphicFrame>
      <p:sp>
        <p:nvSpPr>
          <p:cNvPr id="67" name="TextBox 66"/>
          <p:cNvSpPr txBox="1"/>
          <p:nvPr/>
        </p:nvSpPr>
        <p:spPr>
          <a:xfrm>
            <a:off x="9663432" y="3716550"/>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4</a:t>
            </a:r>
            <a:endParaRPr lang="en-US" sz="2400" b="1" dirty="0">
              <a:solidFill>
                <a:schemeClr val="accent5">
                  <a:lumMod val="75000"/>
                </a:schemeClr>
              </a:solidFill>
            </a:endParaRPr>
          </a:p>
        </p:txBody>
      </p:sp>
      <p:sp>
        <p:nvSpPr>
          <p:cNvPr id="68" name="TextBox 67"/>
          <p:cNvSpPr txBox="1"/>
          <p:nvPr/>
        </p:nvSpPr>
        <p:spPr>
          <a:xfrm>
            <a:off x="9681473" y="5061728"/>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4</a:t>
            </a:r>
            <a:endParaRPr lang="en-US" sz="2400" b="1" dirty="0">
              <a:solidFill>
                <a:schemeClr val="accent5">
                  <a:lumMod val="75000"/>
                </a:schemeClr>
              </a:solidFill>
            </a:endParaRPr>
          </a:p>
        </p:txBody>
      </p:sp>
      <p:sp>
        <p:nvSpPr>
          <p:cNvPr id="69" name="TextBox 68"/>
          <p:cNvSpPr txBox="1"/>
          <p:nvPr/>
        </p:nvSpPr>
        <p:spPr>
          <a:xfrm>
            <a:off x="9645392" y="5607217"/>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cxnSp>
        <p:nvCxnSpPr>
          <p:cNvPr id="70" name="Straight Connector 69"/>
          <p:cNvCxnSpPr/>
          <p:nvPr/>
        </p:nvCxnSpPr>
        <p:spPr>
          <a:xfrm flipH="1">
            <a:off x="1477043" y="3325211"/>
            <a:ext cx="218363" cy="40542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76" name="Title 1"/>
          <p:cNvSpPr txBox="1">
            <a:spLocks/>
          </p:cNvSpPr>
          <p:nvPr/>
        </p:nvSpPr>
        <p:spPr>
          <a:xfrm>
            <a:off x="3009111" y="6073926"/>
            <a:ext cx="5927742" cy="778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9</a:t>
            </a:r>
            <a:endParaRPr lang="en-US" sz="3600" dirty="0"/>
          </a:p>
        </p:txBody>
      </p:sp>
    </p:spTree>
    <p:extLst>
      <p:ext uri="{BB962C8B-B14F-4D97-AF65-F5344CB8AC3E}">
        <p14:creationId xmlns:p14="http://schemas.microsoft.com/office/powerpoint/2010/main" val="25570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ppt_x"/>
                                          </p:val>
                                        </p:tav>
                                        <p:tav tm="100000">
                                          <p:val>
                                            <p:strVal val="#ppt_x"/>
                                          </p:val>
                                        </p:tav>
                                      </p:tavLst>
                                    </p:anim>
                                    <p:anim calcmode="lin" valueType="num">
                                      <p:cBhvr additive="base">
                                        <p:cTn id="9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additive="base">
                                        <p:cTn id="117" dur="500" fill="hold"/>
                                        <p:tgtEl>
                                          <p:spTgt spid="32"/>
                                        </p:tgtEl>
                                        <p:attrNameLst>
                                          <p:attrName>ppt_x</p:attrName>
                                        </p:attrNameLst>
                                      </p:cBhvr>
                                      <p:tavLst>
                                        <p:tav tm="0">
                                          <p:val>
                                            <p:strVal val="#ppt_x"/>
                                          </p:val>
                                        </p:tav>
                                        <p:tav tm="100000">
                                          <p:val>
                                            <p:strVal val="#ppt_x"/>
                                          </p:val>
                                        </p:tav>
                                      </p:tavLst>
                                    </p:anim>
                                    <p:anim calcmode="lin" valueType="num">
                                      <p:cBhvr additive="base">
                                        <p:cTn id="11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additive="base">
                                        <p:cTn id="123" dur="500" fill="hold"/>
                                        <p:tgtEl>
                                          <p:spTgt spid="34"/>
                                        </p:tgtEl>
                                        <p:attrNameLst>
                                          <p:attrName>ppt_x</p:attrName>
                                        </p:attrNameLst>
                                      </p:cBhvr>
                                      <p:tavLst>
                                        <p:tav tm="0">
                                          <p:val>
                                            <p:strVal val="#ppt_x"/>
                                          </p:val>
                                        </p:tav>
                                        <p:tav tm="100000">
                                          <p:val>
                                            <p:strVal val="#ppt_x"/>
                                          </p:val>
                                        </p:tav>
                                      </p:tavLst>
                                    </p:anim>
                                    <p:anim calcmode="lin" valueType="num">
                                      <p:cBhvr additive="base">
                                        <p:cTn id="124" dur="500" fill="hold"/>
                                        <p:tgtEl>
                                          <p:spTgt spid="3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500" fill="hold"/>
                                        <p:tgtEl>
                                          <p:spTgt spid="35"/>
                                        </p:tgtEl>
                                        <p:attrNameLst>
                                          <p:attrName>ppt_x</p:attrName>
                                        </p:attrNameLst>
                                      </p:cBhvr>
                                      <p:tavLst>
                                        <p:tav tm="0">
                                          <p:val>
                                            <p:strVal val="#ppt_x"/>
                                          </p:val>
                                        </p:tav>
                                        <p:tav tm="100000">
                                          <p:val>
                                            <p:strVal val="#ppt_x"/>
                                          </p:val>
                                        </p:tav>
                                      </p:tavLst>
                                    </p:anim>
                                    <p:anim calcmode="lin" valueType="num">
                                      <p:cBhvr additive="base">
                                        <p:cTn id="128" dur="500" fill="hold"/>
                                        <p:tgtEl>
                                          <p:spTgt spid="3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additive="base">
                                        <p:cTn id="131" dur="500" fill="hold"/>
                                        <p:tgtEl>
                                          <p:spTgt spid="36"/>
                                        </p:tgtEl>
                                        <p:attrNameLst>
                                          <p:attrName>ppt_x</p:attrName>
                                        </p:attrNameLst>
                                      </p:cBhvr>
                                      <p:tavLst>
                                        <p:tav tm="0">
                                          <p:val>
                                            <p:strVal val="#ppt_x"/>
                                          </p:val>
                                        </p:tav>
                                        <p:tav tm="100000">
                                          <p:val>
                                            <p:strVal val="#ppt_x"/>
                                          </p:val>
                                        </p:tav>
                                      </p:tavLst>
                                    </p:anim>
                                    <p:anim calcmode="lin" valueType="num">
                                      <p:cBhvr additive="base">
                                        <p:cTn id="132" dur="500" fill="hold"/>
                                        <p:tgtEl>
                                          <p:spTgt spid="3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 calcmode="lin" valueType="num">
                                      <p:cBhvr additive="base">
                                        <p:cTn id="135" dur="500" fill="hold"/>
                                        <p:tgtEl>
                                          <p:spTgt spid="37"/>
                                        </p:tgtEl>
                                        <p:attrNameLst>
                                          <p:attrName>ppt_x</p:attrName>
                                        </p:attrNameLst>
                                      </p:cBhvr>
                                      <p:tavLst>
                                        <p:tav tm="0">
                                          <p:val>
                                            <p:strVal val="#ppt_x"/>
                                          </p:val>
                                        </p:tav>
                                        <p:tav tm="100000">
                                          <p:val>
                                            <p:strVal val="#ppt_x"/>
                                          </p:val>
                                        </p:tav>
                                      </p:tavLst>
                                    </p:anim>
                                    <p:anim calcmode="lin" valueType="num">
                                      <p:cBhvr additive="base">
                                        <p:cTn id="13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additive="base">
                                        <p:cTn id="141" dur="500" fill="hold"/>
                                        <p:tgtEl>
                                          <p:spTgt spid="38"/>
                                        </p:tgtEl>
                                        <p:attrNameLst>
                                          <p:attrName>ppt_x</p:attrName>
                                        </p:attrNameLst>
                                      </p:cBhvr>
                                      <p:tavLst>
                                        <p:tav tm="0">
                                          <p:val>
                                            <p:strVal val="#ppt_x"/>
                                          </p:val>
                                        </p:tav>
                                        <p:tav tm="100000">
                                          <p:val>
                                            <p:strVal val="#ppt_x"/>
                                          </p:val>
                                        </p:tav>
                                      </p:tavLst>
                                    </p:anim>
                                    <p:anim calcmode="lin" valueType="num">
                                      <p:cBhvr additive="base">
                                        <p:cTn id="14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39"/>
                                        </p:tgtEl>
                                        <p:attrNameLst>
                                          <p:attrName>style.visibility</p:attrName>
                                        </p:attrNameLst>
                                      </p:cBhvr>
                                      <p:to>
                                        <p:strVal val="visible"/>
                                      </p:to>
                                    </p:set>
                                    <p:anim calcmode="lin" valueType="num">
                                      <p:cBhvr additive="base">
                                        <p:cTn id="147" dur="500" fill="hold"/>
                                        <p:tgtEl>
                                          <p:spTgt spid="39"/>
                                        </p:tgtEl>
                                        <p:attrNameLst>
                                          <p:attrName>ppt_x</p:attrName>
                                        </p:attrNameLst>
                                      </p:cBhvr>
                                      <p:tavLst>
                                        <p:tav tm="0">
                                          <p:val>
                                            <p:strVal val="#ppt_x"/>
                                          </p:val>
                                        </p:tav>
                                        <p:tav tm="100000">
                                          <p:val>
                                            <p:strVal val="#ppt_x"/>
                                          </p:val>
                                        </p:tav>
                                      </p:tavLst>
                                    </p:anim>
                                    <p:anim calcmode="lin" valueType="num">
                                      <p:cBhvr additive="base">
                                        <p:cTn id="148" dur="500" fill="hold"/>
                                        <p:tgtEl>
                                          <p:spTgt spid="3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additive="base">
                                        <p:cTn id="151" dur="500" fill="hold"/>
                                        <p:tgtEl>
                                          <p:spTgt spid="40"/>
                                        </p:tgtEl>
                                        <p:attrNameLst>
                                          <p:attrName>ppt_x</p:attrName>
                                        </p:attrNameLst>
                                      </p:cBhvr>
                                      <p:tavLst>
                                        <p:tav tm="0">
                                          <p:val>
                                            <p:strVal val="#ppt_x"/>
                                          </p:val>
                                        </p:tav>
                                        <p:tav tm="100000">
                                          <p:val>
                                            <p:strVal val="#ppt_x"/>
                                          </p:val>
                                        </p:tav>
                                      </p:tavLst>
                                    </p:anim>
                                    <p:anim calcmode="lin" valueType="num">
                                      <p:cBhvr additive="base">
                                        <p:cTn id="152" dur="500" fill="hold"/>
                                        <p:tgtEl>
                                          <p:spTgt spid="4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anim calcmode="lin" valueType="num">
                                      <p:cBhvr additive="base">
                                        <p:cTn id="159" dur="500" fill="hold"/>
                                        <p:tgtEl>
                                          <p:spTgt spid="42"/>
                                        </p:tgtEl>
                                        <p:attrNameLst>
                                          <p:attrName>ppt_x</p:attrName>
                                        </p:attrNameLst>
                                      </p:cBhvr>
                                      <p:tavLst>
                                        <p:tav tm="0">
                                          <p:val>
                                            <p:strVal val="#ppt_x"/>
                                          </p:val>
                                        </p:tav>
                                        <p:tav tm="100000">
                                          <p:val>
                                            <p:strVal val="#ppt_x"/>
                                          </p:val>
                                        </p:tav>
                                      </p:tavLst>
                                    </p:anim>
                                    <p:anim calcmode="lin" valueType="num">
                                      <p:cBhvr additive="base">
                                        <p:cTn id="16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43"/>
                                        </p:tgtEl>
                                        <p:attrNameLst>
                                          <p:attrName>style.visibility</p:attrName>
                                        </p:attrNameLst>
                                      </p:cBhvr>
                                      <p:to>
                                        <p:strVal val="visible"/>
                                      </p:to>
                                    </p:set>
                                    <p:anim calcmode="lin" valueType="num">
                                      <p:cBhvr additive="base">
                                        <p:cTn id="165" dur="500" fill="hold"/>
                                        <p:tgtEl>
                                          <p:spTgt spid="43"/>
                                        </p:tgtEl>
                                        <p:attrNameLst>
                                          <p:attrName>ppt_x</p:attrName>
                                        </p:attrNameLst>
                                      </p:cBhvr>
                                      <p:tavLst>
                                        <p:tav tm="0">
                                          <p:val>
                                            <p:strVal val="#ppt_x"/>
                                          </p:val>
                                        </p:tav>
                                        <p:tav tm="100000">
                                          <p:val>
                                            <p:strVal val="#ppt_x"/>
                                          </p:val>
                                        </p:tav>
                                      </p:tavLst>
                                    </p:anim>
                                    <p:anim calcmode="lin" valueType="num">
                                      <p:cBhvr additive="base">
                                        <p:cTn id="16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4"/>
                                        </p:tgtEl>
                                        <p:attrNameLst>
                                          <p:attrName>style.visibility</p:attrName>
                                        </p:attrNameLst>
                                      </p:cBhvr>
                                      <p:to>
                                        <p:strVal val="visible"/>
                                      </p:to>
                                    </p:set>
                                    <p:anim calcmode="lin" valueType="num">
                                      <p:cBhvr additive="base">
                                        <p:cTn id="171" dur="500" fill="hold"/>
                                        <p:tgtEl>
                                          <p:spTgt spid="44"/>
                                        </p:tgtEl>
                                        <p:attrNameLst>
                                          <p:attrName>ppt_x</p:attrName>
                                        </p:attrNameLst>
                                      </p:cBhvr>
                                      <p:tavLst>
                                        <p:tav tm="0">
                                          <p:val>
                                            <p:strVal val="#ppt_x"/>
                                          </p:val>
                                        </p:tav>
                                        <p:tav tm="100000">
                                          <p:val>
                                            <p:strVal val="#ppt_x"/>
                                          </p:val>
                                        </p:tav>
                                      </p:tavLst>
                                    </p:anim>
                                    <p:anim calcmode="lin" valueType="num">
                                      <p:cBhvr additive="base">
                                        <p:cTn id="172" dur="500" fill="hold"/>
                                        <p:tgtEl>
                                          <p:spTgt spid="4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5"/>
                                        </p:tgtEl>
                                        <p:attrNameLst>
                                          <p:attrName>style.visibility</p:attrName>
                                        </p:attrNameLst>
                                      </p:cBhvr>
                                      <p:to>
                                        <p:strVal val="visible"/>
                                      </p:to>
                                    </p:set>
                                    <p:anim calcmode="lin" valueType="num">
                                      <p:cBhvr additive="base">
                                        <p:cTn id="175" dur="500" fill="hold"/>
                                        <p:tgtEl>
                                          <p:spTgt spid="45"/>
                                        </p:tgtEl>
                                        <p:attrNameLst>
                                          <p:attrName>ppt_x</p:attrName>
                                        </p:attrNameLst>
                                      </p:cBhvr>
                                      <p:tavLst>
                                        <p:tav tm="0">
                                          <p:val>
                                            <p:strVal val="#ppt_x"/>
                                          </p:val>
                                        </p:tav>
                                        <p:tav tm="100000">
                                          <p:val>
                                            <p:strVal val="#ppt_x"/>
                                          </p:val>
                                        </p:tav>
                                      </p:tavLst>
                                    </p:anim>
                                    <p:anim calcmode="lin" valueType="num">
                                      <p:cBhvr additive="base">
                                        <p:cTn id="176" dur="500" fill="hold"/>
                                        <p:tgtEl>
                                          <p:spTgt spid="4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6"/>
                                        </p:tgtEl>
                                        <p:attrNameLst>
                                          <p:attrName>style.visibility</p:attrName>
                                        </p:attrNameLst>
                                      </p:cBhvr>
                                      <p:to>
                                        <p:strVal val="visible"/>
                                      </p:to>
                                    </p:set>
                                    <p:anim calcmode="lin" valueType="num">
                                      <p:cBhvr additive="base">
                                        <p:cTn id="179" dur="500" fill="hold"/>
                                        <p:tgtEl>
                                          <p:spTgt spid="46"/>
                                        </p:tgtEl>
                                        <p:attrNameLst>
                                          <p:attrName>ppt_x</p:attrName>
                                        </p:attrNameLst>
                                      </p:cBhvr>
                                      <p:tavLst>
                                        <p:tav tm="0">
                                          <p:val>
                                            <p:strVal val="#ppt_x"/>
                                          </p:val>
                                        </p:tav>
                                        <p:tav tm="100000">
                                          <p:val>
                                            <p:strVal val="#ppt_x"/>
                                          </p:val>
                                        </p:tav>
                                      </p:tavLst>
                                    </p:anim>
                                    <p:anim calcmode="lin" valueType="num">
                                      <p:cBhvr additive="base">
                                        <p:cTn id="180" dur="500" fill="hold"/>
                                        <p:tgtEl>
                                          <p:spTgt spid="4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7"/>
                                        </p:tgtEl>
                                        <p:attrNameLst>
                                          <p:attrName>style.visibility</p:attrName>
                                        </p:attrNameLst>
                                      </p:cBhvr>
                                      <p:to>
                                        <p:strVal val="visible"/>
                                      </p:to>
                                    </p:set>
                                    <p:anim calcmode="lin" valueType="num">
                                      <p:cBhvr additive="base">
                                        <p:cTn id="183" dur="500" fill="hold"/>
                                        <p:tgtEl>
                                          <p:spTgt spid="47"/>
                                        </p:tgtEl>
                                        <p:attrNameLst>
                                          <p:attrName>ppt_x</p:attrName>
                                        </p:attrNameLst>
                                      </p:cBhvr>
                                      <p:tavLst>
                                        <p:tav tm="0">
                                          <p:val>
                                            <p:strVal val="#ppt_x"/>
                                          </p:val>
                                        </p:tav>
                                        <p:tav tm="100000">
                                          <p:val>
                                            <p:strVal val="#ppt_x"/>
                                          </p:val>
                                        </p:tav>
                                      </p:tavLst>
                                    </p:anim>
                                    <p:anim calcmode="lin" valueType="num">
                                      <p:cBhvr additive="base">
                                        <p:cTn id="18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nodeType="clickEffect">
                                  <p:stCondLst>
                                    <p:cond delay="0"/>
                                  </p:stCondLst>
                                  <p:childTnLst>
                                    <p:set>
                                      <p:cBhvr>
                                        <p:cTn id="188" dur="1" fill="hold">
                                          <p:stCondLst>
                                            <p:cond delay="0"/>
                                          </p:stCondLst>
                                        </p:cTn>
                                        <p:tgtEl>
                                          <p:spTgt spid="48"/>
                                        </p:tgtEl>
                                        <p:attrNameLst>
                                          <p:attrName>style.visibility</p:attrName>
                                        </p:attrNameLst>
                                      </p:cBhvr>
                                      <p:to>
                                        <p:strVal val="visible"/>
                                      </p:to>
                                    </p:set>
                                    <p:anim calcmode="lin" valueType="num">
                                      <p:cBhvr additive="base">
                                        <p:cTn id="189" dur="500" fill="hold"/>
                                        <p:tgtEl>
                                          <p:spTgt spid="48"/>
                                        </p:tgtEl>
                                        <p:attrNameLst>
                                          <p:attrName>ppt_x</p:attrName>
                                        </p:attrNameLst>
                                      </p:cBhvr>
                                      <p:tavLst>
                                        <p:tav tm="0">
                                          <p:val>
                                            <p:strVal val="#ppt_x"/>
                                          </p:val>
                                        </p:tav>
                                        <p:tav tm="100000">
                                          <p:val>
                                            <p:strVal val="#ppt_x"/>
                                          </p:val>
                                        </p:tav>
                                      </p:tavLst>
                                    </p:anim>
                                    <p:anim calcmode="lin" valueType="num">
                                      <p:cBhvr additive="base">
                                        <p:cTn id="19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49"/>
                                        </p:tgtEl>
                                        <p:attrNameLst>
                                          <p:attrName>style.visibility</p:attrName>
                                        </p:attrNameLst>
                                      </p:cBhvr>
                                      <p:to>
                                        <p:strVal val="visible"/>
                                      </p:to>
                                    </p:set>
                                    <p:anim calcmode="lin" valueType="num">
                                      <p:cBhvr additive="base">
                                        <p:cTn id="195" dur="500" fill="hold"/>
                                        <p:tgtEl>
                                          <p:spTgt spid="49"/>
                                        </p:tgtEl>
                                        <p:attrNameLst>
                                          <p:attrName>ppt_x</p:attrName>
                                        </p:attrNameLst>
                                      </p:cBhvr>
                                      <p:tavLst>
                                        <p:tav tm="0">
                                          <p:val>
                                            <p:strVal val="#ppt_x"/>
                                          </p:val>
                                        </p:tav>
                                        <p:tav tm="100000">
                                          <p:val>
                                            <p:strVal val="#ppt_x"/>
                                          </p:val>
                                        </p:tav>
                                      </p:tavLst>
                                    </p:anim>
                                    <p:anim calcmode="lin" valueType="num">
                                      <p:cBhvr additive="base">
                                        <p:cTn id="196" dur="500" fill="hold"/>
                                        <p:tgtEl>
                                          <p:spTgt spid="4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50"/>
                                        </p:tgtEl>
                                        <p:attrNameLst>
                                          <p:attrName>style.visibility</p:attrName>
                                        </p:attrNameLst>
                                      </p:cBhvr>
                                      <p:to>
                                        <p:strVal val="visible"/>
                                      </p:to>
                                    </p:set>
                                    <p:anim calcmode="lin" valueType="num">
                                      <p:cBhvr additive="base">
                                        <p:cTn id="199" dur="500" fill="hold"/>
                                        <p:tgtEl>
                                          <p:spTgt spid="50"/>
                                        </p:tgtEl>
                                        <p:attrNameLst>
                                          <p:attrName>ppt_x</p:attrName>
                                        </p:attrNameLst>
                                      </p:cBhvr>
                                      <p:tavLst>
                                        <p:tav tm="0">
                                          <p:val>
                                            <p:strVal val="#ppt_x"/>
                                          </p:val>
                                        </p:tav>
                                        <p:tav tm="100000">
                                          <p:val>
                                            <p:strVal val="#ppt_x"/>
                                          </p:val>
                                        </p:tav>
                                      </p:tavLst>
                                    </p:anim>
                                    <p:anim calcmode="lin" valueType="num">
                                      <p:cBhvr additive="base">
                                        <p:cTn id="200" dur="500" fill="hold"/>
                                        <p:tgtEl>
                                          <p:spTgt spid="5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1"/>
                                        </p:tgtEl>
                                        <p:attrNameLst>
                                          <p:attrName>style.visibility</p:attrName>
                                        </p:attrNameLst>
                                      </p:cBhvr>
                                      <p:to>
                                        <p:strVal val="visible"/>
                                      </p:to>
                                    </p:set>
                                    <p:anim calcmode="lin" valueType="num">
                                      <p:cBhvr additive="base">
                                        <p:cTn id="203" dur="500" fill="hold"/>
                                        <p:tgtEl>
                                          <p:spTgt spid="51"/>
                                        </p:tgtEl>
                                        <p:attrNameLst>
                                          <p:attrName>ppt_x</p:attrName>
                                        </p:attrNameLst>
                                      </p:cBhvr>
                                      <p:tavLst>
                                        <p:tav tm="0">
                                          <p:val>
                                            <p:strVal val="#ppt_x"/>
                                          </p:val>
                                        </p:tav>
                                        <p:tav tm="100000">
                                          <p:val>
                                            <p:strVal val="#ppt_x"/>
                                          </p:val>
                                        </p:tav>
                                      </p:tavLst>
                                    </p:anim>
                                    <p:anim calcmode="lin" valueType="num">
                                      <p:cBhvr additive="base">
                                        <p:cTn id="204" dur="500" fill="hold"/>
                                        <p:tgtEl>
                                          <p:spTgt spid="5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52"/>
                                        </p:tgtEl>
                                        <p:attrNameLst>
                                          <p:attrName>style.visibility</p:attrName>
                                        </p:attrNameLst>
                                      </p:cBhvr>
                                      <p:to>
                                        <p:strVal val="visible"/>
                                      </p:to>
                                    </p:set>
                                    <p:anim calcmode="lin" valueType="num">
                                      <p:cBhvr additive="base">
                                        <p:cTn id="207" dur="500" fill="hold"/>
                                        <p:tgtEl>
                                          <p:spTgt spid="52"/>
                                        </p:tgtEl>
                                        <p:attrNameLst>
                                          <p:attrName>ppt_x</p:attrName>
                                        </p:attrNameLst>
                                      </p:cBhvr>
                                      <p:tavLst>
                                        <p:tav tm="0">
                                          <p:val>
                                            <p:strVal val="#ppt_x"/>
                                          </p:val>
                                        </p:tav>
                                        <p:tav tm="100000">
                                          <p:val>
                                            <p:strVal val="#ppt_x"/>
                                          </p:val>
                                        </p:tav>
                                      </p:tavLst>
                                    </p:anim>
                                    <p:anim calcmode="lin" valueType="num">
                                      <p:cBhvr additive="base">
                                        <p:cTn id="20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nodeType="clickEffect">
                                  <p:stCondLst>
                                    <p:cond delay="0"/>
                                  </p:stCondLst>
                                  <p:childTnLst>
                                    <p:set>
                                      <p:cBhvr>
                                        <p:cTn id="212" dur="1" fill="hold">
                                          <p:stCondLst>
                                            <p:cond delay="0"/>
                                          </p:stCondLst>
                                        </p:cTn>
                                        <p:tgtEl>
                                          <p:spTgt spid="53"/>
                                        </p:tgtEl>
                                        <p:attrNameLst>
                                          <p:attrName>style.visibility</p:attrName>
                                        </p:attrNameLst>
                                      </p:cBhvr>
                                      <p:to>
                                        <p:strVal val="visible"/>
                                      </p:to>
                                    </p:set>
                                    <p:anim calcmode="lin" valueType="num">
                                      <p:cBhvr additive="base">
                                        <p:cTn id="213" dur="500" fill="hold"/>
                                        <p:tgtEl>
                                          <p:spTgt spid="53"/>
                                        </p:tgtEl>
                                        <p:attrNameLst>
                                          <p:attrName>ppt_x</p:attrName>
                                        </p:attrNameLst>
                                      </p:cBhvr>
                                      <p:tavLst>
                                        <p:tav tm="0">
                                          <p:val>
                                            <p:strVal val="#ppt_x"/>
                                          </p:val>
                                        </p:tav>
                                        <p:tav tm="100000">
                                          <p:val>
                                            <p:strVal val="#ppt_x"/>
                                          </p:val>
                                        </p:tav>
                                      </p:tavLst>
                                    </p:anim>
                                    <p:anim calcmode="lin" valueType="num">
                                      <p:cBhvr additive="base">
                                        <p:cTn id="2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nodeType="clickEffect">
                                  <p:stCondLst>
                                    <p:cond delay="0"/>
                                  </p:stCondLst>
                                  <p:childTnLst>
                                    <p:set>
                                      <p:cBhvr>
                                        <p:cTn id="218" dur="1" fill="hold">
                                          <p:stCondLst>
                                            <p:cond delay="0"/>
                                          </p:stCondLst>
                                        </p:cTn>
                                        <p:tgtEl>
                                          <p:spTgt spid="55"/>
                                        </p:tgtEl>
                                        <p:attrNameLst>
                                          <p:attrName>style.visibility</p:attrName>
                                        </p:attrNameLst>
                                      </p:cBhvr>
                                      <p:to>
                                        <p:strVal val="visible"/>
                                      </p:to>
                                    </p:set>
                                    <p:anim calcmode="lin" valueType="num">
                                      <p:cBhvr additive="base">
                                        <p:cTn id="219" dur="500" fill="hold"/>
                                        <p:tgtEl>
                                          <p:spTgt spid="55"/>
                                        </p:tgtEl>
                                        <p:attrNameLst>
                                          <p:attrName>ppt_x</p:attrName>
                                        </p:attrNameLst>
                                      </p:cBhvr>
                                      <p:tavLst>
                                        <p:tav tm="0">
                                          <p:val>
                                            <p:strVal val="#ppt_x"/>
                                          </p:val>
                                        </p:tav>
                                        <p:tav tm="100000">
                                          <p:val>
                                            <p:strVal val="#ppt_x"/>
                                          </p:val>
                                        </p:tav>
                                      </p:tavLst>
                                    </p:anim>
                                    <p:anim calcmode="lin" valueType="num">
                                      <p:cBhvr additive="base">
                                        <p:cTn id="220" dur="500" fill="hold"/>
                                        <p:tgtEl>
                                          <p:spTgt spid="5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56"/>
                                        </p:tgtEl>
                                        <p:attrNameLst>
                                          <p:attrName>style.visibility</p:attrName>
                                        </p:attrNameLst>
                                      </p:cBhvr>
                                      <p:to>
                                        <p:strVal val="visible"/>
                                      </p:to>
                                    </p:set>
                                    <p:anim calcmode="lin" valueType="num">
                                      <p:cBhvr additive="base">
                                        <p:cTn id="223" dur="500" fill="hold"/>
                                        <p:tgtEl>
                                          <p:spTgt spid="56"/>
                                        </p:tgtEl>
                                        <p:attrNameLst>
                                          <p:attrName>ppt_x</p:attrName>
                                        </p:attrNameLst>
                                      </p:cBhvr>
                                      <p:tavLst>
                                        <p:tav tm="0">
                                          <p:val>
                                            <p:strVal val="#ppt_x"/>
                                          </p:val>
                                        </p:tav>
                                        <p:tav tm="100000">
                                          <p:val>
                                            <p:strVal val="#ppt_x"/>
                                          </p:val>
                                        </p:tav>
                                      </p:tavLst>
                                    </p:anim>
                                    <p:anim calcmode="lin" valueType="num">
                                      <p:cBhvr additive="base">
                                        <p:cTn id="224" dur="500" fill="hold"/>
                                        <p:tgtEl>
                                          <p:spTgt spid="5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57"/>
                                        </p:tgtEl>
                                        <p:attrNameLst>
                                          <p:attrName>style.visibility</p:attrName>
                                        </p:attrNameLst>
                                      </p:cBhvr>
                                      <p:to>
                                        <p:strVal val="visible"/>
                                      </p:to>
                                    </p:set>
                                    <p:anim calcmode="lin" valueType="num">
                                      <p:cBhvr additive="base">
                                        <p:cTn id="227" dur="500" fill="hold"/>
                                        <p:tgtEl>
                                          <p:spTgt spid="57"/>
                                        </p:tgtEl>
                                        <p:attrNameLst>
                                          <p:attrName>ppt_x</p:attrName>
                                        </p:attrNameLst>
                                      </p:cBhvr>
                                      <p:tavLst>
                                        <p:tav tm="0">
                                          <p:val>
                                            <p:strVal val="#ppt_x"/>
                                          </p:val>
                                        </p:tav>
                                        <p:tav tm="100000">
                                          <p:val>
                                            <p:strVal val="#ppt_x"/>
                                          </p:val>
                                        </p:tav>
                                      </p:tavLst>
                                    </p:anim>
                                    <p:anim calcmode="lin" valueType="num">
                                      <p:cBhvr additive="base">
                                        <p:cTn id="228" dur="500" fill="hold"/>
                                        <p:tgtEl>
                                          <p:spTgt spid="5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58"/>
                                        </p:tgtEl>
                                        <p:attrNameLst>
                                          <p:attrName>style.visibility</p:attrName>
                                        </p:attrNameLst>
                                      </p:cBhvr>
                                      <p:to>
                                        <p:strVal val="visible"/>
                                      </p:to>
                                    </p:set>
                                    <p:anim calcmode="lin" valueType="num">
                                      <p:cBhvr additive="base">
                                        <p:cTn id="231" dur="500" fill="hold"/>
                                        <p:tgtEl>
                                          <p:spTgt spid="58"/>
                                        </p:tgtEl>
                                        <p:attrNameLst>
                                          <p:attrName>ppt_x</p:attrName>
                                        </p:attrNameLst>
                                      </p:cBhvr>
                                      <p:tavLst>
                                        <p:tav tm="0">
                                          <p:val>
                                            <p:strVal val="#ppt_x"/>
                                          </p:val>
                                        </p:tav>
                                        <p:tav tm="100000">
                                          <p:val>
                                            <p:strVal val="#ppt_x"/>
                                          </p:val>
                                        </p:tav>
                                      </p:tavLst>
                                    </p:anim>
                                    <p:anim calcmode="lin" valueType="num">
                                      <p:cBhvr additive="base">
                                        <p:cTn id="2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nodeType="clickEffect">
                                  <p:stCondLst>
                                    <p:cond delay="0"/>
                                  </p:stCondLst>
                                  <p:childTnLst>
                                    <p:set>
                                      <p:cBhvr>
                                        <p:cTn id="236" dur="1" fill="hold">
                                          <p:stCondLst>
                                            <p:cond delay="0"/>
                                          </p:stCondLst>
                                        </p:cTn>
                                        <p:tgtEl>
                                          <p:spTgt spid="59"/>
                                        </p:tgtEl>
                                        <p:attrNameLst>
                                          <p:attrName>style.visibility</p:attrName>
                                        </p:attrNameLst>
                                      </p:cBhvr>
                                      <p:to>
                                        <p:strVal val="visible"/>
                                      </p:to>
                                    </p:set>
                                    <p:anim calcmode="lin" valueType="num">
                                      <p:cBhvr additive="base">
                                        <p:cTn id="237" dur="500" fill="hold"/>
                                        <p:tgtEl>
                                          <p:spTgt spid="59"/>
                                        </p:tgtEl>
                                        <p:attrNameLst>
                                          <p:attrName>ppt_x</p:attrName>
                                        </p:attrNameLst>
                                      </p:cBhvr>
                                      <p:tavLst>
                                        <p:tav tm="0">
                                          <p:val>
                                            <p:strVal val="#ppt_x"/>
                                          </p:val>
                                        </p:tav>
                                        <p:tav tm="100000">
                                          <p:val>
                                            <p:strVal val="#ppt_x"/>
                                          </p:val>
                                        </p:tav>
                                      </p:tavLst>
                                    </p:anim>
                                    <p:anim calcmode="lin" valueType="num">
                                      <p:cBhvr additive="base">
                                        <p:cTn id="23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nodeType="clickEffect">
                                  <p:stCondLst>
                                    <p:cond delay="0"/>
                                  </p:stCondLst>
                                  <p:childTnLst>
                                    <p:set>
                                      <p:cBhvr>
                                        <p:cTn id="242" dur="1" fill="hold">
                                          <p:stCondLst>
                                            <p:cond delay="0"/>
                                          </p:stCondLst>
                                        </p:cTn>
                                        <p:tgtEl>
                                          <p:spTgt spid="60"/>
                                        </p:tgtEl>
                                        <p:attrNameLst>
                                          <p:attrName>style.visibility</p:attrName>
                                        </p:attrNameLst>
                                      </p:cBhvr>
                                      <p:to>
                                        <p:strVal val="visible"/>
                                      </p:to>
                                    </p:set>
                                    <p:anim calcmode="lin" valueType="num">
                                      <p:cBhvr additive="base">
                                        <p:cTn id="243" dur="500" fill="hold"/>
                                        <p:tgtEl>
                                          <p:spTgt spid="60"/>
                                        </p:tgtEl>
                                        <p:attrNameLst>
                                          <p:attrName>ppt_x</p:attrName>
                                        </p:attrNameLst>
                                      </p:cBhvr>
                                      <p:tavLst>
                                        <p:tav tm="0">
                                          <p:val>
                                            <p:strVal val="#ppt_x"/>
                                          </p:val>
                                        </p:tav>
                                        <p:tav tm="100000">
                                          <p:val>
                                            <p:strVal val="#ppt_x"/>
                                          </p:val>
                                        </p:tav>
                                      </p:tavLst>
                                    </p:anim>
                                    <p:anim calcmode="lin" valueType="num">
                                      <p:cBhvr additive="base">
                                        <p:cTn id="244" dur="500" fill="hold"/>
                                        <p:tgtEl>
                                          <p:spTgt spid="60"/>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61"/>
                                        </p:tgtEl>
                                        <p:attrNameLst>
                                          <p:attrName>style.visibility</p:attrName>
                                        </p:attrNameLst>
                                      </p:cBhvr>
                                      <p:to>
                                        <p:strVal val="visible"/>
                                      </p:to>
                                    </p:set>
                                    <p:anim calcmode="lin" valueType="num">
                                      <p:cBhvr additive="base">
                                        <p:cTn id="247" dur="500" fill="hold"/>
                                        <p:tgtEl>
                                          <p:spTgt spid="61"/>
                                        </p:tgtEl>
                                        <p:attrNameLst>
                                          <p:attrName>ppt_x</p:attrName>
                                        </p:attrNameLst>
                                      </p:cBhvr>
                                      <p:tavLst>
                                        <p:tav tm="0">
                                          <p:val>
                                            <p:strVal val="#ppt_x"/>
                                          </p:val>
                                        </p:tav>
                                        <p:tav tm="100000">
                                          <p:val>
                                            <p:strVal val="#ppt_x"/>
                                          </p:val>
                                        </p:tav>
                                      </p:tavLst>
                                    </p:anim>
                                    <p:anim calcmode="lin" valueType="num">
                                      <p:cBhvr additive="base">
                                        <p:cTn id="248" dur="500" fill="hold"/>
                                        <p:tgtEl>
                                          <p:spTgt spid="61"/>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2"/>
                                        </p:tgtEl>
                                        <p:attrNameLst>
                                          <p:attrName>style.visibility</p:attrName>
                                        </p:attrNameLst>
                                      </p:cBhvr>
                                      <p:to>
                                        <p:strVal val="visible"/>
                                      </p:to>
                                    </p:set>
                                    <p:anim calcmode="lin" valueType="num">
                                      <p:cBhvr additive="base">
                                        <p:cTn id="251" dur="500" fill="hold"/>
                                        <p:tgtEl>
                                          <p:spTgt spid="62"/>
                                        </p:tgtEl>
                                        <p:attrNameLst>
                                          <p:attrName>ppt_x</p:attrName>
                                        </p:attrNameLst>
                                      </p:cBhvr>
                                      <p:tavLst>
                                        <p:tav tm="0">
                                          <p:val>
                                            <p:strVal val="#ppt_x"/>
                                          </p:val>
                                        </p:tav>
                                        <p:tav tm="100000">
                                          <p:val>
                                            <p:strVal val="#ppt_x"/>
                                          </p:val>
                                        </p:tav>
                                      </p:tavLst>
                                    </p:anim>
                                    <p:anim calcmode="lin" valueType="num">
                                      <p:cBhvr additive="base">
                                        <p:cTn id="252" dur="500" fill="hold"/>
                                        <p:tgtEl>
                                          <p:spTgt spid="62"/>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63"/>
                                        </p:tgtEl>
                                        <p:attrNameLst>
                                          <p:attrName>style.visibility</p:attrName>
                                        </p:attrNameLst>
                                      </p:cBhvr>
                                      <p:to>
                                        <p:strVal val="visible"/>
                                      </p:to>
                                    </p:set>
                                    <p:anim calcmode="lin" valueType="num">
                                      <p:cBhvr additive="base">
                                        <p:cTn id="255" dur="500" fill="hold"/>
                                        <p:tgtEl>
                                          <p:spTgt spid="63"/>
                                        </p:tgtEl>
                                        <p:attrNameLst>
                                          <p:attrName>ppt_x</p:attrName>
                                        </p:attrNameLst>
                                      </p:cBhvr>
                                      <p:tavLst>
                                        <p:tav tm="0">
                                          <p:val>
                                            <p:strVal val="#ppt_x"/>
                                          </p:val>
                                        </p:tav>
                                        <p:tav tm="100000">
                                          <p:val>
                                            <p:strVal val="#ppt_x"/>
                                          </p:val>
                                        </p:tav>
                                      </p:tavLst>
                                    </p:anim>
                                    <p:anim calcmode="lin" valueType="num">
                                      <p:cBhvr additive="base">
                                        <p:cTn id="25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nodeType="clickEffect">
                                  <p:stCondLst>
                                    <p:cond delay="0"/>
                                  </p:stCondLst>
                                  <p:childTnLst>
                                    <p:set>
                                      <p:cBhvr>
                                        <p:cTn id="260" dur="1" fill="hold">
                                          <p:stCondLst>
                                            <p:cond delay="0"/>
                                          </p:stCondLst>
                                        </p:cTn>
                                        <p:tgtEl>
                                          <p:spTgt spid="64"/>
                                        </p:tgtEl>
                                        <p:attrNameLst>
                                          <p:attrName>style.visibility</p:attrName>
                                        </p:attrNameLst>
                                      </p:cBhvr>
                                      <p:to>
                                        <p:strVal val="visible"/>
                                      </p:to>
                                    </p:set>
                                    <p:anim calcmode="lin" valueType="num">
                                      <p:cBhvr additive="base">
                                        <p:cTn id="261" dur="500" fill="hold"/>
                                        <p:tgtEl>
                                          <p:spTgt spid="64"/>
                                        </p:tgtEl>
                                        <p:attrNameLst>
                                          <p:attrName>ppt_x</p:attrName>
                                        </p:attrNameLst>
                                      </p:cBhvr>
                                      <p:tavLst>
                                        <p:tav tm="0">
                                          <p:val>
                                            <p:strVal val="#ppt_x"/>
                                          </p:val>
                                        </p:tav>
                                        <p:tav tm="100000">
                                          <p:val>
                                            <p:strVal val="#ppt_x"/>
                                          </p:val>
                                        </p:tav>
                                      </p:tavLst>
                                    </p:anim>
                                    <p:anim calcmode="lin" valueType="num">
                                      <p:cBhvr additive="base">
                                        <p:cTn id="2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nodeType="clickEffect">
                                  <p:stCondLst>
                                    <p:cond delay="0"/>
                                  </p:stCondLst>
                                  <p:childTnLst>
                                    <p:set>
                                      <p:cBhvr>
                                        <p:cTn id="266" dur="1" fill="hold">
                                          <p:stCondLst>
                                            <p:cond delay="0"/>
                                          </p:stCondLst>
                                        </p:cTn>
                                        <p:tgtEl>
                                          <p:spTgt spid="66"/>
                                        </p:tgtEl>
                                        <p:attrNameLst>
                                          <p:attrName>style.visibility</p:attrName>
                                        </p:attrNameLst>
                                      </p:cBhvr>
                                      <p:to>
                                        <p:strVal val="visible"/>
                                      </p:to>
                                    </p:set>
                                    <p:anim calcmode="lin" valueType="num">
                                      <p:cBhvr additive="base">
                                        <p:cTn id="267" dur="500" fill="hold"/>
                                        <p:tgtEl>
                                          <p:spTgt spid="66"/>
                                        </p:tgtEl>
                                        <p:attrNameLst>
                                          <p:attrName>ppt_x</p:attrName>
                                        </p:attrNameLst>
                                      </p:cBhvr>
                                      <p:tavLst>
                                        <p:tav tm="0">
                                          <p:val>
                                            <p:strVal val="#ppt_x"/>
                                          </p:val>
                                        </p:tav>
                                        <p:tav tm="100000">
                                          <p:val>
                                            <p:strVal val="#ppt_x"/>
                                          </p:val>
                                        </p:tav>
                                      </p:tavLst>
                                    </p:anim>
                                    <p:anim calcmode="lin" valueType="num">
                                      <p:cBhvr additive="base">
                                        <p:cTn id="268" dur="500" fill="hold"/>
                                        <p:tgtEl>
                                          <p:spTgt spid="66"/>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67"/>
                                        </p:tgtEl>
                                        <p:attrNameLst>
                                          <p:attrName>style.visibility</p:attrName>
                                        </p:attrNameLst>
                                      </p:cBhvr>
                                      <p:to>
                                        <p:strVal val="visible"/>
                                      </p:to>
                                    </p:set>
                                    <p:anim calcmode="lin" valueType="num">
                                      <p:cBhvr additive="base">
                                        <p:cTn id="271" dur="500" fill="hold"/>
                                        <p:tgtEl>
                                          <p:spTgt spid="67"/>
                                        </p:tgtEl>
                                        <p:attrNameLst>
                                          <p:attrName>ppt_x</p:attrName>
                                        </p:attrNameLst>
                                      </p:cBhvr>
                                      <p:tavLst>
                                        <p:tav tm="0">
                                          <p:val>
                                            <p:strVal val="#ppt_x"/>
                                          </p:val>
                                        </p:tav>
                                        <p:tav tm="100000">
                                          <p:val>
                                            <p:strVal val="#ppt_x"/>
                                          </p:val>
                                        </p:tav>
                                      </p:tavLst>
                                    </p:anim>
                                    <p:anim calcmode="lin" valueType="num">
                                      <p:cBhvr additive="base">
                                        <p:cTn id="272" dur="500" fill="hold"/>
                                        <p:tgtEl>
                                          <p:spTgt spid="67"/>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68"/>
                                        </p:tgtEl>
                                        <p:attrNameLst>
                                          <p:attrName>style.visibility</p:attrName>
                                        </p:attrNameLst>
                                      </p:cBhvr>
                                      <p:to>
                                        <p:strVal val="visible"/>
                                      </p:to>
                                    </p:set>
                                    <p:anim calcmode="lin" valueType="num">
                                      <p:cBhvr additive="base">
                                        <p:cTn id="275" dur="500" fill="hold"/>
                                        <p:tgtEl>
                                          <p:spTgt spid="68"/>
                                        </p:tgtEl>
                                        <p:attrNameLst>
                                          <p:attrName>ppt_x</p:attrName>
                                        </p:attrNameLst>
                                      </p:cBhvr>
                                      <p:tavLst>
                                        <p:tav tm="0">
                                          <p:val>
                                            <p:strVal val="#ppt_x"/>
                                          </p:val>
                                        </p:tav>
                                        <p:tav tm="100000">
                                          <p:val>
                                            <p:strVal val="#ppt_x"/>
                                          </p:val>
                                        </p:tav>
                                      </p:tavLst>
                                    </p:anim>
                                    <p:anim calcmode="lin" valueType="num">
                                      <p:cBhvr additive="base">
                                        <p:cTn id="276" dur="500" fill="hold"/>
                                        <p:tgtEl>
                                          <p:spTgt spid="68"/>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69"/>
                                        </p:tgtEl>
                                        <p:attrNameLst>
                                          <p:attrName>style.visibility</p:attrName>
                                        </p:attrNameLst>
                                      </p:cBhvr>
                                      <p:to>
                                        <p:strVal val="visible"/>
                                      </p:to>
                                    </p:set>
                                    <p:anim calcmode="lin" valueType="num">
                                      <p:cBhvr additive="base">
                                        <p:cTn id="279" dur="500" fill="hold"/>
                                        <p:tgtEl>
                                          <p:spTgt spid="69"/>
                                        </p:tgtEl>
                                        <p:attrNameLst>
                                          <p:attrName>ppt_x</p:attrName>
                                        </p:attrNameLst>
                                      </p:cBhvr>
                                      <p:tavLst>
                                        <p:tav tm="0">
                                          <p:val>
                                            <p:strVal val="#ppt_x"/>
                                          </p:val>
                                        </p:tav>
                                        <p:tav tm="100000">
                                          <p:val>
                                            <p:strVal val="#ppt_x"/>
                                          </p:val>
                                        </p:tav>
                                      </p:tavLst>
                                    </p:anim>
                                    <p:anim calcmode="lin" valueType="num">
                                      <p:cBhvr additive="base">
                                        <p:cTn id="28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nodeType="clickEffect">
                                  <p:stCondLst>
                                    <p:cond delay="0"/>
                                  </p:stCondLst>
                                  <p:childTnLst>
                                    <p:set>
                                      <p:cBhvr>
                                        <p:cTn id="284" dur="1" fill="hold">
                                          <p:stCondLst>
                                            <p:cond delay="0"/>
                                          </p:stCondLst>
                                        </p:cTn>
                                        <p:tgtEl>
                                          <p:spTgt spid="70"/>
                                        </p:tgtEl>
                                        <p:attrNameLst>
                                          <p:attrName>style.visibility</p:attrName>
                                        </p:attrNameLst>
                                      </p:cBhvr>
                                      <p:to>
                                        <p:strVal val="visible"/>
                                      </p:to>
                                    </p:set>
                                    <p:anim calcmode="lin" valueType="num">
                                      <p:cBhvr additive="base">
                                        <p:cTn id="285" dur="500" fill="hold"/>
                                        <p:tgtEl>
                                          <p:spTgt spid="70"/>
                                        </p:tgtEl>
                                        <p:attrNameLst>
                                          <p:attrName>ppt_x</p:attrName>
                                        </p:attrNameLst>
                                      </p:cBhvr>
                                      <p:tavLst>
                                        <p:tav tm="0">
                                          <p:val>
                                            <p:strVal val="#ppt_x"/>
                                          </p:val>
                                        </p:tav>
                                        <p:tav tm="100000">
                                          <p:val>
                                            <p:strVal val="#ppt_x"/>
                                          </p:val>
                                        </p:tav>
                                      </p:tavLst>
                                    </p:anim>
                                    <p:anim calcmode="lin" valueType="num">
                                      <p:cBhvr additive="base">
                                        <p:cTn id="28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76"/>
                                        </p:tgtEl>
                                        <p:attrNameLst>
                                          <p:attrName>style.visibility</p:attrName>
                                        </p:attrNameLst>
                                      </p:cBhvr>
                                      <p:to>
                                        <p:strVal val="visible"/>
                                      </p:to>
                                    </p:set>
                                    <p:anim calcmode="lin" valueType="num">
                                      <p:cBhvr additive="base">
                                        <p:cTn id="291" dur="500" fill="hold"/>
                                        <p:tgtEl>
                                          <p:spTgt spid="76"/>
                                        </p:tgtEl>
                                        <p:attrNameLst>
                                          <p:attrName>ppt_x</p:attrName>
                                        </p:attrNameLst>
                                      </p:cBhvr>
                                      <p:tavLst>
                                        <p:tav tm="0">
                                          <p:val>
                                            <p:strVal val="#ppt_x"/>
                                          </p:val>
                                        </p:tav>
                                        <p:tav tm="100000">
                                          <p:val>
                                            <p:strVal val="#ppt_x"/>
                                          </p:val>
                                        </p:tav>
                                      </p:tavLst>
                                    </p:anim>
                                    <p:anim calcmode="lin" valueType="num">
                                      <p:cBhvr additive="base">
                                        <p:cTn id="2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p:bldP spid="15" grpId="0"/>
      <p:bldP spid="16" grpId="0"/>
      <p:bldP spid="19" grpId="0"/>
      <p:bldP spid="20" grpId="0"/>
      <p:bldP spid="21" grpId="0"/>
      <p:bldP spid="24" grpId="0"/>
      <p:bldP spid="25" grpId="0"/>
      <p:bldP spid="26" grpId="0"/>
      <p:bldP spid="29" grpId="0"/>
      <p:bldP spid="30" grpId="0"/>
      <p:bldP spid="31" grpId="0"/>
      <p:bldP spid="35" grpId="0"/>
      <p:bldP spid="36" grpId="0"/>
      <p:bldP spid="37" grpId="0"/>
      <p:bldP spid="40" grpId="0"/>
      <p:bldP spid="41" grpId="0"/>
      <p:bldP spid="42" grpId="0"/>
      <p:bldP spid="45" grpId="0"/>
      <p:bldP spid="46" grpId="0"/>
      <p:bldP spid="47" grpId="0"/>
      <p:bldP spid="50" grpId="0"/>
      <p:bldP spid="51" grpId="0"/>
      <p:bldP spid="52" grpId="0"/>
      <p:bldP spid="56" grpId="0"/>
      <p:bldP spid="57" grpId="0"/>
      <p:bldP spid="58" grpId="0"/>
      <p:bldP spid="61" grpId="0"/>
      <p:bldP spid="62" grpId="0"/>
      <p:bldP spid="63" grpId="0"/>
      <p:bldP spid="67" grpId="0"/>
      <p:bldP spid="68" grpId="0"/>
      <p:bldP spid="69"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Belady’s</a:t>
            </a:r>
            <a:r>
              <a:rPr lang="en-US" dirty="0" smtClean="0"/>
              <a:t> anomaly</a:t>
            </a:r>
            <a:endParaRPr lang="en-US" dirty="0"/>
          </a:p>
        </p:txBody>
      </p:sp>
      <p:sp>
        <p:nvSpPr>
          <p:cNvPr id="5" name="Content Placeholder 2"/>
          <p:cNvSpPr txBox="1">
            <a:spLocks/>
          </p:cNvSpPr>
          <p:nvPr/>
        </p:nvSpPr>
        <p:spPr>
          <a:xfrm>
            <a:off x="838200" y="1541463"/>
            <a:ext cx="10515600" cy="1354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Reference </a:t>
            </a:r>
            <a:r>
              <a:rPr lang="en-US" dirty="0"/>
              <a:t>strings 3, 2, 1, 0, 3, 2, 4, 3, 2, 1, 0, 4, and </a:t>
            </a:r>
            <a:r>
              <a:rPr lang="en-US" dirty="0" smtClean="0"/>
              <a:t>4 </a:t>
            </a:r>
            <a:r>
              <a:rPr lang="en-US" dirty="0"/>
              <a:t>slots</a:t>
            </a:r>
          </a:p>
        </p:txBody>
      </p:sp>
      <p:graphicFrame>
        <p:nvGraphicFramePr>
          <p:cNvPr id="6" name="Table 5"/>
          <p:cNvGraphicFramePr>
            <a:graphicFrameLocks noGrp="1"/>
          </p:cNvGraphicFramePr>
          <p:nvPr>
            <p:extLst>
              <p:ext uri="{D42A27DB-BD31-4B8C-83A1-F6EECF244321}">
                <p14:modId xmlns:p14="http://schemas.microsoft.com/office/powerpoint/2010/main" val="2996091872"/>
              </p:ext>
            </p:extLst>
          </p:nvPr>
        </p:nvGraphicFramePr>
        <p:xfrm>
          <a:off x="1343364" y="2667110"/>
          <a:ext cx="658191" cy="176156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796483"/>
                  </a:ext>
                </a:extLst>
              </a:tr>
            </a:tbl>
          </a:graphicData>
        </a:graphic>
      </p:graphicFrame>
      <p:sp>
        <p:nvSpPr>
          <p:cNvPr id="7" name="TextBox 6"/>
          <p:cNvSpPr txBox="1"/>
          <p:nvPr/>
        </p:nvSpPr>
        <p:spPr>
          <a:xfrm>
            <a:off x="1334695" y="2157517"/>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8" name="TextBox 7"/>
          <p:cNvSpPr txBox="1"/>
          <p:nvPr/>
        </p:nvSpPr>
        <p:spPr>
          <a:xfrm>
            <a:off x="1363517" y="3990231"/>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9" name="TextBox 8"/>
          <p:cNvSpPr txBox="1"/>
          <p:nvPr/>
        </p:nvSpPr>
        <p:spPr>
          <a:xfrm>
            <a:off x="1334695" y="447659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709736399"/>
              </p:ext>
            </p:extLst>
          </p:nvPr>
        </p:nvGraphicFramePr>
        <p:xfrm>
          <a:off x="2125865" y="2642639"/>
          <a:ext cx="658191" cy="18119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4" name="TextBox 13"/>
          <p:cNvSpPr txBox="1"/>
          <p:nvPr/>
        </p:nvSpPr>
        <p:spPr>
          <a:xfrm>
            <a:off x="2143905" y="2156966"/>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16" name="TextBox 15"/>
          <p:cNvSpPr txBox="1"/>
          <p:nvPr/>
        </p:nvSpPr>
        <p:spPr>
          <a:xfrm>
            <a:off x="2121308" y="4458310"/>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sp>
        <p:nvSpPr>
          <p:cNvPr id="19" name="TextBox 18"/>
          <p:cNvSpPr txBox="1"/>
          <p:nvPr/>
        </p:nvSpPr>
        <p:spPr>
          <a:xfrm>
            <a:off x="2958464" y="2173776"/>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21" name="TextBox 20"/>
          <p:cNvSpPr txBox="1"/>
          <p:nvPr/>
        </p:nvSpPr>
        <p:spPr>
          <a:xfrm>
            <a:off x="2895253" y="449008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sp>
        <p:nvSpPr>
          <p:cNvPr id="24" name="TextBox 23"/>
          <p:cNvSpPr txBox="1"/>
          <p:nvPr/>
        </p:nvSpPr>
        <p:spPr>
          <a:xfrm>
            <a:off x="3713733" y="2173250"/>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26" name="TextBox 25"/>
          <p:cNvSpPr txBox="1"/>
          <p:nvPr/>
        </p:nvSpPr>
        <p:spPr>
          <a:xfrm>
            <a:off x="3657291" y="4463183"/>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sp>
        <p:nvSpPr>
          <p:cNvPr id="76" name="Title 1"/>
          <p:cNvSpPr txBox="1">
            <a:spLocks/>
          </p:cNvSpPr>
          <p:nvPr/>
        </p:nvSpPr>
        <p:spPr>
          <a:xfrm>
            <a:off x="3127835" y="5155967"/>
            <a:ext cx="5927742" cy="778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a:t>
            </a:r>
            <a:r>
              <a:rPr lang="en-US" sz="3600" b="1" dirty="0" smtClean="0"/>
              <a:t>10</a:t>
            </a:r>
            <a:endParaRPr lang="en-US" sz="3600" dirty="0"/>
          </a:p>
        </p:txBody>
      </p:sp>
      <p:graphicFrame>
        <p:nvGraphicFramePr>
          <p:cNvPr id="53" name="Table 52"/>
          <p:cNvGraphicFramePr>
            <a:graphicFrameLocks noGrp="1"/>
          </p:cNvGraphicFramePr>
          <p:nvPr>
            <p:extLst>
              <p:ext uri="{D42A27DB-BD31-4B8C-83A1-F6EECF244321}">
                <p14:modId xmlns:p14="http://schemas.microsoft.com/office/powerpoint/2010/main" val="2558522902"/>
              </p:ext>
            </p:extLst>
          </p:nvPr>
        </p:nvGraphicFramePr>
        <p:xfrm>
          <a:off x="2872809" y="2649486"/>
          <a:ext cx="658191" cy="181199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3564238253"/>
              </p:ext>
            </p:extLst>
          </p:nvPr>
        </p:nvGraphicFramePr>
        <p:xfrm>
          <a:off x="3630993" y="2628653"/>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9" name="TextBox 58"/>
          <p:cNvSpPr txBox="1"/>
          <p:nvPr/>
        </p:nvSpPr>
        <p:spPr>
          <a:xfrm>
            <a:off x="4405692" y="2206134"/>
            <a:ext cx="622110" cy="461665"/>
          </a:xfrm>
          <a:prstGeom prst="rect">
            <a:avLst/>
          </a:prstGeom>
          <a:noFill/>
        </p:spPr>
        <p:txBody>
          <a:bodyPr wrap="square" rtlCol="0">
            <a:spAutoFit/>
          </a:bodyPr>
          <a:lstStyle/>
          <a:p>
            <a:pPr algn="ctr"/>
            <a:r>
              <a:rPr lang="en-US" sz="2400" b="1" dirty="0">
                <a:solidFill>
                  <a:schemeClr val="accent5">
                    <a:lumMod val="75000"/>
                  </a:schemeClr>
                </a:solidFill>
              </a:rPr>
              <a:t>3</a:t>
            </a:r>
            <a:endParaRPr lang="en-US" sz="2400" b="1" dirty="0">
              <a:solidFill>
                <a:srgbClr val="FF0000"/>
              </a:solidFill>
            </a:endParaRPr>
          </a:p>
        </p:txBody>
      </p:sp>
      <p:sp>
        <p:nvSpPr>
          <p:cNvPr id="64" name="TextBox 63"/>
          <p:cNvSpPr txBox="1"/>
          <p:nvPr/>
        </p:nvSpPr>
        <p:spPr>
          <a:xfrm>
            <a:off x="4431990" y="4495814"/>
            <a:ext cx="622110" cy="369332"/>
          </a:xfrm>
          <a:prstGeom prst="rect">
            <a:avLst/>
          </a:prstGeom>
          <a:noFill/>
        </p:spPr>
        <p:txBody>
          <a:bodyPr wrap="square" rtlCol="0">
            <a:spAutoFit/>
          </a:bodyPr>
          <a:lstStyle/>
          <a:p>
            <a:pPr algn="ctr"/>
            <a:r>
              <a:rPr lang="en-US" b="1" dirty="0">
                <a:solidFill>
                  <a:schemeClr val="accent5">
                    <a:lumMod val="75000"/>
                  </a:schemeClr>
                </a:solidFill>
              </a:rPr>
              <a:t>Hit</a:t>
            </a:r>
            <a:endParaRPr lang="en-US" b="1" dirty="0">
              <a:solidFill>
                <a:srgbClr val="0070C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3878505822"/>
              </p:ext>
            </p:extLst>
          </p:nvPr>
        </p:nvGraphicFramePr>
        <p:xfrm>
          <a:off x="4405692" y="266128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70" name="TextBox 69"/>
          <p:cNvSpPr txBox="1"/>
          <p:nvPr/>
        </p:nvSpPr>
        <p:spPr>
          <a:xfrm>
            <a:off x="5179637" y="221264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rgbClr val="FF0000"/>
              </a:solidFill>
            </a:endParaRPr>
          </a:p>
        </p:txBody>
      </p:sp>
      <p:sp>
        <p:nvSpPr>
          <p:cNvPr id="71" name="TextBox 70"/>
          <p:cNvSpPr txBox="1"/>
          <p:nvPr/>
        </p:nvSpPr>
        <p:spPr>
          <a:xfrm>
            <a:off x="5205935" y="4502329"/>
            <a:ext cx="622110" cy="369332"/>
          </a:xfrm>
          <a:prstGeom prst="rect">
            <a:avLst/>
          </a:prstGeom>
          <a:noFill/>
        </p:spPr>
        <p:txBody>
          <a:bodyPr wrap="square" rtlCol="0">
            <a:spAutoFit/>
          </a:bodyPr>
          <a:lstStyle/>
          <a:p>
            <a:pPr algn="ctr"/>
            <a:r>
              <a:rPr lang="en-US" b="1" dirty="0">
                <a:solidFill>
                  <a:schemeClr val="accent5">
                    <a:lumMod val="75000"/>
                  </a:schemeClr>
                </a:solidFill>
              </a:rPr>
              <a:t>Hit</a:t>
            </a:r>
            <a:endParaRPr lang="en-US" b="1" dirty="0">
              <a:solidFill>
                <a:srgbClr val="0070C0"/>
              </a:solidFill>
            </a:endParaRPr>
          </a:p>
        </p:txBody>
      </p:sp>
      <p:graphicFrame>
        <p:nvGraphicFramePr>
          <p:cNvPr id="72" name="Table 71"/>
          <p:cNvGraphicFramePr>
            <a:graphicFrameLocks noGrp="1"/>
          </p:cNvGraphicFramePr>
          <p:nvPr>
            <p:extLst>
              <p:ext uri="{D42A27DB-BD31-4B8C-83A1-F6EECF244321}">
                <p14:modId xmlns:p14="http://schemas.microsoft.com/office/powerpoint/2010/main" val="4230721110"/>
              </p:ext>
            </p:extLst>
          </p:nvPr>
        </p:nvGraphicFramePr>
        <p:xfrm>
          <a:off x="5179637" y="2667799"/>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73" name="TextBox 72"/>
          <p:cNvSpPr txBox="1"/>
          <p:nvPr/>
        </p:nvSpPr>
        <p:spPr>
          <a:xfrm>
            <a:off x="6055929" y="2224013"/>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74" name="TextBox 73"/>
          <p:cNvSpPr txBox="1"/>
          <p:nvPr/>
        </p:nvSpPr>
        <p:spPr>
          <a:xfrm>
            <a:off x="5999487" y="4513946"/>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75" name="Table 74"/>
          <p:cNvGraphicFramePr>
            <a:graphicFrameLocks noGrp="1"/>
          </p:cNvGraphicFramePr>
          <p:nvPr>
            <p:extLst>
              <p:ext uri="{D42A27DB-BD31-4B8C-83A1-F6EECF244321}">
                <p14:modId xmlns:p14="http://schemas.microsoft.com/office/powerpoint/2010/main" val="3346640060"/>
              </p:ext>
            </p:extLst>
          </p:nvPr>
        </p:nvGraphicFramePr>
        <p:xfrm>
          <a:off x="5973189" y="267941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77" name="TextBox 76"/>
          <p:cNvSpPr txBox="1"/>
          <p:nvPr/>
        </p:nvSpPr>
        <p:spPr>
          <a:xfrm>
            <a:off x="6833751" y="2218911"/>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78" name="TextBox 77"/>
          <p:cNvSpPr txBox="1"/>
          <p:nvPr/>
        </p:nvSpPr>
        <p:spPr>
          <a:xfrm>
            <a:off x="6777309" y="450884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79" name="Table 78"/>
          <p:cNvGraphicFramePr>
            <a:graphicFrameLocks noGrp="1"/>
          </p:cNvGraphicFramePr>
          <p:nvPr>
            <p:extLst>
              <p:ext uri="{D42A27DB-BD31-4B8C-83A1-F6EECF244321}">
                <p14:modId xmlns:p14="http://schemas.microsoft.com/office/powerpoint/2010/main" val="3729025316"/>
              </p:ext>
            </p:extLst>
          </p:nvPr>
        </p:nvGraphicFramePr>
        <p:xfrm>
          <a:off x="6751011" y="26743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1" name="TextBox 80"/>
          <p:cNvSpPr txBox="1"/>
          <p:nvPr/>
        </p:nvSpPr>
        <p:spPr>
          <a:xfrm>
            <a:off x="7609140" y="2228036"/>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82" name="TextBox 81"/>
          <p:cNvSpPr txBox="1"/>
          <p:nvPr/>
        </p:nvSpPr>
        <p:spPr>
          <a:xfrm>
            <a:off x="7552698" y="4517969"/>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83" name="Table 82"/>
          <p:cNvGraphicFramePr>
            <a:graphicFrameLocks noGrp="1"/>
          </p:cNvGraphicFramePr>
          <p:nvPr>
            <p:extLst>
              <p:ext uri="{D42A27DB-BD31-4B8C-83A1-F6EECF244321}">
                <p14:modId xmlns:p14="http://schemas.microsoft.com/office/powerpoint/2010/main" val="1686800201"/>
              </p:ext>
            </p:extLst>
          </p:nvPr>
        </p:nvGraphicFramePr>
        <p:xfrm>
          <a:off x="7526400" y="2683439"/>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0</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4" name="TextBox 83"/>
          <p:cNvSpPr txBox="1"/>
          <p:nvPr/>
        </p:nvSpPr>
        <p:spPr>
          <a:xfrm>
            <a:off x="8371696" y="2248059"/>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85" name="TextBox 84"/>
          <p:cNvSpPr txBox="1"/>
          <p:nvPr/>
        </p:nvSpPr>
        <p:spPr>
          <a:xfrm>
            <a:off x="8315254" y="4537992"/>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3846660304"/>
              </p:ext>
            </p:extLst>
          </p:nvPr>
        </p:nvGraphicFramePr>
        <p:xfrm>
          <a:off x="8288956" y="270346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7" name="TextBox 86"/>
          <p:cNvSpPr txBox="1"/>
          <p:nvPr/>
        </p:nvSpPr>
        <p:spPr>
          <a:xfrm>
            <a:off x="9163294" y="2228036"/>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88" name="TextBox 87"/>
          <p:cNvSpPr txBox="1"/>
          <p:nvPr/>
        </p:nvSpPr>
        <p:spPr>
          <a:xfrm>
            <a:off x="9106852" y="4517969"/>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89" name="Table 88"/>
          <p:cNvGraphicFramePr>
            <a:graphicFrameLocks noGrp="1"/>
          </p:cNvGraphicFramePr>
          <p:nvPr>
            <p:extLst>
              <p:ext uri="{D42A27DB-BD31-4B8C-83A1-F6EECF244321}">
                <p14:modId xmlns:p14="http://schemas.microsoft.com/office/powerpoint/2010/main" val="4190235207"/>
              </p:ext>
            </p:extLst>
          </p:nvPr>
        </p:nvGraphicFramePr>
        <p:xfrm>
          <a:off x="9080554" y="2683439"/>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90" name="TextBox 89"/>
          <p:cNvSpPr txBox="1"/>
          <p:nvPr/>
        </p:nvSpPr>
        <p:spPr>
          <a:xfrm>
            <a:off x="9924162" y="2218911"/>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91" name="TextBox 90"/>
          <p:cNvSpPr txBox="1"/>
          <p:nvPr/>
        </p:nvSpPr>
        <p:spPr>
          <a:xfrm>
            <a:off x="9867720" y="450884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92" name="Table 91"/>
          <p:cNvGraphicFramePr>
            <a:graphicFrameLocks noGrp="1"/>
          </p:cNvGraphicFramePr>
          <p:nvPr>
            <p:extLst>
              <p:ext uri="{D42A27DB-BD31-4B8C-83A1-F6EECF244321}">
                <p14:modId xmlns:p14="http://schemas.microsoft.com/office/powerpoint/2010/main" val="284695193"/>
              </p:ext>
            </p:extLst>
          </p:nvPr>
        </p:nvGraphicFramePr>
        <p:xfrm>
          <a:off x="9841422" y="26743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1</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Tree>
    <p:extLst>
      <p:ext uri="{BB962C8B-B14F-4D97-AF65-F5344CB8AC3E}">
        <p14:creationId xmlns:p14="http://schemas.microsoft.com/office/powerpoint/2010/main" val="6291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anim calcmode="lin" valueType="num">
                                      <p:cBhvr additive="base">
                                        <p:cTn id="51" dur="500" fill="hold"/>
                                        <p:tgtEl>
                                          <p:spTgt spid="76"/>
                                        </p:tgtEl>
                                        <p:attrNameLst>
                                          <p:attrName>ppt_x</p:attrName>
                                        </p:attrNameLst>
                                      </p:cBhvr>
                                      <p:tavLst>
                                        <p:tav tm="0">
                                          <p:val>
                                            <p:strVal val="#ppt_x"/>
                                          </p:val>
                                        </p:tav>
                                        <p:tav tm="100000">
                                          <p:val>
                                            <p:strVal val="#ppt_x"/>
                                          </p:val>
                                        </p:tav>
                                      </p:tavLst>
                                    </p:anim>
                                    <p:anim calcmode="lin" valueType="num">
                                      <p:cBhvr additive="base">
                                        <p:cTn id="5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fill="hold"/>
                                        <p:tgtEl>
                                          <p:spTgt spid="53"/>
                                        </p:tgtEl>
                                        <p:attrNameLst>
                                          <p:attrName>ppt_x</p:attrName>
                                        </p:attrNameLst>
                                      </p:cBhvr>
                                      <p:tavLst>
                                        <p:tav tm="0">
                                          <p:val>
                                            <p:strVal val="#ppt_x"/>
                                          </p:val>
                                        </p:tav>
                                        <p:tav tm="100000">
                                          <p:val>
                                            <p:strVal val="#ppt_x"/>
                                          </p:val>
                                        </p:tav>
                                      </p:tavLst>
                                    </p:anim>
                                    <p:anim calcmode="lin" valueType="num">
                                      <p:cBhvr additive="base">
                                        <p:cTn id="5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 calcmode="lin" valueType="num">
                                      <p:cBhvr additive="base">
                                        <p:cTn id="71" dur="500" fill="hold"/>
                                        <p:tgtEl>
                                          <p:spTgt spid="64"/>
                                        </p:tgtEl>
                                        <p:attrNameLst>
                                          <p:attrName>ppt_x</p:attrName>
                                        </p:attrNameLst>
                                      </p:cBhvr>
                                      <p:tavLst>
                                        <p:tav tm="0">
                                          <p:val>
                                            <p:strVal val="#ppt_x"/>
                                          </p:val>
                                        </p:tav>
                                        <p:tav tm="100000">
                                          <p:val>
                                            <p:strVal val="#ppt_x"/>
                                          </p:val>
                                        </p:tav>
                                      </p:tavLst>
                                    </p:anim>
                                    <p:anim calcmode="lin" valueType="num">
                                      <p:cBhvr additive="base">
                                        <p:cTn id="7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additive="base">
                                        <p:cTn id="77" dur="500" fill="hold"/>
                                        <p:tgtEl>
                                          <p:spTgt spid="65"/>
                                        </p:tgtEl>
                                        <p:attrNameLst>
                                          <p:attrName>ppt_x</p:attrName>
                                        </p:attrNameLst>
                                      </p:cBhvr>
                                      <p:tavLst>
                                        <p:tav tm="0">
                                          <p:val>
                                            <p:strVal val="#ppt_x"/>
                                          </p:val>
                                        </p:tav>
                                        <p:tav tm="100000">
                                          <p:val>
                                            <p:strVal val="#ppt_x"/>
                                          </p:val>
                                        </p:tav>
                                      </p:tavLst>
                                    </p:anim>
                                    <p:anim calcmode="lin" valueType="num">
                                      <p:cBhvr additive="base">
                                        <p:cTn id="78" dur="500" fill="hold"/>
                                        <p:tgtEl>
                                          <p:spTgt spid="6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anim calcmode="lin" valueType="num">
                                      <p:cBhvr additive="base">
                                        <p:cTn id="81" dur="500" fill="hold"/>
                                        <p:tgtEl>
                                          <p:spTgt spid="70"/>
                                        </p:tgtEl>
                                        <p:attrNameLst>
                                          <p:attrName>ppt_x</p:attrName>
                                        </p:attrNameLst>
                                      </p:cBhvr>
                                      <p:tavLst>
                                        <p:tav tm="0">
                                          <p:val>
                                            <p:strVal val="#ppt_x"/>
                                          </p:val>
                                        </p:tav>
                                        <p:tav tm="100000">
                                          <p:val>
                                            <p:strVal val="#ppt_x"/>
                                          </p:val>
                                        </p:tav>
                                      </p:tavLst>
                                    </p:anim>
                                    <p:anim calcmode="lin" valueType="num">
                                      <p:cBhvr additive="base">
                                        <p:cTn id="82" dur="500" fill="hold"/>
                                        <p:tgtEl>
                                          <p:spTgt spid="7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additive="base">
                                        <p:cTn id="85" dur="500" fill="hold"/>
                                        <p:tgtEl>
                                          <p:spTgt spid="71"/>
                                        </p:tgtEl>
                                        <p:attrNameLst>
                                          <p:attrName>ppt_x</p:attrName>
                                        </p:attrNameLst>
                                      </p:cBhvr>
                                      <p:tavLst>
                                        <p:tav tm="0">
                                          <p:val>
                                            <p:strVal val="#ppt_x"/>
                                          </p:val>
                                        </p:tav>
                                        <p:tav tm="100000">
                                          <p:val>
                                            <p:strVal val="#ppt_x"/>
                                          </p:val>
                                        </p:tav>
                                      </p:tavLst>
                                    </p:anim>
                                    <p:anim calcmode="lin" valueType="num">
                                      <p:cBhvr additive="base">
                                        <p:cTn id="8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75"/>
                                        </p:tgtEl>
                                        <p:attrNameLst>
                                          <p:attrName>style.visibility</p:attrName>
                                        </p:attrNameLst>
                                      </p:cBhvr>
                                      <p:to>
                                        <p:strVal val="visible"/>
                                      </p:to>
                                    </p:set>
                                    <p:anim calcmode="lin" valueType="num">
                                      <p:cBhvr additive="base">
                                        <p:cTn id="105" dur="500" fill="hold"/>
                                        <p:tgtEl>
                                          <p:spTgt spid="75"/>
                                        </p:tgtEl>
                                        <p:attrNameLst>
                                          <p:attrName>ppt_x</p:attrName>
                                        </p:attrNameLst>
                                      </p:cBhvr>
                                      <p:tavLst>
                                        <p:tav tm="0">
                                          <p:val>
                                            <p:strVal val="#ppt_x"/>
                                          </p:val>
                                        </p:tav>
                                        <p:tav tm="100000">
                                          <p:val>
                                            <p:strVal val="#ppt_x"/>
                                          </p:val>
                                        </p:tav>
                                      </p:tavLst>
                                    </p:anim>
                                    <p:anim calcmode="lin" valueType="num">
                                      <p:cBhvr additive="base">
                                        <p:cTn id="106" dur="500" fill="hold"/>
                                        <p:tgtEl>
                                          <p:spTgt spid="7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anim calcmode="lin" valueType="num">
                                      <p:cBhvr additive="base">
                                        <p:cTn id="109" dur="500" fill="hold"/>
                                        <p:tgtEl>
                                          <p:spTgt spid="77"/>
                                        </p:tgtEl>
                                        <p:attrNameLst>
                                          <p:attrName>ppt_x</p:attrName>
                                        </p:attrNameLst>
                                      </p:cBhvr>
                                      <p:tavLst>
                                        <p:tav tm="0">
                                          <p:val>
                                            <p:strVal val="#ppt_x"/>
                                          </p:val>
                                        </p:tav>
                                        <p:tav tm="100000">
                                          <p:val>
                                            <p:strVal val="#ppt_x"/>
                                          </p:val>
                                        </p:tav>
                                      </p:tavLst>
                                    </p:anim>
                                    <p:anim calcmode="lin" valueType="num">
                                      <p:cBhvr additive="base">
                                        <p:cTn id="110" dur="500" fill="hold"/>
                                        <p:tgtEl>
                                          <p:spTgt spid="7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8"/>
                                        </p:tgtEl>
                                        <p:attrNameLst>
                                          <p:attrName>style.visibility</p:attrName>
                                        </p:attrNameLst>
                                      </p:cBhvr>
                                      <p:to>
                                        <p:strVal val="visible"/>
                                      </p:to>
                                    </p:set>
                                    <p:anim calcmode="lin" valueType="num">
                                      <p:cBhvr additive="base">
                                        <p:cTn id="113" dur="500" fill="hold"/>
                                        <p:tgtEl>
                                          <p:spTgt spid="78"/>
                                        </p:tgtEl>
                                        <p:attrNameLst>
                                          <p:attrName>ppt_x</p:attrName>
                                        </p:attrNameLst>
                                      </p:cBhvr>
                                      <p:tavLst>
                                        <p:tav tm="0">
                                          <p:val>
                                            <p:strVal val="#ppt_x"/>
                                          </p:val>
                                        </p:tav>
                                        <p:tav tm="100000">
                                          <p:val>
                                            <p:strVal val="#ppt_x"/>
                                          </p:val>
                                        </p:tav>
                                      </p:tavLst>
                                    </p:anim>
                                    <p:anim calcmode="lin" valueType="num">
                                      <p:cBhvr additive="base">
                                        <p:cTn id="11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additive="base">
                                        <p:cTn id="119" dur="500" fill="hold"/>
                                        <p:tgtEl>
                                          <p:spTgt spid="79"/>
                                        </p:tgtEl>
                                        <p:attrNameLst>
                                          <p:attrName>ppt_x</p:attrName>
                                        </p:attrNameLst>
                                      </p:cBhvr>
                                      <p:tavLst>
                                        <p:tav tm="0">
                                          <p:val>
                                            <p:strVal val="#ppt_x"/>
                                          </p:val>
                                        </p:tav>
                                        <p:tav tm="100000">
                                          <p:val>
                                            <p:strVal val="#ppt_x"/>
                                          </p:val>
                                        </p:tav>
                                      </p:tavLst>
                                    </p:anim>
                                    <p:anim calcmode="lin" valueType="num">
                                      <p:cBhvr additive="base">
                                        <p:cTn id="120" dur="500" fill="hold"/>
                                        <p:tgtEl>
                                          <p:spTgt spid="7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anim calcmode="lin" valueType="num">
                                      <p:cBhvr additive="base">
                                        <p:cTn id="123" dur="500" fill="hold"/>
                                        <p:tgtEl>
                                          <p:spTgt spid="81"/>
                                        </p:tgtEl>
                                        <p:attrNameLst>
                                          <p:attrName>ppt_x</p:attrName>
                                        </p:attrNameLst>
                                      </p:cBhvr>
                                      <p:tavLst>
                                        <p:tav tm="0">
                                          <p:val>
                                            <p:strVal val="#ppt_x"/>
                                          </p:val>
                                        </p:tav>
                                        <p:tav tm="100000">
                                          <p:val>
                                            <p:strVal val="#ppt_x"/>
                                          </p:val>
                                        </p:tav>
                                      </p:tavLst>
                                    </p:anim>
                                    <p:anim calcmode="lin" valueType="num">
                                      <p:cBhvr additive="base">
                                        <p:cTn id="124" dur="500" fill="hold"/>
                                        <p:tgtEl>
                                          <p:spTgt spid="81"/>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82"/>
                                        </p:tgtEl>
                                        <p:attrNameLst>
                                          <p:attrName>style.visibility</p:attrName>
                                        </p:attrNameLst>
                                      </p:cBhvr>
                                      <p:to>
                                        <p:strVal val="visible"/>
                                      </p:to>
                                    </p:set>
                                    <p:anim calcmode="lin" valueType="num">
                                      <p:cBhvr additive="base">
                                        <p:cTn id="127" dur="500" fill="hold"/>
                                        <p:tgtEl>
                                          <p:spTgt spid="82"/>
                                        </p:tgtEl>
                                        <p:attrNameLst>
                                          <p:attrName>ppt_x</p:attrName>
                                        </p:attrNameLst>
                                      </p:cBhvr>
                                      <p:tavLst>
                                        <p:tav tm="0">
                                          <p:val>
                                            <p:strVal val="#ppt_x"/>
                                          </p:val>
                                        </p:tav>
                                        <p:tav tm="100000">
                                          <p:val>
                                            <p:strVal val="#ppt_x"/>
                                          </p:val>
                                        </p:tav>
                                      </p:tavLst>
                                    </p:anim>
                                    <p:anim calcmode="lin" valueType="num">
                                      <p:cBhvr additive="base">
                                        <p:cTn id="12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83"/>
                                        </p:tgtEl>
                                        <p:attrNameLst>
                                          <p:attrName>style.visibility</p:attrName>
                                        </p:attrNameLst>
                                      </p:cBhvr>
                                      <p:to>
                                        <p:strVal val="visible"/>
                                      </p:to>
                                    </p:set>
                                    <p:anim calcmode="lin" valueType="num">
                                      <p:cBhvr additive="base">
                                        <p:cTn id="133" dur="500" fill="hold"/>
                                        <p:tgtEl>
                                          <p:spTgt spid="83"/>
                                        </p:tgtEl>
                                        <p:attrNameLst>
                                          <p:attrName>ppt_x</p:attrName>
                                        </p:attrNameLst>
                                      </p:cBhvr>
                                      <p:tavLst>
                                        <p:tav tm="0">
                                          <p:val>
                                            <p:strVal val="#ppt_x"/>
                                          </p:val>
                                        </p:tav>
                                        <p:tav tm="100000">
                                          <p:val>
                                            <p:strVal val="#ppt_x"/>
                                          </p:val>
                                        </p:tav>
                                      </p:tavLst>
                                    </p:anim>
                                    <p:anim calcmode="lin" valueType="num">
                                      <p:cBhvr additive="base">
                                        <p:cTn id="134" dur="500" fill="hold"/>
                                        <p:tgtEl>
                                          <p:spTgt spid="8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 calcmode="lin" valueType="num">
                                      <p:cBhvr additive="base">
                                        <p:cTn id="137" dur="500" fill="hold"/>
                                        <p:tgtEl>
                                          <p:spTgt spid="84"/>
                                        </p:tgtEl>
                                        <p:attrNameLst>
                                          <p:attrName>ppt_x</p:attrName>
                                        </p:attrNameLst>
                                      </p:cBhvr>
                                      <p:tavLst>
                                        <p:tav tm="0">
                                          <p:val>
                                            <p:strVal val="#ppt_x"/>
                                          </p:val>
                                        </p:tav>
                                        <p:tav tm="100000">
                                          <p:val>
                                            <p:strVal val="#ppt_x"/>
                                          </p:val>
                                        </p:tav>
                                      </p:tavLst>
                                    </p:anim>
                                    <p:anim calcmode="lin" valueType="num">
                                      <p:cBhvr additive="base">
                                        <p:cTn id="138" dur="500" fill="hold"/>
                                        <p:tgtEl>
                                          <p:spTgt spid="8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anim calcmode="lin" valueType="num">
                                      <p:cBhvr additive="base">
                                        <p:cTn id="141" dur="500" fill="hold"/>
                                        <p:tgtEl>
                                          <p:spTgt spid="85"/>
                                        </p:tgtEl>
                                        <p:attrNameLst>
                                          <p:attrName>ppt_x</p:attrName>
                                        </p:attrNameLst>
                                      </p:cBhvr>
                                      <p:tavLst>
                                        <p:tav tm="0">
                                          <p:val>
                                            <p:strVal val="#ppt_x"/>
                                          </p:val>
                                        </p:tav>
                                        <p:tav tm="100000">
                                          <p:val>
                                            <p:strVal val="#ppt_x"/>
                                          </p:val>
                                        </p:tav>
                                      </p:tavLst>
                                    </p:anim>
                                    <p:anim calcmode="lin" valueType="num">
                                      <p:cBhvr additive="base">
                                        <p:cTn id="14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86"/>
                                        </p:tgtEl>
                                        <p:attrNameLst>
                                          <p:attrName>style.visibility</p:attrName>
                                        </p:attrNameLst>
                                      </p:cBhvr>
                                      <p:to>
                                        <p:strVal val="visible"/>
                                      </p:to>
                                    </p:set>
                                    <p:anim calcmode="lin" valueType="num">
                                      <p:cBhvr additive="base">
                                        <p:cTn id="147" dur="500" fill="hold"/>
                                        <p:tgtEl>
                                          <p:spTgt spid="86"/>
                                        </p:tgtEl>
                                        <p:attrNameLst>
                                          <p:attrName>ppt_x</p:attrName>
                                        </p:attrNameLst>
                                      </p:cBhvr>
                                      <p:tavLst>
                                        <p:tav tm="0">
                                          <p:val>
                                            <p:strVal val="#ppt_x"/>
                                          </p:val>
                                        </p:tav>
                                        <p:tav tm="100000">
                                          <p:val>
                                            <p:strVal val="#ppt_x"/>
                                          </p:val>
                                        </p:tav>
                                      </p:tavLst>
                                    </p:anim>
                                    <p:anim calcmode="lin" valueType="num">
                                      <p:cBhvr additive="base">
                                        <p:cTn id="148" dur="500" fill="hold"/>
                                        <p:tgtEl>
                                          <p:spTgt spid="8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anim calcmode="lin" valueType="num">
                                      <p:cBhvr additive="base">
                                        <p:cTn id="151" dur="500" fill="hold"/>
                                        <p:tgtEl>
                                          <p:spTgt spid="87"/>
                                        </p:tgtEl>
                                        <p:attrNameLst>
                                          <p:attrName>ppt_x</p:attrName>
                                        </p:attrNameLst>
                                      </p:cBhvr>
                                      <p:tavLst>
                                        <p:tav tm="0">
                                          <p:val>
                                            <p:strVal val="#ppt_x"/>
                                          </p:val>
                                        </p:tav>
                                        <p:tav tm="100000">
                                          <p:val>
                                            <p:strVal val="#ppt_x"/>
                                          </p:val>
                                        </p:tav>
                                      </p:tavLst>
                                    </p:anim>
                                    <p:anim calcmode="lin" valueType="num">
                                      <p:cBhvr additive="base">
                                        <p:cTn id="152" dur="500" fill="hold"/>
                                        <p:tgtEl>
                                          <p:spTgt spid="8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88"/>
                                        </p:tgtEl>
                                        <p:attrNameLst>
                                          <p:attrName>style.visibility</p:attrName>
                                        </p:attrNameLst>
                                      </p:cBhvr>
                                      <p:to>
                                        <p:strVal val="visible"/>
                                      </p:to>
                                    </p:set>
                                    <p:anim calcmode="lin" valueType="num">
                                      <p:cBhvr additive="base">
                                        <p:cTn id="155" dur="500" fill="hold"/>
                                        <p:tgtEl>
                                          <p:spTgt spid="88"/>
                                        </p:tgtEl>
                                        <p:attrNameLst>
                                          <p:attrName>ppt_x</p:attrName>
                                        </p:attrNameLst>
                                      </p:cBhvr>
                                      <p:tavLst>
                                        <p:tav tm="0">
                                          <p:val>
                                            <p:strVal val="#ppt_x"/>
                                          </p:val>
                                        </p:tav>
                                        <p:tav tm="100000">
                                          <p:val>
                                            <p:strVal val="#ppt_x"/>
                                          </p:val>
                                        </p:tav>
                                      </p:tavLst>
                                    </p:anim>
                                    <p:anim calcmode="lin" valueType="num">
                                      <p:cBhvr additive="base">
                                        <p:cTn id="15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89"/>
                                        </p:tgtEl>
                                        <p:attrNameLst>
                                          <p:attrName>style.visibility</p:attrName>
                                        </p:attrNameLst>
                                      </p:cBhvr>
                                      <p:to>
                                        <p:strVal val="visible"/>
                                      </p:to>
                                    </p:set>
                                    <p:anim calcmode="lin" valueType="num">
                                      <p:cBhvr additive="base">
                                        <p:cTn id="161" dur="500" fill="hold"/>
                                        <p:tgtEl>
                                          <p:spTgt spid="89"/>
                                        </p:tgtEl>
                                        <p:attrNameLst>
                                          <p:attrName>ppt_x</p:attrName>
                                        </p:attrNameLst>
                                      </p:cBhvr>
                                      <p:tavLst>
                                        <p:tav tm="0">
                                          <p:val>
                                            <p:strVal val="#ppt_x"/>
                                          </p:val>
                                        </p:tav>
                                        <p:tav tm="100000">
                                          <p:val>
                                            <p:strVal val="#ppt_x"/>
                                          </p:val>
                                        </p:tav>
                                      </p:tavLst>
                                    </p:anim>
                                    <p:anim calcmode="lin" valueType="num">
                                      <p:cBhvr additive="base">
                                        <p:cTn id="162" dur="500" fill="hold"/>
                                        <p:tgtEl>
                                          <p:spTgt spid="89"/>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90"/>
                                        </p:tgtEl>
                                        <p:attrNameLst>
                                          <p:attrName>style.visibility</p:attrName>
                                        </p:attrNameLst>
                                      </p:cBhvr>
                                      <p:to>
                                        <p:strVal val="visible"/>
                                      </p:to>
                                    </p:set>
                                    <p:anim calcmode="lin" valueType="num">
                                      <p:cBhvr additive="base">
                                        <p:cTn id="165" dur="500" fill="hold"/>
                                        <p:tgtEl>
                                          <p:spTgt spid="90"/>
                                        </p:tgtEl>
                                        <p:attrNameLst>
                                          <p:attrName>ppt_x</p:attrName>
                                        </p:attrNameLst>
                                      </p:cBhvr>
                                      <p:tavLst>
                                        <p:tav tm="0">
                                          <p:val>
                                            <p:strVal val="#ppt_x"/>
                                          </p:val>
                                        </p:tav>
                                        <p:tav tm="100000">
                                          <p:val>
                                            <p:strVal val="#ppt_x"/>
                                          </p:val>
                                        </p:tav>
                                      </p:tavLst>
                                    </p:anim>
                                    <p:anim calcmode="lin" valueType="num">
                                      <p:cBhvr additive="base">
                                        <p:cTn id="166" dur="500" fill="hold"/>
                                        <p:tgtEl>
                                          <p:spTgt spid="90"/>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91"/>
                                        </p:tgtEl>
                                        <p:attrNameLst>
                                          <p:attrName>style.visibility</p:attrName>
                                        </p:attrNameLst>
                                      </p:cBhvr>
                                      <p:to>
                                        <p:strVal val="visible"/>
                                      </p:to>
                                    </p:set>
                                    <p:anim calcmode="lin" valueType="num">
                                      <p:cBhvr additive="base">
                                        <p:cTn id="169" dur="500" fill="hold"/>
                                        <p:tgtEl>
                                          <p:spTgt spid="91"/>
                                        </p:tgtEl>
                                        <p:attrNameLst>
                                          <p:attrName>ppt_x</p:attrName>
                                        </p:attrNameLst>
                                      </p:cBhvr>
                                      <p:tavLst>
                                        <p:tav tm="0">
                                          <p:val>
                                            <p:strVal val="#ppt_x"/>
                                          </p:val>
                                        </p:tav>
                                        <p:tav tm="100000">
                                          <p:val>
                                            <p:strVal val="#ppt_x"/>
                                          </p:val>
                                        </p:tav>
                                      </p:tavLst>
                                    </p:anim>
                                    <p:anim calcmode="lin" valueType="num">
                                      <p:cBhvr additive="base">
                                        <p:cTn id="17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92"/>
                                        </p:tgtEl>
                                        <p:attrNameLst>
                                          <p:attrName>style.visibility</p:attrName>
                                        </p:attrNameLst>
                                      </p:cBhvr>
                                      <p:to>
                                        <p:strVal val="visible"/>
                                      </p:to>
                                    </p:set>
                                    <p:anim calcmode="lin" valueType="num">
                                      <p:cBhvr additive="base">
                                        <p:cTn id="175" dur="500" fill="hold"/>
                                        <p:tgtEl>
                                          <p:spTgt spid="92"/>
                                        </p:tgtEl>
                                        <p:attrNameLst>
                                          <p:attrName>ppt_x</p:attrName>
                                        </p:attrNameLst>
                                      </p:cBhvr>
                                      <p:tavLst>
                                        <p:tav tm="0">
                                          <p:val>
                                            <p:strVal val="#ppt_x"/>
                                          </p:val>
                                        </p:tav>
                                        <p:tav tm="100000">
                                          <p:val>
                                            <p:strVal val="#ppt_x"/>
                                          </p:val>
                                        </p:tav>
                                      </p:tavLst>
                                    </p:anim>
                                    <p:anim calcmode="lin" valueType="num">
                                      <p:cBhvr additive="base">
                                        <p:cTn id="17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p:bldP spid="16" grpId="0"/>
      <p:bldP spid="19" grpId="0"/>
      <p:bldP spid="21" grpId="0"/>
      <p:bldP spid="24" grpId="0"/>
      <p:bldP spid="26" grpId="0"/>
      <p:bldP spid="76" grpId="0"/>
      <p:bldP spid="59" grpId="0"/>
      <p:bldP spid="64" grpId="0"/>
      <p:bldP spid="70" grpId="0"/>
      <p:bldP spid="71" grpId="0"/>
      <p:bldP spid="73" grpId="0"/>
      <p:bldP spid="74" grpId="0"/>
      <p:bldP spid="77" grpId="0"/>
      <p:bldP spid="78" grpId="0"/>
      <p:bldP spid="81" grpId="0"/>
      <p:bldP spid="82" grpId="0"/>
      <p:bldP spid="84" grpId="0"/>
      <p:bldP spid="85" grpId="0"/>
      <p:bldP spid="87" grpId="0"/>
      <p:bldP spid="88" grpId="0"/>
      <p:bldP spid="90"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Optimal Page replacement</a:t>
            </a:r>
            <a:endParaRPr lang="en-US" dirty="0"/>
          </a:p>
        </p:txBody>
      </p:sp>
      <p:sp>
        <p:nvSpPr>
          <p:cNvPr id="3" name="Content Placeholder 2"/>
          <p:cNvSpPr>
            <a:spLocks noGrp="1"/>
          </p:cNvSpPr>
          <p:nvPr>
            <p:ph idx="1"/>
          </p:nvPr>
        </p:nvSpPr>
        <p:spPr>
          <a:xfrm>
            <a:off x="838200" y="1454564"/>
            <a:ext cx="10515600" cy="1063349"/>
          </a:xfrm>
        </p:spPr>
        <p:txBody>
          <a:bodyPr>
            <a:normAutofit/>
          </a:bodyPr>
          <a:lstStyle/>
          <a:p>
            <a:r>
              <a:rPr lang="en-US" dirty="0"/>
              <a:t>In this algorithm, pages are replaced which would not be used for the longest duration of time in the future. </a:t>
            </a:r>
            <a:endParaRPr lang="en-US" dirty="0" smtClean="0"/>
          </a:p>
        </p:txBody>
      </p:sp>
      <p:sp>
        <p:nvSpPr>
          <p:cNvPr id="4" name="Content Placeholder 2"/>
          <p:cNvSpPr txBox="1">
            <a:spLocks/>
          </p:cNvSpPr>
          <p:nvPr/>
        </p:nvSpPr>
        <p:spPr>
          <a:xfrm>
            <a:off x="838200" y="2349086"/>
            <a:ext cx="10515600" cy="1063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Example-2: </a:t>
            </a:r>
            <a:r>
              <a:rPr lang="en-US" dirty="0"/>
              <a:t>Consider the page references 7, 0, 1, 2, 0, 3, 0, 4, 2, 3, 0, 3, 2, 3 with 4 page frame. Find number of page fault.</a:t>
            </a:r>
            <a:endParaRPr lang="en-US" dirty="0" smtClean="0"/>
          </a:p>
        </p:txBody>
      </p:sp>
      <p:sp>
        <p:nvSpPr>
          <p:cNvPr id="5" name="TextBox 4"/>
          <p:cNvSpPr txBox="1"/>
          <p:nvPr/>
        </p:nvSpPr>
        <p:spPr>
          <a:xfrm>
            <a:off x="899431" y="3176311"/>
            <a:ext cx="622110" cy="461665"/>
          </a:xfrm>
          <a:prstGeom prst="rect">
            <a:avLst/>
          </a:prstGeom>
          <a:noFill/>
        </p:spPr>
        <p:txBody>
          <a:bodyPr wrap="square" rtlCol="0">
            <a:spAutoFit/>
          </a:bodyPr>
          <a:lstStyle/>
          <a:p>
            <a:pPr algn="ctr"/>
            <a:r>
              <a:rPr lang="en-US" sz="2400" b="1" dirty="0" smtClean="0">
                <a:solidFill>
                  <a:srgbClr val="FF0000"/>
                </a:solidFill>
              </a:rPr>
              <a:t>7</a:t>
            </a:r>
            <a:endParaRPr lang="en-US" sz="2400" b="1" dirty="0">
              <a:solidFill>
                <a:srgbClr val="FF0000"/>
              </a:solidFill>
            </a:endParaRPr>
          </a:p>
        </p:txBody>
      </p:sp>
      <p:sp>
        <p:nvSpPr>
          <p:cNvPr id="6" name="TextBox 5"/>
          <p:cNvSpPr txBox="1"/>
          <p:nvPr/>
        </p:nvSpPr>
        <p:spPr>
          <a:xfrm>
            <a:off x="842989" y="5466244"/>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2239522"/>
              </p:ext>
            </p:extLst>
          </p:nvPr>
        </p:nvGraphicFramePr>
        <p:xfrm>
          <a:off x="816691"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8" name="TextBox 7"/>
          <p:cNvSpPr txBox="1"/>
          <p:nvPr/>
        </p:nvSpPr>
        <p:spPr>
          <a:xfrm>
            <a:off x="1673769" y="3178453"/>
            <a:ext cx="622110" cy="461665"/>
          </a:xfrm>
          <a:prstGeom prst="rect">
            <a:avLst/>
          </a:prstGeom>
          <a:noFill/>
        </p:spPr>
        <p:txBody>
          <a:bodyPr wrap="square" rtlCol="0">
            <a:spAutoFit/>
          </a:bodyPr>
          <a:lstStyle/>
          <a:p>
            <a:pPr algn="ctr"/>
            <a:r>
              <a:rPr lang="en-US" sz="2400" b="1" dirty="0" smtClean="0">
                <a:solidFill>
                  <a:srgbClr val="FF0000"/>
                </a:solidFill>
              </a:rPr>
              <a:t>0</a:t>
            </a:r>
            <a:endParaRPr lang="en-US" sz="2400" b="1" dirty="0">
              <a:solidFill>
                <a:srgbClr val="FF0000"/>
              </a:solidFill>
            </a:endParaRPr>
          </a:p>
        </p:txBody>
      </p:sp>
      <p:sp>
        <p:nvSpPr>
          <p:cNvPr id="9" name="TextBox 8"/>
          <p:cNvSpPr txBox="1"/>
          <p:nvPr/>
        </p:nvSpPr>
        <p:spPr>
          <a:xfrm>
            <a:off x="1617327" y="5468386"/>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705400839"/>
              </p:ext>
            </p:extLst>
          </p:nvPr>
        </p:nvGraphicFramePr>
        <p:xfrm>
          <a:off x="1591029" y="363385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2" name="TextBox 11"/>
          <p:cNvSpPr txBox="1"/>
          <p:nvPr/>
        </p:nvSpPr>
        <p:spPr>
          <a:xfrm>
            <a:off x="2424408" y="3151949"/>
            <a:ext cx="622110" cy="461665"/>
          </a:xfrm>
          <a:prstGeom prst="rect">
            <a:avLst/>
          </a:prstGeom>
          <a:noFill/>
        </p:spPr>
        <p:txBody>
          <a:bodyPr wrap="square" rtlCol="0">
            <a:spAutoFit/>
          </a:bodyPr>
          <a:lstStyle/>
          <a:p>
            <a:pPr algn="ctr"/>
            <a:r>
              <a:rPr lang="en-US" sz="2400" b="1" dirty="0" smtClean="0">
                <a:solidFill>
                  <a:srgbClr val="FF0000"/>
                </a:solidFill>
              </a:rPr>
              <a:t>1</a:t>
            </a:r>
            <a:endParaRPr lang="en-US" sz="2400" b="1" dirty="0">
              <a:solidFill>
                <a:srgbClr val="FF0000"/>
              </a:solidFill>
            </a:endParaRPr>
          </a:p>
        </p:txBody>
      </p:sp>
      <p:sp>
        <p:nvSpPr>
          <p:cNvPr id="13" name="TextBox 12"/>
          <p:cNvSpPr txBox="1"/>
          <p:nvPr/>
        </p:nvSpPr>
        <p:spPr>
          <a:xfrm>
            <a:off x="2367966" y="548163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069132322"/>
              </p:ext>
            </p:extLst>
          </p:nvPr>
        </p:nvGraphicFramePr>
        <p:xfrm>
          <a:off x="2341668"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16" name="TextBox 15"/>
          <p:cNvSpPr txBox="1"/>
          <p:nvPr/>
        </p:nvSpPr>
        <p:spPr>
          <a:xfrm>
            <a:off x="3211792" y="3163059"/>
            <a:ext cx="622110" cy="461665"/>
          </a:xfrm>
          <a:prstGeom prst="rect">
            <a:avLst/>
          </a:prstGeom>
          <a:noFill/>
        </p:spPr>
        <p:txBody>
          <a:bodyPr wrap="square" rtlCol="0">
            <a:spAutoFit/>
          </a:bodyPr>
          <a:lstStyle/>
          <a:p>
            <a:pPr algn="ctr"/>
            <a:r>
              <a:rPr lang="en-US" sz="2400" b="1" dirty="0" smtClean="0">
                <a:solidFill>
                  <a:srgbClr val="FF0000"/>
                </a:solidFill>
              </a:rPr>
              <a:t>2</a:t>
            </a:r>
            <a:endParaRPr lang="en-US" sz="2400" b="1" dirty="0">
              <a:solidFill>
                <a:srgbClr val="FF0000"/>
              </a:solidFill>
            </a:endParaRPr>
          </a:p>
        </p:txBody>
      </p:sp>
      <p:sp>
        <p:nvSpPr>
          <p:cNvPr id="17" name="TextBox 16"/>
          <p:cNvSpPr txBox="1"/>
          <p:nvPr/>
        </p:nvSpPr>
        <p:spPr>
          <a:xfrm>
            <a:off x="3155350" y="5492748"/>
            <a:ext cx="622110" cy="369332"/>
          </a:xfrm>
          <a:prstGeom prst="rect">
            <a:avLst/>
          </a:prstGeom>
          <a:noFill/>
        </p:spPr>
        <p:txBody>
          <a:bodyPr wrap="square" rtlCol="0">
            <a:spAutoFit/>
          </a:bodyPr>
          <a:lstStyle/>
          <a:p>
            <a:pPr algn="ctr"/>
            <a:r>
              <a:rPr lang="en-US" b="1" dirty="0" smtClean="0">
                <a:solidFill>
                  <a:srgbClr val="FF0000"/>
                </a:solidFill>
              </a:rPr>
              <a:t>Miss</a:t>
            </a:r>
            <a:endParaRPr lang="en-US" b="1" dirty="0">
              <a:solidFill>
                <a:srgbClr val="FF0000"/>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031716153"/>
              </p:ext>
            </p:extLst>
          </p:nvPr>
        </p:nvGraphicFramePr>
        <p:xfrm>
          <a:off x="3129052" y="365821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3" name="TextBox 22"/>
          <p:cNvSpPr txBox="1"/>
          <p:nvPr/>
        </p:nvSpPr>
        <p:spPr>
          <a:xfrm>
            <a:off x="3949385" y="315194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24" name="TextBox 23"/>
          <p:cNvSpPr txBox="1"/>
          <p:nvPr/>
        </p:nvSpPr>
        <p:spPr>
          <a:xfrm>
            <a:off x="3892943" y="5481638"/>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493126961"/>
              </p:ext>
            </p:extLst>
          </p:nvPr>
        </p:nvGraphicFramePr>
        <p:xfrm>
          <a:off x="3866645" y="364710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6" name="TextBox 25"/>
          <p:cNvSpPr txBox="1"/>
          <p:nvPr/>
        </p:nvSpPr>
        <p:spPr>
          <a:xfrm>
            <a:off x="4779042" y="3176311"/>
            <a:ext cx="622110" cy="461665"/>
          </a:xfrm>
          <a:prstGeom prst="rect">
            <a:avLst/>
          </a:prstGeom>
          <a:noFill/>
        </p:spPr>
        <p:txBody>
          <a:bodyPr wrap="square" rtlCol="0">
            <a:spAutoFit/>
          </a:bodyPr>
          <a:lstStyle/>
          <a:p>
            <a:pPr algn="ctr"/>
            <a:r>
              <a:rPr lang="en-US" sz="2400" b="1" dirty="0" smtClean="0">
                <a:solidFill>
                  <a:srgbClr val="FF0000"/>
                </a:solidFill>
              </a:rPr>
              <a:t>3</a:t>
            </a:r>
            <a:endParaRPr lang="en-US" sz="2400" b="1" dirty="0">
              <a:solidFill>
                <a:srgbClr val="FF0000"/>
              </a:solidFill>
            </a:endParaRPr>
          </a:p>
        </p:txBody>
      </p:sp>
      <p:sp>
        <p:nvSpPr>
          <p:cNvPr id="27" name="TextBox 26"/>
          <p:cNvSpPr txBox="1"/>
          <p:nvPr/>
        </p:nvSpPr>
        <p:spPr>
          <a:xfrm>
            <a:off x="4722600"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68538263"/>
              </p:ext>
            </p:extLst>
          </p:nvPr>
        </p:nvGraphicFramePr>
        <p:xfrm>
          <a:off x="4696302"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29" name="TextBox 28"/>
          <p:cNvSpPr txBox="1"/>
          <p:nvPr/>
        </p:nvSpPr>
        <p:spPr>
          <a:xfrm>
            <a:off x="5606976"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30" name="TextBox 29"/>
          <p:cNvSpPr txBox="1"/>
          <p:nvPr/>
        </p:nvSpPr>
        <p:spPr>
          <a:xfrm>
            <a:off x="5550534"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906996738"/>
              </p:ext>
            </p:extLst>
          </p:nvPr>
        </p:nvGraphicFramePr>
        <p:xfrm>
          <a:off x="552423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2" name="TextBox 31"/>
          <p:cNvSpPr txBox="1"/>
          <p:nvPr/>
        </p:nvSpPr>
        <p:spPr>
          <a:xfrm>
            <a:off x="6501610" y="3176311"/>
            <a:ext cx="622110" cy="461665"/>
          </a:xfrm>
          <a:prstGeom prst="rect">
            <a:avLst/>
          </a:prstGeom>
          <a:noFill/>
        </p:spPr>
        <p:txBody>
          <a:bodyPr wrap="square" rtlCol="0">
            <a:spAutoFit/>
          </a:bodyPr>
          <a:lstStyle/>
          <a:p>
            <a:pPr algn="ctr"/>
            <a:r>
              <a:rPr lang="en-US" sz="2400" b="1" dirty="0" smtClean="0">
                <a:solidFill>
                  <a:srgbClr val="FF0000"/>
                </a:solidFill>
              </a:rPr>
              <a:t>4</a:t>
            </a:r>
            <a:endParaRPr lang="en-US" sz="2400" b="1" dirty="0">
              <a:solidFill>
                <a:srgbClr val="FF0000"/>
              </a:solidFill>
            </a:endParaRPr>
          </a:p>
        </p:txBody>
      </p:sp>
      <p:sp>
        <p:nvSpPr>
          <p:cNvPr id="33" name="TextBox 32"/>
          <p:cNvSpPr txBox="1"/>
          <p:nvPr/>
        </p:nvSpPr>
        <p:spPr>
          <a:xfrm>
            <a:off x="6445168" y="5506000"/>
            <a:ext cx="622110" cy="369332"/>
          </a:xfrm>
          <a:prstGeom prst="rect">
            <a:avLst/>
          </a:prstGeom>
          <a:noFill/>
        </p:spPr>
        <p:txBody>
          <a:bodyPr wrap="square" rtlCol="0">
            <a:spAutoFit/>
          </a:bodyPr>
          <a:lstStyle/>
          <a:p>
            <a:pPr algn="ctr"/>
            <a:r>
              <a:rPr lang="en-US" b="1" dirty="0">
                <a:solidFill>
                  <a:srgbClr val="FF0000"/>
                </a:solidFill>
              </a:rPr>
              <a:t>Miss</a:t>
            </a:r>
            <a:endParaRPr lang="en-US" b="1" dirty="0">
              <a:solidFill>
                <a:schemeClr val="accent5">
                  <a:lumMod val="75000"/>
                </a:schemeClr>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3635244748"/>
              </p:ext>
            </p:extLst>
          </p:nvPr>
        </p:nvGraphicFramePr>
        <p:xfrm>
          <a:off x="6418870"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5" name="TextBox 34"/>
          <p:cNvSpPr txBox="1"/>
          <p:nvPr/>
        </p:nvSpPr>
        <p:spPr>
          <a:xfrm>
            <a:off x="7336026"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36" name="TextBox 35"/>
          <p:cNvSpPr txBox="1"/>
          <p:nvPr/>
        </p:nvSpPr>
        <p:spPr>
          <a:xfrm>
            <a:off x="7279584"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1922006736"/>
              </p:ext>
            </p:extLst>
          </p:nvPr>
        </p:nvGraphicFramePr>
        <p:xfrm>
          <a:off x="7253286"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accent5">
                              <a:lumMod val="75000"/>
                            </a:schemeClr>
                          </a:solidFill>
                        </a:rPr>
                        <a:t>2</a:t>
                      </a:r>
                      <a:endParaRPr lang="en-US" sz="2400" dirty="0" smtClean="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38" name="TextBox 37"/>
          <p:cNvSpPr txBox="1"/>
          <p:nvPr/>
        </p:nvSpPr>
        <p:spPr>
          <a:xfrm>
            <a:off x="8183457" y="3192233"/>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39" name="TextBox 38"/>
          <p:cNvSpPr txBox="1"/>
          <p:nvPr/>
        </p:nvSpPr>
        <p:spPr>
          <a:xfrm>
            <a:off x="8127015" y="5521922"/>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4188543750"/>
              </p:ext>
            </p:extLst>
          </p:nvPr>
        </p:nvGraphicFramePr>
        <p:xfrm>
          <a:off x="8100717" y="3687392"/>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1" name="TextBox 40"/>
          <p:cNvSpPr txBox="1"/>
          <p:nvPr/>
        </p:nvSpPr>
        <p:spPr>
          <a:xfrm>
            <a:off x="8965091" y="3176311"/>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0</a:t>
            </a:r>
            <a:endParaRPr lang="en-US" sz="2400" b="1" dirty="0">
              <a:solidFill>
                <a:schemeClr val="accent5">
                  <a:lumMod val="75000"/>
                </a:schemeClr>
              </a:solidFill>
            </a:endParaRPr>
          </a:p>
        </p:txBody>
      </p:sp>
      <p:sp>
        <p:nvSpPr>
          <p:cNvPr id="42" name="TextBox 41"/>
          <p:cNvSpPr txBox="1"/>
          <p:nvPr/>
        </p:nvSpPr>
        <p:spPr>
          <a:xfrm>
            <a:off x="8908649" y="5506000"/>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1427967916"/>
              </p:ext>
            </p:extLst>
          </p:nvPr>
        </p:nvGraphicFramePr>
        <p:xfrm>
          <a:off x="8882351" y="3671470"/>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chemeClr val="accent5">
                              <a:lumMod val="75000"/>
                            </a:schemeClr>
                          </a:solidFill>
                        </a:rPr>
                        <a:t>0</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4" name="TextBox 43"/>
          <p:cNvSpPr txBox="1"/>
          <p:nvPr/>
        </p:nvSpPr>
        <p:spPr>
          <a:xfrm>
            <a:off x="9746725" y="3158739"/>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45" name="TextBox 44"/>
          <p:cNvSpPr txBox="1"/>
          <p:nvPr/>
        </p:nvSpPr>
        <p:spPr>
          <a:xfrm>
            <a:off x="9690283" y="5488428"/>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6" name="Table 45"/>
          <p:cNvGraphicFramePr>
            <a:graphicFrameLocks noGrp="1"/>
          </p:cNvGraphicFramePr>
          <p:nvPr>
            <p:extLst>
              <p:ext uri="{D42A27DB-BD31-4B8C-83A1-F6EECF244321}">
                <p14:modId xmlns:p14="http://schemas.microsoft.com/office/powerpoint/2010/main" val="3688825047"/>
              </p:ext>
            </p:extLst>
          </p:nvPr>
        </p:nvGraphicFramePr>
        <p:xfrm>
          <a:off x="9663985" y="3653898"/>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47" name="TextBox 46"/>
          <p:cNvSpPr txBox="1"/>
          <p:nvPr/>
        </p:nvSpPr>
        <p:spPr>
          <a:xfrm>
            <a:off x="10535276" y="3136555"/>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2</a:t>
            </a:r>
            <a:endParaRPr lang="en-US" sz="2400" b="1" dirty="0">
              <a:solidFill>
                <a:schemeClr val="accent5">
                  <a:lumMod val="75000"/>
                </a:schemeClr>
              </a:solidFill>
            </a:endParaRPr>
          </a:p>
        </p:txBody>
      </p:sp>
      <p:sp>
        <p:nvSpPr>
          <p:cNvPr id="48" name="TextBox 47"/>
          <p:cNvSpPr txBox="1"/>
          <p:nvPr/>
        </p:nvSpPr>
        <p:spPr>
          <a:xfrm>
            <a:off x="10478834" y="5466244"/>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49" name="Table 48"/>
          <p:cNvGraphicFramePr>
            <a:graphicFrameLocks noGrp="1"/>
          </p:cNvGraphicFramePr>
          <p:nvPr>
            <p:extLst>
              <p:ext uri="{D42A27DB-BD31-4B8C-83A1-F6EECF244321}">
                <p14:modId xmlns:p14="http://schemas.microsoft.com/office/powerpoint/2010/main" val="951841589"/>
              </p:ext>
            </p:extLst>
          </p:nvPr>
        </p:nvGraphicFramePr>
        <p:xfrm>
          <a:off x="10452536" y="3631714"/>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accent5">
                              <a:lumMod val="75000"/>
                            </a:schemeClr>
                          </a:solidFill>
                        </a:rPr>
                        <a:t>2</a:t>
                      </a:r>
                      <a:endParaRPr lang="en-US" sz="2400" dirty="0" smtClean="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rgbClr val="FF0000"/>
                          </a:solidFill>
                        </a:rPr>
                        <a:t>3</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0" name="TextBox 49"/>
          <p:cNvSpPr txBox="1"/>
          <p:nvPr/>
        </p:nvSpPr>
        <p:spPr>
          <a:xfrm>
            <a:off x="11293452" y="3144427"/>
            <a:ext cx="622110" cy="461665"/>
          </a:xfrm>
          <a:prstGeom prst="rect">
            <a:avLst/>
          </a:prstGeom>
          <a:noFill/>
        </p:spPr>
        <p:txBody>
          <a:bodyPr wrap="square" rtlCol="0">
            <a:spAutoFit/>
          </a:bodyPr>
          <a:lstStyle/>
          <a:p>
            <a:pPr algn="ctr"/>
            <a:r>
              <a:rPr lang="en-US" sz="2400" b="1" dirty="0" smtClean="0">
                <a:solidFill>
                  <a:schemeClr val="accent5">
                    <a:lumMod val="75000"/>
                  </a:schemeClr>
                </a:solidFill>
              </a:rPr>
              <a:t>3</a:t>
            </a:r>
            <a:endParaRPr lang="en-US" sz="2400" b="1" dirty="0">
              <a:solidFill>
                <a:schemeClr val="accent5">
                  <a:lumMod val="75000"/>
                </a:schemeClr>
              </a:solidFill>
            </a:endParaRPr>
          </a:p>
        </p:txBody>
      </p:sp>
      <p:sp>
        <p:nvSpPr>
          <p:cNvPr id="51" name="TextBox 50"/>
          <p:cNvSpPr txBox="1"/>
          <p:nvPr/>
        </p:nvSpPr>
        <p:spPr>
          <a:xfrm>
            <a:off x="11237010" y="5474116"/>
            <a:ext cx="622110" cy="369332"/>
          </a:xfrm>
          <a:prstGeom prst="rect">
            <a:avLst/>
          </a:prstGeom>
          <a:noFill/>
        </p:spPr>
        <p:txBody>
          <a:bodyPr wrap="square" rtlCol="0">
            <a:spAutoFit/>
          </a:bodyPr>
          <a:lstStyle/>
          <a:p>
            <a:pPr algn="ctr"/>
            <a:r>
              <a:rPr lang="en-US" b="1" dirty="0" smtClean="0">
                <a:solidFill>
                  <a:schemeClr val="accent5">
                    <a:lumMod val="75000"/>
                  </a:schemeClr>
                </a:solidFill>
              </a:rPr>
              <a:t>Hit</a:t>
            </a:r>
            <a:endParaRPr lang="en-US" b="1" dirty="0">
              <a:solidFill>
                <a:schemeClr val="accent5">
                  <a:lumMod val="75000"/>
                </a:schemeClr>
              </a:solidFill>
            </a:endParaRPr>
          </a:p>
        </p:txBody>
      </p:sp>
      <p:graphicFrame>
        <p:nvGraphicFramePr>
          <p:cNvPr id="52" name="Table 51"/>
          <p:cNvGraphicFramePr>
            <a:graphicFrameLocks noGrp="1"/>
          </p:cNvGraphicFramePr>
          <p:nvPr>
            <p:extLst>
              <p:ext uri="{D42A27DB-BD31-4B8C-83A1-F6EECF244321}">
                <p14:modId xmlns:p14="http://schemas.microsoft.com/office/powerpoint/2010/main" val="85811374"/>
              </p:ext>
            </p:extLst>
          </p:nvPr>
        </p:nvGraphicFramePr>
        <p:xfrm>
          <a:off x="11210712" y="3639586"/>
          <a:ext cx="658191" cy="1828800"/>
        </p:xfrm>
        <a:graphic>
          <a:graphicData uri="http://schemas.openxmlformats.org/drawingml/2006/table">
            <a:tbl>
              <a:tblPr firstRow="1" bandRow="1">
                <a:tableStyleId>{5C22544A-7EE6-4342-B048-85BDC9FD1C3A}</a:tableStyleId>
              </a:tblPr>
              <a:tblGrid>
                <a:gridCol w="658191">
                  <a:extLst>
                    <a:ext uri="{9D8B030D-6E8A-4147-A177-3AD203B41FA5}">
                      <a16:colId xmlns:a16="http://schemas.microsoft.com/office/drawing/2014/main" val="2841583608"/>
                    </a:ext>
                  </a:extLst>
                </a:gridCol>
              </a:tblGrid>
              <a:tr h="440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0000"/>
                          </a:solidFill>
                        </a:rPr>
                        <a:t>2</a:t>
                      </a:r>
                      <a:endParaRPr lang="en-US" sz="240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1230817"/>
                  </a:ext>
                </a:extLst>
              </a:tr>
              <a:tr h="440390">
                <a:tc>
                  <a:txBody>
                    <a:bodyPr/>
                    <a:lstStyle/>
                    <a:p>
                      <a:pPr algn="ctr"/>
                      <a:r>
                        <a:rPr lang="en-US" sz="2400" b="1" dirty="0" smtClean="0">
                          <a:solidFill>
                            <a:srgbClr val="FF0000"/>
                          </a:solidFill>
                        </a:rPr>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315632"/>
                  </a:ext>
                </a:extLst>
              </a:tr>
              <a:tr h="440390">
                <a:tc>
                  <a:txBody>
                    <a:bodyPr/>
                    <a:lstStyle/>
                    <a:p>
                      <a:pPr algn="ctr"/>
                      <a:r>
                        <a:rPr lang="en-US" sz="2400" b="1" dirty="0" smtClean="0">
                          <a:solidFill>
                            <a:srgbClr val="FF0000"/>
                          </a:solidFill>
                        </a:rPr>
                        <a:t>0</a:t>
                      </a:r>
                      <a:endParaRPr 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17309"/>
                  </a:ext>
                </a:extLst>
              </a:tr>
              <a:tr h="440390">
                <a:tc>
                  <a:txBody>
                    <a:bodyPr/>
                    <a:lstStyle/>
                    <a:p>
                      <a:pPr algn="ctr"/>
                      <a:r>
                        <a:rPr lang="en-US" sz="2400" b="1" dirty="0" smtClean="0">
                          <a:solidFill>
                            <a:schemeClr val="accent5">
                              <a:lumMod val="75000"/>
                            </a:schemeClr>
                          </a:solidFill>
                        </a:rPr>
                        <a:t>3</a:t>
                      </a:r>
                      <a:endParaRPr lang="en-US" sz="2400" dirty="0">
                        <a:solidFill>
                          <a:schemeClr val="accent5">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0347246"/>
                  </a:ext>
                </a:extLst>
              </a:tr>
            </a:tbl>
          </a:graphicData>
        </a:graphic>
      </p:graphicFrame>
      <p:sp>
        <p:nvSpPr>
          <p:cNvPr id="53" name="Title 1"/>
          <p:cNvSpPr txBox="1">
            <a:spLocks/>
          </p:cNvSpPr>
          <p:nvPr/>
        </p:nvSpPr>
        <p:spPr>
          <a:xfrm>
            <a:off x="2999859" y="5891254"/>
            <a:ext cx="5927742" cy="778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Total Number of Page faults = </a:t>
            </a:r>
            <a:r>
              <a:rPr lang="en-US" sz="3600" b="1" dirty="0" smtClean="0"/>
              <a:t>6</a:t>
            </a:r>
            <a:endParaRPr lang="en-US" sz="3600" dirty="0"/>
          </a:p>
        </p:txBody>
      </p:sp>
    </p:spTree>
    <p:extLst>
      <p:ext uri="{BB962C8B-B14F-4D97-AF65-F5344CB8AC3E}">
        <p14:creationId xmlns:p14="http://schemas.microsoft.com/office/powerpoint/2010/main" val="290310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additive="base">
                                        <p:cTn id="95" dur="500" fill="hold"/>
                                        <p:tgtEl>
                                          <p:spTgt spid="30"/>
                                        </p:tgtEl>
                                        <p:attrNameLst>
                                          <p:attrName>ppt_x</p:attrName>
                                        </p:attrNameLst>
                                      </p:cBhvr>
                                      <p:tavLst>
                                        <p:tav tm="0">
                                          <p:val>
                                            <p:strVal val="#ppt_x"/>
                                          </p:val>
                                        </p:tav>
                                        <p:tav tm="100000">
                                          <p:val>
                                            <p:strVal val="#ppt_x"/>
                                          </p:val>
                                        </p:tav>
                                      </p:tavLst>
                                    </p:anim>
                                    <p:anim calcmode="lin" valueType="num">
                                      <p:cBhvr additive="base">
                                        <p:cTn id="9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additive="base">
                                        <p:cTn id="101" dur="500" fill="hold"/>
                                        <p:tgtEl>
                                          <p:spTgt spid="31"/>
                                        </p:tgtEl>
                                        <p:attrNameLst>
                                          <p:attrName>ppt_x</p:attrName>
                                        </p:attrNameLst>
                                      </p:cBhvr>
                                      <p:tavLst>
                                        <p:tav tm="0">
                                          <p:val>
                                            <p:strVal val="#ppt_x"/>
                                          </p:val>
                                        </p:tav>
                                        <p:tav tm="100000">
                                          <p:val>
                                            <p:strVal val="#ppt_x"/>
                                          </p:val>
                                        </p:tav>
                                      </p:tavLst>
                                    </p:anim>
                                    <p:anim calcmode="lin" valueType="num">
                                      <p:cBhvr additive="base">
                                        <p:cTn id="102" dur="500" fill="hold"/>
                                        <p:tgtEl>
                                          <p:spTgt spid="3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additive="base">
                                        <p:cTn id="105" dur="500" fill="hold"/>
                                        <p:tgtEl>
                                          <p:spTgt spid="32"/>
                                        </p:tgtEl>
                                        <p:attrNameLst>
                                          <p:attrName>ppt_x</p:attrName>
                                        </p:attrNameLst>
                                      </p:cBhvr>
                                      <p:tavLst>
                                        <p:tav tm="0">
                                          <p:val>
                                            <p:strVal val="#ppt_x"/>
                                          </p:val>
                                        </p:tav>
                                        <p:tav tm="100000">
                                          <p:val>
                                            <p:strVal val="#ppt_x"/>
                                          </p:val>
                                        </p:tav>
                                      </p:tavLst>
                                    </p:anim>
                                    <p:anim calcmode="lin" valueType="num">
                                      <p:cBhvr additive="base">
                                        <p:cTn id="106" dur="500" fill="hold"/>
                                        <p:tgtEl>
                                          <p:spTgt spid="3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 calcmode="lin" valueType="num">
                                      <p:cBhvr additive="base">
                                        <p:cTn id="129" dur="500" fill="hold"/>
                                        <p:tgtEl>
                                          <p:spTgt spid="37"/>
                                        </p:tgtEl>
                                        <p:attrNameLst>
                                          <p:attrName>ppt_x</p:attrName>
                                        </p:attrNameLst>
                                      </p:cBhvr>
                                      <p:tavLst>
                                        <p:tav tm="0">
                                          <p:val>
                                            <p:strVal val="#ppt_x"/>
                                          </p:val>
                                        </p:tav>
                                        <p:tav tm="100000">
                                          <p:val>
                                            <p:strVal val="#ppt_x"/>
                                          </p:val>
                                        </p:tav>
                                      </p:tavLst>
                                    </p:anim>
                                    <p:anim calcmode="lin" valueType="num">
                                      <p:cBhvr additive="base">
                                        <p:cTn id="130" dur="500" fill="hold"/>
                                        <p:tgtEl>
                                          <p:spTgt spid="3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500" fill="hold"/>
                                        <p:tgtEl>
                                          <p:spTgt spid="38"/>
                                        </p:tgtEl>
                                        <p:attrNameLst>
                                          <p:attrName>ppt_x</p:attrName>
                                        </p:attrNameLst>
                                      </p:cBhvr>
                                      <p:tavLst>
                                        <p:tav tm="0">
                                          <p:val>
                                            <p:strVal val="#ppt_x"/>
                                          </p:val>
                                        </p:tav>
                                        <p:tav tm="100000">
                                          <p:val>
                                            <p:strVal val="#ppt_x"/>
                                          </p:val>
                                        </p:tav>
                                      </p:tavLst>
                                    </p:anim>
                                    <p:anim calcmode="lin" valueType="num">
                                      <p:cBhvr additive="base">
                                        <p:cTn id="134" dur="5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anim calcmode="lin" valueType="num">
                                      <p:cBhvr additive="base">
                                        <p:cTn id="143" dur="500" fill="hold"/>
                                        <p:tgtEl>
                                          <p:spTgt spid="40"/>
                                        </p:tgtEl>
                                        <p:attrNameLst>
                                          <p:attrName>ppt_x</p:attrName>
                                        </p:attrNameLst>
                                      </p:cBhvr>
                                      <p:tavLst>
                                        <p:tav tm="0">
                                          <p:val>
                                            <p:strVal val="#ppt_x"/>
                                          </p:val>
                                        </p:tav>
                                        <p:tav tm="100000">
                                          <p:val>
                                            <p:strVal val="#ppt_x"/>
                                          </p:val>
                                        </p:tav>
                                      </p:tavLst>
                                    </p:anim>
                                    <p:anim calcmode="lin" valueType="num">
                                      <p:cBhvr additive="base">
                                        <p:cTn id="144" dur="500" fill="hold"/>
                                        <p:tgtEl>
                                          <p:spTgt spid="4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 calcmode="lin" valueType="num">
                                      <p:cBhvr additive="base">
                                        <p:cTn id="147" dur="500" fill="hold"/>
                                        <p:tgtEl>
                                          <p:spTgt spid="41"/>
                                        </p:tgtEl>
                                        <p:attrNameLst>
                                          <p:attrName>ppt_x</p:attrName>
                                        </p:attrNameLst>
                                      </p:cBhvr>
                                      <p:tavLst>
                                        <p:tav tm="0">
                                          <p:val>
                                            <p:strVal val="#ppt_x"/>
                                          </p:val>
                                        </p:tav>
                                        <p:tav tm="100000">
                                          <p:val>
                                            <p:strVal val="#ppt_x"/>
                                          </p:val>
                                        </p:tav>
                                      </p:tavLst>
                                    </p:anim>
                                    <p:anim calcmode="lin" valueType="num">
                                      <p:cBhvr additive="base">
                                        <p:cTn id="148" dur="500" fill="hold"/>
                                        <p:tgtEl>
                                          <p:spTgt spid="4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 calcmode="lin" valueType="num">
                                      <p:cBhvr additive="base">
                                        <p:cTn id="151" dur="500" fill="hold"/>
                                        <p:tgtEl>
                                          <p:spTgt spid="42"/>
                                        </p:tgtEl>
                                        <p:attrNameLst>
                                          <p:attrName>ppt_x</p:attrName>
                                        </p:attrNameLst>
                                      </p:cBhvr>
                                      <p:tavLst>
                                        <p:tav tm="0">
                                          <p:val>
                                            <p:strVal val="#ppt_x"/>
                                          </p:val>
                                        </p:tav>
                                        <p:tav tm="100000">
                                          <p:val>
                                            <p:strVal val="#ppt_x"/>
                                          </p:val>
                                        </p:tav>
                                      </p:tavLst>
                                    </p:anim>
                                    <p:anim calcmode="lin" valueType="num">
                                      <p:cBhvr additive="base">
                                        <p:cTn id="15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3"/>
                                        </p:tgtEl>
                                        <p:attrNameLst>
                                          <p:attrName>style.visibility</p:attrName>
                                        </p:attrNameLst>
                                      </p:cBhvr>
                                      <p:to>
                                        <p:strVal val="visible"/>
                                      </p:to>
                                    </p:set>
                                    <p:anim calcmode="lin" valueType="num">
                                      <p:cBhvr additive="base">
                                        <p:cTn id="157" dur="500" fill="hold"/>
                                        <p:tgtEl>
                                          <p:spTgt spid="43"/>
                                        </p:tgtEl>
                                        <p:attrNameLst>
                                          <p:attrName>ppt_x</p:attrName>
                                        </p:attrNameLst>
                                      </p:cBhvr>
                                      <p:tavLst>
                                        <p:tav tm="0">
                                          <p:val>
                                            <p:strVal val="#ppt_x"/>
                                          </p:val>
                                        </p:tav>
                                        <p:tav tm="100000">
                                          <p:val>
                                            <p:strVal val="#ppt_x"/>
                                          </p:val>
                                        </p:tav>
                                      </p:tavLst>
                                    </p:anim>
                                    <p:anim calcmode="lin" valueType="num">
                                      <p:cBhvr additive="base">
                                        <p:cTn id="158" dur="500" fill="hold"/>
                                        <p:tgtEl>
                                          <p:spTgt spid="4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 calcmode="lin" valueType="num">
                                      <p:cBhvr additive="base">
                                        <p:cTn id="161" dur="500" fill="hold"/>
                                        <p:tgtEl>
                                          <p:spTgt spid="44"/>
                                        </p:tgtEl>
                                        <p:attrNameLst>
                                          <p:attrName>ppt_x</p:attrName>
                                        </p:attrNameLst>
                                      </p:cBhvr>
                                      <p:tavLst>
                                        <p:tav tm="0">
                                          <p:val>
                                            <p:strVal val="#ppt_x"/>
                                          </p:val>
                                        </p:tav>
                                        <p:tav tm="100000">
                                          <p:val>
                                            <p:strVal val="#ppt_x"/>
                                          </p:val>
                                        </p:tav>
                                      </p:tavLst>
                                    </p:anim>
                                    <p:anim calcmode="lin" valueType="num">
                                      <p:cBhvr additive="base">
                                        <p:cTn id="162" dur="500" fill="hold"/>
                                        <p:tgtEl>
                                          <p:spTgt spid="4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5"/>
                                        </p:tgtEl>
                                        <p:attrNameLst>
                                          <p:attrName>style.visibility</p:attrName>
                                        </p:attrNameLst>
                                      </p:cBhvr>
                                      <p:to>
                                        <p:strVal val="visible"/>
                                      </p:to>
                                    </p:set>
                                    <p:anim calcmode="lin" valueType="num">
                                      <p:cBhvr additive="base">
                                        <p:cTn id="165" dur="500" fill="hold"/>
                                        <p:tgtEl>
                                          <p:spTgt spid="45"/>
                                        </p:tgtEl>
                                        <p:attrNameLst>
                                          <p:attrName>ppt_x</p:attrName>
                                        </p:attrNameLst>
                                      </p:cBhvr>
                                      <p:tavLst>
                                        <p:tav tm="0">
                                          <p:val>
                                            <p:strVal val="#ppt_x"/>
                                          </p:val>
                                        </p:tav>
                                        <p:tav tm="100000">
                                          <p:val>
                                            <p:strVal val="#ppt_x"/>
                                          </p:val>
                                        </p:tav>
                                      </p:tavLst>
                                    </p:anim>
                                    <p:anim calcmode="lin" valueType="num">
                                      <p:cBhvr additive="base">
                                        <p:cTn id="1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6"/>
                                        </p:tgtEl>
                                        <p:attrNameLst>
                                          <p:attrName>style.visibility</p:attrName>
                                        </p:attrNameLst>
                                      </p:cBhvr>
                                      <p:to>
                                        <p:strVal val="visible"/>
                                      </p:to>
                                    </p:set>
                                    <p:anim calcmode="lin" valueType="num">
                                      <p:cBhvr additive="base">
                                        <p:cTn id="171" dur="500" fill="hold"/>
                                        <p:tgtEl>
                                          <p:spTgt spid="46"/>
                                        </p:tgtEl>
                                        <p:attrNameLst>
                                          <p:attrName>ppt_x</p:attrName>
                                        </p:attrNameLst>
                                      </p:cBhvr>
                                      <p:tavLst>
                                        <p:tav tm="0">
                                          <p:val>
                                            <p:strVal val="#ppt_x"/>
                                          </p:val>
                                        </p:tav>
                                        <p:tav tm="100000">
                                          <p:val>
                                            <p:strVal val="#ppt_x"/>
                                          </p:val>
                                        </p:tav>
                                      </p:tavLst>
                                    </p:anim>
                                    <p:anim calcmode="lin" valueType="num">
                                      <p:cBhvr additive="base">
                                        <p:cTn id="172" dur="500" fill="hold"/>
                                        <p:tgtEl>
                                          <p:spTgt spid="4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 calcmode="lin" valueType="num">
                                      <p:cBhvr additive="base">
                                        <p:cTn id="175" dur="500" fill="hold"/>
                                        <p:tgtEl>
                                          <p:spTgt spid="47"/>
                                        </p:tgtEl>
                                        <p:attrNameLst>
                                          <p:attrName>ppt_x</p:attrName>
                                        </p:attrNameLst>
                                      </p:cBhvr>
                                      <p:tavLst>
                                        <p:tav tm="0">
                                          <p:val>
                                            <p:strVal val="#ppt_x"/>
                                          </p:val>
                                        </p:tav>
                                        <p:tav tm="100000">
                                          <p:val>
                                            <p:strVal val="#ppt_x"/>
                                          </p:val>
                                        </p:tav>
                                      </p:tavLst>
                                    </p:anim>
                                    <p:anim calcmode="lin" valueType="num">
                                      <p:cBhvr additive="base">
                                        <p:cTn id="176" dur="500" fill="hold"/>
                                        <p:tgtEl>
                                          <p:spTgt spid="4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additive="base">
                                        <p:cTn id="179" dur="500" fill="hold"/>
                                        <p:tgtEl>
                                          <p:spTgt spid="48"/>
                                        </p:tgtEl>
                                        <p:attrNameLst>
                                          <p:attrName>ppt_x</p:attrName>
                                        </p:attrNameLst>
                                      </p:cBhvr>
                                      <p:tavLst>
                                        <p:tav tm="0">
                                          <p:val>
                                            <p:strVal val="#ppt_x"/>
                                          </p:val>
                                        </p:tav>
                                        <p:tav tm="100000">
                                          <p:val>
                                            <p:strVal val="#ppt_x"/>
                                          </p:val>
                                        </p:tav>
                                      </p:tavLst>
                                    </p:anim>
                                    <p:anim calcmode="lin" valueType="num">
                                      <p:cBhvr additive="base">
                                        <p:cTn id="18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49"/>
                                        </p:tgtEl>
                                        <p:attrNameLst>
                                          <p:attrName>style.visibility</p:attrName>
                                        </p:attrNameLst>
                                      </p:cBhvr>
                                      <p:to>
                                        <p:strVal val="visible"/>
                                      </p:to>
                                    </p:set>
                                    <p:anim calcmode="lin" valueType="num">
                                      <p:cBhvr additive="base">
                                        <p:cTn id="185" dur="500" fill="hold"/>
                                        <p:tgtEl>
                                          <p:spTgt spid="49"/>
                                        </p:tgtEl>
                                        <p:attrNameLst>
                                          <p:attrName>ppt_x</p:attrName>
                                        </p:attrNameLst>
                                      </p:cBhvr>
                                      <p:tavLst>
                                        <p:tav tm="0">
                                          <p:val>
                                            <p:strVal val="#ppt_x"/>
                                          </p:val>
                                        </p:tav>
                                        <p:tav tm="100000">
                                          <p:val>
                                            <p:strVal val="#ppt_x"/>
                                          </p:val>
                                        </p:tav>
                                      </p:tavLst>
                                    </p:anim>
                                    <p:anim calcmode="lin" valueType="num">
                                      <p:cBhvr additive="base">
                                        <p:cTn id="186" dur="500" fill="hold"/>
                                        <p:tgtEl>
                                          <p:spTgt spid="4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additive="base">
                                        <p:cTn id="189" dur="500" fill="hold"/>
                                        <p:tgtEl>
                                          <p:spTgt spid="50"/>
                                        </p:tgtEl>
                                        <p:attrNameLst>
                                          <p:attrName>ppt_x</p:attrName>
                                        </p:attrNameLst>
                                      </p:cBhvr>
                                      <p:tavLst>
                                        <p:tav tm="0">
                                          <p:val>
                                            <p:strVal val="#ppt_x"/>
                                          </p:val>
                                        </p:tav>
                                        <p:tav tm="100000">
                                          <p:val>
                                            <p:strVal val="#ppt_x"/>
                                          </p:val>
                                        </p:tav>
                                      </p:tavLst>
                                    </p:anim>
                                    <p:anim calcmode="lin" valueType="num">
                                      <p:cBhvr additive="base">
                                        <p:cTn id="190" dur="500" fill="hold"/>
                                        <p:tgtEl>
                                          <p:spTgt spid="5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anim calcmode="lin" valueType="num">
                                      <p:cBhvr additive="base">
                                        <p:cTn id="193" dur="500" fill="hold"/>
                                        <p:tgtEl>
                                          <p:spTgt spid="51"/>
                                        </p:tgtEl>
                                        <p:attrNameLst>
                                          <p:attrName>ppt_x</p:attrName>
                                        </p:attrNameLst>
                                      </p:cBhvr>
                                      <p:tavLst>
                                        <p:tav tm="0">
                                          <p:val>
                                            <p:strVal val="#ppt_x"/>
                                          </p:val>
                                        </p:tav>
                                        <p:tav tm="100000">
                                          <p:val>
                                            <p:strVal val="#ppt_x"/>
                                          </p:val>
                                        </p:tav>
                                      </p:tavLst>
                                    </p:anim>
                                    <p:anim calcmode="lin" valueType="num">
                                      <p:cBhvr additive="base">
                                        <p:cTn id="19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52"/>
                                        </p:tgtEl>
                                        <p:attrNameLst>
                                          <p:attrName>style.visibility</p:attrName>
                                        </p:attrNameLst>
                                      </p:cBhvr>
                                      <p:to>
                                        <p:strVal val="visible"/>
                                      </p:to>
                                    </p:set>
                                    <p:anim calcmode="lin" valueType="num">
                                      <p:cBhvr additive="base">
                                        <p:cTn id="199" dur="500" fill="hold"/>
                                        <p:tgtEl>
                                          <p:spTgt spid="52"/>
                                        </p:tgtEl>
                                        <p:attrNameLst>
                                          <p:attrName>ppt_x</p:attrName>
                                        </p:attrNameLst>
                                      </p:cBhvr>
                                      <p:tavLst>
                                        <p:tav tm="0">
                                          <p:val>
                                            <p:strVal val="#ppt_x"/>
                                          </p:val>
                                        </p:tav>
                                        <p:tav tm="100000">
                                          <p:val>
                                            <p:strVal val="#ppt_x"/>
                                          </p:val>
                                        </p:tav>
                                      </p:tavLst>
                                    </p:anim>
                                    <p:anim calcmode="lin" valueType="num">
                                      <p:cBhvr additive="base">
                                        <p:cTn id="20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53"/>
                                        </p:tgtEl>
                                        <p:attrNameLst>
                                          <p:attrName>style.visibility</p:attrName>
                                        </p:attrNameLst>
                                      </p:cBhvr>
                                      <p:to>
                                        <p:strVal val="visible"/>
                                      </p:to>
                                    </p:set>
                                    <p:anim calcmode="lin" valueType="num">
                                      <p:cBhvr additive="base">
                                        <p:cTn id="205" dur="500" fill="hold"/>
                                        <p:tgtEl>
                                          <p:spTgt spid="53"/>
                                        </p:tgtEl>
                                        <p:attrNameLst>
                                          <p:attrName>ppt_x</p:attrName>
                                        </p:attrNameLst>
                                      </p:cBhvr>
                                      <p:tavLst>
                                        <p:tav tm="0">
                                          <p:val>
                                            <p:strVal val="#ppt_x"/>
                                          </p:val>
                                        </p:tav>
                                        <p:tav tm="100000">
                                          <p:val>
                                            <p:strVal val="#ppt_x"/>
                                          </p:val>
                                        </p:tav>
                                      </p:tavLst>
                                    </p:anim>
                                    <p:anim calcmode="lin" valueType="num">
                                      <p:cBhvr additive="base">
                                        <p:cTn id="2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3" grpId="0"/>
      <p:bldP spid="16" grpId="0"/>
      <p:bldP spid="17" grpId="0"/>
      <p:bldP spid="23" grpId="0"/>
      <p:bldP spid="24" grpId="0"/>
      <p:bldP spid="26" grpId="0"/>
      <p:bldP spid="27" grpId="0"/>
      <p:bldP spid="29" grpId="0"/>
      <p:bldP spid="30" grpId="0"/>
      <p:bldP spid="32" grpId="0"/>
      <p:bldP spid="33" grpId="0"/>
      <p:bldP spid="35" grpId="0"/>
      <p:bldP spid="36" grpId="0"/>
      <p:bldP spid="38" grpId="0"/>
      <p:bldP spid="39" grpId="0"/>
      <p:bldP spid="41" grpId="0"/>
      <p:bldP spid="42" grpId="0"/>
      <p:bldP spid="44" grpId="0"/>
      <p:bldP spid="45" grpId="0"/>
      <p:bldP spid="47" grpId="0"/>
      <p:bldP spid="48" grpId="0"/>
      <p:bldP spid="50" grpId="0"/>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Optimal Page replacement</a:t>
            </a:r>
            <a:endParaRPr lang="en-US" dirty="0"/>
          </a:p>
        </p:txBody>
      </p:sp>
      <p:sp>
        <p:nvSpPr>
          <p:cNvPr id="3" name="Content Placeholder 2"/>
          <p:cNvSpPr>
            <a:spLocks noGrp="1"/>
          </p:cNvSpPr>
          <p:nvPr>
            <p:ph idx="1"/>
          </p:nvPr>
        </p:nvSpPr>
        <p:spPr>
          <a:xfrm>
            <a:off x="838200" y="1454564"/>
            <a:ext cx="10515600" cy="2017506"/>
          </a:xfrm>
        </p:spPr>
        <p:txBody>
          <a:bodyPr>
            <a:normAutofit/>
          </a:bodyPr>
          <a:lstStyle/>
          <a:p>
            <a:r>
              <a:rPr lang="en-US" dirty="0" smtClean="0"/>
              <a:t>Optimal page replacement is perfect, but not possible in practice as the operating system cannot know future requests. </a:t>
            </a:r>
          </a:p>
          <a:p>
            <a:r>
              <a:rPr lang="en-US" dirty="0" smtClean="0"/>
              <a:t>The use of Optimal Page replacement is to set up a benchmark so that other replacement algorithms can be analyzed against it.</a:t>
            </a:r>
            <a:endParaRPr lang="en-US" dirty="0" smtClean="0"/>
          </a:p>
        </p:txBody>
      </p:sp>
    </p:spTree>
    <p:extLst>
      <p:ext uri="{BB962C8B-B14F-4D97-AF65-F5344CB8AC3E}">
        <p14:creationId xmlns:p14="http://schemas.microsoft.com/office/powerpoint/2010/main" val="317409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734</Words>
  <Application>Microsoft Office PowerPoint</Application>
  <PresentationFormat>Widescreen</PresentationFormat>
  <Paragraphs>429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Page Replacement Algorithms </vt:lpstr>
      <vt:lpstr>Page Replacement Algorithms</vt:lpstr>
      <vt:lpstr>Page Replacement Algorithms</vt:lpstr>
      <vt:lpstr>First In First Out (FIFO)</vt:lpstr>
      <vt:lpstr>Example 1: Consider page reference string 1, 3, 0, 3, 5, 6, 3 with 3 page frames. Find the number of page faults. </vt:lpstr>
      <vt:lpstr>Belady’s anomaly</vt:lpstr>
      <vt:lpstr>Belady’s anomaly</vt:lpstr>
      <vt:lpstr>Optimal Page replacement</vt:lpstr>
      <vt:lpstr>Optimal Page replacement</vt:lpstr>
      <vt:lpstr>Least Recently Used (LRU)</vt:lpstr>
      <vt:lpstr>Least Recently Used (LRU)</vt:lpstr>
      <vt:lpstr>Most Recently Used (MRU)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Replacement Algorithms </dc:title>
  <dc:creator>bambi</dc:creator>
  <cp:lastModifiedBy>bambi</cp:lastModifiedBy>
  <cp:revision>35</cp:revision>
  <dcterms:created xsi:type="dcterms:W3CDTF">2024-06-09T05:57:23Z</dcterms:created>
  <dcterms:modified xsi:type="dcterms:W3CDTF">2024-06-09T09:21:48Z</dcterms:modified>
</cp:coreProperties>
</file>