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2" r:id="rId14"/>
    <p:sldId id="282" r:id="rId15"/>
    <p:sldId id="283" r:id="rId16"/>
    <p:sldId id="284" r:id="rId17"/>
    <p:sldId id="286" r:id="rId18"/>
    <p:sldId id="285" r:id="rId19"/>
    <p:sldId id="287" r:id="rId20"/>
    <p:sldId id="288" r:id="rId21"/>
    <p:sldId id="289" r:id="rId22"/>
    <p:sldId id="290" r:id="rId23"/>
    <p:sldId id="291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68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tx1"/>
                </a:solidFill>
              </a:rPr>
              <a:t>Continuation of last lecture - 6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Write </a:t>
            </a:r>
            <a:r>
              <a:rPr lang="en-US" sz="2600" dirty="0">
                <a:solidFill>
                  <a:srgbClr val="FF0000"/>
                </a:solidFill>
              </a:rPr>
              <a:t>a program that takes two numbers from the user and an operation (such as +, −, </a:t>
            </a:r>
            <a:r>
              <a:rPr lang="en-US" sz="2600" dirty="0" smtClean="0">
                <a:solidFill>
                  <a:srgbClr val="FF0000"/>
                </a:solidFill>
              </a:rPr>
              <a:t>/,* </a:t>
            </a:r>
            <a:r>
              <a:rPr lang="en-US" sz="2600" dirty="0">
                <a:solidFill>
                  <a:srgbClr val="FF0000"/>
                </a:solidFill>
              </a:rPr>
              <a:t>) and displays the result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 smtClean="0"/>
              <a:t>Expected output 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90261" y="2862262"/>
            <a:ext cx="4813438" cy="201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9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743200"/>
            <a:ext cx="7543800" cy="4114800"/>
          </a:xfrm>
        </p:spPr>
        <p:txBody>
          <a:bodyPr/>
          <a:lstStyle/>
          <a:p>
            <a:r>
              <a:rPr lang="en-US" altLang="en-US" sz="4400"/>
              <a:t> Always think re-use</a:t>
            </a:r>
          </a:p>
          <a:p>
            <a:r>
              <a:rPr lang="en-US" altLang="en-US" sz="4400"/>
              <a:t> Don’t use explicit constants</a:t>
            </a:r>
          </a:p>
        </p:txBody>
      </p:sp>
    </p:spTree>
    <p:extLst>
      <p:ext uri="{BB962C8B-B14F-4D97-AF65-F5344CB8AC3E}">
        <p14:creationId xmlns:p14="http://schemas.microsoft.com/office/powerpoint/2010/main" val="26701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0679" y="1099931"/>
            <a:ext cx="7543800" cy="4114800"/>
          </a:xfrm>
        </p:spPr>
        <p:txBody>
          <a:bodyPr/>
          <a:lstStyle/>
          <a:p>
            <a:r>
              <a:rPr lang="en-US" altLang="en-US" sz="4400" dirty="0">
                <a:solidFill>
                  <a:srgbClr val="FF0000"/>
                </a:solidFill>
              </a:rPr>
              <a:t> </a:t>
            </a:r>
            <a:r>
              <a:rPr lang="en-US" altLang="en-US" sz="4400" dirty="0" smtClean="0">
                <a:solidFill>
                  <a:srgbClr val="FF0000"/>
                </a:solidFill>
              </a:rPr>
              <a:t>Create a flowchart of the program which calculating the Table of 2</a:t>
            </a:r>
            <a:endParaRPr lang="en-US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7" y="168136"/>
            <a:ext cx="4638261" cy="6490412"/>
          </a:xfrm>
        </p:spPr>
      </p:pic>
    </p:spTree>
    <p:extLst>
      <p:ext uri="{BB962C8B-B14F-4D97-AF65-F5344CB8AC3E}">
        <p14:creationId xmlns:p14="http://schemas.microsoft.com/office/powerpoint/2010/main" val="40841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35" y="1853248"/>
            <a:ext cx="8216348" cy="3424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42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397125"/>
            <a:ext cx="7543800" cy="1593850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700" b="1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691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1295401"/>
            <a:ext cx="7086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3600" b="1"/>
          </a:p>
          <a:p>
            <a:pPr>
              <a:buFont typeface="Wingdings" panose="05000000000000000000" pitchFamily="2" charset="2"/>
              <a:buNone/>
            </a:pPr>
            <a:endParaRPr lang="en-US" altLang="en-US" sz="36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	while ( Logical Expression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		statements;						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600" b="1"/>
          </a:p>
          <a:p>
            <a:pPr>
              <a:buFont typeface="Wingdings" panose="05000000000000000000" pitchFamily="2" charset="2"/>
              <a:buNone/>
            </a:pPr>
            <a:endParaRPr lang="en-US" altLang="en-US" sz="3600" b="1"/>
          </a:p>
        </p:txBody>
      </p:sp>
    </p:spTree>
    <p:extLst>
      <p:ext uri="{BB962C8B-B14F-4D97-AF65-F5344CB8AC3E}">
        <p14:creationId xmlns:p14="http://schemas.microsoft.com/office/powerpoint/2010/main" val="7300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685800"/>
            <a:ext cx="8229600" cy="1143000"/>
          </a:xfrm>
        </p:spPr>
        <p:txBody>
          <a:bodyPr/>
          <a:lstStyle/>
          <a:p>
            <a:pPr algn="ctr"/>
            <a:r>
              <a:rPr lang="en-US" altLang="en-US" sz="3600"/>
              <a:t>Find the Sum of the first </a:t>
            </a:r>
            <a:r>
              <a:rPr lang="en-US" altLang="en-US" sz="3600" smtClean="0"/>
              <a:t>1000 </a:t>
            </a:r>
            <a:r>
              <a:rPr lang="en-US" altLang="en-US" sz="3600"/>
              <a:t>Integer starting from 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239000" cy="5105400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200"/>
              <a:t>					</a:t>
            </a:r>
            <a:r>
              <a:rPr lang="en-US" altLang="en-US" sz="252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0" y="304800"/>
            <a:ext cx="556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3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9748" y="639764"/>
            <a:ext cx="8458200" cy="5867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sum , number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sum = 0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number = 1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while ( number &lt;= 1000 )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sum  =  sum  +  number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		number  =  number + 1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/>
              <a:t>cout</a:t>
            </a:r>
            <a:r>
              <a:rPr lang="en-US" altLang="en-US" dirty="0"/>
              <a:t> &lt;&lt; “ The sum of the first 1000 integer starting from 1 is ” &lt;&lt; sum ;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585791" y="45245"/>
            <a:ext cx="55626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7200" b="1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312784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73076"/>
            <a:ext cx="7543800" cy="1431925"/>
          </a:xfrm>
        </p:spPr>
        <p:txBody>
          <a:bodyPr/>
          <a:lstStyle/>
          <a:p>
            <a:pPr algn="ctr"/>
            <a:r>
              <a:rPr lang="en-US" altLang="en-US"/>
              <a:t>Property of While Statement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3276600"/>
            <a:ext cx="7543800" cy="1981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4000" b="1"/>
              <a:t>It executes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4177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590800"/>
            <a:ext cx="7543800" cy="17526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10600" b="1"/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546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Loop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Repetition </a:t>
            </a:r>
            <a:r>
              <a:rPr lang="en-US" dirty="0"/>
              <a:t>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848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While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971800"/>
            <a:ext cx="80772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4400" b="1"/>
              <a:t>Do while loop execute 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400" b="1"/>
              <a:t>or more times</a:t>
            </a:r>
          </a:p>
        </p:txBody>
      </p:sp>
    </p:spTree>
    <p:extLst>
      <p:ext uri="{BB962C8B-B14F-4D97-AF65-F5344CB8AC3E}">
        <p14:creationId xmlns:p14="http://schemas.microsoft.com/office/powerpoint/2010/main" val="36363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685801"/>
            <a:ext cx="7543800" cy="1431925"/>
          </a:xfrm>
        </p:spPr>
        <p:txBody>
          <a:bodyPr/>
          <a:lstStyle/>
          <a:p>
            <a:pPr algn="ctr"/>
            <a:r>
              <a:rPr lang="en-US" altLang="en-US" sz="4800"/>
              <a:t>Syntax of do-while loop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2133600"/>
            <a:ext cx="5257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000"/>
              <a:t>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000"/>
              <a:t>	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000"/>
              <a:t>		statements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4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00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000"/>
              <a:t>while ( condition ) ; </a:t>
            </a:r>
          </a:p>
        </p:txBody>
      </p:sp>
    </p:spTree>
    <p:extLst>
      <p:ext uri="{BB962C8B-B14F-4D97-AF65-F5344CB8AC3E}">
        <p14:creationId xmlns:p14="http://schemas.microsoft.com/office/powerpoint/2010/main" val="3987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simple character guessing game where the player has to guess a secret character within a limited number of </a:t>
            </a:r>
            <a:r>
              <a:rPr lang="en-US" dirty="0" smtClean="0"/>
              <a:t>attempts (i.e. 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8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01676"/>
            <a:ext cx="7543800" cy="1431925"/>
          </a:xfrm>
        </p:spPr>
        <p:txBody>
          <a:bodyPr/>
          <a:lstStyle/>
          <a:p>
            <a:pPr algn="ctr"/>
            <a:r>
              <a:rPr lang="en-US" altLang="en-US"/>
              <a:t>Example-Guessing game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103438"/>
            <a:ext cx="8763000" cy="4525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char c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tryNum</a:t>
            </a:r>
            <a:r>
              <a:rPr lang="en-US" altLang="en-US" sz="1800" dirty="0"/>
              <a:t> = 1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"Please enter your guess by pressing a character key from a to z “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     </a:t>
            </a:r>
            <a:r>
              <a:rPr lang="en-US" altLang="en-US" sz="1800" dirty="0" err="1"/>
              <a:t>cin</a:t>
            </a:r>
            <a:r>
              <a:rPr lang="en-US" altLang="en-US" sz="1800" dirty="0"/>
              <a:t> &gt;&gt; c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     if ( c == 'z‘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"Congratulations! you guessed the right answer“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    </a:t>
            </a:r>
            <a:r>
              <a:rPr lang="en-US" altLang="en-US" sz="1800" dirty="0" err="1"/>
              <a:t>tryNum</a:t>
            </a:r>
            <a:r>
              <a:rPr lang="en-US" altLang="en-US" sz="1800" dirty="0"/>
              <a:t> = 6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     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    </a:t>
            </a:r>
            <a:r>
              <a:rPr lang="en-US" altLang="en-US" sz="1800" dirty="0" err="1"/>
              <a:t>tryNum</a:t>
            </a:r>
            <a:r>
              <a:rPr lang="en-US" altLang="en-US" sz="1800" dirty="0"/>
              <a:t>  = </a:t>
            </a:r>
            <a:r>
              <a:rPr lang="en-US" altLang="en-US" sz="1800" dirty="0" err="1"/>
              <a:t>tryNum</a:t>
            </a:r>
            <a:r>
              <a:rPr lang="en-US" altLang="en-US" sz="1800" dirty="0"/>
              <a:t> + 1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} while ( </a:t>
            </a:r>
            <a:r>
              <a:rPr lang="en-US" altLang="en-US" sz="1800" dirty="0" err="1"/>
              <a:t>tryNum</a:t>
            </a:r>
            <a:r>
              <a:rPr lang="en-US" altLang="en-US" sz="1800" dirty="0"/>
              <a:t> &lt;= 5 ) ;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70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LAB-3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2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3019426"/>
            <a:ext cx="7543800" cy="2009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 err="1"/>
              <a:t>int</a:t>
            </a:r>
            <a:r>
              <a:rPr lang="en-US" altLang="en-US" sz="2800" b="1" dirty="0"/>
              <a:t> sum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sum = 1+2+3+4+5+……..+10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 err="1"/>
              <a:t>cout</a:t>
            </a:r>
            <a:r>
              <a:rPr lang="en-US" altLang="en-US" sz="2800" b="1" dirty="0"/>
              <a:t> &lt;&lt; sum ;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733800" y="609600"/>
            <a:ext cx="5562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7200" b="1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923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685800"/>
            <a:ext cx="8229600" cy="1143000"/>
          </a:xfrm>
        </p:spPr>
        <p:txBody>
          <a:bodyPr/>
          <a:lstStyle/>
          <a:p>
            <a:pPr algn="ctr"/>
            <a:r>
              <a:rPr lang="en-US" altLang="en-US" sz="3600"/>
              <a:t>Find the Sum of the first 100 Integer starting from 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239000" cy="5105400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200"/>
              <a:t>					</a:t>
            </a:r>
            <a:r>
              <a:rPr lang="en-US" altLang="en-US" sz="252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0" y="304800"/>
            <a:ext cx="556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3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819400"/>
            <a:ext cx="7543800" cy="1828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10600" b="1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24152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25476"/>
            <a:ext cx="7543800" cy="1431925"/>
          </a:xfrm>
        </p:spPr>
        <p:txBody>
          <a:bodyPr/>
          <a:lstStyle/>
          <a:p>
            <a:pPr algn="ctr"/>
            <a:r>
              <a:rPr lang="en-US" altLang="en-US" sz="7200"/>
              <a:t>For loop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7557" y="2223053"/>
            <a:ext cx="9982200" cy="4114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b="1" dirty="0"/>
              <a:t> ( </a:t>
            </a:r>
            <a:r>
              <a:rPr lang="en-US" altLang="en-US" b="1" i="1" dirty="0"/>
              <a:t>initialization condition </a:t>
            </a:r>
            <a:r>
              <a:rPr lang="en-US" altLang="en-US" b="1" dirty="0"/>
              <a:t>; </a:t>
            </a:r>
            <a:r>
              <a:rPr lang="en-US" altLang="en-US" b="1" i="1" dirty="0"/>
              <a:t>termination condition </a:t>
            </a:r>
            <a:r>
              <a:rPr lang="en-US" altLang="en-US" b="1" dirty="0"/>
              <a:t>; </a:t>
            </a:r>
            <a:r>
              <a:rPr lang="en-US" altLang="en-US" b="1" i="1" dirty="0"/>
              <a:t>increment condition</a:t>
            </a:r>
            <a:r>
              <a:rPr lang="en-US" altLang="en-US" b="1" dirty="0"/>
              <a:t> 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{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i="1" dirty="0"/>
              <a:t>statement ( s ) 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7512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73076"/>
            <a:ext cx="7543800" cy="1431925"/>
          </a:xfrm>
        </p:spPr>
        <p:txBody>
          <a:bodyPr/>
          <a:lstStyle/>
          <a:p>
            <a:pPr algn="ctr"/>
            <a:r>
              <a:rPr lang="en-US" altLang="en-US" sz="7200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597150"/>
            <a:ext cx="8077200" cy="1593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counter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for( counter = 0 ; counter &lt; 10 ; counter = counter + 1 )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cout &lt;&lt; counter;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438400" y="43434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400" b="1" dirty="0">
                <a:latin typeface="Courier New" panose="02070309020205020404" pitchFamily="49" charset="0"/>
              </a:rPr>
              <a:t>Output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400" b="1" dirty="0">
                <a:latin typeface="Courier New" panose="02070309020205020404" pitchFamily="49" charset="0"/>
              </a:rPr>
              <a:t>0123456789</a:t>
            </a:r>
            <a:endParaRPr lang="en-US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488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01676"/>
            <a:ext cx="7543800" cy="1431925"/>
          </a:xfrm>
        </p:spPr>
        <p:txBody>
          <a:bodyPr/>
          <a:lstStyle/>
          <a:p>
            <a:pPr algn="ctr"/>
            <a:r>
              <a:rPr lang="en-US" altLang="en-US" sz="6000"/>
              <a:t>Table for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2209800"/>
            <a:ext cx="396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2 x 1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2 x 2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2 x 3 = 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2 x 10 = 20</a:t>
            </a:r>
          </a:p>
        </p:txBody>
      </p:sp>
    </p:spTree>
    <p:extLst>
      <p:ext uri="{BB962C8B-B14F-4D97-AF65-F5344CB8AC3E}">
        <p14:creationId xmlns:p14="http://schemas.microsoft.com/office/powerpoint/2010/main" val="6313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49276"/>
            <a:ext cx="7543800" cy="1431925"/>
          </a:xfrm>
        </p:spPr>
        <p:txBody>
          <a:bodyPr/>
          <a:lstStyle/>
          <a:p>
            <a:pPr algn="ctr"/>
            <a:r>
              <a:rPr lang="en-US" altLang="en-US" sz="6000"/>
              <a:t>Output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500" dirty="0"/>
              <a:t>2 x1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00" dirty="0"/>
              <a:t>2 x 2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00" dirty="0"/>
              <a:t>2 x 3 = 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00" dirty="0"/>
              <a:t>2 x 10 = 20</a:t>
            </a:r>
          </a:p>
        </p:txBody>
      </p:sp>
    </p:spTree>
    <p:extLst>
      <p:ext uri="{BB962C8B-B14F-4D97-AF65-F5344CB8AC3E}">
        <p14:creationId xmlns:p14="http://schemas.microsoft.com/office/powerpoint/2010/main" val="126063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734</TotalTime>
  <Words>254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Century Gothic</vt:lpstr>
      <vt:lpstr>Courier New</vt:lpstr>
      <vt:lpstr>Tahoma</vt:lpstr>
      <vt:lpstr>Times New Roman</vt:lpstr>
      <vt:lpstr>Wingdings</vt:lpstr>
      <vt:lpstr>Wingdings 3</vt:lpstr>
      <vt:lpstr>Ion</vt:lpstr>
      <vt:lpstr>Continuation of last lecture - 6 Write a program that takes two numbers from the user and an operation (such as +, −, /,* ) and displays the result.</vt:lpstr>
      <vt:lpstr> Loop –  Repetition structure</vt:lpstr>
      <vt:lpstr>PowerPoint Presentation</vt:lpstr>
      <vt:lpstr>Find the Sum of the first 100 Integer starting from 1</vt:lpstr>
      <vt:lpstr>PowerPoint Presentation</vt:lpstr>
      <vt:lpstr>For loop</vt:lpstr>
      <vt:lpstr>Example</vt:lpstr>
      <vt:lpstr>Table for 2</vt:lpstr>
      <vt:lpstr>Output</vt:lpstr>
      <vt:lpstr>PowerPoint Presentation</vt:lpstr>
      <vt:lpstr>PowerPoint Presentation</vt:lpstr>
      <vt:lpstr>PowerPoint Presentation</vt:lpstr>
      <vt:lpstr>Code</vt:lpstr>
      <vt:lpstr>PowerPoint Presentation</vt:lpstr>
      <vt:lpstr>PowerPoint Presentation</vt:lpstr>
      <vt:lpstr>Find the Sum of the first 1000 Integer starting from 1</vt:lpstr>
      <vt:lpstr>PowerPoint Presentation</vt:lpstr>
      <vt:lpstr>Property of While Statement</vt:lpstr>
      <vt:lpstr>PowerPoint Presentation</vt:lpstr>
      <vt:lpstr>PowerPoint Presentation</vt:lpstr>
      <vt:lpstr>Syntax of do-while loop</vt:lpstr>
      <vt:lpstr>Create a simple character guessing game where the player has to guess a secret character within a limited number of attempts (i.e. 5).</vt:lpstr>
      <vt:lpstr>Example-Guessing game</vt:lpstr>
      <vt:lpstr>LAB-3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bambi</dc:creator>
  <cp:lastModifiedBy>Mustafa Ali</cp:lastModifiedBy>
  <cp:revision>130</cp:revision>
  <dcterms:created xsi:type="dcterms:W3CDTF">2024-10-06T13:55:03Z</dcterms:created>
  <dcterms:modified xsi:type="dcterms:W3CDTF">2024-11-11T06:52:25Z</dcterms:modified>
</cp:coreProperties>
</file>