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94" r:id="rId3"/>
    <p:sldId id="295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Multi-way decision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909888"/>
            <a:ext cx="8153400" cy="27289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default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/>
              <a:t>	cout &lt;&lt; “ Please Enter Grade from ‘A’ to ‘D’ or  ‘F’  “ ;</a:t>
            </a:r>
            <a:br>
              <a:rPr lang="en-US" altLang="en-US" sz="3600" b="1"/>
            </a:br>
            <a:endParaRPr lang="en-US" altLang="en-US" sz="3600" b="1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0" y="51117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7200"/>
              <a:t>default :</a:t>
            </a:r>
          </a:p>
        </p:txBody>
      </p:sp>
    </p:spTree>
    <p:extLst>
      <p:ext uri="{BB962C8B-B14F-4D97-AF65-F5344CB8AC3E}">
        <p14:creationId xmlns:p14="http://schemas.microsoft.com/office/powerpoint/2010/main" val="29296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5943600" y="1143000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4981575" y="1535113"/>
            <a:ext cx="1905000" cy="939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600" b="1">
                <a:latin typeface="Arial" panose="020B0604020202020204" pitchFamily="34" charset="0"/>
              </a:rPr>
              <a:t>switch (grade)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943600" y="2474914"/>
            <a:ext cx="0" cy="430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943601" y="270986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689725" y="2709863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316664" y="2962275"/>
            <a:ext cx="1150937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400" b="1">
                <a:latin typeface="Arial" panose="020B0604020202020204" pitchFamily="34" charset="0"/>
              </a:rPr>
              <a:t>Display </a:t>
            </a:r>
          </a:p>
          <a:p>
            <a:pPr algn="ctr" eaLnBrk="1" hangingPunct="1"/>
            <a:r>
              <a:rPr lang="en-US" altLang="en-US" sz="1400" b="1">
                <a:latin typeface="Arial" panose="020B0604020202020204" pitchFamily="34" charset="0"/>
              </a:rPr>
              <a:t>“Excellent”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689725" y="340677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943601" y="366077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943601" y="3951288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6689725" y="3951288"/>
            <a:ext cx="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6689725" y="46482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943601" y="4902200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6172201" y="3649663"/>
            <a:ext cx="904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case ‘B’ :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6172201" y="2395538"/>
            <a:ext cx="904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case ‘A’ :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316664" y="4222750"/>
            <a:ext cx="1150937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400" b="1">
                <a:latin typeface="Arial" panose="020B0604020202020204" pitchFamily="34" charset="0"/>
              </a:rPr>
              <a:t>Display </a:t>
            </a:r>
          </a:p>
          <a:p>
            <a:pPr algn="ctr" eaLnBrk="1" hangingPunct="1"/>
            <a:r>
              <a:rPr lang="en-US" altLang="en-US" sz="1400" b="1">
                <a:latin typeface="Arial" panose="020B0604020202020204" pitchFamily="34" charset="0"/>
              </a:rPr>
              <a:t>“Very Good”</a:t>
            </a: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5943601" y="560387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689725" y="5603875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689725" y="6300789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5943601" y="6556375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172200" y="5291138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Default :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6230939" y="5856288"/>
            <a:ext cx="1150937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 sz="1600" b="1">
                <a:latin typeface="Arial" panose="020B0604020202020204" pitchFamily="34" charset="0"/>
              </a:rPr>
              <a:t>“……..”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2133600" y="127001"/>
            <a:ext cx="8534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000"/>
              <a:t>Flow Chart of switch statement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 rot="5400000">
            <a:off x="6072188" y="5024438"/>
            <a:ext cx="595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0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3850" y="2720976"/>
            <a:ext cx="5238750" cy="2841625"/>
          </a:xfrm>
        </p:spPr>
        <p:txBody>
          <a:bodyPr/>
          <a:lstStyle/>
          <a:p>
            <a:r>
              <a:rPr lang="en-US" altLang="en-US" dirty="0"/>
              <a:t> Sequences</a:t>
            </a:r>
          </a:p>
          <a:p>
            <a:r>
              <a:rPr lang="en-US" altLang="en-US" dirty="0"/>
              <a:t> Decisions</a:t>
            </a:r>
          </a:p>
          <a:p>
            <a:r>
              <a:rPr lang="en-US" altLang="en-US" dirty="0"/>
              <a:t> Loops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90800" y="66357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Structured </a:t>
            </a:r>
            <a:r>
              <a:rPr lang="en-US" altLang="en-US" dirty="0" smtClean="0"/>
              <a:t>Programming</a:t>
            </a:r>
          </a:p>
          <a:p>
            <a:pPr algn="ctr" eaLnBrk="1" hangingPunct="1"/>
            <a:r>
              <a:rPr lang="en-US" altLang="en-US" dirty="0" smtClean="0"/>
              <a:t>So far we completed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97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4150" y="2819400"/>
            <a:ext cx="5378450" cy="29098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4000" b="1" dirty="0"/>
              <a:t> Data Structures</a:t>
            </a:r>
          </a:p>
          <a:p>
            <a:pPr lvl="1"/>
            <a:r>
              <a:rPr lang="en-US" altLang="en-US" sz="3600" b="1" dirty="0"/>
              <a:t> </a:t>
            </a:r>
            <a:r>
              <a:rPr lang="en-US" altLang="en-US" sz="3600" b="1" dirty="0" smtClean="0"/>
              <a:t>Arrays, Lists</a:t>
            </a:r>
            <a:endParaRPr lang="en-US" altLang="en-US" sz="3600" b="1" dirty="0"/>
          </a:p>
          <a:p>
            <a:r>
              <a:rPr lang="en-US" altLang="en-US" sz="4000" b="1" dirty="0"/>
              <a:t> Character Strings</a:t>
            </a:r>
          </a:p>
          <a:p>
            <a:r>
              <a:rPr lang="en-US" altLang="en-US" sz="4000" b="1" dirty="0"/>
              <a:t> </a:t>
            </a:r>
            <a:r>
              <a:rPr lang="en-US" altLang="en-US" sz="4000" b="1" dirty="0" smtClean="0"/>
              <a:t>Pointers</a:t>
            </a:r>
          </a:p>
          <a:p>
            <a:r>
              <a:rPr lang="en-US" altLang="en-US" sz="4000" b="1" dirty="0"/>
              <a:t> </a:t>
            </a:r>
            <a:r>
              <a:rPr lang="en-US" altLang="en-US" sz="4000" b="1" dirty="0" smtClean="0"/>
              <a:t>File I/O operations</a:t>
            </a:r>
            <a:endParaRPr lang="en-US" altLang="en-US" sz="4000" b="1" dirty="0"/>
          </a:p>
        </p:txBody>
      </p:sp>
      <p:sp>
        <p:nvSpPr>
          <p:cNvPr id="26628" name="Rectangle 4"/>
          <p:cNvSpPr>
            <a:spLocks noChangeArrowheads="1"/>
          </p:cNvSpPr>
          <p:nvPr>
            <p:ph type="title"/>
          </p:nvPr>
        </p:nvSpPr>
        <p:spPr>
          <a:xfrm>
            <a:off x="2667000" y="701676"/>
            <a:ext cx="7543800" cy="1431925"/>
          </a:xfrm>
          <a:noFill/>
          <a:ln/>
        </p:spPr>
        <p:txBody>
          <a:bodyPr/>
          <a:lstStyle/>
          <a:p>
            <a:pPr algn="ctr"/>
            <a:r>
              <a:rPr lang="en-US" altLang="en-US" sz="5400"/>
              <a:t>Next Milestones</a:t>
            </a:r>
          </a:p>
        </p:txBody>
      </p:sp>
    </p:spTree>
    <p:extLst>
      <p:ext uri="{BB962C8B-B14F-4D97-AF65-F5344CB8AC3E}">
        <p14:creationId xmlns:p14="http://schemas.microsoft.com/office/powerpoint/2010/main" val="35357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2368550"/>
            <a:ext cx="4343400" cy="38798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if  ( grade ==‘A’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cout &lt;&lt; “ Excellent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if  ( grade ==‘B’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cout &lt;&lt; “ Very Good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if  ( grade ==‘C’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cout &lt;&lt; “ Good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if  ( grade ==‘D’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cout &lt;&lt; “ Poor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if  ( grade ==‘F’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cout &lt;&lt; “ Fail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			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0" y="457201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5400"/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11512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2133600"/>
            <a:ext cx="4800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if  ( grade ==‘A’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cout &lt;&lt; “ Excellent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if  ( grade ==‘B’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cout &lt;&lt; “ Very Good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if  ( grade ==‘C’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cout &lt;&lt; “ Good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if  ( grade ==‘D’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	cout &lt;&lt; “ Poor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0" y="533401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6000"/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8302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3200400"/>
            <a:ext cx="7543800" cy="106680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6600" b="1">
                <a:solidFill>
                  <a:schemeClr val="hlink"/>
                </a:solidFill>
              </a:rPr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9196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854076"/>
            <a:ext cx="7543800" cy="1050925"/>
          </a:xfrm>
        </p:spPr>
        <p:txBody>
          <a:bodyPr/>
          <a:lstStyle/>
          <a:p>
            <a:pPr algn="ctr"/>
            <a:r>
              <a:rPr lang="en-US" altLang="en-US" sz="4800"/>
              <a:t>switch statements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2286000"/>
            <a:ext cx="4953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switch ( variable name )</a:t>
            </a:r>
            <a:br>
              <a:rPr lang="en-US" altLang="en-US" sz="2800" b="1"/>
            </a:br>
            <a:r>
              <a:rPr lang="en-US" altLang="en-US" sz="2800" b="1"/>
              <a:t>{</a:t>
            </a:r>
            <a:br>
              <a:rPr lang="en-US" altLang="en-US" sz="2800" b="1"/>
            </a:br>
            <a:r>
              <a:rPr lang="en-US" altLang="en-US" sz="2800" b="1"/>
              <a:t>	case ‘a’ :</a:t>
            </a:r>
            <a:br>
              <a:rPr lang="en-US" altLang="en-US" sz="2800" b="1"/>
            </a:br>
            <a:r>
              <a:rPr lang="en-US" altLang="en-US" sz="2800" b="1"/>
              <a:t>		statements;</a:t>
            </a:r>
            <a:br>
              <a:rPr lang="en-US" altLang="en-US" sz="2800" b="1"/>
            </a:br>
            <a:r>
              <a:rPr lang="en-US" altLang="en-US" sz="2800" b="1"/>
              <a:t>	case ‘b’ :</a:t>
            </a:r>
            <a:br>
              <a:rPr lang="en-US" altLang="en-US" sz="2800" b="1"/>
            </a:br>
            <a:r>
              <a:rPr lang="en-US" altLang="en-US" sz="2800" b="1"/>
              <a:t>		statements;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		case ‘c’ :</a:t>
            </a:r>
            <a:br>
              <a:rPr lang="en-US" altLang="en-US" sz="2800" b="1"/>
            </a:br>
            <a:r>
              <a:rPr lang="en-US" altLang="en-US" sz="2800" b="1"/>
              <a:t>		 statements;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		…</a:t>
            </a:r>
            <a:br>
              <a:rPr lang="en-US" altLang="en-US" sz="2800" b="1"/>
            </a:br>
            <a:r>
              <a:rPr lang="en-US" altLang="en-US" sz="2800" b="1"/>
              <a:t>}</a:t>
            </a:r>
            <a:br>
              <a:rPr lang="en-US" altLang="en-US" sz="2800" b="1"/>
            </a:b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26707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03438"/>
            <a:ext cx="6477000" cy="45259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/>
              <a:t>switch ( grade)</a:t>
            </a:r>
            <a:br>
              <a:rPr lang="en-US" altLang="en-US" sz="2800" b="1"/>
            </a:br>
            <a:r>
              <a:rPr lang="en-US" altLang="en-US" sz="2800" b="1"/>
              <a:t>{</a:t>
            </a:r>
            <a:br>
              <a:rPr lang="en-US" altLang="en-US" sz="2800" b="1"/>
            </a:br>
            <a:r>
              <a:rPr lang="en-US" altLang="en-US" sz="2800" b="1"/>
              <a:t>	case ‘A’ :</a:t>
            </a:r>
            <a:br>
              <a:rPr lang="en-US" altLang="en-US" sz="2800" b="1"/>
            </a:br>
            <a:r>
              <a:rPr lang="en-US" altLang="en-US" sz="2800" b="1"/>
              <a:t>		cout &lt;&lt; “ Excellent ” ;</a:t>
            </a:r>
            <a:br>
              <a:rPr lang="en-US" altLang="en-US" sz="2800" b="1"/>
            </a:br>
            <a:r>
              <a:rPr lang="en-US" altLang="en-US" sz="2800" b="1"/>
              <a:t>	case ‘B’ :</a:t>
            </a:r>
            <a:br>
              <a:rPr lang="en-US" altLang="en-US" sz="2800" b="1"/>
            </a:br>
            <a:r>
              <a:rPr lang="en-US" altLang="en-US" sz="2800" b="1"/>
              <a:t>		cout &lt;&lt; “ Very Good ” ;</a:t>
            </a:r>
            <a:br>
              <a:rPr lang="en-US" altLang="en-US" sz="2800" b="1"/>
            </a:br>
            <a:r>
              <a:rPr lang="en-US" altLang="en-US" sz="2800" b="1"/>
              <a:t>	case ‘C’ :</a:t>
            </a:r>
            <a:br>
              <a:rPr lang="en-US" altLang="en-US" sz="2800" b="1"/>
            </a:br>
            <a:r>
              <a:rPr lang="en-US" altLang="en-US" sz="2800" b="1"/>
              <a:t>		…</a:t>
            </a:r>
            <a:br>
              <a:rPr lang="en-US" altLang="en-US" sz="2800" b="1"/>
            </a:br>
            <a:r>
              <a:rPr lang="en-US" altLang="en-US" sz="2800" b="1"/>
              <a:t>	…</a:t>
            </a:r>
            <a:br>
              <a:rPr lang="en-US" altLang="en-US" sz="2800" b="1"/>
            </a:br>
            <a:r>
              <a:rPr lang="en-US" altLang="en-US" sz="2800" b="1"/>
              <a:t>}</a:t>
            </a:r>
            <a:br>
              <a:rPr lang="en-US" altLang="en-US" sz="2800" b="1"/>
            </a:br>
            <a:endParaRPr lang="en-US" altLang="en-US" sz="2800" b="1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90800" y="73977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800"/>
              <a:t>switch statements </a:t>
            </a:r>
          </a:p>
        </p:txBody>
      </p:sp>
    </p:spTree>
    <p:extLst>
      <p:ext uri="{BB962C8B-B14F-4D97-AF65-F5344CB8AC3E}">
        <p14:creationId xmlns:p14="http://schemas.microsoft.com/office/powerpoint/2010/main" val="24267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73076"/>
            <a:ext cx="7543800" cy="1431925"/>
          </a:xfrm>
        </p:spPr>
        <p:txBody>
          <a:bodyPr/>
          <a:lstStyle/>
          <a:p>
            <a:pPr algn="ctr"/>
            <a:r>
              <a:rPr lang="en-US" altLang="en-US" sz="6600"/>
              <a:t>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6450" y="2067340"/>
            <a:ext cx="7016750" cy="43069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switch ( grade)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{</a:t>
            </a:r>
            <a:br>
              <a:rPr lang="en-US" altLang="en-US" sz="2400" b="1" dirty="0"/>
            </a:br>
            <a:r>
              <a:rPr lang="en-US" altLang="en-US" sz="2400" b="1" dirty="0"/>
              <a:t>	case ‘A’ :</a:t>
            </a:r>
            <a:br>
              <a:rPr lang="en-US" altLang="en-US" sz="2400" b="1" dirty="0"/>
            </a:br>
            <a:r>
              <a:rPr lang="en-US" altLang="en-US" sz="2400" b="1" dirty="0"/>
              <a:t>		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 Excellent ” </a:t>
            </a:r>
            <a:r>
              <a:rPr lang="en-US" altLang="en-US" sz="2400" b="1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	case ‘B’ :</a:t>
            </a:r>
            <a:br>
              <a:rPr lang="en-US" altLang="en-US" sz="2400" b="1" dirty="0"/>
            </a:br>
            <a:r>
              <a:rPr lang="en-US" altLang="en-US" sz="2400" b="1" dirty="0"/>
              <a:t>		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 Very Good ” </a:t>
            </a:r>
            <a:r>
              <a:rPr lang="en-US" altLang="en-US" sz="2400" b="1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	case ‘C’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	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“Good ” ; </a:t>
            </a:r>
            <a:endParaRPr lang="en-US" altLang="en-US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	case ‘D’ :</a:t>
            </a:r>
            <a:br>
              <a:rPr lang="en-US" altLang="en-US" sz="2400" b="1" dirty="0"/>
            </a:br>
            <a:r>
              <a:rPr lang="en-US" altLang="en-US" sz="2400" b="1" dirty="0"/>
              <a:t>		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 Poor ” </a:t>
            </a:r>
            <a:r>
              <a:rPr lang="en-US" altLang="en-US" sz="2400" b="1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	case ‘F’ :</a:t>
            </a:r>
            <a:br>
              <a:rPr lang="en-US" altLang="en-US" sz="2400" b="1" dirty="0"/>
            </a:br>
            <a:r>
              <a:rPr lang="en-US" altLang="en-US" sz="2400" b="1" dirty="0"/>
              <a:t>		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 Fail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}</a:t>
            </a:r>
            <a:br>
              <a:rPr lang="en-US" altLang="en-US" sz="2400" b="1" dirty="0"/>
            </a:b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35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438400"/>
            <a:ext cx="7543800" cy="4114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14200" b="1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38856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29738" y="0"/>
            <a:ext cx="4104861" cy="852141"/>
          </a:xfrm>
        </p:spPr>
        <p:txBody>
          <a:bodyPr/>
          <a:lstStyle/>
          <a:p>
            <a:pPr algn="ctr"/>
            <a:r>
              <a:rPr lang="en-US" altLang="en-US" sz="7200" dirty="0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574" y="852141"/>
            <a:ext cx="5426765" cy="432020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switch ( grade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{</a:t>
            </a:r>
            <a:br>
              <a:rPr lang="en-US" altLang="en-US" sz="1800" b="1" dirty="0"/>
            </a:br>
            <a:r>
              <a:rPr lang="en-US" altLang="en-US" sz="1800" b="1" dirty="0"/>
              <a:t>	case ‘A’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 &lt;&lt; “ Excellent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break ;	</a:t>
            </a:r>
            <a:endParaRPr lang="en-US" altLang="en-US" sz="18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case ‘B’ :</a:t>
            </a:r>
            <a:br>
              <a:rPr lang="en-US" altLang="en-US" sz="1800" b="1" dirty="0"/>
            </a:br>
            <a:r>
              <a:rPr lang="en-US" altLang="en-US" sz="1800" b="1" dirty="0"/>
              <a:t>	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 &lt;&lt; “ Very Good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 break ; </a:t>
            </a:r>
            <a:endParaRPr lang="en-US" altLang="en-US" sz="18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case ‘C’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 &lt;&lt; “Good ” ;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 break </a:t>
            </a:r>
            <a:r>
              <a:rPr lang="en-US" altLang="en-US" sz="1800" b="1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case ‘D’ :</a:t>
            </a:r>
            <a:br>
              <a:rPr lang="en-US" altLang="en-US" sz="1800" b="1" dirty="0"/>
            </a:br>
            <a:r>
              <a:rPr lang="en-US" altLang="en-US" sz="1800" b="1" dirty="0"/>
              <a:t>	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 &lt;&lt; “ Poor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 break ; </a:t>
            </a:r>
            <a:endParaRPr lang="en-US" altLang="en-US" sz="18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case ‘F’ :</a:t>
            </a:r>
            <a:br>
              <a:rPr lang="en-US" altLang="en-US" sz="1800" b="1" dirty="0"/>
            </a:br>
            <a:r>
              <a:rPr lang="en-US" altLang="en-US" sz="1800" b="1" dirty="0"/>
              <a:t>		</a:t>
            </a:r>
            <a:r>
              <a:rPr lang="en-US" altLang="en-US" sz="1800" b="1" dirty="0" err="1"/>
              <a:t>cout</a:t>
            </a:r>
            <a:r>
              <a:rPr lang="en-US" altLang="en-US" sz="1800" b="1" dirty="0"/>
              <a:t> &lt;&lt; “ Fail ”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			 break 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}</a:t>
            </a:r>
            <a:br>
              <a:rPr lang="en-US" altLang="en-US" sz="1800" b="1" dirty="0"/>
            </a:br>
            <a:endParaRPr lang="en-US" altLang="en-US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417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749</TotalTime>
  <Words>116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Tahoma</vt:lpstr>
      <vt:lpstr>Wingdings</vt:lpstr>
      <vt:lpstr>Wingdings 3</vt:lpstr>
      <vt:lpstr>Ion</vt:lpstr>
      <vt:lpstr>Multi-way decision </vt:lpstr>
      <vt:lpstr>PowerPoint Presentation</vt:lpstr>
      <vt:lpstr>PowerPoint Presentation</vt:lpstr>
      <vt:lpstr>PowerPoint Presentation</vt:lpstr>
      <vt:lpstr>switch statements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Next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Mustafa Ali</cp:lastModifiedBy>
  <cp:revision>134</cp:revision>
  <dcterms:created xsi:type="dcterms:W3CDTF">2024-10-06T13:55:03Z</dcterms:created>
  <dcterms:modified xsi:type="dcterms:W3CDTF">2024-11-25T09:10:38Z</dcterms:modified>
</cp:coreProperties>
</file>