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75" d="100"/>
          <a:sy n="75" d="100"/>
        </p:scale>
        <p:origin x="5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078F-D95F-437B-A210-54A50897DC65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F9E0-9CAC-4607-86ED-E69C0AE3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41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078F-D95F-437B-A210-54A50897DC65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F9E0-9CAC-4607-86ED-E69C0AE3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77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078F-D95F-437B-A210-54A50897DC65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F9E0-9CAC-4607-86ED-E69C0AE3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983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078F-D95F-437B-A210-54A50897DC65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F9E0-9CAC-4607-86ED-E69C0AE3C93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66834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078F-D95F-437B-A210-54A50897DC65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F9E0-9CAC-4607-86ED-E69C0AE3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624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078F-D95F-437B-A210-54A50897DC65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F9E0-9CAC-4607-86ED-E69C0AE3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722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078F-D95F-437B-A210-54A50897DC65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F9E0-9CAC-4607-86ED-E69C0AE3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31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078F-D95F-437B-A210-54A50897DC65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F9E0-9CAC-4607-86ED-E69C0AE3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6033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078F-D95F-437B-A210-54A50897DC65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F9E0-9CAC-4607-86ED-E69C0AE3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33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078F-D95F-437B-A210-54A50897DC65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F9E0-9CAC-4607-86ED-E69C0AE3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70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078F-D95F-437B-A210-54A50897DC65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F9E0-9CAC-4607-86ED-E69C0AE3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80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078F-D95F-437B-A210-54A50897DC65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F9E0-9CAC-4607-86ED-E69C0AE3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85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078F-D95F-437B-A210-54A50897DC65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F9E0-9CAC-4607-86ED-E69C0AE3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40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078F-D95F-437B-A210-54A50897DC65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F9E0-9CAC-4607-86ED-E69C0AE3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999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078F-D95F-437B-A210-54A50897DC65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F9E0-9CAC-4607-86ED-E69C0AE3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70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078F-D95F-437B-A210-54A50897DC65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F9E0-9CAC-4607-86ED-E69C0AE3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56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078F-D95F-437B-A210-54A50897DC65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F9E0-9CAC-4607-86ED-E69C0AE3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30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5FB078F-D95F-437B-A210-54A50897DC65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9F9E0-9CAC-4607-86ED-E69C0AE3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720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69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Role of Compiler and Linker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02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compiler is a software tool that translates high-level programming language code (like C++ or Java) into machine code that a computer can execute. It performs the following tasks:</a:t>
            </a:r>
          </a:p>
          <a:p>
            <a:pPr lvl="1"/>
            <a:r>
              <a:rPr lang="en-US" dirty="0" smtClean="0"/>
              <a:t>Tokenization: Breaks the source code into tokens (basic elements like keywords and operators)</a:t>
            </a:r>
          </a:p>
          <a:p>
            <a:pPr lvl="1"/>
            <a:r>
              <a:rPr lang="en-US" dirty="0" smtClean="0"/>
              <a:t>Syntax Checking: Ensures the code’s structure is correct</a:t>
            </a:r>
          </a:p>
          <a:p>
            <a:pPr lvl="1"/>
            <a:r>
              <a:rPr lang="en-US" dirty="0" smtClean="0"/>
              <a:t>Semantic Checking: Verifies the logical consistency and meaning of the code</a:t>
            </a:r>
          </a:p>
          <a:p>
            <a:pPr lvl="1"/>
            <a:r>
              <a:rPr lang="en-US" dirty="0" smtClean="0"/>
              <a:t>Intermediate Code Generation: Creates a low-level code that is independent of the machine</a:t>
            </a:r>
          </a:p>
          <a:p>
            <a:pPr lvl="1"/>
            <a:r>
              <a:rPr lang="en-US" dirty="0" smtClean="0"/>
              <a:t>Optimization: improves the code for better performance</a:t>
            </a:r>
          </a:p>
          <a:p>
            <a:pPr lvl="1"/>
            <a:r>
              <a:rPr lang="en-US" dirty="0" smtClean="0"/>
              <a:t>Machine Code Generation: Converts the optimized intermediate code into machine-specific code, resulting in object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66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linker is a tool that takes the object files generated by the compiler and combines them into a single executable program. Here’s what it does:</a:t>
            </a:r>
          </a:p>
          <a:p>
            <a:pPr lvl="1"/>
            <a:r>
              <a:rPr lang="en-US" dirty="0" smtClean="0"/>
              <a:t>Symbol Resolution: Matches function and variable names to their actual memory addresses</a:t>
            </a:r>
          </a:p>
          <a:p>
            <a:pPr lvl="1"/>
            <a:r>
              <a:rPr lang="en-US" dirty="0" smtClean="0"/>
              <a:t>Address Assignment: Assigns final memory addresses to the code and data sections</a:t>
            </a:r>
          </a:p>
          <a:p>
            <a:pPr lvl="1"/>
            <a:r>
              <a:rPr lang="en-US" dirty="0" smtClean="0"/>
              <a:t>Library Linking: includes additional code from libraries which are collections of pre-compiled functions</a:t>
            </a:r>
          </a:p>
          <a:p>
            <a:pPr lvl="1"/>
            <a:r>
              <a:rPr lang="en-US" dirty="0" smtClean="0"/>
              <a:t>Relocation: Adjusts the memory addresses in the code so that everything is correctly positioned in the final executable.</a:t>
            </a:r>
          </a:p>
          <a:p>
            <a:pPr lvl="1"/>
            <a:r>
              <a:rPr lang="en-US" dirty="0" smtClean="0"/>
              <a:t>Executable Generation: Procedures the final executable file, which can be run by the computer’s operating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7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3862388" cy="4195481"/>
          </a:xfrm>
        </p:spPr>
        <p:txBody>
          <a:bodyPr/>
          <a:lstStyle/>
          <a:p>
            <a:r>
              <a:rPr lang="en-US" dirty="0" smtClean="0"/>
              <a:t>The compiler translates and optimizes your source code into object files, while the linker combines these object files and additional libraries into a final executable program, ensuring all references are correctly resolved and positioned.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921" y="1494118"/>
            <a:ext cx="6782761" cy="439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49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Dictionary Definition:</a:t>
            </a:r>
            <a:r>
              <a:rPr lang="en-US" sz="2800" dirty="0" smtClean="0"/>
              <a:t> A plan or schedule of activities, procedures, etc. to be followed</a:t>
            </a:r>
          </a:p>
          <a:p>
            <a:endParaRPr lang="en-US" sz="2800" dirty="0" smtClean="0"/>
          </a:p>
          <a:p>
            <a:r>
              <a:rPr lang="en-US" sz="2800" b="1" dirty="0" smtClean="0"/>
              <a:t>Computing Context: </a:t>
            </a:r>
            <a:r>
              <a:rPr lang="en-US" sz="2800" dirty="0" smtClean="0"/>
              <a:t>A series of instructions that can be put into a computer in order to make it perform an operation.</a:t>
            </a:r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8568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b="1" dirty="0" smtClean="0"/>
              <a:t>Programming </a:t>
            </a:r>
            <a:r>
              <a:rPr lang="en-US" sz="2800" dirty="0" smtClean="0"/>
              <a:t>is writing computer code to create a program, to solve a problem.</a:t>
            </a:r>
          </a:p>
          <a:p>
            <a:r>
              <a:rPr lang="en-US" sz="2800" b="1" dirty="0" smtClean="0"/>
              <a:t>Programs </a:t>
            </a:r>
            <a:r>
              <a:rPr lang="en-US" sz="2800" dirty="0" smtClean="0"/>
              <a:t>are created to implement </a:t>
            </a:r>
            <a:r>
              <a:rPr lang="en-US" sz="2800" b="1" dirty="0" smtClean="0"/>
              <a:t>algorithms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Algorithms can be represented as </a:t>
            </a:r>
            <a:r>
              <a:rPr lang="en-US" sz="2800" b="1" dirty="0" smtClean="0"/>
              <a:t>pseudocode</a:t>
            </a:r>
            <a:r>
              <a:rPr lang="en-US" sz="2800" dirty="0" smtClean="0"/>
              <a:t> or a </a:t>
            </a:r>
            <a:r>
              <a:rPr lang="en-US" sz="2800" b="1" dirty="0" smtClean="0"/>
              <a:t>flowchart</a:t>
            </a:r>
            <a:r>
              <a:rPr lang="en-US" sz="2800" dirty="0" smtClean="0"/>
              <a:t>, and programming is the translation of these into a computer program.</a:t>
            </a:r>
          </a:p>
          <a:p>
            <a:pPr lvl="1"/>
            <a:r>
              <a:rPr lang="en-US" sz="2600" dirty="0" smtClean="0"/>
              <a:t>Pseudocode: a simple way of writing programming code in English</a:t>
            </a:r>
          </a:p>
          <a:p>
            <a:pPr lvl="1"/>
            <a:r>
              <a:rPr lang="en-US" sz="2600" dirty="0" smtClean="0"/>
              <a:t>Flowchart: a diagram that depicts a process, system or computer algorithm.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73175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Pseudocode: How to cook 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START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Wash the rise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Use the right ratio of water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Bring the water to a boil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Add a big pinch of salt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Maintain a simmer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Cook without peeking or stirring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Fluff the rice with a fork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Turn off the stove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Show rice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07087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Flowchart: How to cook rice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50" y="1177865"/>
            <a:ext cx="4038600" cy="5352038"/>
          </a:xfrm>
        </p:spPr>
      </p:pic>
    </p:spTree>
    <p:extLst>
      <p:ext uri="{BB962C8B-B14F-4D97-AF65-F5344CB8AC3E}">
        <p14:creationId xmlns:p14="http://schemas.microsoft.com/office/powerpoint/2010/main" val="162225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Steps in learning English language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Steps in learning C++ language</a:t>
            </a:r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09700" y="2724150"/>
            <a:ext cx="2076450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Alphabets</a:t>
            </a:r>
            <a:endParaRPr lang="en-US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3943350" y="2724150"/>
            <a:ext cx="2076450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Words</a:t>
            </a:r>
            <a:endParaRPr lang="en-US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6477000" y="2705100"/>
            <a:ext cx="2076450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Sentences</a:t>
            </a:r>
            <a:endParaRPr lang="en-US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9010650" y="2724150"/>
            <a:ext cx="2076450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Paragraph</a:t>
            </a:r>
            <a:endParaRPr lang="en-US" sz="2000" b="1" dirty="0"/>
          </a:p>
        </p:txBody>
      </p:sp>
      <p:cxnSp>
        <p:nvCxnSpPr>
          <p:cNvPr id="10" name="Straight Arrow Connector 9"/>
          <p:cNvCxnSpPr>
            <a:stCxn id="5" idx="3"/>
          </p:cNvCxnSpPr>
          <p:nvPr/>
        </p:nvCxnSpPr>
        <p:spPr>
          <a:xfrm>
            <a:off x="3486150" y="3190875"/>
            <a:ext cx="5486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019800" y="3190875"/>
            <a:ext cx="5486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553450" y="3190875"/>
            <a:ext cx="5486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409700" y="4852707"/>
            <a:ext cx="2324100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Alphabets</a:t>
            </a:r>
          </a:p>
          <a:p>
            <a:pPr algn="ctr"/>
            <a:r>
              <a:rPr lang="en-US" sz="2000" b="1" dirty="0" smtClean="0"/>
              <a:t>Digits</a:t>
            </a:r>
          </a:p>
          <a:p>
            <a:pPr algn="ctr"/>
            <a:r>
              <a:rPr lang="en-US" sz="2000" b="1" dirty="0" smtClean="0"/>
              <a:t>Special symbols</a:t>
            </a:r>
            <a:endParaRPr lang="en-US" sz="2000" b="1" dirty="0"/>
          </a:p>
        </p:txBody>
      </p:sp>
      <p:sp>
        <p:nvSpPr>
          <p:cNvPr id="15" name="Rectangle 14"/>
          <p:cNvSpPr/>
          <p:nvPr/>
        </p:nvSpPr>
        <p:spPr>
          <a:xfrm>
            <a:off x="4034790" y="4795557"/>
            <a:ext cx="2213610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Constants</a:t>
            </a:r>
          </a:p>
          <a:p>
            <a:pPr algn="ctr"/>
            <a:r>
              <a:rPr lang="en-US" sz="2000" b="1" dirty="0" smtClean="0"/>
              <a:t>Variables</a:t>
            </a:r>
          </a:p>
          <a:p>
            <a:pPr algn="ctr"/>
            <a:r>
              <a:rPr lang="en-US" sz="2000" b="1" dirty="0" smtClean="0"/>
              <a:t>Keywords</a:t>
            </a:r>
            <a:endParaRPr lang="en-US" sz="20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669030" y="5319432"/>
            <a:ext cx="5486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665278" y="4795557"/>
            <a:ext cx="2213610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Instructions</a:t>
            </a:r>
            <a:endParaRPr lang="en-US" sz="2000" b="1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248400" y="5319432"/>
            <a:ext cx="5486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9151487" y="4771464"/>
            <a:ext cx="2213610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Program</a:t>
            </a:r>
            <a:endParaRPr lang="en-US" sz="20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8878888" y="5319432"/>
            <a:ext cx="5486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86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4" grpId="0" animBg="1"/>
      <p:bldP spid="15" grpId="0" animBg="1"/>
      <p:bldP spid="18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language Character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9"/>
            <a:ext cx="8402637" cy="1439226"/>
          </a:xfrm>
        </p:spPr>
        <p:txBody>
          <a:bodyPr/>
          <a:lstStyle/>
          <a:p>
            <a:r>
              <a:rPr lang="en-US" dirty="0" smtClean="0"/>
              <a:t>Alphabets</a:t>
            </a:r>
          </a:p>
          <a:p>
            <a:r>
              <a:rPr lang="en-US" dirty="0" smtClean="0"/>
              <a:t>Digits</a:t>
            </a:r>
          </a:p>
          <a:p>
            <a:r>
              <a:rPr lang="en-US" dirty="0" smtClean="0"/>
              <a:t>Special symbols</a:t>
            </a:r>
          </a:p>
        </p:txBody>
      </p:sp>
      <p:pic>
        <p:nvPicPr>
          <p:cNvPr id="1028" name="Picture 4" descr="https://encrypted-tbn0.gstatic.com/images?q=tbn:ANd9GcQt1IuHMAxUj0zLJRgG-2PJeD0pWgAJcwtS4A&amp;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3" y="3492144"/>
            <a:ext cx="8845037" cy="295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712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Constant, Variable, Keywords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951" y="1476374"/>
            <a:ext cx="6272212" cy="501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55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Constant, Variable, Keywords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0" y="1443841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C++ Keyword</a:t>
            </a:r>
          </a:p>
          <a:p>
            <a:endParaRPr lang="en-US" dirty="0"/>
          </a:p>
          <a:p>
            <a:r>
              <a:rPr lang="en-US" dirty="0" err="1"/>
              <a:t>asm</a:t>
            </a:r>
            <a:r>
              <a:rPr lang="en-US" dirty="0"/>
              <a:t>	</a:t>
            </a:r>
            <a:r>
              <a:rPr lang="en-US" dirty="0" smtClean="0"/>
              <a:t>	double</a:t>
            </a:r>
            <a:r>
              <a:rPr lang="en-US" dirty="0"/>
              <a:t>	</a:t>
            </a:r>
            <a:r>
              <a:rPr lang="en-US" dirty="0" smtClean="0"/>
              <a:t>	new	</a:t>
            </a:r>
            <a:r>
              <a:rPr lang="en-US" dirty="0"/>
              <a:t>	switch</a:t>
            </a:r>
          </a:p>
          <a:p>
            <a:r>
              <a:rPr lang="en-US" dirty="0"/>
              <a:t>auto	</a:t>
            </a:r>
            <a:r>
              <a:rPr lang="en-US" dirty="0" smtClean="0"/>
              <a:t>	else</a:t>
            </a:r>
            <a:r>
              <a:rPr lang="en-US" dirty="0"/>
              <a:t>	</a:t>
            </a:r>
            <a:r>
              <a:rPr lang="en-US" dirty="0" smtClean="0"/>
              <a:t>		operator</a:t>
            </a:r>
            <a:r>
              <a:rPr lang="en-US" dirty="0"/>
              <a:t>	template</a:t>
            </a:r>
          </a:p>
          <a:p>
            <a:r>
              <a:rPr lang="en-US" dirty="0"/>
              <a:t>break	</a:t>
            </a:r>
            <a:r>
              <a:rPr lang="en-US" dirty="0" smtClean="0"/>
              <a:t>	</a:t>
            </a:r>
            <a:r>
              <a:rPr lang="en-US" dirty="0" err="1" smtClean="0"/>
              <a:t>enum</a:t>
            </a:r>
            <a:r>
              <a:rPr lang="en-US" dirty="0"/>
              <a:t>	</a:t>
            </a:r>
            <a:r>
              <a:rPr lang="en-US" dirty="0" smtClean="0"/>
              <a:t>	private</a:t>
            </a:r>
            <a:r>
              <a:rPr lang="en-US" dirty="0"/>
              <a:t>	</a:t>
            </a:r>
            <a:r>
              <a:rPr lang="en-US" dirty="0" smtClean="0"/>
              <a:t>	this</a:t>
            </a:r>
            <a:endParaRPr lang="en-US" dirty="0"/>
          </a:p>
          <a:p>
            <a:r>
              <a:rPr lang="en-US" dirty="0"/>
              <a:t>case	</a:t>
            </a:r>
            <a:r>
              <a:rPr lang="en-US" dirty="0" smtClean="0"/>
              <a:t>	extern</a:t>
            </a:r>
            <a:r>
              <a:rPr lang="en-US" dirty="0"/>
              <a:t>	</a:t>
            </a:r>
            <a:r>
              <a:rPr lang="en-US" dirty="0" smtClean="0"/>
              <a:t>	protected</a:t>
            </a:r>
            <a:r>
              <a:rPr lang="en-US" dirty="0"/>
              <a:t>	throw</a:t>
            </a:r>
          </a:p>
          <a:p>
            <a:r>
              <a:rPr lang="en-US" dirty="0"/>
              <a:t>catch	</a:t>
            </a:r>
            <a:r>
              <a:rPr lang="en-US" dirty="0" smtClean="0"/>
              <a:t>	float</a:t>
            </a:r>
            <a:r>
              <a:rPr lang="en-US" dirty="0"/>
              <a:t>	</a:t>
            </a:r>
            <a:r>
              <a:rPr lang="en-US" dirty="0" smtClean="0"/>
              <a:t>	public</a:t>
            </a:r>
            <a:r>
              <a:rPr lang="en-US" dirty="0"/>
              <a:t>	</a:t>
            </a:r>
            <a:r>
              <a:rPr lang="en-US" dirty="0" smtClean="0"/>
              <a:t>	try</a:t>
            </a:r>
            <a:endParaRPr lang="en-US" dirty="0"/>
          </a:p>
          <a:p>
            <a:r>
              <a:rPr lang="en-US" dirty="0"/>
              <a:t>char	</a:t>
            </a:r>
            <a:r>
              <a:rPr lang="en-US" dirty="0" smtClean="0"/>
              <a:t>	for</a:t>
            </a:r>
            <a:r>
              <a:rPr lang="en-US" dirty="0"/>
              <a:t>	</a:t>
            </a:r>
            <a:r>
              <a:rPr lang="en-US" dirty="0" smtClean="0"/>
              <a:t>		register</a:t>
            </a: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typedef</a:t>
            </a:r>
            <a:endParaRPr lang="en-US" dirty="0"/>
          </a:p>
          <a:p>
            <a:r>
              <a:rPr lang="en-US" dirty="0"/>
              <a:t>class	</a:t>
            </a:r>
            <a:r>
              <a:rPr lang="en-US" dirty="0" smtClean="0"/>
              <a:t>	friend</a:t>
            </a:r>
            <a:r>
              <a:rPr lang="en-US" dirty="0"/>
              <a:t>	</a:t>
            </a:r>
            <a:r>
              <a:rPr lang="en-US" dirty="0" smtClean="0"/>
              <a:t>	return</a:t>
            </a:r>
            <a:r>
              <a:rPr lang="en-US" dirty="0"/>
              <a:t>	</a:t>
            </a:r>
            <a:r>
              <a:rPr lang="en-US" dirty="0" smtClean="0"/>
              <a:t>	union</a:t>
            </a:r>
            <a:endParaRPr lang="en-US" dirty="0"/>
          </a:p>
          <a:p>
            <a:r>
              <a:rPr lang="en-US" dirty="0" err="1"/>
              <a:t>const</a:t>
            </a: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goto</a:t>
            </a:r>
            <a:r>
              <a:rPr lang="en-US" dirty="0"/>
              <a:t>	</a:t>
            </a:r>
            <a:r>
              <a:rPr lang="en-US" dirty="0" smtClean="0"/>
              <a:t>	short</a:t>
            </a:r>
            <a:r>
              <a:rPr lang="en-US" dirty="0"/>
              <a:t>	</a:t>
            </a:r>
            <a:r>
              <a:rPr lang="en-US" dirty="0" smtClean="0"/>
              <a:t>	unsigned</a:t>
            </a:r>
            <a:endParaRPr lang="en-US" dirty="0"/>
          </a:p>
          <a:p>
            <a:r>
              <a:rPr lang="en-US" dirty="0"/>
              <a:t>continue	if	</a:t>
            </a:r>
            <a:r>
              <a:rPr lang="en-US" dirty="0" smtClean="0"/>
              <a:t>		signed</a:t>
            </a:r>
            <a:r>
              <a:rPr lang="en-US" dirty="0"/>
              <a:t>	</a:t>
            </a:r>
            <a:r>
              <a:rPr lang="en-US" dirty="0" smtClean="0"/>
              <a:t>	virtual</a:t>
            </a:r>
            <a:endParaRPr lang="en-US" dirty="0"/>
          </a:p>
          <a:p>
            <a:r>
              <a:rPr lang="en-US" dirty="0"/>
              <a:t>default	</a:t>
            </a:r>
            <a:r>
              <a:rPr lang="en-US" dirty="0" smtClean="0"/>
              <a:t>	inline</a:t>
            </a: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sizeof</a:t>
            </a:r>
            <a:r>
              <a:rPr lang="en-US" dirty="0"/>
              <a:t>	</a:t>
            </a:r>
            <a:r>
              <a:rPr lang="en-US" dirty="0" smtClean="0"/>
              <a:t>	void</a:t>
            </a:r>
            <a:endParaRPr lang="en-US" dirty="0"/>
          </a:p>
          <a:p>
            <a:r>
              <a:rPr lang="en-US" dirty="0"/>
              <a:t>delete	</a:t>
            </a: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/>
              <a:t>	</a:t>
            </a:r>
            <a:r>
              <a:rPr lang="en-US" dirty="0" smtClean="0"/>
              <a:t>		static</a:t>
            </a:r>
            <a:r>
              <a:rPr lang="en-US" dirty="0"/>
              <a:t>	</a:t>
            </a:r>
            <a:r>
              <a:rPr lang="en-US" dirty="0" smtClean="0"/>
              <a:t>	volatile </a:t>
            </a:r>
            <a:endParaRPr lang="en-US" dirty="0"/>
          </a:p>
          <a:p>
            <a:r>
              <a:rPr lang="en-US" dirty="0"/>
              <a:t>do	</a:t>
            </a:r>
            <a:r>
              <a:rPr lang="en-US" dirty="0" smtClean="0"/>
              <a:t>		long</a:t>
            </a: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struct</a:t>
            </a:r>
            <a:r>
              <a:rPr lang="en-US" dirty="0"/>
              <a:t>	</a:t>
            </a:r>
            <a:r>
              <a:rPr lang="en-US" dirty="0" smtClean="0"/>
              <a:t>	while </a:t>
            </a:r>
          </a:p>
          <a:p>
            <a:r>
              <a:rPr lang="en-US" dirty="0" smtClean="0"/>
              <a:t>include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78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358</TotalTime>
  <Words>480</Words>
  <Application>Microsoft Office PowerPoint</Application>
  <PresentationFormat>Widescreen</PresentationFormat>
  <Paragraphs>82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Introduction to Programming</vt:lpstr>
      <vt:lpstr>Program</vt:lpstr>
      <vt:lpstr>Programming</vt:lpstr>
      <vt:lpstr>Pseudocode: How to cook rice</vt:lpstr>
      <vt:lpstr>Flowchart: How to cook rice</vt:lpstr>
      <vt:lpstr>Programming</vt:lpstr>
      <vt:lpstr>C++ language Character Set</vt:lpstr>
      <vt:lpstr>Constant, Variable, Keywords</vt:lpstr>
      <vt:lpstr>Constant, Variable, Keywords</vt:lpstr>
      <vt:lpstr>Role of Compiler and Linker</vt:lpstr>
      <vt:lpstr>Compiler</vt:lpstr>
      <vt:lpstr>Linker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Problem Solving</dc:title>
  <dc:creator>bambi</dc:creator>
  <cp:lastModifiedBy>bambi</cp:lastModifiedBy>
  <cp:revision>62</cp:revision>
  <dcterms:created xsi:type="dcterms:W3CDTF">2024-10-06T13:55:03Z</dcterms:created>
  <dcterms:modified xsi:type="dcterms:W3CDTF">2024-10-17T16:32:57Z</dcterms:modified>
</cp:coreProperties>
</file>