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784" r:id="rId2"/>
    <p:sldId id="687" r:id="rId3"/>
    <p:sldId id="719" r:id="rId4"/>
    <p:sldId id="720" r:id="rId5"/>
    <p:sldId id="721" r:id="rId6"/>
    <p:sldId id="722" r:id="rId7"/>
    <p:sldId id="723" r:id="rId8"/>
    <p:sldId id="724" r:id="rId9"/>
    <p:sldId id="725" r:id="rId10"/>
    <p:sldId id="726" r:id="rId11"/>
    <p:sldId id="782" r:id="rId12"/>
    <p:sldId id="727" r:id="rId13"/>
    <p:sldId id="728" r:id="rId14"/>
    <p:sldId id="729" r:id="rId15"/>
    <p:sldId id="730" r:id="rId16"/>
    <p:sldId id="731" r:id="rId17"/>
    <p:sldId id="732" r:id="rId18"/>
    <p:sldId id="787" r:id="rId19"/>
  </p:sldIdLst>
  <p:sldSz cx="9144000" cy="6858000" type="screen4x3"/>
  <p:notesSz cx="6858000" cy="9144000"/>
  <p:defaultTextStyle>
    <a:defPPr>
      <a:defRPr lang="en-US"/>
    </a:defPPr>
    <a:lvl1pPr algn="l" rtl="0" eaLnBrk="0" fontAlgn="base" hangingPunct="0">
      <a:spcBef>
        <a:spcPct val="0"/>
      </a:spcBef>
      <a:spcAft>
        <a:spcPct val="0"/>
      </a:spcAft>
      <a:defRPr sz="30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0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0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0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000" b="1" kern="1200">
        <a:solidFill>
          <a:schemeClr val="tx1"/>
        </a:solidFill>
        <a:latin typeface="Arial" panose="020B0604020202020204" pitchFamily="34" charset="0"/>
        <a:ea typeface="+mn-ea"/>
        <a:cs typeface="+mn-cs"/>
      </a:defRPr>
    </a:lvl5pPr>
    <a:lvl6pPr marL="2286000" algn="l" defTabSz="914400" rtl="0" eaLnBrk="1" latinLnBrk="0" hangingPunct="1">
      <a:defRPr sz="3000" b="1" kern="1200">
        <a:solidFill>
          <a:schemeClr val="tx1"/>
        </a:solidFill>
        <a:latin typeface="Arial" panose="020B0604020202020204" pitchFamily="34" charset="0"/>
        <a:ea typeface="+mn-ea"/>
        <a:cs typeface="+mn-cs"/>
      </a:defRPr>
    </a:lvl6pPr>
    <a:lvl7pPr marL="2743200" algn="l" defTabSz="914400" rtl="0" eaLnBrk="1" latinLnBrk="0" hangingPunct="1">
      <a:defRPr sz="3000" b="1" kern="1200">
        <a:solidFill>
          <a:schemeClr val="tx1"/>
        </a:solidFill>
        <a:latin typeface="Arial" panose="020B0604020202020204" pitchFamily="34" charset="0"/>
        <a:ea typeface="+mn-ea"/>
        <a:cs typeface="+mn-cs"/>
      </a:defRPr>
    </a:lvl7pPr>
    <a:lvl8pPr marL="3200400" algn="l" defTabSz="914400" rtl="0" eaLnBrk="1" latinLnBrk="0" hangingPunct="1">
      <a:defRPr sz="3000" b="1" kern="1200">
        <a:solidFill>
          <a:schemeClr val="tx1"/>
        </a:solidFill>
        <a:latin typeface="Arial" panose="020B0604020202020204" pitchFamily="34" charset="0"/>
        <a:ea typeface="+mn-ea"/>
        <a:cs typeface="+mn-cs"/>
      </a:defRPr>
    </a:lvl8pPr>
    <a:lvl9pPr marL="3657600" algn="l" defTabSz="914400" rtl="0" eaLnBrk="1" latinLnBrk="0" hangingPunct="1">
      <a:defRPr sz="30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0000"/>
    <a:srgbClr val="0700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448" autoAdjust="0"/>
    <p:restoredTop sz="97236" autoAdjust="0"/>
  </p:normalViewPr>
  <p:slideViewPr>
    <p:cSldViewPr>
      <p:cViewPr varScale="1">
        <p:scale>
          <a:sx n="69" d="100"/>
          <a:sy n="69" d="100"/>
        </p:scale>
        <p:origin x="696"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5.xml"/><Relationship Id="rId3" Type="http://schemas.openxmlformats.org/officeDocument/2006/relationships/slide" Target="slides/slide3.xml"/><Relationship Id="rId7" Type="http://schemas.openxmlformats.org/officeDocument/2006/relationships/slide" Target="slides/slide8.xml"/><Relationship Id="rId12" Type="http://schemas.openxmlformats.org/officeDocument/2006/relationships/slide" Target="slides/slide14.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3.xml"/><Relationship Id="rId5" Type="http://schemas.openxmlformats.org/officeDocument/2006/relationships/slide" Target="slides/slide5.xml"/><Relationship Id="rId15" Type="http://schemas.openxmlformats.org/officeDocument/2006/relationships/slide" Target="slides/slide17.xml"/><Relationship Id="rId10" Type="http://schemas.openxmlformats.org/officeDocument/2006/relationships/slide" Target="slides/slide12.xml"/><Relationship Id="rId4" Type="http://schemas.openxmlformats.org/officeDocument/2006/relationships/slide" Target="slides/slide4.xml"/><Relationship Id="rId9" Type="http://schemas.openxmlformats.org/officeDocument/2006/relationships/slide" Target="slides/slide10.xml"/><Relationship Id="rId14" Type="http://schemas.openxmlformats.org/officeDocument/2006/relationships/slide" Target="slides/slide1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2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20000"/>
              </a:spcBef>
              <a:buFontTx/>
              <a:buChar char="•"/>
              <a:defRPr sz="1200" smtClean="0"/>
            </a:lvl1pPr>
          </a:lstStyle>
          <a:p>
            <a:pPr>
              <a:defRPr/>
            </a:pPr>
            <a:endParaRPr lang="en-US" altLang="en-US"/>
          </a:p>
        </p:txBody>
      </p:sp>
      <p:sp>
        <p:nvSpPr>
          <p:cNvPr id="6727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20000"/>
              </a:spcBef>
              <a:buFontTx/>
              <a:buChar char="•"/>
              <a:defRPr sz="1200" smtClean="0"/>
            </a:lvl1pPr>
          </a:lstStyle>
          <a:p>
            <a:pPr>
              <a:defRPr/>
            </a:pPr>
            <a:endParaRPr lang="en-US" altLang="en-US"/>
          </a:p>
        </p:txBody>
      </p:sp>
      <p:sp>
        <p:nvSpPr>
          <p:cNvPr id="6727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20000"/>
              </a:spcBef>
              <a:buFontTx/>
              <a:buChar char="•"/>
              <a:defRPr sz="1200" smtClean="0"/>
            </a:lvl1pPr>
          </a:lstStyle>
          <a:p>
            <a:pPr>
              <a:defRPr/>
            </a:pPr>
            <a:endParaRPr lang="en-US" altLang="en-US"/>
          </a:p>
        </p:txBody>
      </p:sp>
      <p:sp>
        <p:nvSpPr>
          <p:cNvPr id="6727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20000"/>
              </a:spcBef>
              <a:buFontTx/>
              <a:buChar char="•"/>
              <a:defRPr sz="1200" smtClean="0"/>
            </a:lvl1pPr>
          </a:lstStyle>
          <a:p>
            <a:pPr>
              <a:defRPr/>
            </a:pPr>
            <a:fld id="{01B684AD-3844-4B37-83F2-14DAA41B158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buFontTx/>
              <a:buNone/>
              <a:defRPr sz="1200" b="0" smtClean="0">
                <a:latin typeface="Times New Roman" panose="02020603050405020304" pitchFamily="18" charset="0"/>
              </a:defRPr>
            </a:lvl1pPr>
          </a:lstStyle>
          <a:p>
            <a:pPr>
              <a:defRPr/>
            </a:pPr>
            <a:endParaRPr lang="en-US" altLang="en-US"/>
          </a:p>
        </p:txBody>
      </p:sp>
      <p:sp>
        <p:nvSpPr>
          <p:cNvPr id="5120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200" b="0" smtClean="0">
                <a:latin typeface="Times New Roman" panose="02020603050405020304" pitchFamily="18" charset="0"/>
              </a:defRPr>
            </a:lvl1pPr>
          </a:lstStyle>
          <a:p>
            <a:pPr>
              <a:defRPr/>
            </a:pPr>
            <a:endParaRPr lang="en-US" altLang="en-US"/>
          </a:p>
        </p:txBody>
      </p:sp>
      <p:sp>
        <p:nvSpPr>
          <p:cNvPr id="2052"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5120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buFontTx/>
              <a:buNone/>
              <a:defRPr sz="1200" b="0" smtClean="0">
                <a:latin typeface="Times New Roman" panose="02020603050405020304" pitchFamily="18" charset="0"/>
              </a:defRPr>
            </a:lvl1pPr>
          </a:lstStyle>
          <a:p>
            <a:pPr>
              <a:defRPr/>
            </a:pPr>
            <a:endParaRPr lang="en-US" altLang="en-US"/>
          </a:p>
        </p:txBody>
      </p:sp>
      <p:sp>
        <p:nvSpPr>
          <p:cNvPr id="5120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buFontTx/>
              <a:buNone/>
              <a:defRPr sz="1200" b="0" smtClean="0">
                <a:latin typeface="Times New Roman" panose="02020603050405020304" pitchFamily="18" charset="0"/>
              </a:defRPr>
            </a:lvl1pPr>
          </a:lstStyle>
          <a:p>
            <a:pPr>
              <a:defRPr/>
            </a:pPr>
            <a:fld id="{C9F71693-5565-454B-8A1E-823D114FC17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FE4EEBA-CBF7-42D6-A750-7C82B484F705}" type="slidenum">
              <a:rPr lang="en-US" altLang="en-US"/>
              <a:pPr>
                <a:defRPr/>
              </a:pPr>
              <a:t>‹#›</a:t>
            </a:fld>
            <a:endParaRPr lang="en-US" altLang="en-US"/>
          </a:p>
        </p:txBody>
      </p:sp>
    </p:spTree>
    <p:extLst>
      <p:ext uri="{BB962C8B-B14F-4D97-AF65-F5344CB8AC3E}">
        <p14:creationId xmlns:p14="http://schemas.microsoft.com/office/powerpoint/2010/main" val="1559520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D2D83FA2-65B3-4132-A33C-F2558B9969AB}" type="slidenum">
              <a:rPr lang="en-US" altLang="en-US"/>
              <a:pPr>
                <a:defRPr/>
              </a:pPr>
              <a:t>‹#›</a:t>
            </a:fld>
            <a:endParaRPr lang="en-US" altLang="en-US"/>
          </a:p>
        </p:txBody>
      </p:sp>
    </p:spTree>
    <p:extLst>
      <p:ext uri="{BB962C8B-B14F-4D97-AF65-F5344CB8AC3E}">
        <p14:creationId xmlns:p14="http://schemas.microsoft.com/office/powerpoint/2010/main" val="73421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5CA2B2E8-EDE0-4194-BF31-C0EC3D1E3A36}" type="slidenum">
              <a:rPr lang="en-US" altLang="en-US"/>
              <a:pPr>
                <a:defRPr/>
              </a:pPr>
              <a:t>‹#›</a:t>
            </a:fld>
            <a:endParaRPr lang="en-US" altLang="en-US"/>
          </a:p>
        </p:txBody>
      </p:sp>
    </p:spTree>
    <p:extLst>
      <p:ext uri="{BB962C8B-B14F-4D97-AF65-F5344CB8AC3E}">
        <p14:creationId xmlns:p14="http://schemas.microsoft.com/office/powerpoint/2010/main" val="1263583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48DA73E-1B70-47CF-BA4E-86D7D37E3D53}" type="slidenum">
              <a:rPr lang="en-US" altLang="en-US"/>
              <a:pPr>
                <a:defRPr/>
              </a:pPr>
              <a:t>‹#›</a:t>
            </a:fld>
            <a:endParaRPr lang="en-US" altLang="en-US"/>
          </a:p>
        </p:txBody>
      </p:sp>
    </p:spTree>
    <p:extLst>
      <p:ext uri="{BB962C8B-B14F-4D97-AF65-F5344CB8AC3E}">
        <p14:creationId xmlns:p14="http://schemas.microsoft.com/office/powerpoint/2010/main" val="2682474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5EB463C-B78E-4CB6-9514-2D2B4B08325F}" type="slidenum">
              <a:rPr lang="en-US" altLang="en-US"/>
              <a:pPr>
                <a:defRPr/>
              </a:pPr>
              <a:t>‹#›</a:t>
            </a:fld>
            <a:endParaRPr lang="en-US" altLang="en-US"/>
          </a:p>
        </p:txBody>
      </p:sp>
    </p:spTree>
    <p:extLst>
      <p:ext uri="{BB962C8B-B14F-4D97-AF65-F5344CB8AC3E}">
        <p14:creationId xmlns:p14="http://schemas.microsoft.com/office/powerpoint/2010/main" val="2689774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A5DE0048-EE43-41B4-81A9-E8167AB83783}" type="slidenum">
              <a:rPr lang="en-US" altLang="en-US"/>
              <a:pPr>
                <a:defRPr/>
              </a:pPr>
              <a:t>‹#›</a:t>
            </a:fld>
            <a:endParaRPr lang="en-US" altLang="en-US"/>
          </a:p>
        </p:txBody>
      </p:sp>
    </p:spTree>
    <p:extLst>
      <p:ext uri="{BB962C8B-B14F-4D97-AF65-F5344CB8AC3E}">
        <p14:creationId xmlns:p14="http://schemas.microsoft.com/office/powerpoint/2010/main" val="403731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CD7F39D5-5109-4D5D-8BD0-5DE5AE25ADB5}" type="slidenum">
              <a:rPr lang="en-US" altLang="en-US"/>
              <a:pPr>
                <a:defRPr/>
              </a:pPr>
              <a:t>‹#›</a:t>
            </a:fld>
            <a:endParaRPr lang="en-US" altLang="en-US"/>
          </a:p>
        </p:txBody>
      </p:sp>
    </p:spTree>
    <p:extLst>
      <p:ext uri="{BB962C8B-B14F-4D97-AF65-F5344CB8AC3E}">
        <p14:creationId xmlns:p14="http://schemas.microsoft.com/office/powerpoint/2010/main" val="2493844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78A228AC-46F5-493D-A9B8-8AD110D3AD72}" type="slidenum">
              <a:rPr lang="en-US" altLang="en-US"/>
              <a:pPr>
                <a:defRPr/>
              </a:pPr>
              <a:t>‹#›</a:t>
            </a:fld>
            <a:endParaRPr lang="en-US" altLang="en-US"/>
          </a:p>
        </p:txBody>
      </p:sp>
    </p:spTree>
    <p:extLst>
      <p:ext uri="{BB962C8B-B14F-4D97-AF65-F5344CB8AC3E}">
        <p14:creationId xmlns:p14="http://schemas.microsoft.com/office/powerpoint/2010/main" val="339413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411DB5DA-3B66-4C0F-94CB-BB04C572F508}" type="slidenum">
              <a:rPr lang="en-US" altLang="en-US"/>
              <a:pPr>
                <a:defRPr/>
              </a:pPr>
              <a:t>‹#›</a:t>
            </a:fld>
            <a:endParaRPr lang="en-US" altLang="en-US"/>
          </a:p>
        </p:txBody>
      </p:sp>
    </p:spTree>
    <p:extLst>
      <p:ext uri="{BB962C8B-B14F-4D97-AF65-F5344CB8AC3E}">
        <p14:creationId xmlns:p14="http://schemas.microsoft.com/office/powerpoint/2010/main" val="423062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7ADD03EB-1B3A-40DC-9B09-688EFE27BA38}" type="slidenum">
              <a:rPr lang="en-US" altLang="en-US"/>
              <a:pPr>
                <a:defRPr/>
              </a:pPr>
              <a:t>‹#›</a:t>
            </a:fld>
            <a:endParaRPr lang="en-US" altLang="en-US"/>
          </a:p>
        </p:txBody>
      </p:sp>
    </p:spTree>
    <p:extLst>
      <p:ext uri="{BB962C8B-B14F-4D97-AF65-F5344CB8AC3E}">
        <p14:creationId xmlns:p14="http://schemas.microsoft.com/office/powerpoint/2010/main" val="264462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2824B6DB-FDD1-4931-B3DA-C87202941D43}" type="slidenum">
              <a:rPr lang="en-US" altLang="en-US"/>
              <a:pPr>
                <a:defRPr/>
              </a:pPr>
              <a:t>‹#›</a:t>
            </a:fld>
            <a:endParaRPr lang="en-US" altLang="en-US"/>
          </a:p>
        </p:txBody>
      </p:sp>
    </p:spTree>
    <p:extLst>
      <p:ext uri="{BB962C8B-B14F-4D97-AF65-F5344CB8AC3E}">
        <p14:creationId xmlns:p14="http://schemas.microsoft.com/office/powerpoint/2010/main" val="2630038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buFontTx/>
              <a:buNone/>
              <a:defRPr sz="1400" b="0" smtClean="0">
                <a:latin typeface="+mn-lt"/>
              </a:defRPr>
            </a:lvl1pPr>
          </a:lstStyle>
          <a:p>
            <a:pPr>
              <a:defRPr/>
            </a:pPr>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b="0" smtClean="0">
                <a:latin typeface="+mn-lt"/>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400" b="0" smtClean="0">
                <a:latin typeface="+mn-lt"/>
              </a:defRPr>
            </a:lvl1pPr>
          </a:lstStyle>
          <a:p>
            <a:pPr>
              <a:defRPr/>
            </a:pPr>
            <a:fld id="{7C23786B-11E5-40A9-BFD1-DFD15758914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2.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10" Type="http://schemas.openxmlformats.org/officeDocument/2006/relationships/oleObject" Target="../embeddings/oleObject8.bin"/><Relationship Id="rId4" Type="http://schemas.openxmlformats.org/officeDocument/2006/relationships/image" Target="../media/image2.wmf"/><Relationship Id="rId9"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90BE473-98D0-44A4-9106-315DCA0C17B3}" type="slidenum">
              <a:rPr lang="en-US" altLang="en-US"/>
              <a:pPr>
                <a:defRPr/>
              </a:pPr>
              <a:t>1</a:t>
            </a:fld>
            <a:endParaRPr lang="en-US" altLang="en-US"/>
          </a:p>
        </p:txBody>
      </p:sp>
      <p:sp>
        <p:nvSpPr>
          <p:cNvPr id="4099" name="Rectangle 2"/>
          <p:cNvSpPr>
            <a:spLocks noGrp="1" noChangeArrowheads="1"/>
          </p:cNvSpPr>
          <p:nvPr>
            <p:ph type="title"/>
          </p:nvPr>
        </p:nvSpPr>
        <p:spPr/>
        <p:txBody>
          <a:bodyPr/>
          <a:lstStyle/>
          <a:p>
            <a:pPr eaLnBrk="1" hangingPunct="1"/>
            <a:r>
              <a:rPr lang="en-US" altLang="en-US" smtClean="0"/>
              <a:t>Recap lecture 30</a:t>
            </a:r>
          </a:p>
        </p:txBody>
      </p:sp>
      <p:sp>
        <p:nvSpPr>
          <p:cNvPr id="4100" name="Rectangle 3"/>
          <p:cNvSpPr>
            <a:spLocks noGrp="1" noChangeArrowheads="1"/>
          </p:cNvSpPr>
          <p:nvPr>
            <p:ph type="body" idx="1"/>
          </p:nvPr>
        </p:nvSpPr>
        <p:spPr>
          <a:xfrm>
            <a:off x="685800" y="2286000"/>
            <a:ext cx="7772400" cy="4114800"/>
          </a:xfrm>
        </p:spPr>
        <p:txBody>
          <a:bodyPr/>
          <a:lstStyle/>
          <a:p>
            <a:pPr eaLnBrk="1" hangingPunct="1">
              <a:buFontTx/>
              <a:buNone/>
            </a:pPr>
            <a:r>
              <a:rPr lang="en-US" altLang="en-US" smtClean="0"/>
              <a:t>	Deciding whether two languages are equivalent or not, example, deciding whether an FA accept any string or not, method 3, examples, finiteness of a language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1EAE797-124E-4A85-B39F-6C50874BEABF}" type="slidenum">
              <a:rPr lang="en-US" altLang="en-US"/>
              <a:pPr>
                <a:defRPr/>
              </a:pPr>
              <a:t>10</a:t>
            </a:fld>
            <a:endParaRPr lang="en-US" altLang="en-US"/>
          </a:p>
        </p:txBody>
      </p:sp>
      <p:sp>
        <p:nvSpPr>
          <p:cNvPr id="13315" name="Rectangle 2"/>
          <p:cNvSpPr>
            <a:spLocks noGrp="1" noChangeArrowheads="1"/>
          </p:cNvSpPr>
          <p:nvPr>
            <p:ph type="title"/>
          </p:nvPr>
        </p:nvSpPr>
        <p:spPr>
          <a:xfrm>
            <a:off x="685800" y="228600"/>
            <a:ext cx="7772400" cy="1143000"/>
          </a:xfrm>
        </p:spPr>
        <p:txBody>
          <a:bodyPr/>
          <a:lstStyle/>
          <a:p>
            <a:pPr eaLnBrk="1" hangingPunct="1"/>
            <a:r>
              <a:rPr lang="en-US" altLang="en-US" smtClean="0"/>
              <a:t>Context Free Language (CFL)</a:t>
            </a:r>
          </a:p>
        </p:txBody>
      </p:sp>
      <p:sp>
        <p:nvSpPr>
          <p:cNvPr id="13316" name="Rectangle 3"/>
          <p:cNvSpPr>
            <a:spLocks noGrp="1" noChangeArrowheads="1"/>
          </p:cNvSpPr>
          <p:nvPr>
            <p:ph type="body" idx="1"/>
          </p:nvPr>
        </p:nvSpPr>
        <p:spPr>
          <a:xfrm>
            <a:off x="685800" y="1219200"/>
            <a:ext cx="7772400" cy="4114800"/>
          </a:xfrm>
        </p:spPr>
        <p:txBody>
          <a:bodyPr/>
          <a:lstStyle/>
          <a:p>
            <a:pPr marL="609600" indent="-609600" eaLnBrk="1" hangingPunct="1">
              <a:lnSpc>
                <a:spcPct val="90000"/>
              </a:lnSpc>
              <a:buFontTx/>
              <a:buNone/>
            </a:pPr>
            <a:r>
              <a:rPr lang="en-US" altLang="en-US" sz="3000" dirty="0" smtClean="0"/>
              <a:t>	The language generated by CFG is called Context Free Language (CFL).</a:t>
            </a:r>
          </a:p>
          <a:p>
            <a:pPr marL="609600" indent="-609600" eaLnBrk="1" hangingPunct="1">
              <a:lnSpc>
                <a:spcPct val="90000"/>
              </a:lnSpc>
              <a:buFontTx/>
              <a:buNone/>
            </a:pPr>
            <a:r>
              <a:rPr lang="en-US" altLang="en-US" sz="3000" dirty="0" smtClean="0"/>
              <a:t>	</a:t>
            </a:r>
            <a:r>
              <a:rPr lang="en-US" altLang="en-US" sz="3000" b="1" u="sng" dirty="0" smtClean="0"/>
              <a:t>Example</a:t>
            </a:r>
            <a:r>
              <a:rPr lang="en-US" altLang="en-US" sz="3000" dirty="0" smtClean="0"/>
              <a:t>: </a:t>
            </a:r>
          </a:p>
          <a:p>
            <a:pPr marL="609600" indent="-609600" eaLnBrk="1" hangingPunct="1">
              <a:lnSpc>
                <a:spcPct val="90000"/>
              </a:lnSpc>
              <a:buFontTx/>
              <a:buNone/>
            </a:pPr>
            <a:r>
              <a:rPr lang="en-US" altLang="en-US" sz="3000" dirty="0" smtClean="0"/>
              <a:t>		</a:t>
            </a:r>
            <a:r>
              <a:rPr lang="el-GR" altLang="en-US" dirty="0" smtClean="0"/>
              <a:t>Σ</a:t>
            </a:r>
            <a:r>
              <a:rPr lang="en-US" altLang="en-US" sz="3000" dirty="0" smtClean="0">
                <a:sym typeface="Math1" pitchFamily="2" charset="2"/>
              </a:rPr>
              <a:t> = {a}</a:t>
            </a:r>
          </a:p>
          <a:p>
            <a:pPr marL="609600" indent="-609600" eaLnBrk="1" hangingPunct="1">
              <a:lnSpc>
                <a:spcPct val="90000"/>
              </a:lnSpc>
              <a:buFontTx/>
              <a:buNone/>
            </a:pPr>
            <a:r>
              <a:rPr lang="en-US" altLang="en-US" sz="3000" dirty="0" smtClean="0">
                <a:sym typeface="Math1" pitchFamily="2" charset="2"/>
              </a:rPr>
              <a:t>		productions:</a:t>
            </a:r>
          </a:p>
          <a:p>
            <a:pPr marL="1371600" lvl="2" indent="-457200" eaLnBrk="1" hangingPunct="1">
              <a:lnSpc>
                <a:spcPct val="90000"/>
              </a:lnSpc>
              <a:buFontTx/>
              <a:buAutoNum type="arabicPeriod"/>
            </a:pPr>
            <a:r>
              <a:rPr lang="en-US" altLang="en-US" sz="3000" dirty="0" smtClean="0">
                <a:sym typeface="Math1" pitchFamily="2" charset="2"/>
              </a:rPr>
              <a:t>S </a:t>
            </a:r>
            <a:r>
              <a:rPr lang="en-US" altLang="en-US" sz="3000" dirty="0" smtClean="0">
                <a:sym typeface="Wingdings" panose="05000000000000000000" pitchFamily="2" charset="2"/>
              </a:rPr>
              <a:t></a:t>
            </a:r>
            <a:r>
              <a:rPr lang="en-US" altLang="en-US" sz="3000" dirty="0" err="1" smtClean="0">
                <a:sym typeface="Wingdings" panose="05000000000000000000" pitchFamily="2" charset="2"/>
              </a:rPr>
              <a:t>aS</a:t>
            </a:r>
            <a:endParaRPr lang="en-US" altLang="en-US" sz="3000" dirty="0" smtClean="0">
              <a:sym typeface="Wingdings" panose="05000000000000000000" pitchFamily="2" charset="2"/>
            </a:endParaRPr>
          </a:p>
          <a:p>
            <a:pPr marL="1371600" lvl="2" indent="-457200" eaLnBrk="1" hangingPunct="1">
              <a:lnSpc>
                <a:spcPct val="90000"/>
              </a:lnSpc>
              <a:buFontTx/>
              <a:buAutoNum type="arabicPeriod"/>
            </a:pPr>
            <a:r>
              <a:rPr lang="en-US" altLang="en-US" sz="3000" dirty="0" smtClean="0">
                <a:sym typeface="Wingdings" panose="05000000000000000000" pitchFamily="2" charset="2"/>
              </a:rPr>
              <a:t>S</a:t>
            </a:r>
            <a:r>
              <a:rPr lang="el-GR" altLang="en-US" dirty="0" smtClean="0"/>
              <a:t> Λ</a:t>
            </a:r>
            <a:br>
              <a:rPr lang="el-GR" altLang="en-US" dirty="0" smtClean="0"/>
            </a:br>
            <a:r>
              <a:rPr lang="en-US" altLang="en-US" sz="3000" dirty="0" smtClean="0">
                <a:sym typeface="Math1" pitchFamily="2" charset="2"/>
              </a:rPr>
              <a:t>Applying production (1) six times and then production (2) once, the word </a:t>
            </a:r>
            <a:r>
              <a:rPr lang="en-US" altLang="en-US" sz="3000" dirty="0" err="1" smtClean="0">
                <a:sym typeface="Math1" pitchFamily="2" charset="2"/>
              </a:rPr>
              <a:t>aaaaaa</a:t>
            </a:r>
            <a:r>
              <a:rPr lang="en-US" altLang="en-US" sz="3000" dirty="0" smtClean="0">
                <a:sym typeface="Math1" pitchFamily="2" charset="2"/>
              </a:rPr>
              <a:t> is generated as </a:t>
            </a:r>
          </a:p>
          <a:p>
            <a:pPr marL="1371600" lvl="2" indent="-457200" eaLnBrk="1" hangingPunct="1">
              <a:lnSpc>
                <a:spcPct val="90000"/>
              </a:lnSpc>
              <a:buFontTx/>
              <a:buNone/>
            </a:pPr>
            <a:r>
              <a:rPr lang="en-US" altLang="en-US" sz="3000" dirty="0" smtClean="0">
                <a:sym typeface="Math1" pitchFamily="2" charset="2"/>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pPr>
              <a:defRPr/>
            </a:pPr>
            <a:fld id="{C9FF0247-408C-43F5-8690-DD9903FC460E}" type="slidenum">
              <a:rPr lang="en-US" altLang="en-US"/>
              <a:pPr>
                <a:defRPr/>
              </a:pPr>
              <a:t>11</a:t>
            </a:fld>
            <a:endParaRPr lang="en-US" altLang="en-US"/>
          </a:p>
        </p:txBody>
      </p:sp>
      <p:sp>
        <p:nvSpPr>
          <p:cNvPr id="14339" name="Text Box 2"/>
          <p:cNvSpPr txBox="1">
            <a:spLocks noChangeArrowheads="1"/>
          </p:cNvSpPr>
          <p:nvPr/>
        </p:nvSpPr>
        <p:spPr bwMode="auto">
          <a:xfrm>
            <a:off x="1143000" y="838200"/>
            <a:ext cx="8001000" cy="598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000" b="1">
                <a:solidFill>
                  <a:schemeClr val="tx1"/>
                </a:solidFill>
                <a:latin typeface="Arial" panose="020B0604020202020204" pitchFamily="34" charset="0"/>
              </a:defRPr>
            </a:lvl1pPr>
            <a:lvl2pPr marL="742950" indent="-285750">
              <a:spcBef>
                <a:spcPct val="20000"/>
              </a:spcBef>
              <a:buChar char="•"/>
              <a:defRPr sz="3000" b="1">
                <a:solidFill>
                  <a:schemeClr val="tx1"/>
                </a:solidFill>
                <a:latin typeface="Arial" panose="020B0604020202020204" pitchFamily="34" charset="0"/>
              </a:defRPr>
            </a:lvl2pPr>
            <a:lvl3pPr>
              <a:spcBef>
                <a:spcPct val="20000"/>
              </a:spcBef>
              <a:buChar char="•"/>
              <a:defRPr sz="3000" b="1">
                <a:solidFill>
                  <a:schemeClr val="tx1"/>
                </a:solidFill>
                <a:latin typeface="Arial" panose="020B0604020202020204" pitchFamily="34" charset="0"/>
              </a:defRPr>
            </a:lvl3pPr>
            <a:lvl4pPr marL="1600200" indent="-228600">
              <a:spcBef>
                <a:spcPct val="20000"/>
              </a:spcBef>
              <a:buChar char="•"/>
              <a:defRPr sz="3000" b="1">
                <a:solidFill>
                  <a:schemeClr val="tx1"/>
                </a:solidFill>
                <a:latin typeface="Arial" panose="020B0604020202020204" pitchFamily="34" charset="0"/>
              </a:defRPr>
            </a:lvl4pPr>
            <a:lvl5pPr marL="2057400" indent="-228600">
              <a:spcBef>
                <a:spcPct val="20000"/>
              </a:spcBef>
              <a:buChar char="•"/>
              <a:defRPr sz="3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000" b="1">
                <a:solidFill>
                  <a:schemeClr val="tx1"/>
                </a:solidFill>
                <a:latin typeface="Arial" panose="020B0604020202020204" pitchFamily="34" charset="0"/>
              </a:defRPr>
            </a:lvl9pPr>
          </a:lstStyle>
          <a:p>
            <a:pPr lvl="2" eaLnBrk="1" hangingPunct="1">
              <a:lnSpc>
                <a:spcPct val="90000"/>
              </a:lnSpc>
              <a:buFontTx/>
              <a:buNone/>
            </a:pPr>
            <a:r>
              <a:rPr lang="en-US" altLang="en-US" b="0">
                <a:latin typeface="Times New Roman" panose="02020603050405020304" pitchFamily="18" charset="0"/>
                <a:sym typeface="Math1" pitchFamily="2" charset="2"/>
              </a:rPr>
              <a:t>S      aS</a:t>
            </a:r>
          </a:p>
          <a:p>
            <a:pPr eaLnBrk="1" hangingPunct="1">
              <a:spcBef>
                <a:spcPct val="50000"/>
              </a:spcBef>
              <a:buFontTx/>
              <a:buNone/>
            </a:pPr>
            <a:r>
              <a:rPr lang="en-US" altLang="en-US" b="0"/>
              <a:t>                </a:t>
            </a:r>
            <a:r>
              <a:rPr lang="en-US" altLang="en-US" b="0">
                <a:latin typeface="Times New Roman" panose="02020603050405020304" pitchFamily="18" charset="0"/>
              </a:rPr>
              <a:t>aaS</a:t>
            </a:r>
          </a:p>
          <a:p>
            <a:pPr eaLnBrk="1" hangingPunct="1">
              <a:spcBef>
                <a:spcPct val="50000"/>
              </a:spcBef>
              <a:buFontTx/>
              <a:buNone/>
            </a:pPr>
            <a:r>
              <a:rPr lang="en-US" altLang="en-US" b="0">
                <a:latin typeface="Times New Roman" panose="02020603050405020304" pitchFamily="18" charset="0"/>
              </a:rPr>
              <a:t>                  aaaS</a:t>
            </a:r>
          </a:p>
          <a:p>
            <a:pPr eaLnBrk="1" hangingPunct="1">
              <a:spcBef>
                <a:spcPct val="50000"/>
              </a:spcBef>
              <a:buFontTx/>
              <a:buNone/>
            </a:pPr>
            <a:r>
              <a:rPr lang="en-US" altLang="en-US" b="0">
                <a:latin typeface="Times New Roman" panose="02020603050405020304" pitchFamily="18" charset="0"/>
              </a:rPr>
              <a:t>                  aaaaS</a:t>
            </a:r>
          </a:p>
          <a:p>
            <a:pPr eaLnBrk="1" hangingPunct="1">
              <a:spcBef>
                <a:spcPct val="50000"/>
              </a:spcBef>
              <a:buFontTx/>
              <a:buNone/>
            </a:pPr>
            <a:r>
              <a:rPr lang="en-US" altLang="en-US" b="0">
                <a:latin typeface="Times New Roman" panose="02020603050405020304" pitchFamily="18" charset="0"/>
              </a:rPr>
              <a:t>                  aaaaaS</a:t>
            </a:r>
          </a:p>
          <a:p>
            <a:pPr eaLnBrk="1" hangingPunct="1">
              <a:spcBef>
                <a:spcPct val="50000"/>
              </a:spcBef>
              <a:buFontTx/>
              <a:buNone/>
            </a:pPr>
            <a:r>
              <a:rPr lang="en-US" altLang="en-US" b="0">
                <a:latin typeface="Times New Roman" panose="02020603050405020304" pitchFamily="18" charset="0"/>
              </a:rPr>
              <a:t>                  aaaaaaS</a:t>
            </a:r>
          </a:p>
          <a:p>
            <a:pPr eaLnBrk="1" hangingPunct="1">
              <a:spcBef>
                <a:spcPct val="50000"/>
              </a:spcBef>
              <a:buFontTx/>
              <a:buNone/>
            </a:pPr>
            <a:r>
              <a:rPr lang="en-US" altLang="en-US" b="0">
                <a:latin typeface="Times New Roman" panose="02020603050405020304" pitchFamily="18" charset="0"/>
              </a:rPr>
              <a:t>                  aaaaaa</a:t>
            </a:r>
            <a:r>
              <a:rPr lang="el-GR" altLang="en-US" b="0">
                <a:latin typeface="Times New Roman" panose="02020603050405020304" pitchFamily="18" charset="0"/>
                <a:sym typeface="Math1" pitchFamily="2" charset="2"/>
              </a:rPr>
              <a:t>Λ</a:t>
            </a:r>
            <a:endParaRPr lang="en-US" altLang="en-US" b="0">
              <a:latin typeface="Times New Roman" panose="02020603050405020304" pitchFamily="18" charset="0"/>
              <a:sym typeface="Math1" pitchFamily="2" charset="2"/>
            </a:endParaRPr>
          </a:p>
          <a:p>
            <a:pPr eaLnBrk="1" hangingPunct="1">
              <a:spcBef>
                <a:spcPct val="50000"/>
              </a:spcBef>
              <a:buFontTx/>
              <a:buNone/>
            </a:pPr>
            <a:r>
              <a:rPr lang="en-US" altLang="en-US" b="0">
                <a:latin typeface="Times New Roman" panose="02020603050405020304" pitchFamily="18" charset="0"/>
                <a:sym typeface="Math1" pitchFamily="2" charset="2"/>
              </a:rPr>
              <a:t>                = aaaaaa</a:t>
            </a:r>
            <a:endParaRPr lang="en-US" altLang="en-US" b="0"/>
          </a:p>
          <a:p>
            <a:pPr eaLnBrk="1" hangingPunct="1">
              <a:spcBef>
                <a:spcPct val="50000"/>
              </a:spcBef>
              <a:buFontTx/>
              <a:buNone/>
            </a:pPr>
            <a:endParaRPr lang="en-US" altLang="en-US"/>
          </a:p>
        </p:txBody>
      </p:sp>
      <p:graphicFrame>
        <p:nvGraphicFramePr>
          <p:cNvPr id="14340" name="Object 3"/>
          <p:cNvGraphicFramePr>
            <a:graphicFrameLocks noChangeAspect="1"/>
          </p:cNvGraphicFramePr>
          <p:nvPr/>
        </p:nvGraphicFramePr>
        <p:xfrm>
          <a:off x="2438400" y="952500"/>
          <a:ext cx="476250" cy="381000"/>
        </p:xfrm>
        <a:graphic>
          <a:graphicData uri="http://schemas.openxmlformats.org/presentationml/2006/ole">
            <mc:AlternateContent xmlns:mc="http://schemas.openxmlformats.org/markup-compatibility/2006">
              <mc:Choice xmlns:v="urn:schemas-microsoft-com:vml" Requires="v">
                <p:oleObj spid="_x0000_s14354" name="Equation" r:id="rId3" imgW="190417" imgH="152334" progId="Equation.3">
                  <p:embed/>
                </p:oleObj>
              </mc:Choice>
              <mc:Fallback>
                <p:oleObj name="Equation" r:id="rId3" imgW="190417" imgH="152334"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952500"/>
                        <a:ext cx="4762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1" name="Object 4"/>
          <p:cNvGraphicFramePr>
            <a:graphicFrameLocks noChangeAspect="1"/>
          </p:cNvGraphicFramePr>
          <p:nvPr/>
        </p:nvGraphicFramePr>
        <p:xfrm>
          <a:off x="2438400" y="1619250"/>
          <a:ext cx="476250" cy="381000"/>
        </p:xfrm>
        <a:graphic>
          <a:graphicData uri="http://schemas.openxmlformats.org/presentationml/2006/ole">
            <mc:AlternateContent xmlns:mc="http://schemas.openxmlformats.org/markup-compatibility/2006">
              <mc:Choice xmlns:v="urn:schemas-microsoft-com:vml" Requires="v">
                <p:oleObj spid="_x0000_s14355" name="Equation" r:id="rId5" imgW="190417" imgH="152334" progId="Equation.3">
                  <p:embed/>
                </p:oleObj>
              </mc:Choice>
              <mc:Fallback>
                <p:oleObj name="Equation" r:id="rId5" imgW="190417" imgH="15233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619250"/>
                        <a:ext cx="4762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2" name="Object 6"/>
          <p:cNvGraphicFramePr>
            <a:graphicFrameLocks noChangeAspect="1"/>
          </p:cNvGraphicFramePr>
          <p:nvPr/>
        </p:nvGraphicFramePr>
        <p:xfrm>
          <a:off x="2438400" y="2305050"/>
          <a:ext cx="476250" cy="381000"/>
        </p:xfrm>
        <a:graphic>
          <a:graphicData uri="http://schemas.openxmlformats.org/presentationml/2006/ole">
            <mc:AlternateContent xmlns:mc="http://schemas.openxmlformats.org/markup-compatibility/2006">
              <mc:Choice xmlns:v="urn:schemas-microsoft-com:vml" Requires="v">
                <p:oleObj spid="_x0000_s14356" name="Equation" r:id="rId6" imgW="190417" imgH="152334" progId="Equation.3">
                  <p:embed/>
                </p:oleObj>
              </mc:Choice>
              <mc:Fallback>
                <p:oleObj name="Equation" r:id="rId6" imgW="190417" imgH="152334"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305050"/>
                        <a:ext cx="4762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3" name="Object 7"/>
          <p:cNvGraphicFramePr>
            <a:graphicFrameLocks noChangeAspect="1"/>
          </p:cNvGraphicFramePr>
          <p:nvPr/>
        </p:nvGraphicFramePr>
        <p:xfrm>
          <a:off x="2438400" y="3695700"/>
          <a:ext cx="476250" cy="381000"/>
        </p:xfrm>
        <a:graphic>
          <a:graphicData uri="http://schemas.openxmlformats.org/presentationml/2006/ole">
            <mc:AlternateContent xmlns:mc="http://schemas.openxmlformats.org/markup-compatibility/2006">
              <mc:Choice xmlns:v="urn:schemas-microsoft-com:vml" Requires="v">
                <p:oleObj spid="_x0000_s14357" name="Equation" r:id="rId7" imgW="190417" imgH="152334" progId="Equation.3">
                  <p:embed/>
                </p:oleObj>
              </mc:Choice>
              <mc:Fallback>
                <p:oleObj name="Equation" r:id="rId7" imgW="190417" imgH="152334"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695700"/>
                        <a:ext cx="4762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4" name="Object 8"/>
          <p:cNvGraphicFramePr>
            <a:graphicFrameLocks noChangeAspect="1"/>
          </p:cNvGraphicFramePr>
          <p:nvPr/>
        </p:nvGraphicFramePr>
        <p:xfrm>
          <a:off x="2438400" y="2990850"/>
          <a:ext cx="476250" cy="381000"/>
        </p:xfrm>
        <a:graphic>
          <a:graphicData uri="http://schemas.openxmlformats.org/presentationml/2006/ole">
            <mc:AlternateContent xmlns:mc="http://schemas.openxmlformats.org/markup-compatibility/2006">
              <mc:Choice xmlns:v="urn:schemas-microsoft-com:vml" Requires="v">
                <p:oleObj spid="_x0000_s14358" name="Equation" r:id="rId8" imgW="190417" imgH="152334" progId="Equation.3">
                  <p:embed/>
                </p:oleObj>
              </mc:Choice>
              <mc:Fallback>
                <p:oleObj name="Equation" r:id="rId8" imgW="190417" imgH="152334"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990850"/>
                        <a:ext cx="4762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5" name="Object 9"/>
          <p:cNvGraphicFramePr>
            <a:graphicFrameLocks noChangeAspect="1"/>
          </p:cNvGraphicFramePr>
          <p:nvPr/>
        </p:nvGraphicFramePr>
        <p:xfrm>
          <a:off x="2457450" y="5048250"/>
          <a:ext cx="476250" cy="381000"/>
        </p:xfrm>
        <a:graphic>
          <a:graphicData uri="http://schemas.openxmlformats.org/presentationml/2006/ole">
            <mc:AlternateContent xmlns:mc="http://schemas.openxmlformats.org/markup-compatibility/2006">
              <mc:Choice xmlns:v="urn:schemas-microsoft-com:vml" Requires="v">
                <p:oleObj spid="_x0000_s14359" name="Equation" r:id="rId9" imgW="190417" imgH="152334" progId="Equation.3">
                  <p:embed/>
                </p:oleObj>
              </mc:Choice>
              <mc:Fallback>
                <p:oleObj name="Equation" r:id="rId9" imgW="190417" imgH="152334"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7450" y="5048250"/>
                        <a:ext cx="4762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6" name="Object 10"/>
          <p:cNvGraphicFramePr>
            <a:graphicFrameLocks noChangeAspect="1"/>
          </p:cNvGraphicFramePr>
          <p:nvPr/>
        </p:nvGraphicFramePr>
        <p:xfrm>
          <a:off x="2457450" y="4343400"/>
          <a:ext cx="476250" cy="381000"/>
        </p:xfrm>
        <a:graphic>
          <a:graphicData uri="http://schemas.openxmlformats.org/presentationml/2006/ole">
            <mc:AlternateContent xmlns:mc="http://schemas.openxmlformats.org/markup-compatibility/2006">
              <mc:Choice xmlns:v="urn:schemas-microsoft-com:vml" Requires="v">
                <p:oleObj spid="_x0000_s14360" name="Equation" r:id="rId10" imgW="190417" imgH="152334" progId="Equation.3">
                  <p:embed/>
                </p:oleObj>
              </mc:Choice>
              <mc:Fallback>
                <p:oleObj name="Equation" r:id="rId10" imgW="190417" imgH="152334"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7450" y="4343400"/>
                        <a:ext cx="4762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D5C36AD-A572-46F3-8D4D-F738E25F4FEA}" type="slidenum">
              <a:rPr lang="en-US" altLang="en-US"/>
              <a:pPr>
                <a:defRPr/>
              </a:pPr>
              <a:t>12</a:t>
            </a:fld>
            <a:endParaRPr lang="en-US" altLang="en-US"/>
          </a:p>
        </p:txBody>
      </p:sp>
      <p:sp>
        <p:nvSpPr>
          <p:cNvPr id="15363" name="Rectangle 2"/>
          <p:cNvSpPr>
            <a:spLocks noGrp="1" noChangeArrowheads="1"/>
          </p:cNvSpPr>
          <p:nvPr>
            <p:ph type="title"/>
          </p:nvPr>
        </p:nvSpPr>
        <p:spPr>
          <a:xfrm>
            <a:off x="685800" y="533400"/>
            <a:ext cx="7772400" cy="1143000"/>
          </a:xfrm>
        </p:spPr>
        <p:txBody>
          <a:bodyPr/>
          <a:lstStyle/>
          <a:p>
            <a:pPr eaLnBrk="1" hangingPunct="1"/>
            <a:r>
              <a:rPr lang="en-US" altLang="en-US" smtClean="0"/>
              <a:t>Example continued …</a:t>
            </a:r>
          </a:p>
        </p:txBody>
      </p:sp>
      <p:sp>
        <p:nvSpPr>
          <p:cNvPr id="15364" name="Rectangle 3"/>
          <p:cNvSpPr>
            <a:spLocks noGrp="1" noChangeArrowheads="1"/>
          </p:cNvSpPr>
          <p:nvPr>
            <p:ph type="body" idx="1"/>
          </p:nvPr>
        </p:nvSpPr>
        <p:spPr/>
        <p:txBody>
          <a:bodyPr/>
          <a:lstStyle/>
          <a:p>
            <a:pPr eaLnBrk="1" hangingPunct="1">
              <a:buFontTx/>
              <a:buNone/>
            </a:pPr>
            <a:r>
              <a:rPr lang="en-US" altLang="en-US" sz="3400" smtClean="0"/>
              <a:t>	It can be observed that prod (2) generates </a:t>
            </a:r>
            <a:r>
              <a:rPr lang="el-GR" altLang="en-US" sz="3600" smtClean="0"/>
              <a:t>Λ</a:t>
            </a:r>
            <a:r>
              <a:rPr lang="en-US" altLang="en-US" sz="3400" smtClean="0">
                <a:sym typeface="Math1" pitchFamily="2" charset="2"/>
              </a:rPr>
              <a:t>, a can be generated applying   prod. (1) once and then prod. (2), aa can be generated applying prod. (1) twice and then prod. (2) and so on. This shows that the grammar defines the language expressed by a</a:t>
            </a:r>
            <a:r>
              <a:rPr lang="en-US" altLang="en-US" sz="3400" baseline="40000" smtClean="0">
                <a:sym typeface="Math1" pitchFamily="2" charset="2"/>
              </a:rPr>
              <a:t>*</a:t>
            </a:r>
            <a:r>
              <a:rPr lang="en-US" altLang="en-US" sz="3400" smtClean="0">
                <a:sym typeface="Math1" pitchFamily="2" charset="2"/>
              </a:rPr>
              <a:t>.</a:t>
            </a:r>
            <a:endParaRPr lang="en-US" altLang="en-US" sz="28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C47DCD4-2FD3-486A-B058-F80E370641B0}" type="slidenum">
              <a:rPr lang="en-US" altLang="en-US"/>
              <a:pPr>
                <a:defRPr/>
              </a:pPr>
              <a:t>13</a:t>
            </a:fld>
            <a:endParaRPr lang="en-US" altLang="en-US"/>
          </a:p>
        </p:txBody>
      </p:sp>
      <p:sp>
        <p:nvSpPr>
          <p:cNvPr id="16387" name="Rectangle 2"/>
          <p:cNvSpPr>
            <a:spLocks noGrp="1" noChangeArrowheads="1"/>
          </p:cNvSpPr>
          <p:nvPr>
            <p:ph type="title"/>
          </p:nvPr>
        </p:nvSpPr>
        <p:spPr>
          <a:xfrm>
            <a:off x="685800" y="0"/>
            <a:ext cx="7772400" cy="1143000"/>
          </a:xfrm>
        </p:spPr>
        <p:txBody>
          <a:bodyPr/>
          <a:lstStyle/>
          <a:p>
            <a:pPr eaLnBrk="1" hangingPunct="1"/>
            <a:r>
              <a:rPr lang="en-US" altLang="en-US" smtClean="0"/>
              <a:t>Example</a:t>
            </a:r>
          </a:p>
        </p:txBody>
      </p:sp>
      <p:sp>
        <p:nvSpPr>
          <p:cNvPr id="656387" name="Rectangle 3"/>
          <p:cNvSpPr>
            <a:spLocks noGrp="1" noChangeArrowheads="1"/>
          </p:cNvSpPr>
          <p:nvPr>
            <p:ph type="body" idx="1"/>
          </p:nvPr>
        </p:nvSpPr>
        <p:spPr>
          <a:xfrm>
            <a:off x="685800" y="800100"/>
            <a:ext cx="7772400" cy="4114800"/>
          </a:xfrm>
        </p:spPr>
        <p:txBody>
          <a:bodyPr/>
          <a:lstStyle/>
          <a:p>
            <a:pPr marL="609600" indent="-609600" eaLnBrk="1" hangingPunct="1">
              <a:lnSpc>
                <a:spcPct val="90000"/>
              </a:lnSpc>
              <a:buFontTx/>
              <a:buNone/>
              <a:defRPr/>
            </a:pPr>
            <a:r>
              <a:rPr lang="en-US" altLang="en-US" sz="3000" dirty="0" smtClean="0">
                <a:sym typeface="Math1" pitchFamily="2" charset="2"/>
              </a:rPr>
              <a:t>	</a:t>
            </a:r>
            <a:r>
              <a:rPr lang="el-GR" sz="2800" dirty="0" smtClean="0"/>
              <a:t> Σ</a:t>
            </a:r>
            <a:r>
              <a:rPr lang="en-US" altLang="en-US" sz="3000" dirty="0" smtClean="0">
                <a:sym typeface="Math1" pitchFamily="2" charset="2"/>
              </a:rPr>
              <a:t> = {a}</a:t>
            </a:r>
          </a:p>
          <a:p>
            <a:pPr marL="609600" indent="-609600" eaLnBrk="1" hangingPunct="1">
              <a:lnSpc>
                <a:spcPct val="90000"/>
              </a:lnSpc>
              <a:buFontTx/>
              <a:buNone/>
              <a:defRPr/>
            </a:pPr>
            <a:r>
              <a:rPr lang="en-US" altLang="en-US" sz="3000" dirty="0" smtClean="0">
                <a:sym typeface="Math1" pitchFamily="2" charset="2"/>
              </a:rPr>
              <a:t>	productions:</a:t>
            </a:r>
          </a:p>
          <a:p>
            <a:pPr marL="1371600" lvl="2" indent="-457200" eaLnBrk="1" hangingPunct="1">
              <a:lnSpc>
                <a:spcPct val="90000"/>
              </a:lnSpc>
              <a:buFontTx/>
              <a:buAutoNum type="arabicPeriod"/>
              <a:defRPr/>
            </a:pPr>
            <a:r>
              <a:rPr lang="en-US" altLang="en-US" sz="3000" dirty="0" smtClean="0">
                <a:sym typeface="Math1" pitchFamily="2" charset="2"/>
              </a:rPr>
              <a:t>S</a:t>
            </a:r>
            <a:r>
              <a:rPr lang="en-US" altLang="en-US" sz="3000" dirty="0" smtClean="0">
                <a:sym typeface="Wingdings" panose="05000000000000000000" pitchFamily="2" charset="2"/>
              </a:rPr>
              <a:t>SS</a:t>
            </a:r>
          </a:p>
          <a:p>
            <a:pPr marL="1371600" lvl="2" indent="-457200" eaLnBrk="1" hangingPunct="1">
              <a:lnSpc>
                <a:spcPct val="90000"/>
              </a:lnSpc>
              <a:buFontTx/>
              <a:buAutoNum type="arabicPeriod"/>
              <a:defRPr/>
            </a:pPr>
            <a:r>
              <a:rPr lang="en-US" altLang="en-US" sz="3000" dirty="0" err="1" smtClean="0">
                <a:sym typeface="Wingdings" panose="05000000000000000000" pitchFamily="2" charset="2"/>
              </a:rPr>
              <a:t>Sa</a:t>
            </a:r>
            <a:endParaRPr lang="en-US" altLang="en-US" sz="3000" dirty="0" smtClean="0">
              <a:sym typeface="Wingdings" panose="05000000000000000000" pitchFamily="2" charset="2"/>
            </a:endParaRPr>
          </a:p>
          <a:p>
            <a:pPr marL="1371600" lvl="2" indent="-457200" eaLnBrk="1" hangingPunct="1">
              <a:lnSpc>
                <a:spcPct val="90000"/>
              </a:lnSpc>
              <a:buFontTx/>
              <a:buAutoNum type="arabicPeriod"/>
              <a:defRPr/>
            </a:pPr>
            <a:r>
              <a:rPr lang="en-US" altLang="en-US" sz="3000" dirty="0" smtClean="0">
                <a:sym typeface="Wingdings" panose="05000000000000000000" pitchFamily="2" charset="2"/>
              </a:rPr>
              <a:t>S</a:t>
            </a:r>
            <a:r>
              <a:rPr lang="el-GR" sz="3200" dirty="0" smtClean="0"/>
              <a:t> Λ </a:t>
            </a:r>
            <a:endParaRPr lang="en-US" sz="3200" dirty="0" smtClean="0"/>
          </a:p>
          <a:p>
            <a:pPr marL="914400" lvl="2" indent="0" eaLnBrk="1" hangingPunct="1">
              <a:lnSpc>
                <a:spcPct val="90000"/>
              </a:lnSpc>
              <a:buFontTx/>
              <a:buNone/>
              <a:defRPr/>
            </a:pPr>
            <a:r>
              <a:rPr lang="en-US" altLang="en-US" sz="3000" dirty="0" smtClean="0">
                <a:sym typeface="Math1" pitchFamily="2" charset="2"/>
              </a:rPr>
              <a:t>This grammar also defines </a:t>
            </a:r>
            <a:r>
              <a:rPr lang="en-US" altLang="en-US" sz="3000" dirty="0" smtClean="0">
                <a:sym typeface="Wingdings" panose="05000000000000000000" pitchFamily="2" charset="2"/>
              </a:rPr>
              <a:t>the language expressed by</a:t>
            </a:r>
            <a:r>
              <a:rPr lang="en-US" altLang="en-US" sz="3000" dirty="0" smtClean="0">
                <a:sym typeface="Math1" pitchFamily="2" charset="2"/>
              </a:rPr>
              <a:t> a</a:t>
            </a:r>
            <a:r>
              <a:rPr lang="en-US" altLang="en-US" sz="3000" baseline="40000" dirty="0" smtClean="0">
                <a:sym typeface="Math1" pitchFamily="2" charset="2"/>
              </a:rPr>
              <a:t>*</a:t>
            </a:r>
            <a:r>
              <a:rPr lang="en-US" altLang="en-US" sz="3000" dirty="0" smtClean="0">
                <a:sym typeface="Math1" pitchFamily="2" charset="2"/>
              </a:rPr>
              <a:t>.</a:t>
            </a:r>
          </a:p>
          <a:p>
            <a:pPr marL="609600" indent="-609600" eaLnBrk="1" hangingPunct="1">
              <a:lnSpc>
                <a:spcPct val="90000"/>
              </a:lnSpc>
              <a:buFontTx/>
              <a:buNone/>
              <a:defRPr/>
            </a:pPr>
            <a:r>
              <a:rPr lang="en-US" altLang="en-US" sz="3000" dirty="0" smtClean="0">
                <a:sym typeface="Math1" pitchFamily="2" charset="2"/>
              </a:rPr>
              <a:t>	</a:t>
            </a:r>
            <a:r>
              <a:rPr lang="en-US" altLang="en-US" sz="3000" b="1" u="sng" dirty="0" smtClean="0">
                <a:sym typeface="Math1" pitchFamily="2" charset="2"/>
              </a:rPr>
              <a:t>Note:</a:t>
            </a:r>
            <a:r>
              <a:rPr lang="en-US" altLang="en-US" sz="3000" b="1" dirty="0" smtClean="0">
                <a:sym typeface="Math1" pitchFamily="2" charset="2"/>
              </a:rPr>
              <a:t> </a:t>
            </a:r>
            <a:r>
              <a:rPr lang="en-US" altLang="en-US" sz="3000" dirty="0" smtClean="0">
                <a:sym typeface="Math1" pitchFamily="2" charset="2"/>
              </a:rPr>
              <a:t>It is to be noted that </a:t>
            </a:r>
            <a:r>
              <a:rPr lang="el-GR" sz="2800" dirty="0" smtClean="0"/>
              <a:t>Λ</a:t>
            </a:r>
            <a:r>
              <a:rPr lang="en-US" altLang="en-US" sz="3000" dirty="0" smtClean="0">
                <a:sym typeface="Math1" pitchFamily="2" charset="2"/>
              </a:rPr>
              <a:t> is considered to  be  non-terminal. It has a special status. If for a certain non-terminal N, there may be a production N</a:t>
            </a:r>
            <a:r>
              <a:rPr lang="en-US" altLang="en-US" sz="3000" dirty="0" smtClean="0">
                <a:sym typeface="Wingdings" panose="05000000000000000000" pitchFamily="2" charset="2"/>
              </a:rPr>
              <a:t></a:t>
            </a:r>
            <a:r>
              <a:rPr lang="el-GR" sz="2800" smtClean="0"/>
              <a:t> Λ</a:t>
            </a:r>
            <a:r>
              <a:rPr lang="en-US" altLang="en-US" sz="3000" smtClean="0">
                <a:sym typeface="Math1" pitchFamily="2" charset="2"/>
              </a:rPr>
              <a:t>. </a:t>
            </a:r>
            <a:r>
              <a:rPr lang="en-US" altLang="en-US" sz="3000" dirty="0" smtClean="0">
                <a:sym typeface="Math1" pitchFamily="2" charset="2"/>
              </a:rPr>
              <a:t>This simply means that N can be deleted when it comes in the working string.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50F7B4F-1DB5-47AF-9077-844E832FCA0A}" type="slidenum">
              <a:rPr lang="en-US" altLang="en-US"/>
              <a:pPr>
                <a:defRPr/>
              </a:pPr>
              <a:t>14</a:t>
            </a:fld>
            <a:endParaRPr lang="en-US" altLang="en-US"/>
          </a:p>
        </p:txBody>
      </p:sp>
      <p:sp>
        <p:nvSpPr>
          <p:cNvPr id="17411" name="Rectangle 2"/>
          <p:cNvSpPr>
            <a:spLocks noGrp="1" noChangeArrowheads="1"/>
          </p:cNvSpPr>
          <p:nvPr>
            <p:ph type="title"/>
          </p:nvPr>
        </p:nvSpPr>
        <p:spPr/>
        <p:txBody>
          <a:bodyPr/>
          <a:lstStyle/>
          <a:p>
            <a:pPr eaLnBrk="1" hangingPunct="1"/>
            <a:r>
              <a:rPr lang="en-US" altLang="en-US" smtClean="0"/>
              <a:t>Example</a:t>
            </a:r>
          </a:p>
        </p:txBody>
      </p:sp>
      <mc:AlternateContent xmlns:mc="http://schemas.openxmlformats.org/markup-compatibility/2006">
        <mc:Choice xmlns:a14="http://schemas.microsoft.com/office/drawing/2010/main" Requires="a14">
          <p:sp>
            <p:nvSpPr>
              <p:cNvPr id="17412" name="Rectangle 3"/>
              <p:cNvSpPr>
                <a:spLocks noGrp="1" noChangeArrowheads="1"/>
              </p:cNvSpPr>
              <p:nvPr>
                <p:ph type="body" idx="1"/>
              </p:nvPr>
            </p:nvSpPr>
            <p:spPr/>
            <p:txBody>
              <a:bodyPr/>
              <a:lstStyle/>
              <a:p>
                <a:pPr marL="609600" indent="-609600" eaLnBrk="1" hangingPunct="1">
                  <a:lnSpc>
                    <a:spcPct val="90000"/>
                  </a:lnSpc>
                  <a:buFontTx/>
                  <a:buNone/>
                </a:pPr>
                <a:r>
                  <a:rPr lang="en-US" altLang="en-US" sz="3000" dirty="0" smtClean="0">
                    <a:sym typeface="Math1" pitchFamily="2" charset="2"/>
                  </a:rPr>
                  <a:t>	</a:t>
                </a:r>
                <a:r>
                  <a:rPr lang="el-GR" altLang="en-US" sz="2800" dirty="0" smtClean="0"/>
                  <a:t> Σ</a:t>
                </a:r>
                <a:r>
                  <a:rPr lang="en-US" altLang="en-US" sz="3000" dirty="0" smtClean="0">
                    <a:sym typeface="Math1" pitchFamily="2" charset="2"/>
                  </a:rPr>
                  <a:t> </a:t>
                </a:r>
                <a:r>
                  <a:rPr lang="en-US" altLang="en-US" sz="3000" dirty="0" smtClean="0">
                    <a:sym typeface="Math1" pitchFamily="2" charset="2"/>
                  </a:rPr>
                  <a:t>= {</a:t>
                </a:r>
                <a:r>
                  <a:rPr lang="en-US" altLang="en-US" sz="3000" dirty="0" err="1" smtClean="0">
                    <a:sym typeface="Math1" pitchFamily="2" charset="2"/>
                  </a:rPr>
                  <a:t>a,b</a:t>
                </a:r>
                <a:r>
                  <a:rPr lang="en-US" altLang="en-US" sz="3000" dirty="0" smtClean="0">
                    <a:sym typeface="Math1" pitchFamily="2" charset="2"/>
                  </a:rPr>
                  <a:t>}</a:t>
                </a:r>
              </a:p>
              <a:p>
                <a:pPr marL="609600" indent="-609600" eaLnBrk="1" hangingPunct="1">
                  <a:lnSpc>
                    <a:spcPct val="90000"/>
                  </a:lnSpc>
                  <a:buFontTx/>
                  <a:buNone/>
                </a:pPr>
                <a:r>
                  <a:rPr lang="en-US" altLang="en-US" sz="3000" dirty="0" smtClean="0">
                    <a:sym typeface="Math1" pitchFamily="2" charset="2"/>
                  </a:rPr>
                  <a:t>	productions:</a:t>
                </a:r>
              </a:p>
              <a:p>
                <a:pPr marL="1371600" lvl="2" indent="-457200" eaLnBrk="1" hangingPunct="1">
                  <a:lnSpc>
                    <a:spcPct val="90000"/>
                  </a:lnSpc>
                  <a:buFontTx/>
                  <a:buAutoNum type="arabicPeriod"/>
                </a:pPr>
                <a:r>
                  <a:rPr lang="en-US" altLang="en-US" sz="3000" dirty="0" smtClean="0">
                    <a:sym typeface="Math1" pitchFamily="2" charset="2"/>
                  </a:rPr>
                  <a:t>S</a:t>
                </a:r>
                <a:r>
                  <a:rPr lang="en-US" altLang="en-US" sz="3000" dirty="0" smtClean="0">
                    <a:sym typeface="Wingdings" panose="05000000000000000000" pitchFamily="2" charset="2"/>
                  </a:rPr>
                  <a:t>X</a:t>
                </a:r>
              </a:p>
              <a:p>
                <a:pPr marL="1371600" lvl="2" indent="-457200" eaLnBrk="1" hangingPunct="1">
                  <a:lnSpc>
                    <a:spcPct val="90000"/>
                  </a:lnSpc>
                  <a:buFontTx/>
                  <a:buAutoNum type="arabicPeriod"/>
                </a:pPr>
                <a:r>
                  <a:rPr lang="en-US" altLang="en-US" sz="3000" dirty="0" smtClean="0">
                    <a:sym typeface="Wingdings" panose="05000000000000000000" pitchFamily="2" charset="2"/>
                  </a:rPr>
                  <a:t>SY</a:t>
                </a:r>
              </a:p>
              <a:p>
                <a:pPr marL="1371600" lvl="2" indent="-457200" eaLnBrk="1" hangingPunct="1">
                  <a:lnSpc>
                    <a:spcPct val="90000"/>
                  </a:lnSpc>
                  <a:buFontTx/>
                  <a:buAutoNum type="arabicPeriod"/>
                </a:pPr>
                <a:r>
                  <a:rPr lang="en-US" altLang="en-US" sz="3000" dirty="0" smtClean="0">
                    <a:sym typeface="Wingdings" panose="05000000000000000000" pitchFamily="2" charset="2"/>
                  </a:rPr>
                  <a:t>X</a:t>
                </a:r>
                <a:r>
                  <a:rPr lang="en-US" altLang="en-US" sz="3000" dirty="0" smtClean="0">
                    <a:sym typeface="Wingdings" panose="05000000000000000000" pitchFamily="2" charset="2"/>
                  </a:rPr>
                  <a:t></a:t>
                </a:r>
                <a14:m>
                  <m:oMath xmlns:m="http://schemas.openxmlformats.org/officeDocument/2006/math">
                    <m:r>
                      <m:rPr>
                        <m:sty m:val="p"/>
                      </m:rPr>
                      <a:rPr lang="en-US" altLang="en-US" sz="3000" b="0" i="0" smtClean="0">
                        <a:latin typeface="Cambria Math" panose="02040503050406030204" pitchFamily="18" charset="0"/>
                        <a:sym typeface="Wingdings" panose="05000000000000000000" pitchFamily="2" charset="2"/>
                      </a:rPr>
                      <m:t>Λ</m:t>
                    </m:r>
                  </m:oMath>
                </a14:m>
                <a:endParaRPr lang="en-US" altLang="en-US" sz="3000" dirty="0" smtClean="0">
                  <a:sym typeface="Math1" pitchFamily="2" charset="2"/>
                </a:endParaRPr>
              </a:p>
              <a:p>
                <a:pPr marL="1371600" lvl="2" indent="-457200" eaLnBrk="1" hangingPunct="1">
                  <a:lnSpc>
                    <a:spcPct val="90000"/>
                  </a:lnSpc>
                  <a:buFontTx/>
                  <a:buAutoNum type="arabicPeriod"/>
                </a:pPr>
                <a:r>
                  <a:rPr lang="en-US" altLang="en-US" sz="3000" dirty="0" err="1" smtClean="0">
                    <a:sym typeface="Math1" pitchFamily="2" charset="2"/>
                  </a:rPr>
                  <a:t>Y</a:t>
                </a:r>
                <a:r>
                  <a:rPr lang="en-US" altLang="en-US" sz="3000" dirty="0" err="1" smtClean="0">
                    <a:sym typeface="Wingdings" panose="05000000000000000000" pitchFamily="2" charset="2"/>
                  </a:rPr>
                  <a:t>aY</a:t>
                </a:r>
                <a:endParaRPr lang="en-US" altLang="en-US" sz="3000" dirty="0" smtClean="0">
                  <a:sym typeface="Wingdings" panose="05000000000000000000" pitchFamily="2" charset="2"/>
                </a:endParaRPr>
              </a:p>
              <a:p>
                <a:pPr marL="1371600" lvl="2" indent="-457200" eaLnBrk="1" hangingPunct="1">
                  <a:lnSpc>
                    <a:spcPct val="90000"/>
                  </a:lnSpc>
                  <a:buFontTx/>
                  <a:buAutoNum type="arabicPeriod"/>
                </a:pPr>
                <a:r>
                  <a:rPr lang="en-US" altLang="en-US" sz="3000" dirty="0" err="1" smtClean="0">
                    <a:sym typeface="Wingdings" panose="05000000000000000000" pitchFamily="2" charset="2"/>
                  </a:rPr>
                  <a:t>YbY</a:t>
                </a:r>
                <a:endParaRPr lang="en-US" altLang="en-US" sz="3000" dirty="0" smtClean="0">
                  <a:sym typeface="Wingdings" panose="05000000000000000000" pitchFamily="2" charset="2"/>
                </a:endParaRPr>
              </a:p>
              <a:p>
                <a:pPr marL="1371600" lvl="2" indent="-457200" eaLnBrk="1" hangingPunct="1">
                  <a:lnSpc>
                    <a:spcPct val="90000"/>
                  </a:lnSpc>
                  <a:buFontTx/>
                  <a:buAutoNum type="arabicPeriod"/>
                </a:pPr>
                <a:r>
                  <a:rPr lang="en-US" altLang="en-US" sz="3000" dirty="0" err="1" smtClean="0">
                    <a:sym typeface="Wingdings" panose="05000000000000000000" pitchFamily="2" charset="2"/>
                  </a:rPr>
                  <a:t>Ya</a:t>
                </a:r>
                <a:endParaRPr lang="en-US" altLang="en-US" sz="3000" dirty="0" smtClean="0">
                  <a:sym typeface="Wingdings" panose="05000000000000000000" pitchFamily="2" charset="2"/>
                </a:endParaRPr>
              </a:p>
              <a:p>
                <a:pPr marL="1371600" lvl="2" indent="-457200" eaLnBrk="1" hangingPunct="1">
                  <a:lnSpc>
                    <a:spcPct val="90000"/>
                  </a:lnSpc>
                  <a:buFontTx/>
                  <a:buAutoNum type="arabicPeriod"/>
                </a:pPr>
                <a:r>
                  <a:rPr lang="en-US" altLang="en-US" sz="3000" dirty="0" err="1" smtClean="0">
                    <a:sym typeface="Wingdings" panose="05000000000000000000" pitchFamily="2" charset="2"/>
                  </a:rPr>
                  <a:t>Yb</a:t>
                </a:r>
                <a:endParaRPr lang="en-US" altLang="en-US" sz="3000" dirty="0" smtClean="0">
                  <a:sym typeface="Math1" pitchFamily="2" charset="2"/>
                </a:endParaRPr>
              </a:p>
            </p:txBody>
          </p:sp>
        </mc:Choice>
        <mc:Fallback>
          <p:sp>
            <p:nvSpPr>
              <p:cNvPr id="17412" name="Rectangle 3"/>
              <p:cNvSpPr>
                <a:spLocks noGrp="1" noRot="1" noChangeAspect="1" noMove="1" noResize="1" noEditPoints="1" noAdjustHandles="1" noChangeArrowheads="1" noChangeShapeType="1" noTextEdit="1"/>
              </p:cNvSpPr>
              <p:nvPr>
                <p:ph type="body" idx="1"/>
              </p:nvPr>
            </p:nvSpPr>
            <p:spPr>
              <a:blipFill>
                <a:blip r:embed="rId2"/>
                <a:stretch>
                  <a:fillRect t="-2963" b="-14667"/>
                </a:stretch>
              </a:blipFill>
            </p:spPr>
            <p:txBody>
              <a:bodyPr/>
              <a:lstStyle/>
              <a:p>
                <a:r>
                  <a:rPr 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4100C33-96EF-45CC-9787-C94B3B74350A}" type="slidenum">
              <a:rPr lang="en-US" altLang="en-US"/>
              <a:pPr>
                <a:defRPr/>
              </a:pPr>
              <a:t>15</a:t>
            </a:fld>
            <a:endParaRPr lang="en-US" altLang="en-US"/>
          </a:p>
        </p:txBody>
      </p:sp>
      <p:sp>
        <p:nvSpPr>
          <p:cNvPr id="18435" name="Rectangle 2"/>
          <p:cNvSpPr>
            <a:spLocks noGrp="1" noChangeArrowheads="1"/>
          </p:cNvSpPr>
          <p:nvPr>
            <p:ph type="title"/>
          </p:nvPr>
        </p:nvSpPr>
        <p:spPr/>
        <p:txBody>
          <a:bodyPr/>
          <a:lstStyle/>
          <a:p>
            <a:pPr eaLnBrk="1" hangingPunct="1"/>
            <a:r>
              <a:rPr lang="en-US" altLang="en-US" smtClean="0"/>
              <a:t>Example continued …</a:t>
            </a:r>
          </a:p>
        </p:txBody>
      </p:sp>
      <mc:AlternateContent xmlns:mc="http://schemas.openxmlformats.org/markup-compatibility/2006">
        <mc:Choice xmlns:a14="http://schemas.microsoft.com/office/drawing/2010/main" Requires="a14">
          <p:sp>
            <p:nvSpPr>
              <p:cNvPr id="18436" name="Rectangle 3"/>
              <p:cNvSpPr>
                <a:spLocks noGrp="1" noChangeArrowheads="1"/>
              </p:cNvSpPr>
              <p:nvPr>
                <p:ph type="body" idx="1"/>
              </p:nvPr>
            </p:nvSpPr>
            <p:spPr/>
            <p:txBody>
              <a:bodyPr/>
              <a:lstStyle/>
              <a:p>
                <a:pPr eaLnBrk="1" hangingPunct="1">
                  <a:buFontTx/>
                  <a:buNone/>
                </a:pPr>
                <a:r>
                  <a:rPr lang="en-US" altLang="en-US" dirty="0" smtClean="0"/>
                  <a:t>	</a:t>
                </a:r>
                <a:r>
                  <a:rPr lang="en-US" altLang="en-US" sz="3000" dirty="0" smtClean="0"/>
                  <a:t>All words of this language are of either X-type or of Y-type. </a:t>
                </a:r>
                <a:r>
                  <a:rPr lang="en-US" altLang="en-US" sz="3000" i="1" dirty="0" smtClean="0"/>
                  <a:t>i.e. </a:t>
                </a:r>
                <a:r>
                  <a:rPr lang="en-US" altLang="en-US" sz="3000" dirty="0" smtClean="0"/>
                  <a:t>while </a:t>
                </a:r>
                <a:r>
                  <a:rPr lang="en-US" altLang="en-US" sz="3000" dirty="0" smtClean="0">
                    <a:sym typeface="Math1" pitchFamily="2" charset="2"/>
                  </a:rPr>
                  <a:t>generating a word the first production used is </a:t>
                </a:r>
                <a:r>
                  <a:rPr lang="en-US" altLang="en-US" sz="3000" dirty="0" smtClean="0"/>
                  <a:t> S</a:t>
                </a:r>
                <a:r>
                  <a:rPr lang="en-US" altLang="en-US" sz="3000" dirty="0" smtClean="0">
                    <a:sym typeface="Wingdings" panose="05000000000000000000" pitchFamily="2" charset="2"/>
                  </a:rPr>
                  <a:t>X or </a:t>
                </a:r>
                <a:r>
                  <a:rPr lang="en-US" altLang="en-US" sz="3000" dirty="0" smtClean="0"/>
                  <a:t>S</a:t>
                </a:r>
                <a:r>
                  <a:rPr lang="en-US" altLang="en-US" sz="3000" dirty="0" smtClean="0">
                    <a:sym typeface="Wingdings" panose="05000000000000000000" pitchFamily="2" charset="2"/>
                  </a:rPr>
                  <a:t>Y. The w</a:t>
                </a:r>
                <a:r>
                  <a:rPr lang="en-US" altLang="en-US" sz="3000" dirty="0" smtClean="0"/>
                  <a:t>ords of X-type give </a:t>
                </a:r>
                <a:r>
                  <a:rPr lang="en-US" altLang="en-US" sz="3000" dirty="0" smtClean="0"/>
                  <a:t>only </a:t>
                </a:r>
                <a14:m>
                  <m:oMath xmlns:m="http://schemas.openxmlformats.org/officeDocument/2006/math">
                    <m:r>
                      <m:rPr>
                        <m:sty m:val="p"/>
                      </m:rPr>
                      <a:rPr lang="en-US" altLang="en-US" sz="3000" b="0" i="0" smtClean="0">
                        <a:latin typeface="Cambria Math" panose="02040503050406030204" pitchFamily="18" charset="0"/>
                      </a:rPr>
                      <m:t>Λ</m:t>
                    </m:r>
                  </m:oMath>
                </a14:m>
                <a:r>
                  <a:rPr lang="en-US" altLang="en-US" sz="3000" dirty="0" smtClean="0">
                    <a:sym typeface="Math1" pitchFamily="2" charset="2"/>
                  </a:rPr>
                  <a:t>, </a:t>
                </a:r>
                <a:r>
                  <a:rPr lang="en-US" altLang="en-US" sz="3000" dirty="0" smtClean="0">
                    <a:sym typeface="Math1" pitchFamily="2" charset="2"/>
                  </a:rPr>
                  <a:t>while the words of Y-type are words of finite strings of a’s or b’s or both </a:t>
                </a:r>
                <a:r>
                  <a:rPr lang="en-US" altLang="en-US" sz="3000" i="1" dirty="0" smtClean="0"/>
                  <a:t>i.e. </a:t>
                </a:r>
                <a:r>
                  <a:rPr lang="en-US" altLang="en-US" sz="3000" dirty="0" smtClean="0">
                    <a:sym typeface="Math1" pitchFamily="2" charset="2"/>
                  </a:rPr>
                  <a:t>(</a:t>
                </a:r>
                <a:r>
                  <a:rPr lang="en-US" altLang="en-US" sz="3000" dirty="0" err="1" smtClean="0">
                    <a:sym typeface="Math1" pitchFamily="2" charset="2"/>
                  </a:rPr>
                  <a:t>a+b</a:t>
                </a:r>
                <a:r>
                  <a:rPr lang="en-US" altLang="en-US" sz="3000" dirty="0" smtClean="0">
                    <a:sym typeface="Math1" pitchFamily="2" charset="2"/>
                  </a:rPr>
                  <a:t>)</a:t>
                </a:r>
                <a:r>
                  <a:rPr lang="en-US" altLang="en-US" sz="3000" baseline="40000" dirty="0" smtClean="0">
                    <a:sym typeface="Math1" pitchFamily="2" charset="2"/>
                  </a:rPr>
                  <a:t>+</a:t>
                </a:r>
                <a:r>
                  <a:rPr lang="en-US" altLang="en-US" sz="3000" dirty="0" smtClean="0">
                    <a:sym typeface="Math1" pitchFamily="2" charset="2"/>
                  </a:rPr>
                  <a:t>. Thus the language defined is </a:t>
                </a:r>
                <a:r>
                  <a:rPr lang="en-US" altLang="en-US" sz="3400" dirty="0" smtClean="0">
                    <a:sym typeface="Wingdings" panose="05000000000000000000" pitchFamily="2" charset="2"/>
                  </a:rPr>
                  <a:t>expressed by </a:t>
                </a:r>
                <a:r>
                  <a:rPr lang="en-US" altLang="en-US" sz="3000" dirty="0" smtClean="0">
                    <a:sym typeface="Math1" pitchFamily="2" charset="2"/>
                  </a:rPr>
                  <a:t> (</a:t>
                </a:r>
                <a:r>
                  <a:rPr lang="en-US" altLang="en-US" sz="3000" dirty="0" err="1" smtClean="0">
                    <a:sym typeface="Math1" pitchFamily="2" charset="2"/>
                  </a:rPr>
                  <a:t>a+b</a:t>
                </a:r>
                <a:r>
                  <a:rPr lang="en-US" altLang="en-US" sz="3000" dirty="0" smtClean="0">
                    <a:sym typeface="Math1" pitchFamily="2" charset="2"/>
                  </a:rPr>
                  <a:t>)</a:t>
                </a:r>
                <a:r>
                  <a:rPr lang="en-US" altLang="en-US" sz="3000" baseline="40000" dirty="0" smtClean="0">
                    <a:sym typeface="Math1" pitchFamily="2" charset="2"/>
                  </a:rPr>
                  <a:t>*</a:t>
                </a:r>
                <a:r>
                  <a:rPr lang="en-US" altLang="en-US" sz="3000" dirty="0" smtClean="0">
                    <a:sym typeface="Math1" pitchFamily="2" charset="2"/>
                  </a:rPr>
                  <a:t>.</a:t>
                </a:r>
              </a:p>
            </p:txBody>
          </p:sp>
        </mc:Choice>
        <mc:Fallback>
          <p:sp>
            <p:nvSpPr>
              <p:cNvPr id="18436" name="Rectangle 3"/>
              <p:cNvSpPr>
                <a:spLocks noGrp="1" noRot="1" noChangeAspect="1" noMove="1" noResize="1" noEditPoints="1" noAdjustHandles="1" noChangeArrowheads="1" noChangeShapeType="1" noTextEdit="1"/>
              </p:cNvSpPr>
              <p:nvPr>
                <p:ph type="body" idx="1"/>
              </p:nvPr>
            </p:nvSpPr>
            <p:spPr>
              <a:blipFill>
                <a:blip r:embed="rId2"/>
                <a:stretch>
                  <a:fillRect t="-1333" r="-1647"/>
                </a:stretch>
              </a:blipFill>
            </p:spPr>
            <p:txBody>
              <a:bodyPr/>
              <a:lstStyle/>
              <a:p>
                <a:r>
                  <a:rPr 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0BEE08F-DF55-49D5-ABD0-92D8867902FF}" type="slidenum">
              <a:rPr lang="en-US" altLang="en-US"/>
              <a:pPr>
                <a:defRPr/>
              </a:pPr>
              <a:t>16</a:t>
            </a:fld>
            <a:endParaRPr lang="en-US" altLang="en-US"/>
          </a:p>
        </p:txBody>
      </p:sp>
      <p:sp>
        <p:nvSpPr>
          <p:cNvPr id="19459" name="Rectangle 2"/>
          <p:cNvSpPr>
            <a:spLocks noGrp="1" noChangeArrowheads="1"/>
          </p:cNvSpPr>
          <p:nvPr>
            <p:ph type="title"/>
          </p:nvPr>
        </p:nvSpPr>
        <p:spPr/>
        <p:txBody>
          <a:bodyPr/>
          <a:lstStyle/>
          <a:p>
            <a:pPr eaLnBrk="1" hangingPunct="1"/>
            <a:r>
              <a:rPr lang="en-US" altLang="en-US" smtClean="0"/>
              <a:t>Example</a:t>
            </a:r>
          </a:p>
        </p:txBody>
      </p:sp>
      <mc:AlternateContent xmlns:mc="http://schemas.openxmlformats.org/markup-compatibility/2006">
        <mc:Choice xmlns:a14="http://schemas.microsoft.com/office/drawing/2010/main" Requires="a14">
          <p:sp>
            <p:nvSpPr>
              <p:cNvPr id="19460" name="Rectangle 3"/>
              <p:cNvSpPr>
                <a:spLocks noGrp="1" noChangeArrowheads="1"/>
              </p:cNvSpPr>
              <p:nvPr>
                <p:ph type="body" idx="1"/>
              </p:nvPr>
            </p:nvSpPr>
            <p:spPr/>
            <p:txBody>
              <a:bodyPr/>
              <a:lstStyle/>
              <a:p>
                <a:pPr marL="609600" indent="-609600" eaLnBrk="1" hangingPunct="1">
                  <a:lnSpc>
                    <a:spcPct val="90000"/>
                  </a:lnSpc>
                  <a:buFontTx/>
                  <a:buNone/>
                </a:pPr>
                <a:r>
                  <a:rPr lang="en-US" altLang="en-US" sz="3000" dirty="0" smtClean="0">
                    <a:sym typeface="Math1" pitchFamily="2" charset="2"/>
                  </a:rPr>
                  <a:t>	</a:t>
                </a:r>
                <a:r>
                  <a:rPr lang="el-GR" altLang="en-US" sz="2800" dirty="0" smtClean="0"/>
                  <a:t> Σ</a:t>
                </a:r>
                <a:r>
                  <a:rPr lang="en-US" altLang="en-US" sz="3000" dirty="0" smtClean="0">
                    <a:sym typeface="Math1" pitchFamily="2" charset="2"/>
                  </a:rPr>
                  <a:t> </a:t>
                </a:r>
                <a:r>
                  <a:rPr lang="en-US" altLang="en-US" sz="3000" dirty="0" smtClean="0">
                    <a:sym typeface="Math1" pitchFamily="2" charset="2"/>
                  </a:rPr>
                  <a:t>= {</a:t>
                </a:r>
                <a:r>
                  <a:rPr lang="en-US" altLang="en-US" sz="3000" dirty="0" err="1" smtClean="0">
                    <a:sym typeface="Math1" pitchFamily="2" charset="2"/>
                  </a:rPr>
                  <a:t>a,b</a:t>
                </a:r>
                <a:r>
                  <a:rPr lang="en-US" altLang="en-US" sz="3000" dirty="0" smtClean="0">
                    <a:sym typeface="Math1" pitchFamily="2" charset="2"/>
                  </a:rPr>
                  <a:t>}</a:t>
                </a:r>
              </a:p>
              <a:p>
                <a:pPr marL="609600" indent="-609600" eaLnBrk="1" hangingPunct="1">
                  <a:lnSpc>
                    <a:spcPct val="90000"/>
                  </a:lnSpc>
                  <a:buFontTx/>
                  <a:buNone/>
                </a:pPr>
                <a:r>
                  <a:rPr lang="en-US" altLang="en-US" sz="3000" dirty="0" smtClean="0">
                    <a:sym typeface="Math1" pitchFamily="2" charset="2"/>
                  </a:rPr>
                  <a:t>	productions:</a:t>
                </a:r>
              </a:p>
              <a:p>
                <a:pPr marL="1371600" lvl="2" indent="-457200" eaLnBrk="1" hangingPunct="1">
                  <a:lnSpc>
                    <a:spcPct val="90000"/>
                  </a:lnSpc>
                  <a:buFontTx/>
                  <a:buAutoNum type="arabicPeriod"/>
                </a:pPr>
                <a:r>
                  <a:rPr lang="en-US" altLang="en-US" sz="3000" dirty="0" err="1" smtClean="0">
                    <a:sym typeface="Math1" pitchFamily="2" charset="2"/>
                  </a:rPr>
                  <a:t>S</a:t>
                </a:r>
                <a:r>
                  <a:rPr lang="en-US" altLang="en-US" sz="3000" dirty="0" err="1" smtClean="0">
                    <a:sym typeface="Wingdings" panose="05000000000000000000" pitchFamily="2" charset="2"/>
                  </a:rPr>
                  <a:t>aS</a:t>
                </a:r>
                <a:endParaRPr lang="en-US" altLang="en-US" sz="3000" dirty="0" smtClean="0">
                  <a:sym typeface="Wingdings" panose="05000000000000000000" pitchFamily="2" charset="2"/>
                </a:endParaRPr>
              </a:p>
              <a:p>
                <a:pPr marL="1371600" lvl="2" indent="-457200" eaLnBrk="1" hangingPunct="1">
                  <a:lnSpc>
                    <a:spcPct val="90000"/>
                  </a:lnSpc>
                  <a:buFontTx/>
                  <a:buAutoNum type="arabicPeriod"/>
                </a:pPr>
                <a:r>
                  <a:rPr lang="en-US" altLang="en-US" sz="3000" dirty="0" err="1" smtClean="0">
                    <a:sym typeface="Wingdings" panose="05000000000000000000" pitchFamily="2" charset="2"/>
                  </a:rPr>
                  <a:t>SbS</a:t>
                </a:r>
                <a:endParaRPr lang="en-US" altLang="en-US" sz="3000" dirty="0" smtClean="0">
                  <a:sym typeface="Wingdings" panose="05000000000000000000" pitchFamily="2" charset="2"/>
                </a:endParaRPr>
              </a:p>
              <a:p>
                <a:pPr marL="1371600" lvl="2" indent="-457200" eaLnBrk="1" hangingPunct="1">
                  <a:lnSpc>
                    <a:spcPct val="90000"/>
                  </a:lnSpc>
                  <a:buFontTx/>
                  <a:buAutoNum type="arabicPeriod"/>
                </a:pPr>
                <a:r>
                  <a:rPr lang="en-US" altLang="en-US" sz="3000" dirty="0" err="1" smtClean="0">
                    <a:sym typeface="Wingdings" panose="05000000000000000000" pitchFamily="2" charset="2"/>
                  </a:rPr>
                  <a:t>Sa</a:t>
                </a:r>
                <a:endParaRPr lang="en-US" altLang="en-US" sz="3000" dirty="0" smtClean="0">
                  <a:sym typeface="Wingdings" panose="05000000000000000000" pitchFamily="2" charset="2"/>
                </a:endParaRPr>
              </a:p>
              <a:p>
                <a:pPr marL="1371600" lvl="2" indent="-457200" eaLnBrk="1" hangingPunct="1">
                  <a:lnSpc>
                    <a:spcPct val="90000"/>
                  </a:lnSpc>
                  <a:buFontTx/>
                  <a:buAutoNum type="arabicPeriod"/>
                </a:pPr>
                <a:r>
                  <a:rPr lang="en-US" altLang="en-US" sz="3000" dirty="0" err="1" smtClean="0">
                    <a:sym typeface="Wingdings" panose="05000000000000000000" pitchFamily="2" charset="2"/>
                  </a:rPr>
                  <a:t>Sb</a:t>
                </a:r>
                <a:endParaRPr lang="en-US" altLang="en-US" sz="3000" dirty="0" smtClean="0">
                  <a:sym typeface="Wingdings" panose="05000000000000000000" pitchFamily="2" charset="2"/>
                </a:endParaRPr>
              </a:p>
              <a:p>
                <a:pPr marL="1371600" lvl="2" indent="-457200" eaLnBrk="1" hangingPunct="1">
                  <a:lnSpc>
                    <a:spcPct val="90000"/>
                  </a:lnSpc>
                  <a:buFontTx/>
                  <a:buAutoNum type="arabicPeriod"/>
                </a:pPr>
                <a:r>
                  <a:rPr lang="en-US" altLang="en-US" sz="3000" dirty="0" smtClean="0">
                    <a:sym typeface="Wingdings" panose="05000000000000000000" pitchFamily="2" charset="2"/>
                  </a:rPr>
                  <a:t>S</a:t>
                </a:r>
                <a:r>
                  <a:rPr lang="en-US" altLang="en-US" sz="3000" dirty="0" smtClean="0">
                    <a:sym typeface="Wingdings" panose="05000000000000000000" pitchFamily="2" charset="2"/>
                  </a:rPr>
                  <a:t></a:t>
                </a:r>
                <a14:m>
                  <m:oMath xmlns:m="http://schemas.openxmlformats.org/officeDocument/2006/math">
                    <m:r>
                      <m:rPr>
                        <m:sty m:val="p"/>
                      </m:rPr>
                      <a:rPr lang="en-US" altLang="en-US" sz="3000" b="0" i="0" smtClean="0">
                        <a:latin typeface="Cambria Math" panose="02040503050406030204" pitchFamily="18" charset="0"/>
                        <a:sym typeface="Wingdings" panose="05000000000000000000" pitchFamily="2" charset="2"/>
                      </a:rPr>
                      <m:t>Λ</m:t>
                    </m:r>
                  </m:oMath>
                </a14:m>
                <a:endParaRPr lang="en-US" altLang="en-US" sz="3000" dirty="0" smtClean="0">
                  <a:sym typeface="Math1" pitchFamily="2" charset="2"/>
                </a:endParaRPr>
              </a:p>
              <a:p>
                <a:pPr marL="609600" indent="-609600" eaLnBrk="1" hangingPunct="1">
                  <a:lnSpc>
                    <a:spcPct val="90000"/>
                  </a:lnSpc>
                  <a:buFontTx/>
                  <a:buNone/>
                </a:pPr>
                <a:r>
                  <a:rPr lang="en-US" altLang="en-US" sz="3000" dirty="0" smtClean="0">
                    <a:sym typeface="Wingdings" panose="05000000000000000000" pitchFamily="2" charset="2"/>
                  </a:rPr>
                  <a:t>	This grammar also defines the language expressed by (</a:t>
                </a:r>
                <a:r>
                  <a:rPr lang="en-US" altLang="en-US" sz="3000" dirty="0" err="1" smtClean="0">
                    <a:sym typeface="Wingdings" panose="05000000000000000000" pitchFamily="2" charset="2"/>
                  </a:rPr>
                  <a:t>a+b</a:t>
                </a:r>
                <a:r>
                  <a:rPr lang="en-US" altLang="en-US" sz="3000" dirty="0" smtClean="0">
                    <a:sym typeface="Wingdings" panose="05000000000000000000" pitchFamily="2" charset="2"/>
                  </a:rPr>
                  <a:t>)</a:t>
                </a:r>
                <a:r>
                  <a:rPr lang="en-US" altLang="en-US" sz="3000" baseline="40000" dirty="0" smtClean="0">
                    <a:sym typeface="Wingdings" panose="05000000000000000000" pitchFamily="2" charset="2"/>
                  </a:rPr>
                  <a:t>*</a:t>
                </a:r>
                <a:r>
                  <a:rPr lang="en-US" altLang="en-US" sz="3000" dirty="0" smtClean="0">
                    <a:sym typeface="Wingdings" panose="05000000000000000000" pitchFamily="2" charset="2"/>
                  </a:rPr>
                  <a:t>.</a:t>
                </a:r>
              </a:p>
            </p:txBody>
          </p:sp>
        </mc:Choice>
        <mc:Fallback>
          <p:sp>
            <p:nvSpPr>
              <p:cNvPr id="19460" name="Rectangle 3"/>
              <p:cNvSpPr>
                <a:spLocks noGrp="1" noRot="1" noChangeAspect="1" noMove="1" noResize="1" noEditPoints="1" noAdjustHandles="1" noChangeArrowheads="1" noChangeShapeType="1" noTextEdit="1"/>
              </p:cNvSpPr>
              <p:nvPr>
                <p:ph type="body" idx="1"/>
              </p:nvPr>
            </p:nvSpPr>
            <p:spPr>
              <a:blipFill>
                <a:blip r:embed="rId2"/>
                <a:stretch>
                  <a:fillRect t="-2963" b="-12444"/>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21B9CEA-D8B0-45C8-9856-85F4071F29FD}" type="slidenum">
              <a:rPr lang="en-US" altLang="en-US"/>
              <a:pPr>
                <a:defRPr/>
              </a:pPr>
              <a:t>17</a:t>
            </a:fld>
            <a:endParaRPr lang="en-US" altLang="en-US"/>
          </a:p>
        </p:txBody>
      </p:sp>
      <p:sp>
        <p:nvSpPr>
          <p:cNvPr id="20483" name="Rectangle 2"/>
          <p:cNvSpPr>
            <a:spLocks noGrp="1" noChangeArrowheads="1"/>
          </p:cNvSpPr>
          <p:nvPr>
            <p:ph type="title"/>
          </p:nvPr>
        </p:nvSpPr>
        <p:spPr/>
        <p:txBody>
          <a:bodyPr/>
          <a:lstStyle/>
          <a:p>
            <a:pPr eaLnBrk="1" hangingPunct="1"/>
            <a:r>
              <a:rPr lang="en-US" altLang="en-US" smtClean="0"/>
              <a:t>Example</a:t>
            </a:r>
          </a:p>
        </p:txBody>
      </p:sp>
      <mc:AlternateContent xmlns:mc="http://schemas.openxmlformats.org/markup-compatibility/2006">
        <mc:Choice xmlns:a14="http://schemas.microsoft.com/office/drawing/2010/main" Requires="a14">
          <p:sp>
            <p:nvSpPr>
              <p:cNvPr id="20484" name="Rectangle 3"/>
              <p:cNvSpPr>
                <a:spLocks noGrp="1" noChangeArrowheads="1"/>
              </p:cNvSpPr>
              <p:nvPr>
                <p:ph type="body" idx="1"/>
              </p:nvPr>
            </p:nvSpPr>
            <p:spPr/>
            <p:txBody>
              <a:bodyPr/>
              <a:lstStyle/>
              <a:p>
                <a:pPr marL="609600" indent="-609600" eaLnBrk="1" hangingPunct="1">
                  <a:lnSpc>
                    <a:spcPct val="90000"/>
                  </a:lnSpc>
                  <a:buFontTx/>
                  <a:buNone/>
                </a:pPr>
                <a:r>
                  <a:rPr lang="en-US" altLang="en-US" sz="2800" dirty="0" smtClean="0"/>
                  <a:t>	 </a:t>
                </a:r>
                <a:r>
                  <a:rPr lang="el-GR" altLang="en-US" sz="2800" dirty="0" smtClean="0"/>
                  <a:t>Σ</a:t>
                </a:r>
                <a:r>
                  <a:rPr lang="en-US" altLang="en-US" sz="3000" dirty="0" smtClean="0">
                    <a:sym typeface="Math1" pitchFamily="2" charset="2"/>
                  </a:rPr>
                  <a:t> </a:t>
                </a:r>
                <a:r>
                  <a:rPr lang="en-US" altLang="en-US" sz="3000" dirty="0" smtClean="0">
                    <a:sym typeface="Math1" pitchFamily="2" charset="2"/>
                  </a:rPr>
                  <a:t>= {</a:t>
                </a:r>
                <a:r>
                  <a:rPr lang="en-US" altLang="en-US" sz="3000" dirty="0" err="1" smtClean="0">
                    <a:sym typeface="Math1" pitchFamily="2" charset="2"/>
                  </a:rPr>
                  <a:t>a,b</a:t>
                </a:r>
                <a:r>
                  <a:rPr lang="en-US" altLang="en-US" sz="3000" dirty="0" smtClean="0">
                    <a:sym typeface="Math1" pitchFamily="2" charset="2"/>
                  </a:rPr>
                  <a:t>}</a:t>
                </a:r>
              </a:p>
              <a:p>
                <a:pPr marL="609600" indent="-609600" eaLnBrk="1" hangingPunct="1">
                  <a:lnSpc>
                    <a:spcPct val="90000"/>
                  </a:lnSpc>
                  <a:buFontTx/>
                  <a:buNone/>
                </a:pPr>
                <a:r>
                  <a:rPr lang="en-US" altLang="en-US" sz="3000" dirty="0" smtClean="0">
                    <a:sym typeface="Math1" pitchFamily="2" charset="2"/>
                  </a:rPr>
                  <a:t>	productions:</a:t>
                </a:r>
              </a:p>
              <a:p>
                <a:pPr marL="1371600" lvl="2" indent="-457200" eaLnBrk="1" hangingPunct="1">
                  <a:lnSpc>
                    <a:spcPct val="90000"/>
                  </a:lnSpc>
                  <a:buFontTx/>
                  <a:buAutoNum type="arabicPeriod"/>
                </a:pPr>
                <a:r>
                  <a:rPr lang="en-US" altLang="en-US" sz="3000" dirty="0" err="1" smtClean="0">
                    <a:sym typeface="Math1" pitchFamily="2" charset="2"/>
                  </a:rPr>
                  <a:t>S</a:t>
                </a:r>
                <a:r>
                  <a:rPr lang="en-US" altLang="en-US" sz="3000" dirty="0" err="1" smtClean="0">
                    <a:sym typeface="Wingdings" panose="05000000000000000000" pitchFamily="2" charset="2"/>
                  </a:rPr>
                  <a:t>XaaX</a:t>
                </a:r>
                <a:endParaRPr lang="en-US" altLang="en-US" sz="3000" dirty="0" smtClean="0">
                  <a:sym typeface="Wingdings" panose="05000000000000000000" pitchFamily="2" charset="2"/>
                </a:endParaRPr>
              </a:p>
              <a:p>
                <a:pPr marL="1371600" lvl="2" indent="-457200" eaLnBrk="1" hangingPunct="1">
                  <a:lnSpc>
                    <a:spcPct val="90000"/>
                  </a:lnSpc>
                  <a:buFontTx/>
                  <a:buAutoNum type="arabicPeriod"/>
                </a:pPr>
                <a:r>
                  <a:rPr lang="en-US" altLang="en-US" sz="3000" dirty="0" err="1" smtClean="0">
                    <a:sym typeface="Wingdings" panose="05000000000000000000" pitchFamily="2" charset="2"/>
                  </a:rPr>
                  <a:t>XaX</a:t>
                </a:r>
                <a:endParaRPr lang="en-US" altLang="en-US" sz="3000" dirty="0" smtClean="0">
                  <a:sym typeface="Wingdings" panose="05000000000000000000" pitchFamily="2" charset="2"/>
                </a:endParaRPr>
              </a:p>
              <a:p>
                <a:pPr marL="1371600" lvl="2" indent="-457200" eaLnBrk="1" hangingPunct="1">
                  <a:lnSpc>
                    <a:spcPct val="90000"/>
                  </a:lnSpc>
                  <a:buFontTx/>
                  <a:buAutoNum type="arabicPeriod"/>
                </a:pPr>
                <a:r>
                  <a:rPr lang="en-US" altLang="en-US" sz="3000" dirty="0" err="1" smtClean="0">
                    <a:sym typeface="Wingdings" panose="05000000000000000000" pitchFamily="2" charset="2"/>
                  </a:rPr>
                  <a:t>XbX</a:t>
                </a:r>
                <a:endParaRPr lang="en-US" altLang="en-US" sz="3000" dirty="0" smtClean="0">
                  <a:sym typeface="Wingdings" panose="05000000000000000000" pitchFamily="2" charset="2"/>
                </a:endParaRPr>
              </a:p>
              <a:p>
                <a:pPr marL="1371600" lvl="2" indent="-457200" eaLnBrk="1" hangingPunct="1">
                  <a:lnSpc>
                    <a:spcPct val="90000"/>
                  </a:lnSpc>
                  <a:buFontTx/>
                  <a:buAutoNum type="arabicPeriod"/>
                </a:pPr>
                <a:r>
                  <a:rPr lang="en-US" altLang="en-US" sz="3000" dirty="0" smtClean="0">
                    <a:sym typeface="Wingdings" panose="05000000000000000000" pitchFamily="2" charset="2"/>
                  </a:rPr>
                  <a:t>X</a:t>
                </a:r>
                <a:r>
                  <a:rPr lang="en-US" altLang="en-US" sz="3000" dirty="0" smtClean="0">
                    <a:sym typeface="Wingdings" panose="05000000000000000000" pitchFamily="2" charset="2"/>
                  </a:rPr>
                  <a:t></a:t>
                </a:r>
                <a14:m>
                  <m:oMath xmlns:m="http://schemas.openxmlformats.org/officeDocument/2006/math">
                    <m:r>
                      <m:rPr>
                        <m:sty m:val="p"/>
                      </m:rPr>
                      <a:rPr lang="en-US" altLang="en-US" sz="3000" b="0" i="0" smtClean="0">
                        <a:latin typeface="Cambria Math" panose="02040503050406030204" pitchFamily="18" charset="0"/>
                        <a:sym typeface="Wingdings" panose="05000000000000000000" pitchFamily="2" charset="2"/>
                      </a:rPr>
                      <m:t>Λ</m:t>
                    </m:r>
                  </m:oMath>
                </a14:m>
                <a:endParaRPr lang="en-US" altLang="en-US" sz="3000" dirty="0" smtClean="0">
                  <a:sym typeface="Math1" pitchFamily="2" charset="2"/>
                </a:endParaRPr>
              </a:p>
              <a:p>
                <a:pPr marL="609600" indent="-609600" eaLnBrk="1" hangingPunct="1">
                  <a:lnSpc>
                    <a:spcPct val="90000"/>
                  </a:lnSpc>
                  <a:buFontTx/>
                  <a:buNone/>
                </a:pPr>
                <a:r>
                  <a:rPr lang="en-US" altLang="en-US" sz="3000" dirty="0" smtClean="0">
                    <a:sym typeface="Wingdings" panose="05000000000000000000" pitchFamily="2" charset="2"/>
                  </a:rPr>
                  <a:t>	This grammar defines the language expressed by  (</a:t>
                </a:r>
                <a:r>
                  <a:rPr lang="en-US" altLang="en-US" sz="3000" dirty="0" err="1" smtClean="0">
                    <a:sym typeface="Wingdings" panose="05000000000000000000" pitchFamily="2" charset="2"/>
                  </a:rPr>
                  <a:t>a+b</a:t>
                </a:r>
                <a:r>
                  <a:rPr lang="en-US" altLang="en-US" sz="3000" dirty="0" smtClean="0">
                    <a:sym typeface="Wingdings" panose="05000000000000000000" pitchFamily="2" charset="2"/>
                  </a:rPr>
                  <a:t>)</a:t>
                </a:r>
                <a:r>
                  <a:rPr lang="en-US" altLang="en-US" sz="3000" baseline="40000" dirty="0" smtClean="0">
                    <a:sym typeface="Wingdings" panose="05000000000000000000" pitchFamily="2" charset="2"/>
                  </a:rPr>
                  <a:t>*</a:t>
                </a:r>
                <a:r>
                  <a:rPr lang="en-US" altLang="en-US" sz="3000" dirty="0" smtClean="0">
                    <a:sym typeface="Wingdings" panose="05000000000000000000" pitchFamily="2" charset="2"/>
                  </a:rPr>
                  <a:t>aa(</a:t>
                </a:r>
                <a:r>
                  <a:rPr lang="en-US" altLang="en-US" sz="3000" dirty="0" err="1" smtClean="0">
                    <a:sym typeface="Wingdings" panose="05000000000000000000" pitchFamily="2" charset="2"/>
                  </a:rPr>
                  <a:t>a+b</a:t>
                </a:r>
                <a:r>
                  <a:rPr lang="en-US" altLang="en-US" sz="3000" dirty="0" smtClean="0">
                    <a:sym typeface="Wingdings" panose="05000000000000000000" pitchFamily="2" charset="2"/>
                  </a:rPr>
                  <a:t>)</a:t>
                </a:r>
                <a:r>
                  <a:rPr lang="en-US" altLang="en-US" sz="3000" baseline="40000" dirty="0" smtClean="0">
                    <a:sym typeface="Wingdings" panose="05000000000000000000" pitchFamily="2" charset="2"/>
                  </a:rPr>
                  <a:t>*</a:t>
                </a:r>
                <a:r>
                  <a:rPr lang="en-US" altLang="en-US" sz="3000" dirty="0" smtClean="0">
                    <a:sym typeface="Wingdings" panose="05000000000000000000" pitchFamily="2" charset="2"/>
                  </a:rPr>
                  <a:t>.</a:t>
                </a:r>
              </a:p>
            </p:txBody>
          </p:sp>
        </mc:Choice>
        <mc:Fallback>
          <p:sp>
            <p:nvSpPr>
              <p:cNvPr id="20484" name="Rectangle 3"/>
              <p:cNvSpPr>
                <a:spLocks noGrp="1" noRot="1" noChangeAspect="1" noMove="1" noResize="1" noEditPoints="1" noAdjustHandles="1" noChangeArrowheads="1" noChangeShapeType="1" noTextEdit="1"/>
              </p:cNvSpPr>
              <p:nvPr>
                <p:ph type="body" idx="1"/>
              </p:nvPr>
            </p:nvSpPr>
            <p:spPr>
              <a:blipFill>
                <a:blip r:embed="rId2"/>
                <a:stretch>
                  <a:fillRect t="-2963" b="-148"/>
                </a:stretch>
              </a:blipFill>
            </p:spPr>
            <p:txBody>
              <a:bodyPr/>
              <a:lstStyle/>
              <a:p>
                <a:r>
                  <a:rPr 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2EE88C9-D85A-4404-9256-9C267DE5929F}" type="slidenum">
              <a:rPr lang="en-US" altLang="en-US"/>
              <a:pPr>
                <a:defRPr/>
              </a:pPr>
              <a:t>18</a:t>
            </a:fld>
            <a:endParaRPr lang="en-US" altLang="en-US"/>
          </a:p>
        </p:txBody>
      </p:sp>
      <p:sp>
        <p:nvSpPr>
          <p:cNvPr id="21507" name="Rectangle 2"/>
          <p:cNvSpPr>
            <a:spLocks noGrp="1" noChangeArrowheads="1"/>
          </p:cNvSpPr>
          <p:nvPr>
            <p:ph type="title"/>
          </p:nvPr>
        </p:nvSpPr>
        <p:spPr/>
        <p:txBody>
          <a:bodyPr/>
          <a:lstStyle/>
          <a:p>
            <a:pPr eaLnBrk="1" hangingPunct="1"/>
            <a:r>
              <a:rPr lang="en-US" altLang="en-US" smtClean="0"/>
              <a:t>Summing Up</a:t>
            </a:r>
          </a:p>
        </p:txBody>
      </p:sp>
      <p:sp>
        <p:nvSpPr>
          <p:cNvPr id="21508" name="Rectangle 3"/>
          <p:cNvSpPr>
            <a:spLocks noGrp="1" noChangeArrowheads="1"/>
          </p:cNvSpPr>
          <p:nvPr>
            <p:ph type="body" idx="1"/>
          </p:nvPr>
        </p:nvSpPr>
        <p:spPr/>
        <p:txBody>
          <a:bodyPr/>
          <a:lstStyle/>
          <a:p>
            <a:pPr eaLnBrk="1" hangingPunct="1">
              <a:buFontTx/>
              <a:buNone/>
            </a:pPr>
            <a:r>
              <a:rPr lang="en-US" altLang="en-US" smtClean="0"/>
              <a:t>	Context Free Grammar, Terminals, non-terminals, productions, CFG, context Free language, examples.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pPr>
              <a:defRPr/>
            </a:pPr>
            <a:fld id="{336DF36F-EE93-42C3-95E4-926F10F362FA}" type="slidenum">
              <a:rPr lang="en-US" altLang="en-US"/>
              <a:pPr>
                <a:defRPr/>
              </a:pPr>
              <a:t>2</a:t>
            </a:fld>
            <a:endParaRPr lang="en-US" altLang="en-US"/>
          </a:p>
        </p:txBody>
      </p:sp>
      <p:sp>
        <p:nvSpPr>
          <p:cNvPr id="5123" name="Rectangle 2"/>
          <p:cNvSpPr>
            <a:spLocks noGrp="1" noChangeArrowheads="1"/>
          </p:cNvSpPr>
          <p:nvPr>
            <p:ph type="title"/>
          </p:nvPr>
        </p:nvSpPr>
        <p:spPr>
          <a:xfrm>
            <a:off x="685800" y="228600"/>
            <a:ext cx="7772400" cy="1143000"/>
          </a:xfrm>
        </p:spPr>
        <p:txBody>
          <a:bodyPr/>
          <a:lstStyle/>
          <a:p>
            <a:pPr eaLnBrk="1" hangingPunct="1"/>
            <a:r>
              <a:rPr lang="en-US" altLang="en-US" smtClean="0"/>
              <a:t>Context Free Grammar (CFG)</a:t>
            </a:r>
          </a:p>
        </p:txBody>
      </p:sp>
      <p:sp>
        <p:nvSpPr>
          <p:cNvPr id="5124" name="Rectangle 3"/>
          <p:cNvSpPr>
            <a:spLocks noGrp="1" noChangeArrowheads="1"/>
          </p:cNvSpPr>
          <p:nvPr>
            <p:ph type="body" idx="1"/>
          </p:nvPr>
        </p:nvSpPr>
        <p:spPr>
          <a:xfrm>
            <a:off x="685800" y="1447800"/>
            <a:ext cx="7772400" cy="3810000"/>
          </a:xfrm>
        </p:spPr>
        <p:txBody>
          <a:bodyPr/>
          <a:lstStyle/>
          <a:p>
            <a:pPr eaLnBrk="1" hangingPunct="1">
              <a:buFontTx/>
              <a:buNone/>
            </a:pPr>
            <a:r>
              <a:rPr lang="en-US" altLang="en-US" sz="3000" smtClean="0"/>
              <a:t>	The earliest computers accepted no instructions other then their own assembly language. Every procedure, no matter how complicated , had to be encoded in the set of instructions, LOAD, STORE, ADD the contents of two registers and so on. The major problem was to display mathematical formulas as follows</a:t>
            </a:r>
          </a:p>
        </p:txBody>
      </p:sp>
      <p:grpSp>
        <p:nvGrpSpPr>
          <p:cNvPr id="5125" name="Group 35"/>
          <p:cNvGrpSpPr>
            <a:grpSpLocks/>
          </p:cNvGrpSpPr>
          <p:nvPr/>
        </p:nvGrpSpPr>
        <p:grpSpPr bwMode="auto">
          <a:xfrm>
            <a:off x="2017713" y="5235575"/>
            <a:ext cx="5702300" cy="1096963"/>
            <a:chOff x="1271" y="3298"/>
            <a:chExt cx="3592" cy="691"/>
          </a:xfrm>
        </p:grpSpPr>
        <p:sp>
          <p:nvSpPr>
            <p:cNvPr id="5127" name="Line 6"/>
            <p:cNvSpPr>
              <a:spLocks noChangeShapeType="1"/>
            </p:cNvSpPr>
            <p:nvPr/>
          </p:nvSpPr>
          <p:spPr bwMode="auto">
            <a:xfrm>
              <a:off x="1832" y="3657"/>
              <a:ext cx="301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8" name="Line 7"/>
            <p:cNvSpPr>
              <a:spLocks noChangeShapeType="1"/>
            </p:cNvSpPr>
            <p:nvPr/>
          </p:nvSpPr>
          <p:spPr bwMode="auto">
            <a:xfrm flipV="1">
              <a:off x="1671" y="3684"/>
              <a:ext cx="32" cy="1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9" name="Line 8"/>
            <p:cNvSpPr>
              <a:spLocks noChangeShapeType="1"/>
            </p:cNvSpPr>
            <p:nvPr/>
          </p:nvSpPr>
          <p:spPr bwMode="auto">
            <a:xfrm>
              <a:off x="1703" y="3689"/>
              <a:ext cx="45" cy="23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0" name="Line 9"/>
            <p:cNvSpPr>
              <a:spLocks noChangeShapeType="1"/>
            </p:cNvSpPr>
            <p:nvPr/>
          </p:nvSpPr>
          <p:spPr bwMode="auto">
            <a:xfrm flipV="1">
              <a:off x="1753" y="3298"/>
              <a:ext cx="60" cy="62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1" name="Line 10"/>
            <p:cNvSpPr>
              <a:spLocks noChangeShapeType="1"/>
            </p:cNvSpPr>
            <p:nvPr/>
          </p:nvSpPr>
          <p:spPr bwMode="auto">
            <a:xfrm>
              <a:off x="1813" y="3298"/>
              <a:ext cx="30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2" name="Rectangle 11"/>
            <p:cNvSpPr>
              <a:spLocks noChangeArrowheads="1"/>
            </p:cNvSpPr>
            <p:nvPr/>
          </p:nvSpPr>
          <p:spPr bwMode="auto">
            <a:xfrm>
              <a:off x="3280" y="3691"/>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000" b="1">
                  <a:solidFill>
                    <a:schemeClr val="tx1"/>
                  </a:solidFill>
                  <a:latin typeface="Arial" panose="020B0604020202020204" pitchFamily="34" charset="0"/>
                </a:defRPr>
              </a:lvl1pPr>
              <a:lvl2pPr marL="742950" indent="-285750">
                <a:spcBef>
                  <a:spcPct val="20000"/>
                </a:spcBef>
                <a:buChar char="•"/>
                <a:defRPr sz="3000" b="1">
                  <a:solidFill>
                    <a:schemeClr val="tx1"/>
                  </a:solidFill>
                  <a:latin typeface="Arial" panose="020B0604020202020204" pitchFamily="34" charset="0"/>
                </a:defRPr>
              </a:lvl2pPr>
              <a:lvl3pPr marL="1143000" indent="-228600">
                <a:spcBef>
                  <a:spcPct val="20000"/>
                </a:spcBef>
                <a:buChar char="•"/>
                <a:defRPr sz="3000" b="1">
                  <a:solidFill>
                    <a:schemeClr val="tx1"/>
                  </a:solidFill>
                  <a:latin typeface="Arial" panose="020B0604020202020204" pitchFamily="34" charset="0"/>
                </a:defRPr>
              </a:lvl3pPr>
              <a:lvl4pPr marL="1600200" indent="-228600">
                <a:spcBef>
                  <a:spcPct val="20000"/>
                </a:spcBef>
                <a:buChar char="•"/>
                <a:defRPr sz="3000" b="1">
                  <a:solidFill>
                    <a:schemeClr val="tx1"/>
                  </a:solidFill>
                  <a:latin typeface="Arial" panose="020B0604020202020204" pitchFamily="34" charset="0"/>
                </a:defRPr>
              </a:lvl4pPr>
              <a:lvl5pPr marL="2057400" indent="-228600">
                <a:spcBef>
                  <a:spcPct val="20000"/>
                </a:spcBef>
                <a:buChar char="•"/>
                <a:defRPr sz="3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000" b="1">
                  <a:solidFill>
                    <a:schemeClr val="tx1"/>
                  </a:solidFill>
                  <a:latin typeface="Arial" panose="020B0604020202020204" pitchFamily="34" charset="0"/>
                </a:defRPr>
              </a:lvl9pPr>
            </a:lstStyle>
            <a:p>
              <a:pPr eaLnBrk="1" hangingPunct="1">
                <a:buFontTx/>
                <a:buNone/>
              </a:pPr>
              <a:r>
                <a:rPr lang="en-US" altLang="en-US" sz="3100" b="0">
                  <a:solidFill>
                    <a:srgbClr val="000000"/>
                  </a:solidFill>
                  <a:latin typeface="Times New Roman" panose="02020603050405020304" pitchFamily="18" charset="0"/>
                </a:rPr>
                <a:t>2</a:t>
              </a:r>
              <a:endParaRPr lang="en-US" altLang="en-US"/>
            </a:p>
          </p:txBody>
        </p:sp>
        <p:sp>
          <p:nvSpPr>
            <p:cNvPr id="5133" name="Rectangle 12"/>
            <p:cNvSpPr>
              <a:spLocks noChangeArrowheads="1"/>
            </p:cNvSpPr>
            <p:nvPr/>
          </p:nvSpPr>
          <p:spPr bwMode="auto">
            <a:xfrm>
              <a:off x="4641" y="3345"/>
              <a:ext cx="8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000" b="1">
                  <a:solidFill>
                    <a:schemeClr val="tx1"/>
                  </a:solidFill>
                  <a:latin typeface="Arial" panose="020B0604020202020204" pitchFamily="34" charset="0"/>
                </a:defRPr>
              </a:lvl1pPr>
              <a:lvl2pPr marL="742950" indent="-285750">
                <a:spcBef>
                  <a:spcPct val="20000"/>
                </a:spcBef>
                <a:buChar char="•"/>
                <a:defRPr sz="3000" b="1">
                  <a:solidFill>
                    <a:schemeClr val="tx1"/>
                  </a:solidFill>
                  <a:latin typeface="Arial" panose="020B0604020202020204" pitchFamily="34" charset="0"/>
                </a:defRPr>
              </a:lvl2pPr>
              <a:lvl3pPr marL="1143000" indent="-228600">
                <a:spcBef>
                  <a:spcPct val="20000"/>
                </a:spcBef>
                <a:buChar char="•"/>
                <a:defRPr sz="3000" b="1">
                  <a:solidFill>
                    <a:schemeClr val="tx1"/>
                  </a:solidFill>
                  <a:latin typeface="Arial" panose="020B0604020202020204" pitchFamily="34" charset="0"/>
                </a:defRPr>
              </a:lvl3pPr>
              <a:lvl4pPr marL="1600200" indent="-228600">
                <a:spcBef>
                  <a:spcPct val="20000"/>
                </a:spcBef>
                <a:buChar char="•"/>
                <a:defRPr sz="3000" b="1">
                  <a:solidFill>
                    <a:schemeClr val="tx1"/>
                  </a:solidFill>
                  <a:latin typeface="Arial" panose="020B0604020202020204" pitchFamily="34" charset="0"/>
                </a:defRPr>
              </a:lvl4pPr>
              <a:lvl5pPr marL="2057400" indent="-228600">
                <a:spcBef>
                  <a:spcPct val="20000"/>
                </a:spcBef>
                <a:buChar char="•"/>
                <a:defRPr sz="3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000" b="1">
                  <a:solidFill>
                    <a:schemeClr val="tx1"/>
                  </a:solidFill>
                  <a:latin typeface="Arial" panose="020B0604020202020204" pitchFamily="34" charset="0"/>
                </a:defRPr>
              </a:lvl9pPr>
            </a:lstStyle>
            <a:p>
              <a:pPr eaLnBrk="1" hangingPunct="1">
                <a:buFontTx/>
                <a:buNone/>
              </a:pPr>
              <a:r>
                <a:rPr lang="en-US" altLang="en-US" sz="3100" b="0">
                  <a:solidFill>
                    <a:srgbClr val="000000"/>
                  </a:solidFill>
                  <a:latin typeface="Times New Roman" panose="02020603050405020304" pitchFamily="18" charset="0"/>
                </a:rPr>
                <a:t>)</a:t>
              </a:r>
              <a:endParaRPr lang="en-US" altLang="en-US"/>
            </a:p>
          </p:txBody>
        </p:sp>
        <p:sp>
          <p:nvSpPr>
            <p:cNvPr id="5134" name="Rectangle 13"/>
            <p:cNvSpPr>
              <a:spLocks noChangeArrowheads="1"/>
            </p:cNvSpPr>
            <p:nvPr/>
          </p:nvSpPr>
          <p:spPr bwMode="auto">
            <a:xfrm>
              <a:off x="4395" y="3345"/>
              <a:ext cx="24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000" b="1">
                  <a:solidFill>
                    <a:schemeClr val="tx1"/>
                  </a:solidFill>
                  <a:latin typeface="Arial" panose="020B0604020202020204" pitchFamily="34" charset="0"/>
                </a:defRPr>
              </a:lvl1pPr>
              <a:lvl2pPr marL="742950" indent="-285750">
                <a:spcBef>
                  <a:spcPct val="20000"/>
                </a:spcBef>
                <a:buChar char="•"/>
                <a:defRPr sz="3000" b="1">
                  <a:solidFill>
                    <a:schemeClr val="tx1"/>
                  </a:solidFill>
                  <a:latin typeface="Arial" panose="020B0604020202020204" pitchFamily="34" charset="0"/>
                </a:defRPr>
              </a:lvl2pPr>
              <a:lvl3pPr marL="1143000" indent="-228600">
                <a:spcBef>
                  <a:spcPct val="20000"/>
                </a:spcBef>
                <a:buChar char="•"/>
                <a:defRPr sz="3000" b="1">
                  <a:solidFill>
                    <a:schemeClr val="tx1"/>
                  </a:solidFill>
                  <a:latin typeface="Arial" panose="020B0604020202020204" pitchFamily="34" charset="0"/>
                </a:defRPr>
              </a:lvl3pPr>
              <a:lvl4pPr marL="1600200" indent="-228600">
                <a:spcBef>
                  <a:spcPct val="20000"/>
                </a:spcBef>
                <a:buChar char="•"/>
                <a:defRPr sz="3000" b="1">
                  <a:solidFill>
                    <a:schemeClr val="tx1"/>
                  </a:solidFill>
                  <a:latin typeface="Arial" panose="020B0604020202020204" pitchFamily="34" charset="0"/>
                </a:defRPr>
              </a:lvl4pPr>
              <a:lvl5pPr marL="2057400" indent="-228600">
                <a:spcBef>
                  <a:spcPct val="20000"/>
                </a:spcBef>
                <a:buChar char="•"/>
                <a:defRPr sz="3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000" b="1">
                  <a:solidFill>
                    <a:schemeClr val="tx1"/>
                  </a:solidFill>
                  <a:latin typeface="Arial" panose="020B0604020202020204" pitchFamily="34" charset="0"/>
                </a:defRPr>
              </a:lvl9pPr>
            </a:lstStyle>
            <a:p>
              <a:pPr eaLnBrk="1" hangingPunct="1">
                <a:buFontTx/>
                <a:buNone/>
              </a:pPr>
              <a:r>
                <a:rPr lang="en-US" altLang="en-US" sz="3100" b="0">
                  <a:solidFill>
                    <a:srgbClr val="000000"/>
                  </a:solidFill>
                  <a:latin typeface="Times New Roman" panose="02020603050405020304" pitchFamily="18" charset="0"/>
                </a:rPr>
                <a:t>10</a:t>
              </a:r>
              <a:endParaRPr lang="en-US" altLang="en-US"/>
            </a:p>
          </p:txBody>
        </p:sp>
        <p:sp>
          <p:nvSpPr>
            <p:cNvPr id="5135" name="Rectangle 14"/>
            <p:cNvSpPr>
              <a:spLocks noChangeArrowheads="1"/>
            </p:cNvSpPr>
            <p:nvPr/>
          </p:nvSpPr>
          <p:spPr bwMode="auto">
            <a:xfrm>
              <a:off x="3981" y="3345"/>
              <a:ext cx="24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000" b="1">
                  <a:solidFill>
                    <a:schemeClr val="tx1"/>
                  </a:solidFill>
                  <a:latin typeface="Arial" panose="020B0604020202020204" pitchFamily="34" charset="0"/>
                </a:defRPr>
              </a:lvl1pPr>
              <a:lvl2pPr marL="742950" indent="-285750">
                <a:spcBef>
                  <a:spcPct val="20000"/>
                </a:spcBef>
                <a:buChar char="•"/>
                <a:defRPr sz="3000" b="1">
                  <a:solidFill>
                    <a:schemeClr val="tx1"/>
                  </a:solidFill>
                  <a:latin typeface="Arial" panose="020B0604020202020204" pitchFamily="34" charset="0"/>
                </a:defRPr>
              </a:lvl2pPr>
              <a:lvl3pPr marL="1143000" indent="-228600">
                <a:spcBef>
                  <a:spcPct val="20000"/>
                </a:spcBef>
                <a:buChar char="•"/>
                <a:defRPr sz="3000" b="1">
                  <a:solidFill>
                    <a:schemeClr val="tx1"/>
                  </a:solidFill>
                  <a:latin typeface="Arial" panose="020B0604020202020204" pitchFamily="34" charset="0"/>
                </a:defRPr>
              </a:lvl3pPr>
              <a:lvl4pPr marL="1600200" indent="-228600">
                <a:spcBef>
                  <a:spcPct val="20000"/>
                </a:spcBef>
                <a:buChar char="•"/>
                <a:defRPr sz="3000" b="1">
                  <a:solidFill>
                    <a:schemeClr val="tx1"/>
                  </a:solidFill>
                  <a:latin typeface="Arial" panose="020B0604020202020204" pitchFamily="34" charset="0"/>
                </a:defRPr>
              </a:lvl4pPr>
              <a:lvl5pPr marL="2057400" indent="-228600">
                <a:spcBef>
                  <a:spcPct val="20000"/>
                </a:spcBef>
                <a:buChar char="•"/>
                <a:defRPr sz="3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000" b="1">
                  <a:solidFill>
                    <a:schemeClr val="tx1"/>
                  </a:solidFill>
                  <a:latin typeface="Arial" panose="020B0604020202020204" pitchFamily="34" charset="0"/>
                </a:defRPr>
              </a:lvl9pPr>
            </a:lstStyle>
            <a:p>
              <a:pPr eaLnBrk="1" hangingPunct="1">
                <a:buFontTx/>
                <a:buNone/>
              </a:pPr>
              <a:r>
                <a:rPr lang="en-US" altLang="en-US" sz="3100" b="0">
                  <a:solidFill>
                    <a:srgbClr val="000000"/>
                  </a:solidFill>
                  <a:latin typeface="Times New Roman" panose="02020603050405020304" pitchFamily="18" charset="0"/>
                </a:rPr>
                <a:t>11</a:t>
              </a:r>
              <a:endParaRPr lang="en-US" altLang="en-US"/>
            </a:p>
          </p:txBody>
        </p:sp>
        <p:sp>
          <p:nvSpPr>
            <p:cNvPr id="5136" name="Rectangle 15"/>
            <p:cNvSpPr>
              <a:spLocks noChangeArrowheads="1"/>
            </p:cNvSpPr>
            <p:nvPr/>
          </p:nvSpPr>
          <p:spPr bwMode="auto">
            <a:xfrm>
              <a:off x="3919" y="3345"/>
              <a:ext cx="8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000" b="1">
                  <a:solidFill>
                    <a:schemeClr val="tx1"/>
                  </a:solidFill>
                  <a:latin typeface="Arial" panose="020B0604020202020204" pitchFamily="34" charset="0"/>
                </a:defRPr>
              </a:lvl1pPr>
              <a:lvl2pPr marL="742950" indent="-285750">
                <a:spcBef>
                  <a:spcPct val="20000"/>
                </a:spcBef>
                <a:buChar char="•"/>
                <a:defRPr sz="3000" b="1">
                  <a:solidFill>
                    <a:schemeClr val="tx1"/>
                  </a:solidFill>
                  <a:latin typeface="Arial" panose="020B0604020202020204" pitchFamily="34" charset="0"/>
                </a:defRPr>
              </a:lvl2pPr>
              <a:lvl3pPr marL="1143000" indent="-228600">
                <a:spcBef>
                  <a:spcPct val="20000"/>
                </a:spcBef>
                <a:buChar char="•"/>
                <a:defRPr sz="3000" b="1">
                  <a:solidFill>
                    <a:schemeClr val="tx1"/>
                  </a:solidFill>
                  <a:latin typeface="Arial" panose="020B0604020202020204" pitchFamily="34" charset="0"/>
                </a:defRPr>
              </a:lvl3pPr>
              <a:lvl4pPr marL="1600200" indent="-228600">
                <a:spcBef>
                  <a:spcPct val="20000"/>
                </a:spcBef>
                <a:buChar char="•"/>
                <a:defRPr sz="3000" b="1">
                  <a:solidFill>
                    <a:schemeClr val="tx1"/>
                  </a:solidFill>
                  <a:latin typeface="Arial" panose="020B0604020202020204" pitchFamily="34" charset="0"/>
                </a:defRPr>
              </a:lvl4pPr>
              <a:lvl5pPr marL="2057400" indent="-228600">
                <a:spcBef>
                  <a:spcPct val="20000"/>
                </a:spcBef>
                <a:buChar char="•"/>
                <a:defRPr sz="3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000" b="1">
                  <a:solidFill>
                    <a:schemeClr val="tx1"/>
                  </a:solidFill>
                  <a:latin typeface="Arial" panose="020B0604020202020204" pitchFamily="34" charset="0"/>
                </a:defRPr>
              </a:lvl9pPr>
            </a:lstStyle>
            <a:p>
              <a:pPr eaLnBrk="1" hangingPunct="1">
                <a:buFontTx/>
                <a:buNone/>
              </a:pPr>
              <a:r>
                <a:rPr lang="en-US" altLang="en-US" sz="3100" b="0">
                  <a:solidFill>
                    <a:srgbClr val="000000"/>
                  </a:solidFill>
                  <a:latin typeface="Times New Roman" panose="02020603050405020304" pitchFamily="18" charset="0"/>
                </a:rPr>
                <a:t>(</a:t>
              </a:r>
              <a:endParaRPr lang="en-US" altLang="en-US"/>
            </a:p>
          </p:txBody>
        </p:sp>
        <p:sp>
          <p:nvSpPr>
            <p:cNvPr id="5137" name="Rectangle 16"/>
            <p:cNvSpPr>
              <a:spLocks noChangeArrowheads="1"/>
            </p:cNvSpPr>
            <p:nvPr/>
          </p:nvSpPr>
          <p:spPr bwMode="auto">
            <a:xfrm>
              <a:off x="3511" y="3345"/>
              <a:ext cx="8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000" b="1">
                  <a:solidFill>
                    <a:schemeClr val="tx1"/>
                  </a:solidFill>
                  <a:latin typeface="Arial" panose="020B0604020202020204" pitchFamily="34" charset="0"/>
                </a:defRPr>
              </a:lvl1pPr>
              <a:lvl2pPr marL="742950" indent="-285750">
                <a:spcBef>
                  <a:spcPct val="20000"/>
                </a:spcBef>
                <a:buChar char="•"/>
                <a:defRPr sz="3000" b="1">
                  <a:solidFill>
                    <a:schemeClr val="tx1"/>
                  </a:solidFill>
                  <a:latin typeface="Arial" panose="020B0604020202020204" pitchFamily="34" charset="0"/>
                </a:defRPr>
              </a:lvl2pPr>
              <a:lvl3pPr marL="1143000" indent="-228600">
                <a:spcBef>
                  <a:spcPct val="20000"/>
                </a:spcBef>
                <a:buChar char="•"/>
                <a:defRPr sz="3000" b="1">
                  <a:solidFill>
                    <a:schemeClr val="tx1"/>
                  </a:solidFill>
                  <a:latin typeface="Arial" panose="020B0604020202020204" pitchFamily="34" charset="0"/>
                </a:defRPr>
              </a:lvl3pPr>
              <a:lvl4pPr marL="1600200" indent="-228600">
                <a:spcBef>
                  <a:spcPct val="20000"/>
                </a:spcBef>
                <a:buChar char="•"/>
                <a:defRPr sz="3000" b="1">
                  <a:solidFill>
                    <a:schemeClr val="tx1"/>
                  </a:solidFill>
                  <a:latin typeface="Arial" panose="020B0604020202020204" pitchFamily="34" charset="0"/>
                </a:defRPr>
              </a:lvl4pPr>
              <a:lvl5pPr marL="2057400" indent="-228600">
                <a:spcBef>
                  <a:spcPct val="20000"/>
                </a:spcBef>
                <a:buChar char="•"/>
                <a:defRPr sz="3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000" b="1">
                  <a:solidFill>
                    <a:schemeClr val="tx1"/>
                  </a:solidFill>
                  <a:latin typeface="Arial" panose="020B0604020202020204" pitchFamily="34" charset="0"/>
                </a:defRPr>
              </a:lvl9pPr>
            </a:lstStyle>
            <a:p>
              <a:pPr eaLnBrk="1" hangingPunct="1">
                <a:buFontTx/>
                <a:buNone/>
              </a:pPr>
              <a:r>
                <a:rPr lang="en-US" altLang="en-US" sz="3100" b="0">
                  <a:solidFill>
                    <a:srgbClr val="000000"/>
                  </a:solidFill>
                  <a:latin typeface="Times New Roman" panose="02020603050405020304" pitchFamily="18" charset="0"/>
                </a:rPr>
                <a:t>)</a:t>
              </a:r>
              <a:endParaRPr lang="en-US" altLang="en-US"/>
            </a:p>
          </p:txBody>
        </p:sp>
        <p:sp>
          <p:nvSpPr>
            <p:cNvPr id="5138" name="Rectangle 17"/>
            <p:cNvSpPr>
              <a:spLocks noChangeArrowheads="1"/>
            </p:cNvSpPr>
            <p:nvPr/>
          </p:nvSpPr>
          <p:spPr bwMode="auto">
            <a:xfrm>
              <a:off x="3266" y="3345"/>
              <a:ext cx="24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000" b="1">
                  <a:solidFill>
                    <a:schemeClr val="tx1"/>
                  </a:solidFill>
                  <a:latin typeface="Arial" panose="020B0604020202020204" pitchFamily="34" charset="0"/>
                </a:defRPr>
              </a:lvl1pPr>
              <a:lvl2pPr marL="742950" indent="-285750">
                <a:spcBef>
                  <a:spcPct val="20000"/>
                </a:spcBef>
                <a:buChar char="•"/>
                <a:defRPr sz="3000" b="1">
                  <a:solidFill>
                    <a:schemeClr val="tx1"/>
                  </a:solidFill>
                  <a:latin typeface="Arial" panose="020B0604020202020204" pitchFamily="34" charset="0"/>
                </a:defRPr>
              </a:lvl2pPr>
              <a:lvl3pPr marL="1143000" indent="-228600">
                <a:spcBef>
                  <a:spcPct val="20000"/>
                </a:spcBef>
                <a:buChar char="•"/>
                <a:defRPr sz="3000" b="1">
                  <a:solidFill>
                    <a:schemeClr val="tx1"/>
                  </a:solidFill>
                  <a:latin typeface="Arial" panose="020B0604020202020204" pitchFamily="34" charset="0"/>
                </a:defRPr>
              </a:lvl3pPr>
              <a:lvl4pPr marL="1600200" indent="-228600">
                <a:spcBef>
                  <a:spcPct val="20000"/>
                </a:spcBef>
                <a:buChar char="•"/>
                <a:defRPr sz="3000" b="1">
                  <a:solidFill>
                    <a:schemeClr val="tx1"/>
                  </a:solidFill>
                  <a:latin typeface="Arial" panose="020B0604020202020204" pitchFamily="34" charset="0"/>
                </a:defRPr>
              </a:lvl4pPr>
              <a:lvl5pPr marL="2057400" indent="-228600">
                <a:spcBef>
                  <a:spcPct val="20000"/>
                </a:spcBef>
                <a:buChar char="•"/>
                <a:defRPr sz="3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000" b="1">
                  <a:solidFill>
                    <a:schemeClr val="tx1"/>
                  </a:solidFill>
                  <a:latin typeface="Arial" panose="020B0604020202020204" pitchFamily="34" charset="0"/>
                </a:defRPr>
              </a:lvl9pPr>
            </a:lstStyle>
            <a:p>
              <a:pPr eaLnBrk="1" hangingPunct="1">
                <a:buFontTx/>
                <a:buNone/>
              </a:pPr>
              <a:r>
                <a:rPr lang="en-US" altLang="en-US" sz="3100" b="0">
                  <a:solidFill>
                    <a:srgbClr val="000000"/>
                  </a:solidFill>
                  <a:latin typeface="Times New Roman" panose="02020603050405020304" pitchFamily="18" charset="0"/>
                </a:rPr>
                <a:t>10</a:t>
              </a:r>
              <a:endParaRPr lang="en-US" altLang="en-US"/>
            </a:p>
          </p:txBody>
        </p:sp>
        <p:sp>
          <p:nvSpPr>
            <p:cNvPr id="5139" name="Rectangle 18"/>
            <p:cNvSpPr>
              <a:spLocks noChangeArrowheads="1"/>
            </p:cNvSpPr>
            <p:nvPr/>
          </p:nvSpPr>
          <p:spPr bwMode="auto">
            <a:xfrm>
              <a:off x="2951" y="3345"/>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000" b="1">
                  <a:solidFill>
                    <a:schemeClr val="tx1"/>
                  </a:solidFill>
                  <a:latin typeface="Arial" panose="020B0604020202020204" pitchFamily="34" charset="0"/>
                </a:defRPr>
              </a:lvl1pPr>
              <a:lvl2pPr marL="742950" indent="-285750">
                <a:spcBef>
                  <a:spcPct val="20000"/>
                </a:spcBef>
                <a:buChar char="•"/>
                <a:defRPr sz="3000" b="1">
                  <a:solidFill>
                    <a:schemeClr val="tx1"/>
                  </a:solidFill>
                  <a:latin typeface="Arial" panose="020B0604020202020204" pitchFamily="34" charset="0"/>
                </a:defRPr>
              </a:lvl2pPr>
              <a:lvl3pPr marL="1143000" indent="-228600">
                <a:spcBef>
                  <a:spcPct val="20000"/>
                </a:spcBef>
                <a:buChar char="•"/>
                <a:defRPr sz="3000" b="1">
                  <a:solidFill>
                    <a:schemeClr val="tx1"/>
                  </a:solidFill>
                  <a:latin typeface="Arial" panose="020B0604020202020204" pitchFamily="34" charset="0"/>
                </a:defRPr>
              </a:lvl3pPr>
              <a:lvl4pPr marL="1600200" indent="-228600">
                <a:spcBef>
                  <a:spcPct val="20000"/>
                </a:spcBef>
                <a:buChar char="•"/>
                <a:defRPr sz="3000" b="1">
                  <a:solidFill>
                    <a:schemeClr val="tx1"/>
                  </a:solidFill>
                  <a:latin typeface="Arial" panose="020B0604020202020204" pitchFamily="34" charset="0"/>
                </a:defRPr>
              </a:lvl4pPr>
              <a:lvl5pPr marL="2057400" indent="-228600">
                <a:spcBef>
                  <a:spcPct val="20000"/>
                </a:spcBef>
                <a:buChar char="•"/>
                <a:defRPr sz="3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000" b="1">
                  <a:solidFill>
                    <a:schemeClr val="tx1"/>
                  </a:solidFill>
                  <a:latin typeface="Arial" panose="020B0604020202020204" pitchFamily="34" charset="0"/>
                </a:defRPr>
              </a:lvl9pPr>
            </a:lstStyle>
            <a:p>
              <a:pPr eaLnBrk="1" hangingPunct="1">
                <a:buFontTx/>
                <a:buNone/>
              </a:pPr>
              <a:r>
                <a:rPr lang="en-US" altLang="en-US" sz="3100" b="0">
                  <a:solidFill>
                    <a:srgbClr val="000000"/>
                  </a:solidFill>
                  <a:latin typeface="Times New Roman" panose="02020603050405020304" pitchFamily="18" charset="0"/>
                </a:rPr>
                <a:t>7</a:t>
              </a:r>
              <a:endParaRPr lang="en-US" altLang="en-US"/>
            </a:p>
          </p:txBody>
        </p:sp>
        <p:sp>
          <p:nvSpPr>
            <p:cNvPr id="5140" name="Rectangle 19"/>
            <p:cNvSpPr>
              <a:spLocks noChangeArrowheads="1"/>
            </p:cNvSpPr>
            <p:nvPr/>
          </p:nvSpPr>
          <p:spPr bwMode="auto">
            <a:xfrm>
              <a:off x="2867" y="3345"/>
              <a:ext cx="8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000" b="1">
                  <a:solidFill>
                    <a:schemeClr val="tx1"/>
                  </a:solidFill>
                  <a:latin typeface="Arial" panose="020B0604020202020204" pitchFamily="34" charset="0"/>
                </a:defRPr>
              </a:lvl1pPr>
              <a:lvl2pPr marL="742950" indent="-285750">
                <a:spcBef>
                  <a:spcPct val="20000"/>
                </a:spcBef>
                <a:buChar char="•"/>
                <a:defRPr sz="3000" b="1">
                  <a:solidFill>
                    <a:schemeClr val="tx1"/>
                  </a:solidFill>
                  <a:latin typeface="Arial" panose="020B0604020202020204" pitchFamily="34" charset="0"/>
                </a:defRPr>
              </a:lvl2pPr>
              <a:lvl3pPr marL="1143000" indent="-228600">
                <a:spcBef>
                  <a:spcPct val="20000"/>
                </a:spcBef>
                <a:buChar char="•"/>
                <a:defRPr sz="3000" b="1">
                  <a:solidFill>
                    <a:schemeClr val="tx1"/>
                  </a:solidFill>
                  <a:latin typeface="Arial" panose="020B0604020202020204" pitchFamily="34" charset="0"/>
                </a:defRPr>
              </a:lvl3pPr>
              <a:lvl4pPr marL="1600200" indent="-228600">
                <a:spcBef>
                  <a:spcPct val="20000"/>
                </a:spcBef>
                <a:buChar char="•"/>
                <a:defRPr sz="3000" b="1">
                  <a:solidFill>
                    <a:schemeClr val="tx1"/>
                  </a:solidFill>
                  <a:latin typeface="Arial" panose="020B0604020202020204" pitchFamily="34" charset="0"/>
                </a:defRPr>
              </a:lvl4pPr>
              <a:lvl5pPr marL="2057400" indent="-228600">
                <a:spcBef>
                  <a:spcPct val="20000"/>
                </a:spcBef>
                <a:buChar char="•"/>
                <a:defRPr sz="3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000" b="1">
                  <a:solidFill>
                    <a:schemeClr val="tx1"/>
                  </a:solidFill>
                  <a:latin typeface="Arial" panose="020B0604020202020204" pitchFamily="34" charset="0"/>
                </a:defRPr>
              </a:lvl9pPr>
            </a:lstStyle>
            <a:p>
              <a:pPr eaLnBrk="1" hangingPunct="1">
                <a:buFontTx/>
                <a:buNone/>
              </a:pPr>
              <a:r>
                <a:rPr lang="en-US" altLang="en-US" sz="3100" b="0">
                  <a:solidFill>
                    <a:srgbClr val="000000"/>
                  </a:solidFill>
                  <a:latin typeface="Times New Roman" panose="02020603050405020304" pitchFamily="18" charset="0"/>
                </a:rPr>
                <a:t>(</a:t>
              </a:r>
              <a:endParaRPr lang="en-US" altLang="en-US"/>
            </a:p>
          </p:txBody>
        </p:sp>
        <p:sp>
          <p:nvSpPr>
            <p:cNvPr id="5141" name="Rectangle 20"/>
            <p:cNvSpPr>
              <a:spLocks noChangeArrowheads="1"/>
            </p:cNvSpPr>
            <p:nvPr/>
          </p:nvSpPr>
          <p:spPr bwMode="auto">
            <a:xfrm>
              <a:off x="2459" y="3345"/>
              <a:ext cx="8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000" b="1">
                  <a:solidFill>
                    <a:schemeClr val="tx1"/>
                  </a:solidFill>
                  <a:latin typeface="Arial" panose="020B0604020202020204" pitchFamily="34" charset="0"/>
                </a:defRPr>
              </a:lvl1pPr>
              <a:lvl2pPr marL="742950" indent="-285750">
                <a:spcBef>
                  <a:spcPct val="20000"/>
                </a:spcBef>
                <a:buChar char="•"/>
                <a:defRPr sz="3000" b="1">
                  <a:solidFill>
                    <a:schemeClr val="tx1"/>
                  </a:solidFill>
                  <a:latin typeface="Arial" panose="020B0604020202020204" pitchFamily="34" charset="0"/>
                </a:defRPr>
              </a:lvl2pPr>
              <a:lvl3pPr marL="1143000" indent="-228600">
                <a:spcBef>
                  <a:spcPct val="20000"/>
                </a:spcBef>
                <a:buChar char="•"/>
                <a:defRPr sz="3000" b="1">
                  <a:solidFill>
                    <a:schemeClr val="tx1"/>
                  </a:solidFill>
                  <a:latin typeface="Arial" panose="020B0604020202020204" pitchFamily="34" charset="0"/>
                </a:defRPr>
              </a:lvl3pPr>
              <a:lvl4pPr marL="1600200" indent="-228600">
                <a:spcBef>
                  <a:spcPct val="20000"/>
                </a:spcBef>
                <a:buChar char="•"/>
                <a:defRPr sz="3000" b="1">
                  <a:solidFill>
                    <a:schemeClr val="tx1"/>
                  </a:solidFill>
                  <a:latin typeface="Arial" panose="020B0604020202020204" pitchFamily="34" charset="0"/>
                </a:defRPr>
              </a:lvl4pPr>
              <a:lvl5pPr marL="2057400" indent="-228600">
                <a:spcBef>
                  <a:spcPct val="20000"/>
                </a:spcBef>
                <a:buChar char="•"/>
                <a:defRPr sz="3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000" b="1">
                  <a:solidFill>
                    <a:schemeClr val="tx1"/>
                  </a:solidFill>
                  <a:latin typeface="Arial" panose="020B0604020202020204" pitchFamily="34" charset="0"/>
                </a:defRPr>
              </a:lvl9pPr>
            </a:lstStyle>
            <a:p>
              <a:pPr eaLnBrk="1" hangingPunct="1">
                <a:buFontTx/>
                <a:buNone/>
              </a:pPr>
              <a:r>
                <a:rPr lang="en-US" altLang="en-US" sz="3100" b="0">
                  <a:solidFill>
                    <a:srgbClr val="000000"/>
                  </a:solidFill>
                  <a:latin typeface="Times New Roman" panose="02020603050405020304" pitchFamily="18" charset="0"/>
                </a:rPr>
                <a:t>)</a:t>
              </a:r>
              <a:endParaRPr lang="en-US" altLang="en-US"/>
            </a:p>
          </p:txBody>
        </p:sp>
        <p:sp>
          <p:nvSpPr>
            <p:cNvPr id="5142" name="Rectangle 21"/>
            <p:cNvSpPr>
              <a:spLocks noChangeArrowheads="1"/>
            </p:cNvSpPr>
            <p:nvPr/>
          </p:nvSpPr>
          <p:spPr bwMode="auto">
            <a:xfrm>
              <a:off x="2336" y="3345"/>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000" b="1">
                  <a:solidFill>
                    <a:schemeClr val="tx1"/>
                  </a:solidFill>
                  <a:latin typeface="Arial" panose="020B0604020202020204" pitchFamily="34" charset="0"/>
                </a:defRPr>
              </a:lvl1pPr>
              <a:lvl2pPr marL="742950" indent="-285750">
                <a:spcBef>
                  <a:spcPct val="20000"/>
                </a:spcBef>
                <a:buChar char="•"/>
                <a:defRPr sz="3000" b="1">
                  <a:solidFill>
                    <a:schemeClr val="tx1"/>
                  </a:solidFill>
                  <a:latin typeface="Arial" panose="020B0604020202020204" pitchFamily="34" charset="0"/>
                </a:defRPr>
              </a:lvl2pPr>
              <a:lvl3pPr marL="1143000" indent="-228600">
                <a:spcBef>
                  <a:spcPct val="20000"/>
                </a:spcBef>
                <a:buChar char="•"/>
                <a:defRPr sz="3000" b="1">
                  <a:solidFill>
                    <a:schemeClr val="tx1"/>
                  </a:solidFill>
                  <a:latin typeface="Arial" panose="020B0604020202020204" pitchFamily="34" charset="0"/>
                </a:defRPr>
              </a:lvl3pPr>
              <a:lvl4pPr marL="1600200" indent="-228600">
                <a:spcBef>
                  <a:spcPct val="20000"/>
                </a:spcBef>
                <a:buChar char="•"/>
                <a:defRPr sz="3000" b="1">
                  <a:solidFill>
                    <a:schemeClr val="tx1"/>
                  </a:solidFill>
                  <a:latin typeface="Arial" panose="020B0604020202020204" pitchFamily="34" charset="0"/>
                </a:defRPr>
              </a:lvl4pPr>
              <a:lvl5pPr marL="2057400" indent="-228600">
                <a:spcBef>
                  <a:spcPct val="20000"/>
                </a:spcBef>
                <a:buChar char="•"/>
                <a:defRPr sz="3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000" b="1">
                  <a:solidFill>
                    <a:schemeClr val="tx1"/>
                  </a:solidFill>
                  <a:latin typeface="Arial" panose="020B0604020202020204" pitchFamily="34" charset="0"/>
                </a:defRPr>
              </a:lvl9pPr>
            </a:lstStyle>
            <a:p>
              <a:pPr eaLnBrk="1" hangingPunct="1">
                <a:buFontTx/>
                <a:buNone/>
              </a:pPr>
              <a:r>
                <a:rPr lang="en-US" altLang="en-US" sz="3100" b="0">
                  <a:solidFill>
                    <a:srgbClr val="000000"/>
                  </a:solidFill>
                  <a:latin typeface="Times New Roman" panose="02020603050405020304" pitchFamily="18" charset="0"/>
                </a:rPr>
                <a:t>0</a:t>
              </a:r>
              <a:endParaRPr lang="en-US" altLang="en-US"/>
            </a:p>
          </p:txBody>
        </p:sp>
        <p:sp>
          <p:nvSpPr>
            <p:cNvPr id="5143" name="Rectangle 23"/>
            <p:cNvSpPr>
              <a:spLocks noChangeArrowheads="1"/>
            </p:cNvSpPr>
            <p:nvPr/>
          </p:nvSpPr>
          <p:spPr bwMode="auto">
            <a:xfrm>
              <a:off x="1922" y="3345"/>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000" b="1">
                  <a:solidFill>
                    <a:schemeClr val="tx1"/>
                  </a:solidFill>
                  <a:latin typeface="Arial" panose="020B0604020202020204" pitchFamily="34" charset="0"/>
                </a:defRPr>
              </a:lvl1pPr>
              <a:lvl2pPr marL="742950" indent="-285750">
                <a:spcBef>
                  <a:spcPct val="20000"/>
                </a:spcBef>
                <a:buChar char="•"/>
                <a:defRPr sz="3000" b="1">
                  <a:solidFill>
                    <a:schemeClr val="tx1"/>
                  </a:solidFill>
                  <a:latin typeface="Arial" panose="020B0604020202020204" pitchFamily="34" charset="0"/>
                </a:defRPr>
              </a:lvl2pPr>
              <a:lvl3pPr marL="1143000" indent="-228600">
                <a:spcBef>
                  <a:spcPct val="20000"/>
                </a:spcBef>
                <a:buChar char="•"/>
                <a:defRPr sz="3000" b="1">
                  <a:solidFill>
                    <a:schemeClr val="tx1"/>
                  </a:solidFill>
                  <a:latin typeface="Arial" panose="020B0604020202020204" pitchFamily="34" charset="0"/>
                </a:defRPr>
              </a:lvl3pPr>
              <a:lvl4pPr marL="1600200" indent="-228600">
                <a:spcBef>
                  <a:spcPct val="20000"/>
                </a:spcBef>
                <a:buChar char="•"/>
                <a:defRPr sz="3000" b="1">
                  <a:solidFill>
                    <a:schemeClr val="tx1"/>
                  </a:solidFill>
                  <a:latin typeface="Arial" panose="020B0604020202020204" pitchFamily="34" charset="0"/>
                </a:defRPr>
              </a:lvl4pPr>
              <a:lvl5pPr marL="2057400" indent="-228600">
                <a:spcBef>
                  <a:spcPct val="20000"/>
                </a:spcBef>
                <a:buChar char="•"/>
                <a:defRPr sz="3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000" b="1">
                  <a:solidFill>
                    <a:schemeClr val="tx1"/>
                  </a:solidFill>
                  <a:latin typeface="Arial" panose="020B0604020202020204" pitchFamily="34" charset="0"/>
                </a:defRPr>
              </a:lvl9pPr>
            </a:lstStyle>
            <a:p>
              <a:pPr eaLnBrk="1" hangingPunct="1">
                <a:buFontTx/>
                <a:buNone/>
              </a:pPr>
              <a:r>
                <a:rPr lang="en-US" altLang="en-US" sz="3100" b="0">
                  <a:solidFill>
                    <a:srgbClr val="000000"/>
                  </a:solidFill>
                  <a:latin typeface="Times New Roman" panose="02020603050405020304" pitchFamily="18" charset="0"/>
                </a:rPr>
                <a:t>8</a:t>
              </a:r>
              <a:endParaRPr lang="en-US" altLang="en-US"/>
            </a:p>
          </p:txBody>
        </p:sp>
        <p:sp>
          <p:nvSpPr>
            <p:cNvPr id="5144" name="Rectangle 24"/>
            <p:cNvSpPr>
              <a:spLocks noChangeArrowheads="1"/>
            </p:cNvSpPr>
            <p:nvPr/>
          </p:nvSpPr>
          <p:spPr bwMode="auto">
            <a:xfrm>
              <a:off x="1845" y="3345"/>
              <a:ext cx="8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000" b="1">
                  <a:solidFill>
                    <a:schemeClr val="tx1"/>
                  </a:solidFill>
                  <a:latin typeface="Arial" panose="020B0604020202020204" pitchFamily="34" charset="0"/>
                </a:defRPr>
              </a:lvl1pPr>
              <a:lvl2pPr marL="742950" indent="-285750">
                <a:spcBef>
                  <a:spcPct val="20000"/>
                </a:spcBef>
                <a:buChar char="•"/>
                <a:defRPr sz="3000" b="1">
                  <a:solidFill>
                    <a:schemeClr val="tx1"/>
                  </a:solidFill>
                  <a:latin typeface="Arial" panose="020B0604020202020204" pitchFamily="34" charset="0"/>
                </a:defRPr>
              </a:lvl2pPr>
              <a:lvl3pPr marL="1143000" indent="-228600">
                <a:spcBef>
                  <a:spcPct val="20000"/>
                </a:spcBef>
                <a:buChar char="•"/>
                <a:defRPr sz="3000" b="1">
                  <a:solidFill>
                    <a:schemeClr val="tx1"/>
                  </a:solidFill>
                  <a:latin typeface="Arial" panose="020B0604020202020204" pitchFamily="34" charset="0"/>
                </a:defRPr>
              </a:lvl3pPr>
              <a:lvl4pPr marL="1600200" indent="-228600">
                <a:spcBef>
                  <a:spcPct val="20000"/>
                </a:spcBef>
                <a:buChar char="•"/>
                <a:defRPr sz="3000" b="1">
                  <a:solidFill>
                    <a:schemeClr val="tx1"/>
                  </a:solidFill>
                  <a:latin typeface="Arial" panose="020B0604020202020204" pitchFamily="34" charset="0"/>
                </a:defRPr>
              </a:lvl4pPr>
              <a:lvl5pPr marL="2057400" indent="-228600">
                <a:spcBef>
                  <a:spcPct val="20000"/>
                </a:spcBef>
                <a:buChar char="•"/>
                <a:defRPr sz="3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000" b="1">
                  <a:solidFill>
                    <a:schemeClr val="tx1"/>
                  </a:solidFill>
                  <a:latin typeface="Arial" panose="020B0604020202020204" pitchFamily="34" charset="0"/>
                </a:defRPr>
              </a:lvl9pPr>
            </a:lstStyle>
            <a:p>
              <a:pPr eaLnBrk="1" hangingPunct="1">
                <a:buFontTx/>
                <a:buNone/>
              </a:pPr>
              <a:r>
                <a:rPr lang="en-US" altLang="en-US" sz="3100" b="0">
                  <a:solidFill>
                    <a:srgbClr val="000000"/>
                  </a:solidFill>
                  <a:latin typeface="Times New Roman" panose="02020603050405020304" pitchFamily="18" charset="0"/>
                </a:rPr>
                <a:t>(</a:t>
              </a:r>
              <a:endParaRPr lang="en-US" altLang="en-US"/>
            </a:p>
          </p:txBody>
        </p:sp>
        <p:sp>
          <p:nvSpPr>
            <p:cNvPr id="5145" name="Rectangle 25"/>
            <p:cNvSpPr>
              <a:spLocks noChangeArrowheads="1"/>
            </p:cNvSpPr>
            <p:nvPr/>
          </p:nvSpPr>
          <p:spPr bwMode="auto">
            <a:xfrm>
              <a:off x="4735" y="3326"/>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000" b="1">
                  <a:solidFill>
                    <a:schemeClr val="tx1"/>
                  </a:solidFill>
                  <a:latin typeface="Arial" panose="020B0604020202020204" pitchFamily="34" charset="0"/>
                </a:defRPr>
              </a:lvl1pPr>
              <a:lvl2pPr marL="742950" indent="-285750">
                <a:spcBef>
                  <a:spcPct val="20000"/>
                </a:spcBef>
                <a:buChar char="•"/>
                <a:defRPr sz="3000" b="1">
                  <a:solidFill>
                    <a:schemeClr val="tx1"/>
                  </a:solidFill>
                  <a:latin typeface="Arial" panose="020B0604020202020204" pitchFamily="34" charset="0"/>
                </a:defRPr>
              </a:lvl2pPr>
              <a:lvl3pPr marL="1143000" indent="-228600">
                <a:spcBef>
                  <a:spcPct val="20000"/>
                </a:spcBef>
                <a:buChar char="•"/>
                <a:defRPr sz="3000" b="1">
                  <a:solidFill>
                    <a:schemeClr val="tx1"/>
                  </a:solidFill>
                  <a:latin typeface="Arial" panose="020B0604020202020204" pitchFamily="34" charset="0"/>
                </a:defRPr>
              </a:lvl3pPr>
              <a:lvl4pPr marL="1600200" indent="-228600">
                <a:spcBef>
                  <a:spcPct val="20000"/>
                </a:spcBef>
                <a:buChar char="•"/>
                <a:defRPr sz="3000" b="1">
                  <a:solidFill>
                    <a:schemeClr val="tx1"/>
                  </a:solidFill>
                  <a:latin typeface="Arial" panose="020B0604020202020204" pitchFamily="34" charset="0"/>
                </a:defRPr>
              </a:lvl4pPr>
              <a:lvl5pPr marL="2057400" indent="-228600">
                <a:spcBef>
                  <a:spcPct val="20000"/>
                </a:spcBef>
                <a:buChar char="•"/>
                <a:defRPr sz="3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000" b="1">
                  <a:solidFill>
                    <a:schemeClr val="tx1"/>
                  </a:solidFill>
                  <a:latin typeface="Arial" panose="020B0604020202020204" pitchFamily="34" charset="0"/>
                </a:defRPr>
              </a:lvl9pPr>
            </a:lstStyle>
            <a:p>
              <a:pPr eaLnBrk="1" hangingPunct="1">
                <a:buFontTx/>
                <a:buNone/>
              </a:pPr>
              <a:r>
                <a:rPr lang="en-US" altLang="en-US" sz="1800" b="0">
                  <a:solidFill>
                    <a:srgbClr val="000000"/>
                  </a:solidFill>
                  <a:latin typeface="Times New Roman" panose="02020603050405020304" pitchFamily="18" charset="0"/>
                </a:rPr>
                <a:t>2</a:t>
              </a:r>
              <a:endParaRPr lang="en-US" altLang="en-US"/>
            </a:p>
          </p:txBody>
        </p:sp>
        <p:sp>
          <p:nvSpPr>
            <p:cNvPr id="5146" name="Rectangle 26"/>
            <p:cNvSpPr>
              <a:spLocks noChangeArrowheads="1"/>
            </p:cNvSpPr>
            <p:nvPr/>
          </p:nvSpPr>
          <p:spPr bwMode="auto">
            <a:xfrm>
              <a:off x="3605" y="3326"/>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000" b="1">
                  <a:solidFill>
                    <a:schemeClr val="tx1"/>
                  </a:solidFill>
                  <a:latin typeface="Arial" panose="020B0604020202020204" pitchFamily="34" charset="0"/>
                </a:defRPr>
              </a:lvl1pPr>
              <a:lvl2pPr marL="742950" indent="-285750">
                <a:spcBef>
                  <a:spcPct val="20000"/>
                </a:spcBef>
                <a:buChar char="•"/>
                <a:defRPr sz="3000" b="1">
                  <a:solidFill>
                    <a:schemeClr val="tx1"/>
                  </a:solidFill>
                  <a:latin typeface="Arial" panose="020B0604020202020204" pitchFamily="34" charset="0"/>
                </a:defRPr>
              </a:lvl2pPr>
              <a:lvl3pPr marL="1143000" indent="-228600">
                <a:spcBef>
                  <a:spcPct val="20000"/>
                </a:spcBef>
                <a:buChar char="•"/>
                <a:defRPr sz="3000" b="1">
                  <a:solidFill>
                    <a:schemeClr val="tx1"/>
                  </a:solidFill>
                  <a:latin typeface="Arial" panose="020B0604020202020204" pitchFamily="34" charset="0"/>
                </a:defRPr>
              </a:lvl3pPr>
              <a:lvl4pPr marL="1600200" indent="-228600">
                <a:spcBef>
                  <a:spcPct val="20000"/>
                </a:spcBef>
                <a:buChar char="•"/>
                <a:defRPr sz="3000" b="1">
                  <a:solidFill>
                    <a:schemeClr val="tx1"/>
                  </a:solidFill>
                  <a:latin typeface="Arial" panose="020B0604020202020204" pitchFamily="34" charset="0"/>
                </a:defRPr>
              </a:lvl4pPr>
              <a:lvl5pPr marL="2057400" indent="-228600">
                <a:spcBef>
                  <a:spcPct val="20000"/>
                </a:spcBef>
                <a:buChar char="•"/>
                <a:defRPr sz="3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000" b="1">
                  <a:solidFill>
                    <a:schemeClr val="tx1"/>
                  </a:solidFill>
                  <a:latin typeface="Arial" panose="020B0604020202020204" pitchFamily="34" charset="0"/>
                </a:defRPr>
              </a:lvl9pPr>
            </a:lstStyle>
            <a:p>
              <a:pPr eaLnBrk="1" hangingPunct="1">
                <a:buFontTx/>
                <a:buNone/>
              </a:pPr>
              <a:r>
                <a:rPr lang="en-US" altLang="en-US" sz="1800" b="0">
                  <a:solidFill>
                    <a:srgbClr val="000000"/>
                  </a:solidFill>
                  <a:latin typeface="Times New Roman" panose="02020603050405020304" pitchFamily="18" charset="0"/>
                </a:rPr>
                <a:t>2</a:t>
              </a:r>
              <a:endParaRPr lang="en-US" altLang="en-US"/>
            </a:p>
          </p:txBody>
        </p:sp>
        <p:sp>
          <p:nvSpPr>
            <p:cNvPr id="5147" name="Rectangle 27"/>
            <p:cNvSpPr>
              <a:spLocks noChangeArrowheads="1"/>
            </p:cNvSpPr>
            <p:nvPr/>
          </p:nvSpPr>
          <p:spPr bwMode="auto">
            <a:xfrm>
              <a:off x="2553" y="3326"/>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000" b="1">
                  <a:solidFill>
                    <a:schemeClr val="tx1"/>
                  </a:solidFill>
                  <a:latin typeface="Arial" panose="020B0604020202020204" pitchFamily="34" charset="0"/>
                </a:defRPr>
              </a:lvl1pPr>
              <a:lvl2pPr marL="742950" indent="-285750">
                <a:spcBef>
                  <a:spcPct val="20000"/>
                </a:spcBef>
                <a:buChar char="•"/>
                <a:defRPr sz="3000" b="1">
                  <a:solidFill>
                    <a:schemeClr val="tx1"/>
                  </a:solidFill>
                  <a:latin typeface="Arial" panose="020B0604020202020204" pitchFamily="34" charset="0"/>
                </a:defRPr>
              </a:lvl2pPr>
              <a:lvl3pPr marL="1143000" indent="-228600">
                <a:spcBef>
                  <a:spcPct val="20000"/>
                </a:spcBef>
                <a:buChar char="•"/>
                <a:defRPr sz="3000" b="1">
                  <a:solidFill>
                    <a:schemeClr val="tx1"/>
                  </a:solidFill>
                  <a:latin typeface="Arial" panose="020B0604020202020204" pitchFamily="34" charset="0"/>
                </a:defRPr>
              </a:lvl3pPr>
              <a:lvl4pPr marL="1600200" indent="-228600">
                <a:spcBef>
                  <a:spcPct val="20000"/>
                </a:spcBef>
                <a:buChar char="•"/>
                <a:defRPr sz="3000" b="1">
                  <a:solidFill>
                    <a:schemeClr val="tx1"/>
                  </a:solidFill>
                  <a:latin typeface="Arial" panose="020B0604020202020204" pitchFamily="34" charset="0"/>
                </a:defRPr>
              </a:lvl4pPr>
              <a:lvl5pPr marL="2057400" indent="-228600">
                <a:spcBef>
                  <a:spcPct val="20000"/>
                </a:spcBef>
                <a:buChar char="•"/>
                <a:defRPr sz="3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000" b="1">
                  <a:solidFill>
                    <a:schemeClr val="tx1"/>
                  </a:solidFill>
                  <a:latin typeface="Arial" panose="020B0604020202020204" pitchFamily="34" charset="0"/>
                </a:defRPr>
              </a:lvl9pPr>
            </a:lstStyle>
            <a:p>
              <a:pPr eaLnBrk="1" hangingPunct="1">
                <a:buFontTx/>
                <a:buNone/>
              </a:pPr>
              <a:r>
                <a:rPr lang="en-US" altLang="en-US" sz="1800" b="0">
                  <a:solidFill>
                    <a:srgbClr val="000000"/>
                  </a:solidFill>
                  <a:latin typeface="Times New Roman" panose="02020603050405020304" pitchFamily="18" charset="0"/>
                </a:rPr>
                <a:t>2</a:t>
              </a:r>
              <a:endParaRPr lang="en-US" altLang="en-US"/>
            </a:p>
          </p:txBody>
        </p:sp>
        <p:sp>
          <p:nvSpPr>
            <p:cNvPr id="5148" name="Rectangle 28"/>
            <p:cNvSpPr>
              <a:spLocks noChangeArrowheads="1"/>
            </p:cNvSpPr>
            <p:nvPr/>
          </p:nvSpPr>
          <p:spPr bwMode="auto">
            <a:xfrm>
              <a:off x="4245" y="3317"/>
              <a:ext cx="1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000" b="1">
                  <a:solidFill>
                    <a:schemeClr val="tx1"/>
                  </a:solidFill>
                  <a:latin typeface="Arial" panose="020B0604020202020204" pitchFamily="34" charset="0"/>
                </a:defRPr>
              </a:lvl1pPr>
              <a:lvl2pPr marL="742950" indent="-285750">
                <a:spcBef>
                  <a:spcPct val="20000"/>
                </a:spcBef>
                <a:buChar char="•"/>
                <a:defRPr sz="3000" b="1">
                  <a:solidFill>
                    <a:schemeClr val="tx1"/>
                  </a:solidFill>
                  <a:latin typeface="Arial" panose="020B0604020202020204" pitchFamily="34" charset="0"/>
                </a:defRPr>
              </a:lvl2pPr>
              <a:lvl3pPr marL="1143000" indent="-228600">
                <a:spcBef>
                  <a:spcPct val="20000"/>
                </a:spcBef>
                <a:buChar char="•"/>
                <a:defRPr sz="3000" b="1">
                  <a:solidFill>
                    <a:schemeClr val="tx1"/>
                  </a:solidFill>
                  <a:latin typeface="Arial" panose="020B0604020202020204" pitchFamily="34" charset="0"/>
                </a:defRPr>
              </a:lvl3pPr>
              <a:lvl4pPr marL="1600200" indent="-228600">
                <a:spcBef>
                  <a:spcPct val="20000"/>
                </a:spcBef>
                <a:buChar char="•"/>
                <a:defRPr sz="3000" b="1">
                  <a:solidFill>
                    <a:schemeClr val="tx1"/>
                  </a:solidFill>
                  <a:latin typeface="Arial" panose="020B0604020202020204" pitchFamily="34" charset="0"/>
                </a:defRPr>
              </a:lvl4pPr>
              <a:lvl5pPr marL="2057400" indent="-228600">
                <a:spcBef>
                  <a:spcPct val="20000"/>
                </a:spcBef>
                <a:buChar char="•"/>
                <a:defRPr sz="3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000" b="1">
                  <a:solidFill>
                    <a:schemeClr val="tx1"/>
                  </a:solidFill>
                  <a:latin typeface="Arial" panose="020B0604020202020204" pitchFamily="34" charset="0"/>
                </a:defRPr>
              </a:lvl9pPr>
            </a:lstStyle>
            <a:p>
              <a:pPr eaLnBrk="1" hangingPunct="1">
                <a:buFontTx/>
                <a:buNone/>
              </a:pPr>
              <a:r>
                <a:rPr lang="en-US" altLang="en-US" sz="3100" b="0">
                  <a:solidFill>
                    <a:srgbClr val="000000"/>
                  </a:solidFill>
                  <a:latin typeface="Symbol" panose="05050102010706020507" pitchFamily="18" charset="2"/>
                </a:rPr>
                <a:t>-</a:t>
              </a:r>
              <a:endParaRPr lang="en-US" altLang="en-US"/>
            </a:p>
          </p:txBody>
        </p:sp>
        <p:sp>
          <p:nvSpPr>
            <p:cNvPr id="5149" name="Rectangle 29"/>
            <p:cNvSpPr>
              <a:spLocks noChangeArrowheads="1"/>
            </p:cNvSpPr>
            <p:nvPr/>
          </p:nvSpPr>
          <p:spPr bwMode="auto">
            <a:xfrm>
              <a:off x="3743" y="3317"/>
              <a:ext cx="1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000" b="1">
                  <a:solidFill>
                    <a:schemeClr val="tx1"/>
                  </a:solidFill>
                  <a:latin typeface="Arial" panose="020B0604020202020204" pitchFamily="34" charset="0"/>
                </a:defRPr>
              </a:lvl1pPr>
              <a:lvl2pPr marL="742950" indent="-285750">
                <a:spcBef>
                  <a:spcPct val="20000"/>
                </a:spcBef>
                <a:buChar char="•"/>
                <a:defRPr sz="3000" b="1">
                  <a:solidFill>
                    <a:schemeClr val="tx1"/>
                  </a:solidFill>
                  <a:latin typeface="Arial" panose="020B0604020202020204" pitchFamily="34" charset="0"/>
                </a:defRPr>
              </a:lvl2pPr>
              <a:lvl3pPr marL="1143000" indent="-228600">
                <a:spcBef>
                  <a:spcPct val="20000"/>
                </a:spcBef>
                <a:buChar char="•"/>
                <a:defRPr sz="3000" b="1">
                  <a:solidFill>
                    <a:schemeClr val="tx1"/>
                  </a:solidFill>
                  <a:latin typeface="Arial" panose="020B0604020202020204" pitchFamily="34" charset="0"/>
                </a:defRPr>
              </a:lvl3pPr>
              <a:lvl4pPr marL="1600200" indent="-228600">
                <a:spcBef>
                  <a:spcPct val="20000"/>
                </a:spcBef>
                <a:buChar char="•"/>
                <a:defRPr sz="3000" b="1">
                  <a:solidFill>
                    <a:schemeClr val="tx1"/>
                  </a:solidFill>
                  <a:latin typeface="Arial" panose="020B0604020202020204" pitchFamily="34" charset="0"/>
                </a:defRPr>
              </a:lvl4pPr>
              <a:lvl5pPr marL="2057400" indent="-228600">
                <a:spcBef>
                  <a:spcPct val="20000"/>
                </a:spcBef>
                <a:buChar char="•"/>
                <a:defRPr sz="3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000" b="1">
                  <a:solidFill>
                    <a:schemeClr val="tx1"/>
                  </a:solidFill>
                  <a:latin typeface="Arial" panose="020B0604020202020204" pitchFamily="34" charset="0"/>
                </a:defRPr>
              </a:lvl9pPr>
            </a:lstStyle>
            <a:p>
              <a:pPr eaLnBrk="1" hangingPunct="1">
                <a:buFontTx/>
                <a:buNone/>
              </a:pPr>
              <a:r>
                <a:rPr lang="en-US" altLang="en-US" sz="3100" b="0">
                  <a:solidFill>
                    <a:srgbClr val="000000"/>
                  </a:solidFill>
                  <a:latin typeface="Symbol" panose="05050102010706020507" pitchFamily="18" charset="2"/>
                </a:rPr>
                <a:t>+</a:t>
              </a:r>
              <a:endParaRPr lang="en-US" altLang="en-US"/>
            </a:p>
          </p:txBody>
        </p:sp>
        <p:sp>
          <p:nvSpPr>
            <p:cNvPr id="5150" name="Rectangle 30"/>
            <p:cNvSpPr>
              <a:spLocks noChangeArrowheads="1"/>
            </p:cNvSpPr>
            <p:nvPr/>
          </p:nvSpPr>
          <p:spPr bwMode="auto">
            <a:xfrm>
              <a:off x="3116" y="3317"/>
              <a:ext cx="1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000" b="1">
                  <a:solidFill>
                    <a:schemeClr val="tx1"/>
                  </a:solidFill>
                  <a:latin typeface="Arial" panose="020B0604020202020204" pitchFamily="34" charset="0"/>
                </a:defRPr>
              </a:lvl1pPr>
              <a:lvl2pPr marL="742950" indent="-285750">
                <a:spcBef>
                  <a:spcPct val="20000"/>
                </a:spcBef>
                <a:buChar char="•"/>
                <a:defRPr sz="3000" b="1">
                  <a:solidFill>
                    <a:schemeClr val="tx1"/>
                  </a:solidFill>
                  <a:latin typeface="Arial" panose="020B0604020202020204" pitchFamily="34" charset="0"/>
                </a:defRPr>
              </a:lvl2pPr>
              <a:lvl3pPr marL="1143000" indent="-228600">
                <a:spcBef>
                  <a:spcPct val="20000"/>
                </a:spcBef>
                <a:buChar char="•"/>
                <a:defRPr sz="3000" b="1">
                  <a:solidFill>
                    <a:schemeClr val="tx1"/>
                  </a:solidFill>
                  <a:latin typeface="Arial" panose="020B0604020202020204" pitchFamily="34" charset="0"/>
                </a:defRPr>
              </a:lvl3pPr>
              <a:lvl4pPr marL="1600200" indent="-228600">
                <a:spcBef>
                  <a:spcPct val="20000"/>
                </a:spcBef>
                <a:buChar char="•"/>
                <a:defRPr sz="3000" b="1">
                  <a:solidFill>
                    <a:schemeClr val="tx1"/>
                  </a:solidFill>
                  <a:latin typeface="Arial" panose="020B0604020202020204" pitchFamily="34" charset="0"/>
                </a:defRPr>
              </a:lvl4pPr>
              <a:lvl5pPr marL="2057400" indent="-228600">
                <a:spcBef>
                  <a:spcPct val="20000"/>
                </a:spcBef>
                <a:buChar char="•"/>
                <a:defRPr sz="3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000" b="1">
                  <a:solidFill>
                    <a:schemeClr val="tx1"/>
                  </a:solidFill>
                  <a:latin typeface="Arial" panose="020B0604020202020204" pitchFamily="34" charset="0"/>
                </a:defRPr>
              </a:lvl9pPr>
            </a:lstStyle>
            <a:p>
              <a:pPr eaLnBrk="1" hangingPunct="1">
                <a:buFontTx/>
                <a:buNone/>
              </a:pPr>
              <a:r>
                <a:rPr lang="en-US" altLang="en-US" sz="3100" b="0">
                  <a:solidFill>
                    <a:srgbClr val="000000"/>
                  </a:solidFill>
                  <a:latin typeface="Symbol" panose="05050102010706020507" pitchFamily="18" charset="2"/>
                </a:rPr>
                <a:t>-</a:t>
              </a:r>
              <a:endParaRPr lang="en-US" altLang="en-US"/>
            </a:p>
          </p:txBody>
        </p:sp>
        <p:sp>
          <p:nvSpPr>
            <p:cNvPr id="5151" name="Rectangle 31"/>
            <p:cNvSpPr>
              <a:spLocks noChangeArrowheads="1"/>
            </p:cNvSpPr>
            <p:nvPr/>
          </p:nvSpPr>
          <p:spPr bwMode="auto">
            <a:xfrm>
              <a:off x="2690" y="3317"/>
              <a:ext cx="1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000" b="1">
                  <a:solidFill>
                    <a:schemeClr val="tx1"/>
                  </a:solidFill>
                  <a:latin typeface="Arial" panose="020B0604020202020204" pitchFamily="34" charset="0"/>
                </a:defRPr>
              </a:lvl1pPr>
              <a:lvl2pPr marL="742950" indent="-285750">
                <a:spcBef>
                  <a:spcPct val="20000"/>
                </a:spcBef>
                <a:buChar char="•"/>
                <a:defRPr sz="3000" b="1">
                  <a:solidFill>
                    <a:schemeClr val="tx1"/>
                  </a:solidFill>
                  <a:latin typeface="Arial" panose="020B0604020202020204" pitchFamily="34" charset="0"/>
                </a:defRPr>
              </a:lvl2pPr>
              <a:lvl3pPr marL="1143000" indent="-228600">
                <a:spcBef>
                  <a:spcPct val="20000"/>
                </a:spcBef>
                <a:buChar char="•"/>
                <a:defRPr sz="3000" b="1">
                  <a:solidFill>
                    <a:schemeClr val="tx1"/>
                  </a:solidFill>
                  <a:latin typeface="Arial" panose="020B0604020202020204" pitchFamily="34" charset="0"/>
                </a:defRPr>
              </a:lvl3pPr>
              <a:lvl4pPr marL="1600200" indent="-228600">
                <a:spcBef>
                  <a:spcPct val="20000"/>
                </a:spcBef>
                <a:buChar char="•"/>
                <a:defRPr sz="3000" b="1">
                  <a:solidFill>
                    <a:schemeClr val="tx1"/>
                  </a:solidFill>
                  <a:latin typeface="Arial" panose="020B0604020202020204" pitchFamily="34" charset="0"/>
                </a:defRPr>
              </a:lvl4pPr>
              <a:lvl5pPr marL="2057400" indent="-228600">
                <a:spcBef>
                  <a:spcPct val="20000"/>
                </a:spcBef>
                <a:buChar char="•"/>
                <a:defRPr sz="3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000" b="1">
                  <a:solidFill>
                    <a:schemeClr val="tx1"/>
                  </a:solidFill>
                  <a:latin typeface="Arial" panose="020B0604020202020204" pitchFamily="34" charset="0"/>
                </a:defRPr>
              </a:lvl9pPr>
            </a:lstStyle>
            <a:p>
              <a:pPr eaLnBrk="1" hangingPunct="1">
                <a:buFontTx/>
                <a:buNone/>
              </a:pPr>
              <a:r>
                <a:rPr lang="en-US" altLang="en-US" sz="3100" b="0">
                  <a:solidFill>
                    <a:srgbClr val="000000"/>
                  </a:solidFill>
                  <a:latin typeface="Symbol" panose="05050102010706020507" pitchFamily="18" charset="2"/>
                </a:rPr>
                <a:t>+</a:t>
              </a:r>
              <a:endParaRPr lang="en-US" altLang="en-US"/>
            </a:p>
          </p:txBody>
        </p:sp>
        <p:sp>
          <p:nvSpPr>
            <p:cNvPr id="5152" name="Rectangle 32"/>
            <p:cNvSpPr>
              <a:spLocks noChangeArrowheads="1"/>
            </p:cNvSpPr>
            <p:nvPr/>
          </p:nvSpPr>
          <p:spPr bwMode="auto">
            <a:xfrm>
              <a:off x="2079" y="3317"/>
              <a:ext cx="1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000" b="1">
                  <a:solidFill>
                    <a:schemeClr val="tx1"/>
                  </a:solidFill>
                  <a:latin typeface="Arial" panose="020B0604020202020204" pitchFamily="34" charset="0"/>
                </a:defRPr>
              </a:lvl1pPr>
              <a:lvl2pPr marL="742950" indent="-285750">
                <a:spcBef>
                  <a:spcPct val="20000"/>
                </a:spcBef>
                <a:buChar char="•"/>
                <a:defRPr sz="3000" b="1">
                  <a:solidFill>
                    <a:schemeClr val="tx1"/>
                  </a:solidFill>
                  <a:latin typeface="Arial" panose="020B0604020202020204" pitchFamily="34" charset="0"/>
                </a:defRPr>
              </a:lvl2pPr>
              <a:lvl3pPr marL="1143000" indent="-228600">
                <a:spcBef>
                  <a:spcPct val="20000"/>
                </a:spcBef>
                <a:buChar char="•"/>
                <a:defRPr sz="3000" b="1">
                  <a:solidFill>
                    <a:schemeClr val="tx1"/>
                  </a:solidFill>
                  <a:latin typeface="Arial" panose="020B0604020202020204" pitchFamily="34" charset="0"/>
                </a:defRPr>
              </a:lvl3pPr>
              <a:lvl4pPr marL="1600200" indent="-228600">
                <a:spcBef>
                  <a:spcPct val="20000"/>
                </a:spcBef>
                <a:buChar char="•"/>
                <a:defRPr sz="3000" b="1">
                  <a:solidFill>
                    <a:schemeClr val="tx1"/>
                  </a:solidFill>
                  <a:latin typeface="Arial" panose="020B0604020202020204" pitchFamily="34" charset="0"/>
                </a:defRPr>
              </a:lvl4pPr>
              <a:lvl5pPr marL="2057400" indent="-228600">
                <a:spcBef>
                  <a:spcPct val="20000"/>
                </a:spcBef>
                <a:buChar char="•"/>
                <a:defRPr sz="3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000" b="1">
                  <a:solidFill>
                    <a:schemeClr val="tx1"/>
                  </a:solidFill>
                  <a:latin typeface="Arial" panose="020B0604020202020204" pitchFamily="34" charset="0"/>
                </a:defRPr>
              </a:lvl9pPr>
            </a:lstStyle>
            <a:p>
              <a:pPr eaLnBrk="1" hangingPunct="1">
                <a:buFontTx/>
                <a:buNone/>
              </a:pPr>
              <a:r>
                <a:rPr lang="en-US" altLang="en-US" sz="3100" b="0">
                  <a:solidFill>
                    <a:srgbClr val="000000"/>
                  </a:solidFill>
                  <a:latin typeface="Symbol" panose="05050102010706020507" pitchFamily="18" charset="2"/>
                </a:rPr>
                <a:t>-</a:t>
              </a:r>
              <a:endParaRPr lang="en-US" altLang="en-US"/>
            </a:p>
          </p:txBody>
        </p:sp>
        <p:sp>
          <p:nvSpPr>
            <p:cNvPr id="5153" name="Rectangle 33"/>
            <p:cNvSpPr>
              <a:spLocks noChangeArrowheads="1"/>
            </p:cNvSpPr>
            <p:nvPr/>
          </p:nvSpPr>
          <p:spPr bwMode="auto">
            <a:xfrm>
              <a:off x="1470" y="3471"/>
              <a:ext cx="1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000" b="1">
                  <a:solidFill>
                    <a:schemeClr val="tx1"/>
                  </a:solidFill>
                  <a:latin typeface="Arial" panose="020B0604020202020204" pitchFamily="34" charset="0"/>
                </a:defRPr>
              </a:lvl1pPr>
              <a:lvl2pPr marL="742950" indent="-285750">
                <a:spcBef>
                  <a:spcPct val="20000"/>
                </a:spcBef>
                <a:buChar char="•"/>
                <a:defRPr sz="3000" b="1">
                  <a:solidFill>
                    <a:schemeClr val="tx1"/>
                  </a:solidFill>
                  <a:latin typeface="Arial" panose="020B0604020202020204" pitchFamily="34" charset="0"/>
                </a:defRPr>
              </a:lvl2pPr>
              <a:lvl3pPr marL="1143000" indent="-228600">
                <a:spcBef>
                  <a:spcPct val="20000"/>
                </a:spcBef>
                <a:buChar char="•"/>
                <a:defRPr sz="3000" b="1">
                  <a:solidFill>
                    <a:schemeClr val="tx1"/>
                  </a:solidFill>
                  <a:latin typeface="Arial" panose="020B0604020202020204" pitchFamily="34" charset="0"/>
                </a:defRPr>
              </a:lvl3pPr>
              <a:lvl4pPr marL="1600200" indent="-228600">
                <a:spcBef>
                  <a:spcPct val="20000"/>
                </a:spcBef>
                <a:buChar char="•"/>
                <a:defRPr sz="3000" b="1">
                  <a:solidFill>
                    <a:schemeClr val="tx1"/>
                  </a:solidFill>
                  <a:latin typeface="Arial" panose="020B0604020202020204" pitchFamily="34" charset="0"/>
                </a:defRPr>
              </a:lvl4pPr>
              <a:lvl5pPr marL="2057400" indent="-228600">
                <a:spcBef>
                  <a:spcPct val="20000"/>
                </a:spcBef>
                <a:buChar char="•"/>
                <a:defRPr sz="3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000" b="1">
                  <a:solidFill>
                    <a:schemeClr val="tx1"/>
                  </a:solidFill>
                  <a:latin typeface="Arial" panose="020B0604020202020204" pitchFamily="34" charset="0"/>
                </a:defRPr>
              </a:lvl9pPr>
            </a:lstStyle>
            <a:p>
              <a:pPr eaLnBrk="1" hangingPunct="1">
                <a:buFontTx/>
                <a:buNone/>
              </a:pPr>
              <a:r>
                <a:rPr lang="en-US" altLang="en-US" sz="3100" b="0">
                  <a:solidFill>
                    <a:srgbClr val="000000"/>
                  </a:solidFill>
                  <a:latin typeface="Symbol" panose="05050102010706020507" pitchFamily="18" charset="2"/>
                </a:rPr>
                <a:t>=</a:t>
              </a:r>
              <a:endParaRPr lang="en-US" altLang="en-US"/>
            </a:p>
          </p:txBody>
        </p:sp>
        <p:sp>
          <p:nvSpPr>
            <p:cNvPr id="5154" name="Rectangle 34"/>
            <p:cNvSpPr>
              <a:spLocks noChangeArrowheads="1"/>
            </p:cNvSpPr>
            <p:nvPr/>
          </p:nvSpPr>
          <p:spPr bwMode="auto">
            <a:xfrm>
              <a:off x="1271" y="3499"/>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000" b="1">
                  <a:solidFill>
                    <a:schemeClr val="tx1"/>
                  </a:solidFill>
                  <a:latin typeface="Arial" panose="020B0604020202020204" pitchFamily="34" charset="0"/>
                </a:defRPr>
              </a:lvl1pPr>
              <a:lvl2pPr marL="742950" indent="-285750">
                <a:spcBef>
                  <a:spcPct val="20000"/>
                </a:spcBef>
                <a:buChar char="•"/>
                <a:defRPr sz="3000" b="1">
                  <a:solidFill>
                    <a:schemeClr val="tx1"/>
                  </a:solidFill>
                  <a:latin typeface="Arial" panose="020B0604020202020204" pitchFamily="34" charset="0"/>
                </a:defRPr>
              </a:lvl2pPr>
              <a:lvl3pPr marL="1143000" indent="-228600">
                <a:spcBef>
                  <a:spcPct val="20000"/>
                </a:spcBef>
                <a:buChar char="•"/>
                <a:defRPr sz="3000" b="1">
                  <a:solidFill>
                    <a:schemeClr val="tx1"/>
                  </a:solidFill>
                  <a:latin typeface="Arial" panose="020B0604020202020204" pitchFamily="34" charset="0"/>
                </a:defRPr>
              </a:lvl3pPr>
              <a:lvl4pPr marL="1600200" indent="-228600">
                <a:spcBef>
                  <a:spcPct val="20000"/>
                </a:spcBef>
                <a:buChar char="•"/>
                <a:defRPr sz="3000" b="1">
                  <a:solidFill>
                    <a:schemeClr val="tx1"/>
                  </a:solidFill>
                  <a:latin typeface="Arial" panose="020B0604020202020204" pitchFamily="34" charset="0"/>
                </a:defRPr>
              </a:lvl4pPr>
              <a:lvl5pPr marL="2057400" indent="-228600">
                <a:spcBef>
                  <a:spcPct val="20000"/>
                </a:spcBef>
                <a:buChar char="•"/>
                <a:defRPr sz="3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000" b="1">
                  <a:solidFill>
                    <a:schemeClr val="tx1"/>
                  </a:solidFill>
                  <a:latin typeface="Arial" panose="020B0604020202020204" pitchFamily="34" charset="0"/>
                </a:defRPr>
              </a:lvl9pPr>
            </a:lstStyle>
            <a:p>
              <a:pPr eaLnBrk="1" hangingPunct="1">
                <a:buFontTx/>
                <a:buNone/>
              </a:pPr>
              <a:r>
                <a:rPr lang="en-US" altLang="en-US" sz="3100" b="0" i="1">
                  <a:solidFill>
                    <a:srgbClr val="000000"/>
                  </a:solidFill>
                  <a:latin typeface="Times New Roman" panose="02020603050405020304" pitchFamily="18" charset="0"/>
                </a:rPr>
                <a:t>S</a:t>
              </a:r>
              <a:endParaRPr lang="en-US" altLang="en-US"/>
            </a:p>
          </p:txBody>
        </p:sp>
      </p:grpSp>
      <p:sp>
        <p:nvSpPr>
          <p:cNvPr id="5126" name="Text Box 5"/>
          <p:cNvSpPr txBox="1">
            <a:spLocks noChangeArrowheads="1"/>
          </p:cNvSpPr>
          <p:nvPr/>
        </p:nvSpPr>
        <p:spPr bwMode="auto">
          <a:xfrm>
            <a:off x="838200" y="6172200"/>
            <a:ext cx="1066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000" b="1">
                <a:solidFill>
                  <a:schemeClr val="tx1"/>
                </a:solidFill>
                <a:latin typeface="Arial" panose="020B0604020202020204" pitchFamily="34" charset="0"/>
              </a:defRPr>
            </a:lvl1pPr>
            <a:lvl2pPr marL="742950" indent="-285750">
              <a:spcBef>
                <a:spcPct val="20000"/>
              </a:spcBef>
              <a:buChar char="•"/>
              <a:defRPr sz="3000" b="1">
                <a:solidFill>
                  <a:schemeClr val="tx1"/>
                </a:solidFill>
                <a:latin typeface="Arial" panose="020B0604020202020204" pitchFamily="34" charset="0"/>
              </a:defRPr>
            </a:lvl2pPr>
            <a:lvl3pPr marL="1143000" indent="-228600">
              <a:spcBef>
                <a:spcPct val="20000"/>
              </a:spcBef>
              <a:buChar char="•"/>
              <a:defRPr sz="3000" b="1">
                <a:solidFill>
                  <a:schemeClr val="tx1"/>
                </a:solidFill>
                <a:latin typeface="Arial" panose="020B0604020202020204" pitchFamily="34" charset="0"/>
              </a:defRPr>
            </a:lvl3pPr>
            <a:lvl4pPr marL="1600200" indent="-228600">
              <a:spcBef>
                <a:spcPct val="20000"/>
              </a:spcBef>
              <a:buChar char="•"/>
              <a:defRPr sz="3000" b="1">
                <a:solidFill>
                  <a:schemeClr val="tx1"/>
                </a:solidFill>
                <a:latin typeface="Arial" panose="020B0604020202020204" pitchFamily="34" charset="0"/>
              </a:defRPr>
            </a:lvl4pPr>
            <a:lvl5pPr marL="2057400" indent="-228600">
              <a:spcBef>
                <a:spcPct val="20000"/>
              </a:spcBef>
              <a:buChar char="•"/>
              <a:defRPr sz="3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000" b="1">
                <a:solidFill>
                  <a:schemeClr val="tx1"/>
                </a:solidFill>
                <a:latin typeface="Arial" panose="020B0604020202020204" pitchFamily="34" charset="0"/>
              </a:defRPr>
            </a:lvl9pPr>
          </a:lstStyle>
          <a:p>
            <a:pPr eaLnBrk="1" hangingPunct="1">
              <a:spcBef>
                <a:spcPct val="50000"/>
              </a:spcBef>
              <a:buFontTx/>
              <a:buNone/>
            </a:pPr>
            <a:r>
              <a:rPr lang="en-US" altLang="en-US" b="0">
                <a:latin typeface="Times New Roman" panose="02020603050405020304" pitchFamily="18" charset="0"/>
              </a:rPr>
              <a:t>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CCD9E930-E4DA-4559-A9FE-535A2BC7193E}" type="slidenum">
              <a:rPr lang="en-US" altLang="en-US"/>
              <a:pPr>
                <a:defRPr/>
              </a:pPr>
              <a:t>3</a:t>
            </a:fld>
            <a:endParaRPr lang="en-US" altLang="en-US"/>
          </a:p>
        </p:txBody>
      </p:sp>
      <p:sp>
        <p:nvSpPr>
          <p:cNvPr id="6147" name="Rectangle 2"/>
          <p:cNvSpPr>
            <a:spLocks noGrp="1" noChangeArrowheads="1"/>
          </p:cNvSpPr>
          <p:nvPr>
            <p:ph type="title"/>
          </p:nvPr>
        </p:nvSpPr>
        <p:spPr>
          <a:xfrm>
            <a:off x="685800" y="-76200"/>
            <a:ext cx="7772400" cy="1143000"/>
          </a:xfrm>
        </p:spPr>
        <p:txBody>
          <a:bodyPr/>
          <a:lstStyle/>
          <a:p>
            <a:pPr eaLnBrk="1" hangingPunct="1"/>
            <a:r>
              <a:rPr lang="en-US" altLang="en-US" smtClean="0"/>
              <a:t>CFG continued …</a:t>
            </a:r>
          </a:p>
        </p:txBody>
      </p:sp>
      <p:sp>
        <p:nvSpPr>
          <p:cNvPr id="6148" name="Rectangle 3"/>
          <p:cNvSpPr>
            <a:spLocks noGrp="1" noChangeArrowheads="1"/>
          </p:cNvSpPr>
          <p:nvPr>
            <p:ph type="body" idx="1"/>
          </p:nvPr>
        </p:nvSpPr>
        <p:spPr>
          <a:xfrm>
            <a:off x="685800" y="2895600"/>
            <a:ext cx="7772400" cy="4114800"/>
          </a:xfrm>
        </p:spPr>
        <p:txBody>
          <a:bodyPr/>
          <a:lstStyle/>
          <a:p>
            <a:pPr eaLnBrk="1" hangingPunct="1">
              <a:lnSpc>
                <a:spcPct val="90000"/>
              </a:lnSpc>
              <a:buFontTx/>
              <a:buNone/>
            </a:pPr>
            <a:r>
              <a:rPr lang="en-US" altLang="en-US" sz="3000" smtClean="0"/>
              <a:t>	So, it was necessary to develop a way of writing such expressions in one line of standard typewriter symbols, so that in this way a high level language could be invented. Before the invention of computers, no one would ever have dreamed of writing such complicated formula in parentheses </a:t>
            </a:r>
            <a:r>
              <a:rPr lang="en-US" altLang="en-US" sz="3000" i="1" smtClean="0"/>
              <a:t>e.g.</a:t>
            </a:r>
            <a:r>
              <a:rPr lang="en-US" altLang="en-US" sz="3000" smtClean="0"/>
              <a:t> the right side of formula can be written as</a:t>
            </a:r>
          </a:p>
          <a:p>
            <a:pPr eaLnBrk="1" hangingPunct="1">
              <a:lnSpc>
                <a:spcPct val="90000"/>
              </a:lnSpc>
              <a:buFontTx/>
              <a:buNone/>
            </a:pPr>
            <a:r>
              <a:rPr lang="en-US" altLang="en-US" sz="3000" i="1" smtClean="0"/>
              <a:t>		</a:t>
            </a:r>
            <a:r>
              <a:rPr lang="en-US" altLang="en-US" sz="3000" smtClean="0"/>
              <a:t>((1/2)+9)/(4+(8/21)+(5/(3+(1/2))))</a:t>
            </a:r>
            <a:endParaRPr lang="en-US" altLang="en-US" sz="3000" i="1" smtClean="0"/>
          </a:p>
        </p:txBody>
      </p:sp>
      <p:graphicFrame>
        <p:nvGraphicFramePr>
          <p:cNvPr id="6149" name="Object 4"/>
          <p:cNvGraphicFramePr>
            <a:graphicFrameLocks noChangeAspect="1"/>
          </p:cNvGraphicFramePr>
          <p:nvPr/>
        </p:nvGraphicFramePr>
        <p:xfrm>
          <a:off x="1752600" y="784225"/>
          <a:ext cx="4724400" cy="2249488"/>
        </p:xfrm>
        <a:graphic>
          <a:graphicData uri="http://schemas.openxmlformats.org/presentationml/2006/ole">
            <mc:AlternateContent xmlns:mc="http://schemas.openxmlformats.org/markup-compatibility/2006">
              <mc:Choice xmlns:v="urn:schemas-microsoft-com:vml" Requires="v">
                <p:oleObj spid="_x0000_s6151" name="Equation" r:id="rId3" imgW="1193800" imgH="952500" progId="Equation.3">
                  <p:embed/>
                </p:oleObj>
              </mc:Choice>
              <mc:Fallback>
                <p:oleObj name="Equation" r:id="rId3" imgW="1193800" imgH="952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784225"/>
                        <a:ext cx="4724400" cy="224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DF95BFA-9270-469E-9B3E-574F98C0595A}" type="slidenum">
              <a:rPr lang="en-US" altLang="en-US"/>
              <a:pPr>
                <a:defRPr/>
              </a:pPr>
              <a:t>4</a:t>
            </a:fld>
            <a:endParaRPr lang="en-US" altLang="en-US"/>
          </a:p>
        </p:txBody>
      </p:sp>
      <p:sp>
        <p:nvSpPr>
          <p:cNvPr id="7171" name="Rectangle 2"/>
          <p:cNvSpPr>
            <a:spLocks noGrp="1" noChangeArrowheads="1"/>
          </p:cNvSpPr>
          <p:nvPr>
            <p:ph type="title"/>
          </p:nvPr>
        </p:nvSpPr>
        <p:spPr/>
        <p:txBody>
          <a:bodyPr/>
          <a:lstStyle/>
          <a:p>
            <a:pPr eaLnBrk="1" hangingPunct="1"/>
            <a:r>
              <a:rPr lang="en-US" altLang="en-US" smtClean="0"/>
              <a:t>CFG continued …</a:t>
            </a:r>
          </a:p>
        </p:txBody>
      </p:sp>
      <p:sp>
        <p:nvSpPr>
          <p:cNvPr id="7172" name="Rectangle 3"/>
          <p:cNvSpPr>
            <a:spLocks noGrp="1" noChangeArrowheads="1"/>
          </p:cNvSpPr>
          <p:nvPr>
            <p:ph type="body" idx="1"/>
          </p:nvPr>
        </p:nvSpPr>
        <p:spPr/>
        <p:txBody>
          <a:bodyPr/>
          <a:lstStyle/>
          <a:p>
            <a:pPr eaLnBrk="1" hangingPunct="1">
              <a:lnSpc>
                <a:spcPct val="90000"/>
              </a:lnSpc>
              <a:buFontTx/>
              <a:buNone/>
            </a:pPr>
            <a:r>
              <a:rPr lang="en-US" altLang="en-US" sz="3000" smtClean="0"/>
              <a:t>	The high level language is converted into  assembly language codes by a program called compiler.</a:t>
            </a:r>
          </a:p>
          <a:p>
            <a:pPr eaLnBrk="1" hangingPunct="1">
              <a:lnSpc>
                <a:spcPct val="90000"/>
              </a:lnSpc>
              <a:buFontTx/>
              <a:buNone/>
            </a:pPr>
            <a:r>
              <a:rPr lang="en-US" altLang="en-US" sz="3000" smtClean="0"/>
              <a:t>	The compiler that takes the user’s programs as its inputs and prints out an equivalent program written in assembly language.</a:t>
            </a:r>
          </a:p>
          <a:p>
            <a:pPr eaLnBrk="1" hangingPunct="1">
              <a:lnSpc>
                <a:spcPct val="90000"/>
              </a:lnSpc>
              <a:buFontTx/>
              <a:buNone/>
            </a:pPr>
            <a:r>
              <a:rPr lang="en-US" altLang="en-US" sz="3000" smtClean="0"/>
              <a:t>	Like spoken languages, high level languages for computer have also, certain grammar. But in case of computers, the grammatical rules, don’t involve the meaning of the words.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0CE013B-B867-42E5-9C7D-1BFF6B93516F}" type="slidenum">
              <a:rPr lang="en-US" altLang="en-US"/>
              <a:pPr>
                <a:defRPr/>
              </a:pPr>
              <a:t>5</a:t>
            </a:fld>
            <a:endParaRPr lang="en-US" altLang="en-US"/>
          </a:p>
        </p:txBody>
      </p:sp>
      <p:sp>
        <p:nvSpPr>
          <p:cNvPr id="8195" name="Rectangle 1026"/>
          <p:cNvSpPr>
            <a:spLocks noGrp="1" noChangeArrowheads="1"/>
          </p:cNvSpPr>
          <p:nvPr>
            <p:ph type="title"/>
          </p:nvPr>
        </p:nvSpPr>
        <p:spPr/>
        <p:txBody>
          <a:bodyPr/>
          <a:lstStyle/>
          <a:p>
            <a:pPr eaLnBrk="1" hangingPunct="1"/>
            <a:r>
              <a:rPr lang="en-US" altLang="en-US" smtClean="0"/>
              <a:t>CFG continued …</a:t>
            </a:r>
          </a:p>
        </p:txBody>
      </p:sp>
      <p:sp>
        <p:nvSpPr>
          <p:cNvPr id="8196" name="Rectangle 1027"/>
          <p:cNvSpPr>
            <a:spLocks noGrp="1" noChangeArrowheads="1"/>
          </p:cNvSpPr>
          <p:nvPr>
            <p:ph type="body" idx="1"/>
          </p:nvPr>
        </p:nvSpPr>
        <p:spPr/>
        <p:txBody>
          <a:bodyPr/>
          <a:lstStyle/>
          <a:p>
            <a:pPr eaLnBrk="1" hangingPunct="1">
              <a:lnSpc>
                <a:spcPct val="90000"/>
              </a:lnSpc>
              <a:buFontTx/>
              <a:buNone/>
            </a:pPr>
            <a:r>
              <a:rPr lang="en-US" altLang="en-US" sz="2800" smtClean="0"/>
              <a:t>	</a:t>
            </a:r>
            <a:r>
              <a:rPr lang="en-US" altLang="en-US" sz="3000" smtClean="0"/>
              <a:t>It can be noted that the grammatical rules which involve the meaning of words are called </a:t>
            </a:r>
            <a:r>
              <a:rPr lang="en-US" altLang="en-US" sz="3000" b="1" smtClean="0"/>
              <a:t>Semantics</a:t>
            </a:r>
            <a:r>
              <a:rPr lang="en-US" altLang="en-US" sz="3000" smtClean="0"/>
              <a:t>, while those don’t involve the meaning of the words are called </a:t>
            </a:r>
            <a:r>
              <a:rPr lang="en-US" altLang="en-US" sz="3000" b="1" smtClean="0"/>
              <a:t>Syntactics</a:t>
            </a:r>
            <a:r>
              <a:rPr lang="en-US" altLang="en-US" sz="3000" smtClean="0"/>
              <a:t>.</a:t>
            </a:r>
          </a:p>
          <a:p>
            <a:pPr eaLnBrk="1" hangingPunct="1">
              <a:lnSpc>
                <a:spcPct val="90000"/>
              </a:lnSpc>
              <a:buFontTx/>
              <a:buNone/>
            </a:pPr>
            <a:r>
              <a:rPr lang="en-US" altLang="en-US" sz="3000" smtClean="0"/>
              <a:t>	</a:t>
            </a:r>
            <a:r>
              <a:rPr lang="en-US" altLang="en-US" sz="3000" i="1" smtClean="0"/>
              <a:t>e.g.</a:t>
            </a:r>
            <a:r>
              <a:rPr lang="en-US" altLang="en-US" sz="3000" smtClean="0"/>
              <a:t> in English language, it can not be written “ Buildings sing ”, while in computer language one number is as good as another.</a:t>
            </a:r>
          </a:p>
          <a:p>
            <a:pPr eaLnBrk="1" hangingPunct="1">
              <a:lnSpc>
                <a:spcPct val="90000"/>
              </a:lnSpc>
              <a:buFontTx/>
              <a:buNone/>
            </a:pPr>
            <a:r>
              <a:rPr lang="en-US" altLang="en-US" sz="3000" b="1" smtClean="0"/>
              <a:t>   </a:t>
            </a:r>
            <a:r>
              <a:rPr lang="en-US" altLang="en-US" sz="3000" i="1" smtClean="0"/>
              <a:t>e.g. </a:t>
            </a:r>
            <a:r>
              <a:rPr lang="en-US" altLang="en-US" sz="3000" smtClean="0"/>
              <a:t>X = B + 10,     X = B + 999</a:t>
            </a:r>
          </a:p>
          <a:p>
            <a:pPr eaLnBrk="1" hangingPunct="1">
              <a:lnSpc>
                <a:spcPct val="90000"/>
              </a:lnSpc>
              <a:buFontTx/>
              <a:buNone/>
            </a:pPr>
            <a:r>
              <a:rPr lang="en-US" altLang="en-US" sz="3000" smtClean="0"/>
              <a:t>   Following is a remark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0A560A3-34A2-4C37-806A-9AE6E44A1D8C}" type="slidenum">
              <a:rPr lang="en-US" altLang="en-US"/>
              <a:pPr>
                <a:defRPr/>
              </a:pPr>
              <a:t>6</a:t>
            </a:fld>
            <a:endParaRPr lang="en-US" altLang="en-US"/>
          </a:p>
        </p:txBody>
      </p:sp>
      <p:sp>
        <p:nvSpPr>
          <p:cNvPr id="9219" name="Rectangle 2"/>
          <p:cNvSpPr>
            <a:spLocks noGrp="1" noChangeArrowheads="1"/>
          </p:cNvSpPr>
          <p:nvPr>
            <p:ph type="title"/>
          </p:nvPr>
        </p:nvSpPr>
        <p:spPr/>
        <p:txBody>
          <a:bodyPr/>
          <a:lstStyle/>
          <a:p>
            <a:pPr eaLnBrk="1" hangingPunct="1"/>
            <a:r>
              <a:rPr lang="en-US" altLang="en-US" smtClean="0"/>
              <a:t>Remark</a:t>
            </a:r>
          </a:p>
        </p:txBody>
      </p:sp>
      <p:sp>
        <p:nvSpPr>
          <p:cNvPr id="9220" name="Rectangle 3"/>
          <p:cNvSpPr>
            <a:spLocks noGrp="1" noChangeArrowheads="1"/>
          </p:cNvSpPr>
          <p:nvPr>
            <p:ph type="body" idx="1"/>
          </p:nvPr>
        </p:nvSpPr>
        <p:spPr/>
        <p:txBody>
          <a:bodyPr/>
          <a:lstStyle/>
          <a:p>
            <a:pPr eaLnBrk="1" hangingPunct="1">
              <a:buFontTx/>
              <a:buNone/>
            </a:pPr>
            <a:r>
              <a:rPr lang="en-US" altLang="en-US" smtClean="0"/>
              <a:t>	In general, the rules of computer language grammar, are all syntactic and not semantic. A law of grammar is in reality a suggestion for possible substitutions.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5A12583-0FF6-4905-B462-BD3B0E412057}" type="slidenum">
              <a:rPr lang="en-US" altLang="en-US"/>
              <a:pPr>
                <a:defRPr/>
              </a:pPr>
              <a:t>7</a:t>
            </a:fld>
            <a:endParaRPr lang="en-US" altLang="en-US"/>
          </a:p>
        </p:txBody>
      </p:sp>
      <p:sp>
        <p:nvSpPr>
          <p:cNvPr id="10243" name="Rectangle 3"/>
          <p:cNvSpPr>
            <a:spLocks noGrp="1" noChangeArrowheads="1"/>
          </p:cNvSpPr>
          <p:nvPr>
            <p:ph type="body" idx="1"/>
          </p:nvPr>
        </p:nvSpPr>
        <p:spPr/>
        <p:txBody>
          <a:bodyPr/>
          <a:lstStyle/>
          <a:p>
            <a:pPr eaLnBrk="1" hangingPunct="1">
              <a:buFontTx/>
              <a:buNone/>
            </a:pPr>
            <a:r>
              <a:rPr lang="en-US" altLang="en-US" smtClean="0"/>
              <a:t>	</a:t>
            </a:r>
            <a:r>
              <a:rPr lang="en-US" altLang="en-US" b="1" u="sng" smtClean="0"/>
              <a:t>Terminals</a:t>
            </a:r>
            <a:r>
              <a:rPr lang="en-US" altLang="en-US" smtClean="0"/>
              <a:t>: The symbols that can’t be replaced by anything are called terminals.</a:t>
            </a:r>
          </a:p>
          <a:p>
            <a:pPr eaLnBrk="1" hangingPunct="1">
              <a:buFontTx/>
              <a:buNone/>
            </a:pPr>
            <a:r>
              <a:rPr lang="en-US" altLang="en-US" smtClean="0"/>
              <a:t>	</a:t>
            </a:r>
            <a:r>
              <a:rPr lang="en-US" altLang="en-US" b="1" u="sng" smtClean="0"/>
              <a:t>Non-Terminals</a:t>
            </a:r>
            <a:r>
              <a:rPr lang="en-US" altLang="en-US" smtClean="0"/>
              <a:t>: The symbols that must be replaced by other things are called non-terminals.</a:t>
            </a:r>
          </a:p>
          <a:p>
            <a:pPr eaLnBrk="1" hangingPunct="1">
              <a:buFontTx/>
              <a:buNone/>
            </a:pPr>
            <a:r>
              <a:rPr lang="en-US" altLang="en-US" smtClean="0"/>
              <a:t>	</a:t>
            </a:r>
            <a:r>
              <a:rPr lang="en-US" altLang="en-US" b="1" u="sng" smtClean="0"/>
              <a:t>Productions</a:t>
            </a:r>
            <a:r>
              <a:rPr lang="en-US" altLang="en-US" smtClean="0"/>
              <a:t>: The grammatical rules are often called productions.</a:t>
            </a:r>
          </a:p>
        </p:txBody>
      </p:sp>
      <p:sp>
        <p:nvSpPr>
          <p:cNvPr id="10244" name="Rectangle 5"/>
          <p:cNvSpPr>
            <a:spLocks noGrp="1" noChangeArrowheads="1"/>
          </p:cNvSpPr>
          <p:nvPr>
            <p:ph type="title"/>
          </p:nvPr>
        </p:nvSpPr>
        <p:spPr>
          <a:xfrm>
            <a:off x="685800" y="304800"/>
            <a:ext cx="7772400" cy="1143000"/>
          </a:xfrm>
          <a:noFill/>
        </p:spPr>
        <p:txBody>
          <a:bodyPr/>
          <a:lstStyle/>
          <a:p>
            <a:pPr eaLnBrk="1" hangingPunct="1"/>
            <a:r>
              <a:rPr lang="en-US" altLang="en-US" smtClean="0"/>
              <a:t>CFG terminologies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470BAA7-86E2-46CB-9C45-56FF188AFAB7}" type="slidenum">
              <a:rPr lang="en-US" altLang="en-US"/>
              <a:pPr>
                <a:defRPr/>
              </a:pPr>
              <a:t>8</a:t>
            </a:fld>
            <a:endParaRPr lang="en-US" altLang="en-US"/>
          </a:p>
        </p:txBody>
      </p:sp>
      <p:sp>
        <p:nvSpPr>
          <p:cNvPr id="11267" name="Rectangle 2"/>
          <p:cNvSpPr>
            <a:spLocks noGrp="1" noChangeArrowheads="1"/>
          </p:cNvSpPr>
          <p:nvPr>
            <p:ph type="title"/>
          </p:nvPr>
        </p:nvSpPr>
        <p:spPr>
          <a:xfrm>
            <a:off x="685800" y="304800"/>
            <a:ext cx="7772400" cy="1143000"/>
          </a:xfrm>
        </p:spPr>
        <p:txBody>
          <a:bodyPr/>
          <a:lstStyle/>
          <a:p>
            <a:pPr eaLnBrk="1" hangingPunct="1"/>
            <a:r>
              <a:rPr lang="en-US" altLang="en-US" smtClean="0"/>
              <a:t>CFG</a:t>
            </a:r>
          </a:p>
        </p:txBody>
      </p:sp>
      <p:sp>
        <p:nvSpPr>
          <p:cNvPr id="11268" name="Rectangle 3"/>
          <p:cNvSpPr>
            <a:spLocks noGrp="1" noChangeArrowheads="1"/>
          </p:cNvSpPr>
          <p:nvPr>
            <p:ph type="body" idx="1"/>
          </p:nvPr>
        </p:nvSpPr>
        <p:spPr>
          <a:xfrm>
            <a:off x="685800" y="1524000"/>
            <a:ext cx="7772400" cy="4114800"/>
          </a:xfrm>
        </p:spPr>
        <p:txBody>
          <a:bodyPr/>
          <a:lstStyle/>
          <a:p>
            <a:pPr marL="609600" indent="-609600" eaLnBrk="1" hangingPunct="1">
              <a:lnSpc>
                <a:spcPct val="90000"/>
              </a:lnSpc>
              <a:buFontTx/>
              <a:buNone/>
            </a:pPr>
            <a:r>
              <a:rPr lang="en-US" altLang="en-US" sz="2600" smtClean="0"/>
              <a:t>	CFG is a  collection of the followings</a:t>
            </a:r>
          </a:p>
          <a:p>
            <a:pPr marL="990600" lvl="1" indent="-533400" eaLnBrk="1" hangingPunct="1">
              <a:lnSpc>
                <a:spcPct val="90000"/>
              </a:lnSpc>
              <a:buFontTx/>
              <a:buAutoNum type="arabicPeriod"/>
            </a:pPr>
            <a:r>
              <a:rPr lang="en-US" altLang="en-US" sz="2600" smtClean="0"/>
              <a:t>An alphabet </a:t>
            </a:r>
            <a:r>
              <a:rPr lang="el-GR" altLang="en-US" smtClean="0"/>
              <a:t>Σ</a:t>
            </a:r>
            <a:r>
              <a:rPr lang="en-US" altLang="en-US" sz="2600" smtClean="0">
                <a:sym typeface="Math1" pitchFamily="2" charset="2"/>
              </a:rPr>
              <a:t> of letters called terminals from which the strings are formed, that will be the words of the language.</a:t>
            </a:r>
          </a:p>
          <a:p>
            <a:pPr marL="990600" lvl="1" indent="-533400" eaLnBrk="1" hangingPunct="1">
              <a:lnSpc>
                <a:spcPct val="90000"/>
              </a:lnSpc>
              <a:buFontTx/>
              <a:buAutoNum type="arabicPeriod"/>
            </a:pPr>
            <a:r>
              <a:rPr lang="en-US" altLang="en-US" sz="2600" smtClean="0">
                <a:sym typeface="Math1" pitchFamily="2" charset="2"/>
              </a:rPr>
              <a:t>A set of symbols called non-terminals, one of which is S, stands for “start here”.</a:t>
            </a:r>
          </a:p>
          <a:p>
            <a:pPr marL="990600" lvl="1" indent="-533400" eaLnBrk="1" hangingPunct="1">
              <a:lnSpc>
                <a:spcPct val="90000"/>
              </a:lnSpc>
              <a:buFontTx/>
              <a:buAutoNum type="arabicPeriod"/>
            </a:pPr>
            <a:r>
              <a:rPr lang="en-US" altLang="en-US" sz="2600" smtClean="0">
                <a:sym typeface="Math1" pitchFamily="2" charset="2"/>
              </a:rPr>
              <a:t>A finite set of productions of the form</a:t>
            </a:r>
          </a:p>
          <a:p>
            <a:pPr marL="990600" lvl="1" indent="-533400" eaLnBrk="1" hangingPunct="1">
              <a:lnSpc>
                <a:spcPct val="90000"/>
              </a:lnSpc>
              <a:buFontTx/>
              <a:buNone/>
            </a:pPr>
            <a:r>
              <a:rPr lang="en-US" altLang="en-US" sz="2600" smtClean="0"/>
              <a:t>	non-terminal </a:t>
            </a:r>
            <a:r>
              <a:rPr lang="en-US" altLang="en-US" sz="2600" smtClean="0">
                <a:sym typeface="Wingdings" panose="05000000000000000000" pitchFamily="2" charset="2"/>
              </a:rPr>
              <a:t> finite string of terminals and /or non-terminals.</a:t>
            </a:r>
          </a:p>
          <a:p>
            <a:pPr marL="990600" lvl="1" indent="-533400" eaLnBrk="1" hangingPunct="1">
              <a:lnSpc>
                <a:spcPct val="90000"/>
              </a:lnSpc>
              <a:buFontTx/>
              <a:buNone/>
            </a:pPr>
            <a:r>
              <a:rPr lang="en-US" altLang="en-US" sz="2600" smtClean="0">
                <a:sym typeface="Wingdings" panose="05000000000000000000" pitchFamily="2" charset="2"/>
              </a:rPr>
              <a:t>	Following is a note in this  regard </a:t>
            </a:r>
            <a:endParaRPr lang="en-US" altLang="en-US" sz="26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5337375-02AC-459E-B234-17BDCAA06666}" type="slidenum">
              <a:rPr lang="en-US" altLang="en-US"/>
              <a:pPr>
                <a:defRPr/>
              </a:pPr>
              <a:t>9</a:t>
            </a:fld>
            <a:endParaRPr lang="en-US" altLang="en-US"/>
          </a:p>
        </p:txBody>
      </p:sp>
      <p:sp>
        <p:nvSpPr>
          <p:cNvPr id="12291" name="Rectangle 2"/>
          <p:cNvSpPr>
            <a:spLocks noGrp="1" noChangeArrowheads="1"/>
          </p:cNvSpPr>
          <p:nvPr>
            <p:ph type="title"/>
          </p:nvPr>
        </p:nvSpPr>
        <p:spPr/>
        <p:txBody>
          <a:bodyPr/>
          <a:lstStyle/>
          <a:p>
            <a:pPr eaLnBrk="1" hangingPunct="1"/>
            <a:r>
              <a:rPr lang="en-US" altLang="en-US" smtClean="0"/>
              <a:t>Note</a:t>
            </a:r>
          </a:p>
        </p:txBody>
      </p:sp>
      <p:sp>
        <p:nvSpPr>
          <p:cNvPr id="12292" name="Rectangle 3"/>
          <p:cNvSpPr>
            <a:spLocks noGrp="1" noChangeArrowheads="1"/>
          </p:cNvSpPr>
          <p:nvPr>
            <p:ph type="body" idx="1"/>
          </p:nvPr>
        </p:nvSpPr>
        <p:spPr/>
        <p:txBody>
          <a:bodyPr/>
          <a:lstStyle/>
          <a:p>
            <a:pPr eaLnBrk="1" hangingPunct="1">
              <a:buFontTx/>
              <a:buNone/>
            </a:pPr>
            <a:r>
              <a:rPr lang="en-US" altLang="en-US" smtClean="0"/>
              <a:t>	The terminals are designated by small letters, while the non-terminals are designated by capital letters.</a:t>
            </a:r>
          </a:p>
          <a:p>
            <a:pPr eaLnBrk="1" hangingPunct="1">
              <a:buFontTx/>
              <a:buNone/>
            </a:pPr>
            <a:r>
              <a:rPr lang="en-US" altLang="en-US" smtClean="0"/>
              <a:t>	There is at least one production that has the non-terminal S as its left side.</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altLang="en-US" sz="30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altLang="en-US" sz="30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5363</TotalTime>
  <Words>101</Words>
  <Application>Microsoft Office PowerPoint</Application>
  <PresentationFormat>On-screen Show (4:3)</PresentationFormat>
  <Paragraphs>131</Paragraphs>
  <Slides>18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5" baseType="lpstr">
      <vt:lpstr>Arial</vt:lpstr>
      <vt:lpstr>Times New Roman</vt:lpstr>
      <vt:lpstr>Symbol</vt:lpstr>
      <vt:lpstr>Math1</vt:lpstr>
      <vt:lpstr>Wingdings</vt:lpstr>
      <vt:lpstr>Default Design</vt:lpstr>
      <vt:lpstr>Microsoft Equation 3.0</vt:lpstr>
      <vt:lpstr>Recap lecture 30</vt:lpstr>
      <vt:lpstr>Context Free Grammar (CFG)</vt:lpstr>
      <vt:lpstr>CFG continued …</vt:lpstr>
      <vt:lpstr>CFG continued …</vt:lpstr>
      <vt:lpstr>CFG continued …</vt:lpstr>
      <vt:lpstr>Remark</vt:lpstr>
      <vt:lpstr>CFG terminologies</vt:lpstr>
      <vt:lpstr>CFG</vt:lpstr>
      <vt:lpstr>Note</vt:lpstr>
      <vt:lpstr>Context Free Language (CFL)</vt:lpstr>
      <vt:lpstr>PowerPoint Presentation</vt:lpstr>
      <vt:lpstr>Example continued …</vt:lpstr>
      <vt:lpstr>Example</vt:lpstr>
      <vt:lpstr>Example</vt:lpstr>
      <vt:lpstr>Example continued …</vt:lpstr>
      <vt:lpstr>Example</vt:lpstr>
      <vt:lpstr>Example</vt:lpstr>
      <vt:lpstr>Summing Up</vt:lpstr>
    </vt:vector>
  </TitlesOfParts>
  <Company>computer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Shahid Siddiqi</dc:creator>
  <cp:lastModifiedBy>Bamboat</cp:lastModifiedBy>
  <cp:revision>3824</cp:revision>
  <dcterms:created xsi:type="dcterms:W3CDTF">2003-05-11T07:36:44Z</dcterms:created>
  <dcterms:modified xsi:type="dcterms:W3CDTF">2023-12-12T05:03:20Z</dcterms:modified>
</cp:coreProperties>
</file>