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342" y="2461846"/>
            <a:ext cx="5767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JQUERY</a:t>
            </a:r>
            <a:endParaRPr lang="en-US" sz="8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jQuer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jQuer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jQuer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jQuer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jQuer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jQuer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jQuer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jQuer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jQuer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jQuer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jQuer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jQuer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jQuer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jQuer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jQuery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jQuer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jQuer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jQuer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jQuer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jQuer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jQuer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jQuer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bambi</cp:lastModifiedBy>
  <cp:revision>2</cp:revision>
  <dcterms:created xsi:type="dcterms:W3CDTF">2013-01-27T09:14:16Z</dcterms:created>
  <dcterms:modified xsi:type="dcterms:W3CDTF">2025-05-25T05:39:58Z</dcterms:modified>
  <cp:category/>
</cp:coreProperties>
</file>