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70" r:id="rId1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796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193" autoAdjust="0"/>
    <p:restoredTop sz="96346" autoAdjust="0"/>
  </p:normalViewPr>
  <p:slideViewPr>
    <p:cSldViewPr>
      <p:cViewPr>
        <p:scale>
          <a:sx n="100" d="100"/>
          <a:sy n="100" d="100"/>
        </p:scale>
        <p:origin x="-1459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1EC8-78CB-4872-96FD-6D797AEE02A2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5A56-B633-49A8-BAA9-18F65E93F8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3174" y="2857500"/>
            <a:ext cx="650082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71736" y="2928938"/>
            <a:ext cx="6315092" cy="71438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UX framework for 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VoiceTube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14876" y="3571880"/>
            <a:ext cx="4643470" cy="476256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110319044 / </a:t>
            </a:r>
            <a:r>
              <a:rPr lang="zh-TW" altLang="en-US" sz="2000" dirty="0" smtClean="0">
                <a:solidFill>
                  <a:schemeClr val="bg1"/>
                </a:solidFill>
              </a:rPr>
              <a:t>蔡雅媛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14298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2 </a:t>
            </a:r>
            <a:r>
              <a:rPr lang="zh-TW" altLang="en-US" sz="2000" dirty="0" smtClean="0">
                <a:solidFill>
                  <a:schemeClr val="bg1"/>
                </a:solidFill>
              </a:rPr>
              <a:t>收藏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8596" y="90664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1.1</a:t>
            </a:r>
            <a:r>
              <a:rPr lang="zh-TW" altLang="en-US" sz="1400" dirty="0" smtClean="0">
                <a:solidFill>
                  <a:srgbClr val="4F81BD"/>
                </a:solidFill>
              </a:rPr>
              <a:t> 收藏</a:t>
            </a:r>
            <a:r>
              <a:rPr lang="zh-TW" altLang="en-US" sz="1400" dirty="0" smtClean="0">
                <a:solidFill>
                  <a:srgbClr val="4F81BD"/>
                </a:solidFill>
              </a:rPr>
              <a:t>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15" name="Picture 6" descr="C:\Users\pc\Desktop\add favourite.png"/>
          <p:cNvPicPr>
            <a:picLocks noChangeAspect="1" noChangeArrowheads="1"/>
          </p:cNvPicPr>
          <p:nvPr/>
        </p:nvPicPr>
        <p:blipFill>
          <a:blip r:embed="rId2"/>
          <a:srcRect l="913" t="1292" r="68036" b="63830"/>
          <a:stretch>
            <a:fillRect/>
          </a:stretch>
        </p:blipFill>
        <p:spPr bwMode="auto">
          <a:xfrm>
            <a:off x="1000100" y="1142988"/>
            <a:ext cx="2428892" cy="1928826"/>
          </a:xfrm>
          <a:prstGeom prst="rect">
            <a:avLst/>
          </a:prstGeom>
          <a:noFill/>
        </p:spPr>
      </p:pic>
      <p:sp>
        <p:nvSpPr>
          <p:cNvPr id="16" name="文字方塊 15"/>
          <p:cNvSpPr txBox="1"/>
          <p:nvPr/>
        </p:nvSpPr>
        <p:spPr>
          <a:xfrm>
            <a:off x="1214414" y="3071814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學習 </a:t>
            </a:r>
            <a:r>
              <a:rPr lang="en-US" altLang="zh-TW" sz="1100" dirty="0" smtClean="0">
                <a:solidFill>
                  <a:srgbClr val="4F81BD"/>
                </a:solidFill>
              </a:rPr>
              <a:t>Page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  <p:pic>
        <p:nvPicPr>
          <p:cNvPr id="17" name="Picture 6" descr="C:\Users\pc\Desktop\add favourite.png"/>
          <p:cNvPicPr>
            <a:picLocks noChangeAspect="1" noChangeArrowheads="1"/>
          </p:cNvPicPr>
          <p:nvPr/>
        </p:nvPicPr>
        <p:blipFill>
          <a:blip r:embed="rId2"/>
          <a:srcRect l="1826" t="36170" r="51598" b="30243"/>
          <a:stretch>
            <a:fillRect/>
          </a:stretch>
        </p:blipFill>
        <p:spPr bwMode="auto">
          <a:xfrm>
            <a:off x="1071538" y="3357566"/>
            <a:ext cx="3643338" cy="1857388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1214414" y="52149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rgbClr val="4F81BD"/>
                </a:solidFill>
              </a:rPr>
              <a:t>觀看</a:t>
            </a:r>
            <a:r>
              <a:rPr lang="zh-TW" altLang="en-US" sz="1100" dirty="0" smtClean="0">
                <a:solidFill>
                  <a:srgbClr val="4F81BD"/>
                </a:solidFill>
              </a:rPr>
              <a:t>影片中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2 </a:t>
            </a:r>
            <a:r>
              <a:rPr lang="zh-TW" altLang="en-US" sz="2000" dirty="0" smtClean="0">
                <a:solidFill>
                  <a:schemeClr val="bg1"/>
                </a:solidFill>
              </a:rPr>
              <a:t>收藏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596" y="906649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1.2</a:t>
            </a:r>
            <a:r>
              <a:rPr lang="zh-TW" altLang="en-US" sz="1400" dirty="0" smtClean="0">
                <a:solidFill>
                  <a:srgbClr val="4F81BD"/>
                </a:solidFill>
              </a:rPr>
              <a:t> 觀看收藏的</a:t>
            </a:r>
            <a:r>
              <a:rPr lang="zh-TW" altLang="en-US" sz="1400" dirty="0" smtClean="0">
                <a:solidFill>
                  <a:srgbClr val="4F81BD"/>
                </a:solidFill>
              </a:rPr>
              <a:t>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10" name="Picture 5" descr="C:\Users\pc\Desktop\search favourite .png"/>
          <p:cNvPicPr>
            <a:picLocks noChangeAspect="1" noChangeArrowheads="1"/>
          </p:cNvPicPr>
          <p:nvPr/>
        </p:nvPicPr>
        <p:blipFill>
          <a:blip r:embed="rId2"/>
          <a:srcRect l="2174" t="1538" r="80303" b="63100"/>
          <a:stretch>
            <a:fillRect/>
          </a:stretch>
        </p:blipFill>
        <p:spPr bwMode="auto">
          <a:xfrm>
            <a:off x="642910" y="1142988"/>
            <a:ext cx="1357322" cy="1936480"/>
          </a:xfrm>
          <a:prstGeom prst="rect">
            <a:avLst/>
          </a:prstGeom>
          <a:noFill/>
        </p:spPr>
      </p:pic>
      <p:sp>
        <p:nvSpPr>
          <p:cNvPr id="11" name="文字方塊 10"/>
          <p:cNvSpPr txBox="1"/>
          <p:nvPr/>
        </p:nvSpPr>
        <p:spPr>
          <a:xfrm>
            <a:off x="714348" y="3071814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學習 </a:t>
            </a:r>
            <a:r>
              <a:rPr lang="en-US" altLang="zh-TW" sz="1100" dirty="0" smtClean="0">
                <a:solidFill>
                  <a:srgbClr val="4F81BD"/>
                </a:solidFill>
              </a:rPr>
              <a:t>Page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  <p:pic>
        <p:nvPicPr>
          <p:cNvPr id="12" name="Picture 5" descr="C:\Users\pc\Desktop\search favourite .png"/>
          <p:cNvPicPr>
            <a:picLocks noChangeAspect="1" noChangeArrowheads="1"/>
          </p:cNvPicPr>
          <p:nvPr/>
        </p:nvPicPr>
        <p:blipFill>
          <a:blip r:embed="rId2"/>
          <a:srcRect l="19697" t="1538" r="67391" b="63100"/>
          <a:stretch>
            <a:fillRect/>
          </a:stretch>
        </p:blipFill>
        <p:spPr bwMode="auto">
          <a:xfrm>
            <a:off x="5357818" y="1071550"/>
            <a:ext cx="1000132" cy="1936480"/>
          </a:xfrm>
          <a:prstGeom prst="rect">
            <a:avLst/>
          </a:prstGeom>
          <a:noFill/>
        </p:spPr>
      </p:pic>
      <p:pic>
        <p:nvPicPr>
          <p:cNvPr id="13" name="Picture 6" descr="C:\Users\pc\Desktop\add favourite.png"/>
          <p:cNvPicPr>
            <a:picLocks noChangeAspect="1" noChangeArrowheads="1"/>
          </p:cNvPicPr>
          <p:nvPr/>
        </p:nvPicPr>
        <p:blipFill>
          <a:blip r:embed="rId3"/>
          <a:srcRect l="70320" t="42629" r="15981" b="22493"/>
          <a:stretch>
            <a:fillRect/>
          </a:stretch>
        </p:blipFill>
        <p:spPr bwMode="auto">
          <a:xfrm>
            <a:off x="1928794" y="1214426"/>
            <a:ext cx="1071570" cy="1928826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 rot="18902605">
            <a:off x="3862658" y="1644384"/>
            <a:ext cx="857256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970734" y="207168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714744" y="1928806"/>
            <a:ext cx="1113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4F81BD"/>
                </a:solidFill>
              </a:rPr>
              <a:t>是否進入收藏影片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4899560" y="207168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970866" y="29289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否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rot="5400000">
            <a:off x="3938322" y="303292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70998" y="171449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是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  <p:pic>
        <p:nvPicPr>
          <p:cNvPr id="22" name="Picture 5" descr="C:\Users\pc\Desktop\search favourite .png"/>
          <p:cNvPicPr>
            <a:picLocks noChangeAspect="1" noChangeArrowheads="1"/>
          </p:cNvPicPr>
          <p:nvPr/>
        </p:nvPicPr>
        <p:blipFill>
          <a:blip r:embed="rId4" cstate="print"/>
          <a:srcRect l="19565" t="36900" r="65217" b="26729"/>
          <a:stretch>
            <a:fillRect/>
          </a:stretch>
        </p:blipFill>
        <p:spPr bwMode="auto">
          <a:xfrm>
            <a:off x="3857620" y="3429004"/>
            <a:ext cx="1000132" cy="1689912"/>
          </a:xfrm>
          <a:prstGeom prst="rect">
            <a:avLst/>
          </a:prstGeom>
          <a:noFill/>
        </p:spPr>
      </p:pic>
      <p:cxnSp>
        <p:nvCxnSpPr>
          <p:cNvPr id="23" name="直線接點 22"/>
          <p:cNvCxnSpPr/>
          <p:nvPr/>
        </p:nvCxnSpPr>
        <p:spPr>
          <a:xfrm>
            <a:off x="1071538" y="4357698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5400000">
            <a:off x="678629" y="3964789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071802" y="4143384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 smtClean="0">
                <a:solidFill>
                  <a:srgbClr val="4F81BD"/>
                </a:solidFill>
              </a:rPr>
              <a:t>點擊</a:t>
            </a:r>
            <a:endParaRPr lang="zh-TW" altLang="en-US" dirty="0"/>
          </a:p>
        </p:txBody>
      </p:sp>
      <p:pic>
        <p:nvPicPr>
          <p:cNvPr id="29" name="Picture 5" descr="C:\Users\pc\Desktop\search favourite .png"/>
          <p:cNvPicPr>
            <a:picLocks noChangeAspect="1" noChangeArrowheads="1"/>
          </p:cNvPicPr>
          <p:nvPr/>
        </p:nvPicPr>
        <p:blipFill>
          <a:blip r:embed="rId2"/>
          <a:srcRect l="32609" t="1538" r="52174" b="63100"/>
          <a:stretch>
            <a:fillRect/>
          </a:stretch>
        </p:blipFill>
        <p:spPr bwMode="auto">
          <a:xfrm>
            <a:off x="6858016" y="1000112"/>
            <a:ext cx="1214446" cy="1995161"/>
          </a:xfrm>
          <a:prstGeom prst="rect">
            <a:avLst/>
          </a:prstGeom>
          <a:noFill/>
        </p:spPr>
      </p:pic>
      <p:cxnSp>
        <p:nvCxnSpPr>
          <p:cNvPr id="30" name="直線單箭頭接點 29"/>
          <p:cNvCxnSpPr/>
          <p:nvPr/>
        </p:nvCxnSpPr>
        <p:spPr>
          <a:xfrm>
            <a:off x="6026478" y="1714492"/>
            <a:ext cx="9029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286512" y="1500178"/>
            <a:ext cx="64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>
                <a:solidFill>
                  <a:srgbClr val="4F81BD"/>
                </a:solidFill>
              </a:rPr>
              <a:t>點擊</a:t>
            </a:r>
            <a:r>
              <a:rPr lang="zh-TW" altLang="en-US" sz="700" dirty="0" smtClean="0">
                <a:solidFill>
                  <a:srgbClr val="4F81BD"/>
                </a:solidFill>
              </a:rPr>
              <a:t>影片</a:t>
            </a:r>
            <a:endParaRPr lang="zh-TW" altLang="en-US" sz="700" dirty="0">
              <a:solidFill>
                <a:srgbClr val="4F81BD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072330" y="3000376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進入 收藏的影片 </a:t>
            </a:r>
            <a:r>
              <a:rPr lang="en-US" altLang="zh-TW" sz="1100" dirty="0" smtClean="0">
                <a:solidFill>
                  <a:srgbClr val="4F81BD"/>
                </a:solidFill>
              </a:rPr>
              <a:t>Page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pc\Desktop\search favourite .png"/>
          <p:cNvPicPr>
            <a:picLocks noChangeAspect="1" noChangeArrowheads="1"/>
          </p:cNvPicPr>
          <p:nvPr/>
        </p:nvPicPr>
        <p:blipFill>
          <a:blip r:embed="rId2"/>
          <a:srcRect l="43479" t="38438" r="39958" b="26729"/>
          <a:stretch>
            <a:fillRect/>
          </a:stretch>
        </p:blipFill>
        <p:spPr bwMode="auto">
          <a:xfrm>
            <a:off x="428596" y="1459220"/>
            <a:ext cx="1714512" cy="254909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2 </a:t>
            </a:r>
            <a:r>
              <a:rPr lang="zh-TW" altLang="en-US" sz="2000" dirty="0" smtClean="0">
                <a:solidFill>
                  <a:schemeClr val="bg1"/>
                </a:solidFill>
              </a:rPr>
              <a:t>收藏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596" y="906649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1.2</a:t>
            </a:r>
            <a:r>
              <a:rPr lang="zh-TW" altLang="en-US" sz="1400" dirty="0" smtClean="0">
                <a:solidFill>
                  <a:srgbClr val="4F81BD"/>
                </a:solidFill>
              </a:rPr>
              <a:t> 觀看收藏的</a:t>
            </a:r>
            <a:r>
              <a:rPr lang="zh-TW" altLang="en-US" sz="1400" dirty="0" smtClean="0">
                <a:solidFill>
                  <a:srgbClr val="4F81BD"/>
                </a:solidFill>
              </a:rPr>
              <a:t>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5786" y="4071946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個人頁 </a:t>
            </a:r>
            <a:r>
              <a:rPr lang="en-US" altLang="zh-TW" sz="1100" dirty="0" smtClean="0">
                <a:solidFill>
                  <a:srgbClr val="4F81BD"/>
                </a:solidFill>
              </a:rPr>
              <a:t>Page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  <p:pic>
        <p:nvPicPr>
          <p:cNvPr id="9" name="Picture 5" descr="C:\Users\pc\Desktop\search favourite .png"/>
          <p:cNvPicPr>
            <a:picLocks noChangeAspect="1" noChangeArrowheads="1"/>
          </p:cNvPicPr>
          <p:nvPr/>
        </p:nvPicPr>
        <p:blipFill>
          <a:blip r:embed="rId2"/>
          <a:srcRect l="73845" t="38438" r="13043" b="26729"/>
          <a:stretch>
            <a:fillRect/>
          </a:stretch>
        </p:blipFill>
        <p:spPr bwMode="auto">
          <a:xfrm>
            <a:off x="5286380" y="1428740"/>
            <a:ext cx="1357322" cy="2549096"/>
          </a:xfrm>
          <a:prstGeom prst="rect">
            <a:avLst/>
          </a:prstGeom>
          <a:noFill/>
        </p:spPr>
      </p:pic>
      <p:cxnSp>
        <p:nvCxnSpPr>
          <p:cNvPr id="11" name="直線接點 10"/>
          <p:cNvCxnSpPr/>
          <p:nvPr/>
        </p:nvCxnSpPr>
        <p:spPr>
          <a:xfrm>
            <a:off x="2285984" y="285750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pc\Desktop\search favourite .png"/>
          <p:cNvPicPr>
            <a:picLocks noChangeAspect="1" noChangeArrowheads="1"/>
          </p:cNvPicPr>
          <p:nvPr/>
        </p:nvPicPr>
        <p:blipFill>
          <a:blip r:embed="rId2"/>
          <a:srcRect l="60042" t="38438" r="26846" b="26729"/>
          <a:stretch>
            <a:fillRect/>
          </a:stretch>
        </p:blipFill>
        <p:spPr bwMode="auto">
          <a:xfrm>
            <a:off x="3143240" y="1428740"/>
            <a:ext cx="1357322" cy="2549096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/>
        </p:nvSpPr>
        <p:spPr>
          <a:xfrm>
            <a:off x="2428860" y="2643186"/>
            <a:ext cx="64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 smtClean="0">
                <a:solidFill>
                  <a:srgbClr val="4F81BD"/>
                </a:solidFill>
              </a:rPr>
              <a:t>往下滑</a:t>
            </a:r>
            <a:endParaRPr lang="zh-TW" altLang="en-US" sz="700" dirty="0">
              <a:solidFill>
                <a:srgbClr val="4F81BD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169090" y="2928938"/>
            <a:ext cx="9029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429124" y="2714624"/>
            <a:ext cx="64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>
                <a:solidFill>
                  <a:srgbClr val="4F81BD"/>
                </a:solidFill>
              </a:rPr>
              <a:t>點</a:t>
            </a:r>
            <a:r>
              <a:rPr lang="zh-TW" altLang="en-US" sz="700" dirty="0" smtClean="0">
                <a:solidFill>
                  <a:srgbClr val="4F81BD"/>
                </a:solidFill>
              </a:rPr>
              <a:t>擊 </a:t>
            </a:r>
            <a:r>
              <a:rPr lang="en-US" altLang="zh-TW" sz="700" dirty="0" smtClean="0">
                <a:solidFill>
                  <a:srgbClr val="4F81BD"/>
                </a:solidFill>
              </a:rPr>
              <a:t>More</a:t>
            </a:r>
            <a:endParaRPr lang="zh-TW" altLang="en-US" sz="700" dirty="0">
              <a:solidFill>
                <a:srgbClr val="4F81BD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86380" y="4000508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進入 收藏的影片 </a:t>
            </a:r>
            <a:r>
              <a:rPr lang="en-US" altLang="zh-TW" sz="1100" dirty="0" smtClean="0">
                <a:solidFill>
                  <a:srgbClr val="4F81BD"/>
                </a:solidFill>
              </a:rPr>
              <a:t>Page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786610" y="4595818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672306" y="4643450"/>
            <a:ext cx="2543164" cy="52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14346" y="214294"/>
            <a:ext cx="2857520" cy="64294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Functional Map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025" name="Picture 1" descr="C:\Users\pc\Desktop\1. VoiceTube.png"/>
          <p:cNvPicPr>
            <a:picLocks noChangeAspect="1" noChangeArrowheads="1"/>
          </p:cNvPicPr>
          <p:nvPr/>
        </p:nvPicPr>
        <p:blipFill>
          <a:blip r:embed="rId2"/>
          <a:srcRect l="7946" t="12121" r="368" b="45375"/>
          <a:stretch>
            <a:fillRect/>
          </a:stretch>
        </p:blipFill>
        <p:spPr bwMode="auto">
          <a:xfrm>
            <a:off x="357158" y="1643055"/>
            <a:ext cx="8501122" cy="278608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85720" y="4286261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42908" y="285732"/>
            <a:ext cx="2714644" cy="571504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Main Page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5363" name="Picture 3" descr="C:\Users\pc\Desktop\1. VoiceTube.png"/>
          <p:cNvPicPr>
            <a:picLocks noChangeAspect="1" noChangeArrowheads="1"/>
          </p:cNvPicPr>
          <p:nvPr/>
        </p:nvPicPr>
        <p:blipFill>
          <a:blip r:embed="rId2"/>
          <a:srcRect l="5182" t="58206" r="19940" b="6870"/>
          <a:stretch>
            <a:fillRect/>
          </a:stretch>
        </p:blipFill>
        <p:spPr bwMode="auto">
          <a:xfrm>
            <a:off x="214282" y="2313038"/>
            <a:ext cx="8584240" cy="28304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32"/>
            <a:ext cx="1543032" cy="571504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Wireframe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pc\Desktop\1. VoiceTube.png"/>
          <p:cNvPicPr>
            <a:picLocks noChangeAspect="1" noChangeArrowheads="1"/>
          </p:cNvPicPr>
          <p:nvPr/>
        </p:nvPicPr>
        <p:blipFill>
          <a:blip r:embed="rId2"/>
          <a:srcRect l="5784" t="56966" r="83147" b="7197"/>
          <a:stretch>
            <a:fillRect/>
          </a:stretch>
        </p:blipFill>
        <p:spPr bwMode="auto">
          <a:xfrm>
            <a:off x="3500430" y="1000113"/>
            <a:ext cx="1928826" cy="4414741"/>
          </a:xfrm>
          <a:prstGeom prst="rect">
            <a:avLst/>
          </a:prstGeom>
          <a:noFill/>
        </p:spPr>
      </p:pic>
      <p:cxnSp>
        <p:nvCxnSpPr>
          <p:cNvPr id="14" name="直線接點 13"/>
          <p:cNvCxnSpPr/>
          <p:nvPr/>
        </p:nvCxnSpPr>
        <p:spPr>
          <a:xfrm rot="5400000" flipH="1" flipV="1">
            <a:off x="4892678" y="167797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000628" y="1570028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929322" y="142874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搜尋 </a:t>
            </a:r>
            <a:r>
              <a:rPr lang="en-US" altLang="zh-TW" sz="900" dirty="0" err="1" smtClean="0"/>
              <a:t>btn</a:t>
            </a:r>
            <a:endParaRPr lang="zh-TW" altLang="en-US" sz="900" dirty="0"/>
          </a:p>
        </p:txBody>
      </p:sp>
      <p:sp>
        <p:nvSpPr>
          <p:cNvPr id="22" name="右大括弧 21"/>
          <p:cNvSpPr/>
          <p:nvPr/>
        </p:nvSpPr>
        <p:spPr>
          <a:xfrm rot="10800000">
            <a:off x="3286116" y="2000244"/>
            <a:ext cx="142876" cy="214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571736" y="2000244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篩選 </a:t>
            </a:r>
            <a:r>
              <a:rPr lang="en-US" altLang="zh-TW" sz="900" dirty="0" err="1" smtClean="0"/>
              <a:t>btn</a:t>
            </a:r>
            <a:endParaRPr lang="en-US" altLang="zh-TW" sz="900" dirty="0" smtClean="0"/>
          </a:p>
        </p:txBody>
      </p:sp>
      <p:cxnSp>
        <p:nvCxnSpPr>
          <p:cNvPr id="24" name="直線接點 23"/>
          <p:cNvCxnSpPr/>
          <p:nvPr/>
        </p:nvCxnSpPr>
        <p:spPr>
          <a:xfrm>
            <a:off x="5214942" y="185736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29322" y="171449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更多</a:t>
            </a:r>
            <a:r>
              <a:rPr lang="zh-TW" altLang="en-US" sz="900" dirty="0" smtClean="0"/>
              <a:t>選項 </a:t>
            </a:r>
            <a:r>
              <a:rPr lang="en-US" altLang="zh-TW" sz="900" dirty="0" smtClean="0"/>
              <a:t>:</a:t>
            </a:r>
            <a:r>
              <a:rPr lang="zh-TW" altLang="en-US" sz="900" dirty="0" smtClean="0"/>
              <a:t> 我的單字庫、收藏的影片、看過的影片</a:t>
            </a:r>
            <a:endParaRPr lang="en-US" altLang="zh-TW" sz="900" dirty="0" smtClean="0"/>
          </a:p>
        </p:txBody>
      </p:sp>
      <p:sp>
        <p:nvSpPr>
          <p:cNvPr id="29" name="右大括弧 28"/>
          <p:cNvSpPr/>
          <p:nvPr/>
        </p:nvSpPr>
        <p:spPr>
          <a:xfrm rot="10800000">
            <a:off x="3286116" y="2285997"/>
            <a:ext cx="142876" cy="1928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571736" y="314325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影片清單</a:t>
            </a:r>
            <a:endParaRPr lang="en-US" altLang="zh-TW" sz="900" dirty="0" smtClean="0"/>
          </a:p>
        </p:txBody>
      </p:sp>
      <p:cxnSp>
        <p:nvCxnSpPr>
          <p:cNvPr id="31" name="直線接點 30"/>
          <p:cNvCxnSpPr/>
          <p:nvPr/>
        </p:nvCxnSpPr>
        <p:spPr>
          <a:xfrm>
            <a:off x="3214678" y="435769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428860" y="4214822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/>
              <a:t>學習 </a:t>
            </a:r>
            <a:r>
              <a:rPr lang="en-US" altLang="zh-TW" sz="900" dirty="0" smtClean="0"/>
              <a:t>Page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214678" y="4643450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5400000">
            <a:off x="4036216" y="453629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28860" y="450057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/>
              <a:t>部落格</a:t>
            </a:r>
            <a:r>
              <a:rPr lang="zh-TW" altLang="en-US" sz="900" dirty="0" smtClean="0"/>
              <a:t> </a:t>
            </a:r>
            <a:r>
              <a:rPr lang="en-US" altLang="zh-TW" sz="900" dirty="0" smtClean="0"/>
              <a:t>Page</a:t>
            </a:r>
          </a:p>
        </p:txBody>
      </p:sp>
      <p:cxnSp>
        <p:nvCxnSpPr>
          <p:cNvPr id="41" name="直線接點 40"/>
          <p:cNvCxnSpPr/>
          <p:nvPr/>
        </p:nvCxnSpPr>
        <p:spPr>
          <a:xfrm>
            <a:off x="3286116" y="4856177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>
            <a:off x="4214810" y="4641862"/>
            <a:ext cx="427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428860" y="47148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/>
              <a:t>個人</a:t>
            </a:r>
            <a:r>
              <a:rPr lang="zh-TW" altLang="en-US" sz="900" dirty="0" smtClean="0"/>
              <a:t>頁 </a:t>
            </a:r>
            <a:r>
              <a:rPr lang="en-US" altLang="zh-TW" sz="900" dirty="0" smtClean="0"/>
              <a:t>Page</a:t>
            </a:r>
          </a:p>
        </p:txBody>
      </p:sp>
      <p:cxnSp>
        <p:nvCxnSpPr>
          <p:cNvPr id="53" name="直線接點 52"/>
          <p:cNvCxnSpPr/>
          <p:nvPr/>
        </p:nvCxnSpPr>
        <p:spPr>
          <a:xfrm>
            <a:off x="4787108" y="4642656"/>
            <a:ext cx="10707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>
            <a:off x="4679952" y="453549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929322" y="4500574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社群 </a:t>
            </a:r>
            <a:r>
              <a:rPr lang="en-US" altLang="zh-TW" sz="900" dirty="0" smtClean="0"/>
              <a:t>Page</a:t>
            </a:r>
          </a:p>
        </p:txBody>
      </p:sp>
      <p:cxnSp>
        <p:nvCxnSpPr>
          <p:cNvPr id="57" name="直線接點 56"/>
          <p:cNvCxnSpPr/>
          <p:nvPr/>
        </p:nvCxnSpPr>
        <p:spPr>
          <a:xfrm>
            <a:off x="5143504" y="435769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929322" y="4214822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更多 </a:t>
            </a:r>
            <a:r>
              <a:rPr lang="en-US" altLang="zh-TW" sz="900" dirty="0" smtClean="0"/>
              <a:t>Page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5000628" y="250031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929322" y="235743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影片圖片</a:t>
            </a:r>
          </a:p>
        </p:txBody>
      </p:sp>
      <p:cxnSp>
        <p:nvCxnSpPr>
          <p:cNvPr id="63" name="直線接點 62"/>
          <p:cNvCxnSpPr/>
          <p:nvPr/>
        </p:nvCxnSpPr>
        <p:spPr>
          <a:xfrm>
            <a:off x="5143504" y="2285997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929322" y="214312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收藏影片 </a:t>
            </a:r>
            <a:r>
              <a:rPr lang="en-US" altLang="zh-TW" sz="900" dirty="0" err="1" smtClean="0"/>
              <a:t>btn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5072066" y="292893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929322" y="278606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影片長度</a:t>
            </a:r>
            <a:endParaRPr lang="zh-TW" altLang="en-US" sz="900" dirty="0"/>
          </a:p>
        </p:txBody>
      </p:sp>
      <p:cxnSp>
        <p:nvCxnSpPr>
          <p:cNvPr id="69" name="直線接點 68"/>
          <p:cNvCxnSpPr/>
          <p:nvPr/>
        </p:nvCxnSpPr>
        <p:spPr>
          <a:xfrm>
            <a:off x="5072066" y="314325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929322" y="300037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分類標籤</a:t>
            </a:r>
            <a:endParaRPr lang="zh-TW" altLang="en-US" sz="900" dirty="0"/>
          </a:p>
        </p:txBody>
      </p:sp>
      <p:cxnSp>
        <p:nvCxnSpPr>
          <p:cNvPr id="71" name="直線接點 70"/>
          <p:cNvCxnSpPr/>
          <p:nvPr/>
        </p:nvCxnSpPr>
        <p:spPr>
          <a:xfrm>
            <a:off x="4071934" y="3429005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rot="5400000">
            <a:off x="3929059" y="328612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929322" y="3286128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收藏影片的人數</a:t>
            </a:r>
            <a:endParaRPr lang="zh-TW" altLang="en-US" sz="900" dirty="0"/>
          </a:p>
        </p:txBody>
      </p:sp>
      <p:cxnSp>
        <p:nvCxnSpPr>
          <p:cNvPr id="76" name="直線接點 75"/>
          <p:cNvCxnSpPr/>
          <p:nvPr/>
        </p:nvCxnSpPr>
        <p:spPr>
          <a:xfrm>
            <a:off x="3786976" y="3714757"/>
            <a:ext cx="1999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rot="5400000">
            <a:off x="3500430" y="342900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5929322" y="3571880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觀看影片的人數</a:t>
            </a:r>
            <a:endParaRPr lang="zh-TW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:\Users\pc\Desktop\1. VoiceTube.png"/>
          <p:cNvPicPr>
            <a:picLocks noChangeAspect="1" noChangeArrowheads="1"/>
          </p:cNvPicPr>
          <p:nvPr/>
        </p:nvPicPr>
        <p:blipFill>
          <a:blip r:embed="rId2"/>
          <a:srcRect l="20953" t="56966" r="67158" b="7197"/>
          <a:stretch>
            <a:fillRect/>
          </a:stretch>
        </p:blipFill>
        <p:spPr bwMode="auto">
          <a:xfrm>
            <a:off x="3500430" y="1000113"/>
            <a:ext cx="2071702" cy="4414741"/>
          </a:xfrm>
          <a:prstGeom prst="rect">
            <a:avLst/>
          </a:prstGeom>
          <a:noFill/>
        </p:spPr>
      </p:pic>
      <p:sp>
        <p:nvSpPr>
          <p:cNvPr id="5" name="左大括弧 4"/>
          <p:cNvSpPr/>
          <p:nvPr/>
        </p:nvSpPr>
        <p:spPr>
          <a:xfrm>
            <a:off x="3428992" y="1928806"/>
            <a:ext cx="71438" cy="2143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4480" y="1928806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Segment control </a:t>
            </a:r>
            <a:r>
              <a:rPr lang="zh-TW" altLang="en-US" sz="900" dirty="0" smtClean="0"/>
              <a:t>切換頁面</a:t>
            </a:r>
            <a:endParaRPr lang="en-US" altLang="zh-TW" sz="900" dirty="0" smtClean="0"/>
          </a:p>
        </p:txBody>
      </p:sp>
      <p:sp>
        <p:nvSpPr>
          <p:cNvPr id="7" name="左大括弧 6"/>
          <p:cNvSpPr/>
          <p:nvPr/>
        </p:nvSpPr>
        <p:spPr>
          <a:xfrm>
            <a:off x="3428992" y="2214558"/>
            <a:ext cx="71438" cy="2000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1670" y="3000376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/>
              <a:t>部落格文章清單</a:t>
            </a:r>
            <a:endParaRPr lang="en-US" altLang="zh-TW" sz="900" dirty="0" smtClean="0"/>
          </a:p>
        </p:txBody>
      </p:sp>
      <p:cxnSp>
        <p:nvCxnSpPr>
          <p:cNvPr id="9" name="直線接點 8"/>
          <p:cNvCxnSpPr/>
          <p:nvPr/>
        </p:nvCxnSpPr>
        <p:spPr>
          <a:xfrm>
            <a:off x="5286380" y="221455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72198" y="2071682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收藏文章 </a:t>
            </a:r>
            <a:r>
              <a:rPr lang="en-US" altLang="zh-TW" sz="900" dirty="0" err="1" smtClean="0"/>
              <a:t>btn</a:t>
            </a:r>
            <a:endParaRPr lang="zh-TW" altLang="en-US" sz="9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500562" y="364331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72198" y="350044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分類標籤</a:t>
            </a:r>
            <a:endParaRPr lang="zh-TW" altLang="en-US" sz="9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5143504" y="3286128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72198" y="3143252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看過文章的人數</a:t>
            </a:r>
            <a:endParaRPr lang="zh-TW" altLang="en-US" sz="900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4071934" y="3000377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>
            <a:off x="3929852" y="3143252"/>
            <a:ext cx="28495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72198" y="285750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發文人 </a:t>
            </a:r>
            <a:r>
              <a:rPr lang="en-US" altLang="zh-TW" sz="900" dirty="0" smtClean="0"/>
              <a:t>|</a:t>
            </a:r>
            <a:r>
              <a:rPr lang="zh-TW" altLang="en-US" sz="900" dirty="0" smtClean="0"/>
              <a:t> </a:t>
            </a:r>
            <a:r>
              <a:rPr lang="zh-TW" altLang="en-US" sz="900" dirty="0" smtClean="0"/>
              <a:t>發文日期</a:t>
            </a:r>
            <a:endParaRPr lang="zh-TW" altLang="en-US" sz="900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5143504" y="255523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72198" y="2412354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文章示意圖片</a:t>
            </a:r>
            <a:endParaRPr lang="zh-TW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c\Desktop\1. VoiceTube.png"/>
          <p:cNvPicPr>
            <a:picLocks noChangeAspect="1" noChangeArrowheads="1"/>
          </p:cNvPicPr>
          <p:nvPr/>
        </p:nvPicPr>
        <p:blipFill>
          <a:blip r:embed="rId2"/>
          <a:srcRect l="36942" t="56966" r="51579" b="7197"/>
          <a:stretch>
            <a:fillRect/>
          </a:stretch>
        </p:blipFill>
        <p:spPr bwMode="auto">
          <a:xfrm>
            <a:off x="3500430" y="1000113"/>
            <a:ext cx="2000264" cy="4414741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4572000" y="2714625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072198" y="2571748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Account </a:t>
            </a:r>
            <a:r>
              <a:rPr lang="zh-TW" altLang="en-US" sz="900" dirty="0" smtClean="0"/>
              <a:t>大頭照</a:t>
            </a:r>
            <a:endParaRPr lang="zh-TW" altLang="en-US" sz="900" dirty="0"/>
          </a:p>
        </p:txBody>
      </p:sp>
      <p:sp>
        <p:nvSpPr>
          <p:cNvPr id="9" name="左大括弧 8"/>
          <p:cNvSpPr/>
          <p:nvPr/>
        </p:nvSpPr>
        <p:spPr>
          <a:xfrm>
            <a:off x="3214678" y="3571880"/>
            <a:ext cx="142876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000232" y="3769676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/>
              <a:t>學習進度</a:t>
            </a:r>
            <a:endParaRPr lang="en-US" altLang="zh-TW" sz="9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C:\Users\pc\Desktop\1. VoiceTube.png"/>
          <p:cNvPicPr>
            <a:picLocks noChangeAspect="1" noChangeArrowheads="1"/>
          </p:cNvPicPr>
          <p:nvPr/>
        </p:nvPicPr>
        <p:blipFill>
          <a:blip r:embed="rId2"/>
          <a:srcRect l="68119" t="58206" r="19940" b="6870"/>
          <a:stretch>
            <a:fillRect/>
          </a:stretch>
        </p:blipFill>
        <p:spPr bwMode="auto">
          <a:xfrm>
            <a:off x="5214943" y="1142988"/>
            <a:ext cx="2073121" cy="428628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C:\Users\pc\Desktop\1. VoiceTube.png"/>
          <p:cNvPicPr>
            <a:picLocks noChangeAspect="1" noChangeArrowheads="1"/>
          </p:cNvPicPr>
          <p:nvPr/>
        </p:nvPicPr>
        <p:blipFill>
          <a:blip r:embed="rId3"/>
          <a:srcRect l="52521" t="56966" r="36000" b="7197"/>
          <a:stretch>
            <a:fillRect/>
          </a:stretch>
        </p:blipFill>
        <p:spPr bwMode="auto">
          <a:xfrm>
            <a:off x="1714480" y="1000113"/>
            <a:ext cx="2000264" cy="4414741"/>
          </a:xfrm>
          <a:prstGeom prst="rect">
            <a:avLst/>
          </a:prstGeom>
          <a:noFill/>
        </p:spPr>
      </p:pic>
      <p:sp>
        <p:nvSpPr>
          <p:cNvPr id="7" name="左大括弧 6"/>
          <p:cNvSpPr/>
          <p:nvPr/>
        </p:nvSpPr>
        <p:spPr>
          <a:xfrm>
            <a:off x="1500166" y="2000245"/>
            <a:ext cx="71438" cy="428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2844" y="207168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/>
              <a:t>篩選 </a:t>
            </a:r>
            <a:r>
              <a:rPr lang="en-US" altLang="zh-TW" sz="900" dirty="0" err="1" smtClean="0"/>
              <a:t>btn</a:t>
            </a:r>
            <a:endParaRPr lang="en-US" altLang="zh-TW" sz="900" dirty="0" smtClean="0"/>
          </a:p>
        </p:txBody>
      </p:sp>
      <p:sp>
        <p:nvSpPr>
          <p:cNvPr id="9" name="左大括弧 8"/>
          <p:cNvSpPr/>
          <p:nvPr/>
        </p:nvSpPr>
        <p:spPr>
          <a:xfrm>
            <a:off x="1500166" y="2500311"/>
            <a:ext cx="71438" cy="1714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2844" y="3214690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/>
              <a:t>發文清單</a:t>
            </a:r>
            <a:endParaRPr lang="en-US" altLang="zh-TW" sz="900" dirty="0" smtClean="0"/>
          </a:p>
        </p:txBody>
      </p:sp>
      <p:cxnSp>
        <p:nvCxnSpPr>
          <p:cNvPr id="11" name="直線接點 10"/>
          <p:cNvCxnSpPr/>
          <p:nvPr/>
        </p:nvCxnSpPr>
        <p:spPr>
          <a:xfrm>
            <a:off x="3357554" y="2643187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143372" y="250031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Account </a:t>
            </a:r>
            <a:r>
              <a:rPr lang="zh-TW" altLang="en-US" sz="900" dirty="0" smtClean="0"/>
              <a:t>大頭照</a:t>
            </a:r>
            <a:endParaRPr lang="zh-TW" altLang="en-US" sz="9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3357554" y="285750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143372" y="2714624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分類標籤</a:t>
            </a:r>
            <a:endParaRPr lang="zh-TW" altLang="en-US" sz="9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3357554" y="307181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43372" y="2928938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發文人 </a:t>
            </a:r>
            <a:r>
              <a:rPr lang="en-US" altLang="zh-TW" sz="900" dirty="0" smtClean="0"/>
              <a:t>|</a:t>
            </a:r>
            <a:r>
              <a:rPr lang="zh-TW" altLang="en-US" sz="900" dirty="0" smtClean="0"/>
              <a:t> </a:t>
            </a:r>
            <a:r>
              <a:rPr lang="zh-TW" altLang="en-US" sz="900" dirty="0" smtClean="0"/>
              <a:t>發文日期</a:t>
            </a:r>
            <a:endParaRPr lang="zh-TW" altLang="en-US" sz="9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2428860" y="3842703"/>
            <a:ext cx="1571636" cy="1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143372" y="3698238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已 </a:t>
            </a:r>
            <a:r>
              <a:rPr lang="en-US" altLang="zh-TW" sz="900" dirty="0" smtClean="0"/>
              <a:t>like </a:t>
            </a:r>
            <a:r>
              <a:rPr lang="zh-TW" altLang="en-US" sz="900" dirty="0" smtClean="0"/>
              <a:t>人數</a:t>
            </a:r>
            <a:endParaRPr lang="zh-TW" altLang="en-US" sz="900" dirty="0"/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2071670" y="4057016"/>
            <a:ext cx="1928826" cy="1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43372" y="3912552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已 留言人數</a:t>
            </a:r>
            <a:endParaRPr lang="zh-TW" altLang="en-US" sz="900" dirty="0"/>
          </a:p>
        </p:txBody>
      </p:sp>
      <p:cxnSp>
        <p:nvCxnSpPr>
          <p:cNvPr id="31" name="直線接點 30"/>
          <p:cNvCxnSpPr/>
          <p:nvPr/>
        </p:nvCxnSpPr>
        <p:spPr>
          <a:xfrm rot="5400000" flipH="1" flipV="1">
            <a:off x="1964514" y="396478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7000892" y="221455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86710" y="2071682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偏好設定</a:t>
            </a:r>
            <a:endParaRPr lang="zh-TW" altLang="en-US" sz="9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7000892" y="255523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786710" y="2412354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邀請 </a:t>
            </a:r>
            <a:r>
              <a:rPr lang="en-US" altLang="zh-TW" sz="900" dirty="0" smtClean="0"/>
              <a:t>FB </a:t>
            </a:r>
            <a:r>
              <a:rPr lang="zh-TW" altLang="en-US" sz="900" dirty="0" smtClean="0"/>
              <a:t>好友</a:t>
            </a:r>
            <a:endParaRPr lang="zh-TW" altLang="en-US" sz="900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7000892" y="3000377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786710" y="2857500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應用程式導覽</a:t>
            </a:r>
            <a:endParaRPr lang="zh-TW" altLang="en-US" sz="9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7000892" y="326961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786710" y="3126734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App</a:t>
            </a:r>
            <a:r>
              <a:rPr lang="zh-TW" altLang="en-US" sz="900" dirty="0" smtClean="0"/>
              <a:t> 評價</a:t>
            </a:r>
            <a:endParaRPr lang="zh-TW" altLang="en-US" sz="900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7000892" y="348392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786710" y="3341048"/>
            <a:ext cx="1357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 smtClean="0"/>
              <a:t>VoiceTube</a:t>
            </a:r>
            <a:r>
              <a:rPr lang="en-US" altLang="zh-TW" sz="900" dirty="0" smtClean="0"/>
              <a:t> FB </a:t>
            </a:r>
            <a:r>
              <a:rPr lang="zh-TW" altLang="en-US" sz="900" dirty="0" smtClean="0"/>
              <a:t>粉絲專頁</a:t>
            </a:r>
            <a:endParaRPr lang="zh-TW" altLang="en-US" sz="9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000892" y="369823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786710" y="3555362"/>
            <a:ext cx="1357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關於 </a:t>
            </a:r>
            <a:r>
              <a:rPr lang="en-US" altLang="zh-TW" sz="900" dirty="0" err="1" smtClean="0"/>
              <a:t>VoiceTube</a:t>
            </a:r>
            <a:endParaRPr lang="zh-TW" altLang="en-US" sz="900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7000924" y="391255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7786742" y="3769676"/>
            <a:ext cx="1357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下載影音字典</a:t>
            </a:r>
            <a:endParaRPr lang="zh-TW" altLang="en-US" sz="9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7000892" y="4126867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786710" y="3983990"/>
            <a:ext cx="1357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建議回饋</a:t>
            </a:r>
            <a:endParaRPr lang="zh-TW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1 </a:t>
            </a:r>
            <a:r>
              <a:rPr lang="zh-TW" altLang="en-US" sz="2000" dirty="0" smtClean="0">
                <a:solidFill>
                  <a:schemeClr val="bg1"/>
                </a:solidFill>
              </a:rPr>
              <a:t>看影片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grpSp>
        <p:nvGrpSpPr>
          <p:cNvPr id="74" name="群組 73"/>
          <p:cNvGrpSpPr/>
          <p:nvPr/>
        </p:nvGrpSpPr>
        <p:grpSpPr>
          <a:xfrm>
            <a:off x="214283" y="1285864"/>
            <a:ext cx="8739249" cy="4287868"/>
            <a:chOff x="214283" y="1285864"/>
            <a:chExt cx="8739249" cy="4287868"/>
          </a:xfrm>
        </p:grpSpPr>
        <p:sp>
          <p:nvSpPr>
            <p:cNvPr id="28" name="矩形 27"/>
            <p:cNvSpPr/>
            <p:nvPr/>
          </p:nvSpPr>
          <p:spPr>
            <a:xfrm rot="18902605">
              <a:off x="3606536" y="1749158"/>
              <a:ext cx="857256" cy="85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Picture 2" descr="C:\Users\pc\Desktop\2. Wireframe.png"/>
            <p:cNvPicPr>
              <a:picLocks noChangeAspect="1" noChangeArrowheads="1"/>
            </p:cNvPicPr>
            <p:nvPr/>
          </p:nvPicPr>
          <p:blipFill>
            <a:blip r:embed="rId2"/>
            <a:srcRect l="1490" t="14755" r="67217" b="49413"/>
            <a:stretch>
              <a:fillRect/>
            </a:stretch>
          </p:blipFill>
          <p:spPr bwMode="auto">
            <a:xfrm>
              <a:off x="214283" y="1285864"/>
              <a:ext cx="2559162" cy="2071702"/>
            </a:xfrm>
            <a:prstGeom prst="rect">
              <a:avLst/>
            </a:prstGeom>
            <a:noFill/>
          </p:spPr>
        </p:pic>
        <p:cxnSp>
          <p:nvCxnSpPr>
            <p:cNvPr id="19" name="直線接點 18"/>
            <p:cNvCxnSpPr/>
            <p:nvPr/>
          </p:nvCxnSpPr>
          <p:spPr>
            <a:xfrm>
              <a:off x="2714612" y="2176456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2643174" y="181007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solidFill>
                    <a:srgbClr val="4F81BD"/>
                  </a:solidFill>
                </a:rPr>
                <a:t>輸入關鍵字</a:t>
              </a:r>
              <a:endParaRPr lang="zh-TW" altLang="en-US" sz="1100" dirty="0">
                <a:solidFill>
                  <a:srgbClr val="4F81BD"/>
                </a:solidFill>
              </a:endParaRPr>
            </a:p>
          </p:txBody>
        </p:sp>
        <p:pic>
          <p:nvPicPr>
            <p:cNvPr id="25" name="Picture 2" descr="C:\Users\pc\Desktop\2. Wireframe.png"/>
            <p:cNvPicPr>
              <a:picLocks noChangeAspect="1" noChangeArrowheads="1"/>
            </p:cNvPicPr>
            <p:nvPr/>
          </p:nvPicPr>
          <p:blipFill>
            <a:blip r:embed="rId2"/>
            <a:srcRect l="31292" t="14755" r="53807" b="51521"/>
            <a:stretch>
              <a:fillRect/>
            </a:stretch>
          </p:blipFill>
          <p:spPr bwMode="auto">
            <a:xfrm>
              <a:off x="5143504" y="1485890"/>
              <a:ext cx="1214446" cy="1943114"/>
            </a:xfrm>
            <a:prstGeom prst="rect">
              <a:avLst/>
            </a:prstGeom>
            <a:noFill/>
          </p:spPr>
        </p:pic>
        <p:sp>
          <p:nvSpPr>
            <p:cNvPr id="27" name="文字方塊 26"/>
            <p:cNvSpPr txBox="1"/>
            <p:nvPr/>
          </p:nvSpPr>
          <p:spPr>
            <a:xfrm>
              <a:off x="3458622" y="2033580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solidFill>
                    <a:srgbClr val="4F81BD"/>
                  </a:solidFill>
                </a:rPr>
                <a:t>是否有相關搜尋</a:t>
              </a:r>
              <a:endParaRPr lang="zh-TW" altLang="en-US" sz="1100" dirty="0">
                <a:solidFill>
                  <a:srgbClr val="4F81BD"/>
                </a:solidFill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4643438" y="2176456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3714744" y="3033712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solidFill>
                    <a:srgbClr val="4F81BD"/>
                  </a:solidFill>
                </a:rPr>
                <a:t>否</a:t>
              </a:r>
              <a:endParaRPr lang="zh-TW" altLang="en-US" sz="1100" dirty="0">
                <a:solidFill>
                  <a:srgbClr val="4F81BD"/>
                </a:solidFill>
              </a:endParaRPr>
            </a:p>
          </p:txBody>
        </p:sp>
        <p:cxnSp>
          <p:nvCxnSpPr>
            <p:cNvPr id="33" name="直線接點 32"/>
            <p:cNvCxnSpPr/>
            <p:nvPr/>
          </p:nvCxnSpPr>
          <p:spPr>
            <a:xfrm rot="5400000">
              <a:off x="3682200" y="3137694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C:\Users\pc\Desktop\2. Wireframe.png"/>
            <p:cNvPicPr>
              <a:picLocks noChangeAspect="1" noChangeArrowheads="1"/>
            </p:cNvPicPr>
            <p:nvPr/>
          </p:nvPicPr>
          <p:blipFill>
            <a:blip r:embed="rId2"/>
            <a:srcRect l="49174" t="14755" r="35925" b="51521"/>
            <a:stretch>
              <a:fillRect/>
            </a:stretch>
          </p:blipFill>
          <p:spPr bwMode="auto">
            <a:xfrm>
              <a:off x="6313500" y="1500178"/>
              <a:ext cx="1205516" cy="1928826"/>
            </a:xfrm>
            <a:prstGeom prst="rect">
              <a:avLst/>
            </a:prstGeom>
            <a:noFill/>
          </p:spPr>
        </p:pic>
        <p:pic>
          <p:nvPicPr>
            <p:cNvPr id="37" name="Picture 3" descr="C:\Users\pc\Desktop\搜影片.png"/>
            <p:cNvPicPr>
              <a:picLocks noChangeAspect="1" noChangeArrowheads="1"/>
            </p:cNvPicPr>
            <p:nvPr/>
          </p:nvPicPr>
          <p:blipFill>
            <a:blip r:embed="rId3"/>
            <a:srcRect l="18679" t="35887" r="68426" b="31432"/>
            <a:stretch>
              <a:fillRect/>
            </a:stretch>
          </p:blipFill>
          <p:spPr bwMode="auto">
            <a:xfrm>
              <a:off x="3428992" y="3571880"/>
              <a:ext cx="1071570" cy="1919896"/>
            </a:xfrm>
            <a:prstGeom prst="rect">
              <a:avLst/>
            </a:prstGeom>
            <a:noFill/>
          </p:spPr>
        </p:pic>
        <p:pic>
          <p:nvPicPr>
            <p:cNvPr id="38" name="Picture 3" descr="C:\Users\pc\Desktop\搜影片.png"/>
            <p:cNvPicPr>
              <a:picLocks noChangeAspect="1" noChangeArrowheads="1"/>
            </p:cNvPicPr>
            <p:nvPr/>
          </p:nvPicPr>
          <p:blipFill>
            <a:blip r:embed="rId3"/>
            <a:srcRect l="58729" t="3135" r="25758" b="63950"/>
            <a:stretch>
              <a:fillRect/>
            </a:stretch>
          </p:blipFill>
          <p:spPr bwMode="auto">
            <a:xfrm>
              <a:off x="7715272" y="1473190"/>
              <a:ext cx="1238260" cy="1857388"/>
            </a:xfrm>
            <a:prstGeom prst="rect">
              <a:avLst/>
            </a:prstGeom>
            <a:noFill/>
          </p:spPr>
        </p:pic>
        <p:cxnSp>
          <p:nvCxnSpPr>
            <p:cNvPr id="47" name="直線單箭頭接點 46"/>
            <p:cNvCxnSpPr/>
            <p:nvPr/>
          </p:nvCxnSpPr>
          <p:spPr>
            <a:xfrm>
              <a:off x="6072198" y="300037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4714876" y="181926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solidFill>
                    <a:srgbClr val="4F81BD"/>
                  </a:solidFill>
                </a:rPr>
                <a:t>是</a:t>
              </a:r>
              <a:endParaRPr lang="zh-TW" altLang="en-US" sz="1100" dirty="0">
                <a:solidFill>
                  <a:srgbClr val="4F81BD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143636" y="2786062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700" dirty="0" smtClean="0">
                  <a:solidFill>
                    <a:srgbClr val="4F81BD"/>
                  </a:solidFill>
                </a:rPr>
                <a:t>click</a:t>
              </a:r>
              <a:endParaRPr lang="zh-TW" altLang="en-US" sz="700" dirty="0">
                <a:solidFill>
                  <a:srgbClr val="4F81BD"/>
                </a:solidFill>
              </a:endParaRPr>
            </a:p>
          </p:txBody>
        </p:sp>
        <p:cxnSp>
          <p:nvCxnSpPr>
            <p:cNvPr id="53" name="直線單箭頭接點 52"/>
            <p:cNvCxnSpPr/>
            <p:nvPr/>
          </p:nvCxnSpPr>
          <p:spPr>
            <a:xfrm>
              <a:off x="7286644" y="214312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7358082" y="1928806"/>
              <a:ext cx="5715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00" dirty="0">
                  <a:solidFill>
                    <a:srgbClr val="4F81BD"/>
                  </a:solidFill>
                </a:rPr>
                <a:t>點擊</a:t>
              </a:r>
              <a:r>
                <a:rPr lang="zh-TW" altLang="en-US" sz="700" dirty="0" smtClean="0">
                  <a:solidFill>
                    <a:srgbClr val="4F81BD"/>
                  </a:solidFill>
                </a:rPr>
                <a:t>影片</a:t>
              </a:r>
              <a:endParaRPr lang="zh-TW" altLang="en-US" sz="700" dirty="0">
                <a:solidFill>
                  <a:srgbClr val="4F81BD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8037919" y="335756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solidFill>
                    <a:srgbClr val="4F81BD"/>
                  </a:solidFill>
                </a:rPr>
                <a:t>搜尋完成</a:t>
              </a:r>
              <a:endParaRPr lang="zh-TW" altLang="en-US" sz="1100" dirty="0">
                <a:solidFill>
                  <a:srgbClr val="4F81BD"/>
                </a:solidFill>
              </a:endParaRPr>
            </a:p>
          </p:txBody>
        </p:sp>
        <p:pic>
          <p:nvPicPr>
            <p:cNvPr id="59" name="Picture 3" descr="C:\Users\pc\Desktop\搜影片.png"/>
            <p:cNvPicPr>
              <a:picLocks noChangeAspect="1" noChangeArrowheads="1"/>
            </p:cNvPicPr>
            <p:nvPr/>
          </p:nvPicPr>
          <p:blipFill>
            <a:blip r:embed="rId3"/>
            <a:srcRect l="45076" t="35464" r="39899" b="32031"/>
            <a:stretch>
              <a:fillRect/>
            </a:stretch>
          </p:blipFill>
          <p:spPr bwMode="auto">
            <a:xfrm>
              <a:off x="5072066" y="3546162"/>
              <a:ext cx="1244340" cy="1903108"/>
            </a:xfrm>
            <a:prstGeom prst="rect">
              <a:avLst/>
            </a:prstGeom>
            <a:noFill/>
          </p:spPr>
        </p:pic>
        <p:cxnSp>
          <p:nvCxnSpPr>
            <p:cNvPr id="62" name="直線接點 61"/>
            <p:cNvCxnSpPr/>
            <p:nvPr/>
          </p:nvCxnSpPr>
          <p:spPr>
            <a:xfrm>
              <a:off x="4462462" y="435769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2285984" y="528639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solidFill>
                    <a:srgbClr val="4F81BD"/>
                  </a:solidFill>
                </a:rPr>
                <a:t>回主畫面</a:t>
              </a:r>
              <a:endParaRPr lang="zh-TW" altLang="en-US" sz="1100" dirty="0">
                <a:solidFill>
                  <a:srgbClr val="4F81BD"/>
                </a:solidFill>
              </a:endParaRPr>
            </a:p>
          </p:txBody>
        </p:sp>
        <p:cxnSp>
          <p:nvCxnSpPr>
            <p:cNvPr id="64" name="直線接點 63"/>
            <p:cNvCxnSpPr/>
            <p:nvPr/>
          </p:nvCxnSpPr>
          <p:spPr>
            <a:xfrm>
              <a:off x="714348" y="5570412"/>
              <a:ext cx="4929222" cy="3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rot="5400000">
              <a:off x="-500892" y="4357698"/>
              <a:ext cx="242968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rot="5400000">
              <a:off x="5572926" y="5499912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428596" y="906649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1.1 </a:t>
            </a:r>
            <a:r>
              <a:rPr lang="zh-TW" altLang="en-US" sz="1400" dirty="0" smtClean="0">
                <a:solidFill>
                  <a:srgbClr val="4F81BD"/>
                </a:solidFill>
              </a:rPr>
              <a:t>搜尋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pc\Desktop\搜影片 copy.png"/>
          <p:cNvPicPr>
            <a:picLocks noChangeAspect="1" noChangeArrowheads="1"/>
          </p:cNvPicPr>
          <p:nvPr/>
        </p:nvPicPr>
        <p:blipFill>
          <a:blip r:embed="rId2"/>
          <a:srcRect l="69907" t="2073" r="17383" b="69945"/>
          <a:stretch>
            <a:fillRect/>
          </a:stretch>
        </p:blipFill>
        <p:spPr bwMode="auto">
          <a:xfrm>
            <a:off x="6745620" y="1474460"/>
            <a:ext cx="1000132" cy="1928826"/>
          </a:xfrm>
          <a:prstGeom prst="rect">
            <a:avLst/>
          </a:prstGeom>
          <a:noFill/>
        </p:spPr>
      </p:pic>
      <p:pic>
        <p:nvPicPr>
          <p:cNvPr id="11" name="Picture 4" descr="C:\Users\pc\Desktop\搜影片 copy.png"/>
          <p:cNvPicPr>
            <a:picLocks noChangeAspect="1" noChangeArrowheads="1"/>
          </p:cNvPicPr>
          <p:nvPr/>
        </p:nvPicPr>
        <p:blipFill>
          <a:blip r:embed="rId2"/>
          <a:srcRect l="15434" t="2073" r="31001" b="69945"/>
          <a:stretch>
            <a:fillRect/>
          </a:stretch>
        </p:blipFill>
        <p:spPr bwMode="auto">
          <a:xfrm>
            <a:off x="2071670" y="1500178"/>
            <a:ext cx="4214842" cy="192882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1 </a:t>
            </a:r>
            <a:r>
              <a:rPr lang="zh-TW" altLang="en-US" sz="2000" dirty="0" smtClean="0">
                <a:solidFill>
                  <a:schemeClr val="bg1"/>
                </a:solidFill>
              </a:rPr>
              <a:t>看影片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596" y="90664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1.2</a:t>
            </a:r>
            <a:r>
              <a:rPr lang="zh-TW" altLang="en-US" sz="1400" dirty="0" smtClean="0">
                <a:solidFill>
                  <a:srgbClr val="4F81BD"/>
                </a:solidFill>
              </a:rPr>
              <a:t> </a:t>
            </a:r>
            <a:r>
              <a:rPr lang="zh-TW" altLang="en-US" sz="1400" dirty="0" smtClean="0">
                <a:solidFill>
                  <a:srgbClr val="4F81BD"/>
                </a:solidFill>
              </a:rPr>
              <a:t>篩選影片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8" name="Picture 3" descr="C:\Users\pc\Desktop\1. VoiceTube.png"/>
          <p:cNvPicPr>
            <a:picLocks noChangeAspect="1" noChangeArrowheads="1"/>
          </p:cNvPicPr>
          <p:nvPr/>
        </p:nvPicPr>
        <p:blipFill>
          <a:blip r:embed="rId3"/>
          <a:srcRect l="5182" t="58206" r="82356" b="9514"/>
          <a:stretch>
            <a:fillRect/>
          </a:stretch>
        </p:blipFill>
        <p:spPr bwMode="auto">
          <a:xfrm>
            <a:off x="357158" y="1428740"/>
            <a:ext cx="1014371" cy="1857388"/>
          </a:xfrm>
          <a:prstGeom prst="rect">
            <a:avLst/>
          </a:prstGeom>
          <a:noFill/>
        </p:spPr>
      </p:pic>
      <p:cxnSp>
        <p:nvCxnSpPr>
          <p:cNvPr id="9" name="直線接點 8"/>
          <p:cNvCxnSpPr/>
          <p:nvPr/>
        </p:nvCxnSpPr>
        <p:spPr>
          <a:xfrm>
            <a:off x="1357290" y="236662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85852" y="200024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4F81BD"/>
                </a:solidFill>
              </a:rPr>
              <a:t>Click </a:t>
            </a:r>
            <a:r>
              <a:rPr lang="zh-TW" altLang="en-US" sz="1100" dirty="0" smtClean="0">
                <a:solidFill>
                  <a:srgbClr val="4F81BD"/>
                </a:solidFill>
              </a:rPr>
              <a:t>篩選 </a:t>
            </a:r>
            <a:r>
              <a:rPr lang="en-US" altLang="zh-TW" sz="1100" dirty="0" err="1" smtClean="0">
                <a:solidFill>
                  <a:srgbClr val="4F81BD"/>
                </a:solidFill>
              </a:rPr>
              <a:t>btn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072198" y="250031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72198" y="22145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篩選</a:t>
            </a:r>
            <a:r>
              <a:rPr lang="zh-TW" altLang="en-US" sz="1100" dirty="0">
                <a:solidFill>
                  <a:srgbClr val="4F81BD"/>
                </a:solidFill>
              </a:rPr>
              <a:t>影片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493338" y="217360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610496" y="1959286"/>
            <a:ext cx="571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>
                <a:solidFill>
                  <a:srgbClr val="4F81BD"/>
                </a:solidFill>
              </a:rPr>
              <a:t>點擊</a:t>
            </a:r>
            <a:r>
              <a:rPr lang="zh-TW" altLang="en-US" sz="700" dirty="0" smtClean="0">
                <a:solidFill>
                  <a:srgbClr val="4F81BD"/>
                </a:solidFill>
              </a:rPr>
              <a:t>影片</a:t>
            </a:r>
            <a:endParaRPr lang="zh-TW" altLang="en-US" sz="700" dirty="0">
              <a:solidFill>
                <a:srgbClr val="4F81BD"/>
              </a:solidFill>
            </a:endParaRPr>
          </a:p>
        </p:txBody>
      </p:sp>
      <p:pic>
        <p:nvPicPr>
          <p:cNvPr id="20" name="Picture 4" descr="C:\Users\pc\Desktop\搜影片 copy.png"/>
          <p:cNvPicPr>
            <a:picLocks noChangeAspect="1" noChangeArrowheads="1"/>
          </p:cNvPicPr>
          <p:nvPr/>
        </p:nvPicPr>
        <p:blipFill>
          <a:blip r:embed="rId2"/>
          <a:srcRect l="82617" t="2073" r="3765" b="69945"/>
          <a:stretch>
            <a:fillRect/>
          </a:stretch>
        </p:blipFill>
        <p:spPr bwMode="auto">
          <a:xfrm>
            <a:off x="8072430" y="1474460"/>
            <a:ext cx="1071570" cy="1928826"/>
          </a:xfrm>
          <a:prstGeom prst="rect">
            <a:avLst/>
          </a:prstGeom>
          <a:noFill/>
        </p:spPr>
      </p:pic>
      <p:sp>
        <p:nvSpPr>
          <p:cNvPr id="21" name="文字方塊 20"/>
          <p:cNvSpPr txBox="1"/>
          <p:nvPr/>
        </p:nvSpPr>
        <p:spPr>
          <a:xfrm>
            <a:off x="8215338" y="34290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4F81BD"/>
                </a:solidFill>
              </a:rPr>
              <a:t>篩選完成</a:t>
            </a:r>
            <a:endParaRPr lang="zh-TW" altLang="en-US" sz="11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243</Words>
  <Application>Microsoft Office PowerPoint</Application>
  <PresentationFormat>如螢幕大小 (16:10)</PresentationFormat>
  <Paragraphs>80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UX framework for VoiceTube</vt:lpstr>
      <vt:lpstr>Functional Map</vt:lpstr>
      <vt:lpstr>Main Page</vt:lpstr>
      <vt:lpstr>Wireframe</vt:lpstr>
      <vt:lpstr>投影片 5</vt:lpstr>
      <vt:lpstr>投影片 6</vt:lpstr>
      <vt:lpstr>投影片 7</vt:lpstr>
      <vt:lpstr>Use Case 1 看影片</vt:lpstr>
      <vt:lpstr>Use Case 1 看影片</vt:lpstr>
      <vt:lpstr>Use Case 2 收藏</vt:lpstr>
      <vt:lpstr>Use Case 2 收藏</vt:lpstr>
      <vt:lpstr>Use Case 2 收藏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VoiceTube</dc:title>
  <dc:creator>pc</dc:creator>
  <cp:lastModifiedBy>pc</cp:lastModifiedBy>
  <cp:revision>54</cp:revision>
  <dcterms:created xsi:type="dcterms:W3CDTF">2017-03-31T01:39:39Z</dcterms:created>
  <dcterms:modified xsi:type="dcterms:W3CDTF">2017-03-31T15:22:42Z</dcterms:modified>
</cp:coreProperties>
</file>