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9" r:id="rId13"/>
    <p:sldId id="270" r:id="rId14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796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193" autoAdjust="0"/>
    <p:restoredTop sz="96346" autoAdjust="0"/>
  </p:normalViewPr>
  <p:slideViewPr>
    <p:cSldViewPr>
      <p:cViewPr>
        <p:scale>
          <a:sx n="100" d="100"/>
          <a:sy n="100" d="100"/>
        </p:scale>
        <p:origin x="-1459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pPr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pPr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pPr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pPr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pPr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pPr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pPr/>
              <a:t>2017/3/31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pPr/>
              <a:t>2017/3/31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pPr/>
              <a:t>2017/3/31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pPr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1EC8-78CB-4872-96FD-6D797AEE02A2}" type="datetimeFigureOut">
              <a:rPr lang="zh-TW" altLang="en-US" smtClean="0"/>
              <a:pPr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5A56-B633-49A8-BAA9-18F65E93F8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1EC8-78CB-4872-96FD-6D797AEE02A2}" type="datetimeFigureOut">
              <a:rPr lang="zh-TW" altLang="en-US" smtClean="0"/>
              <a:pPr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5A56-B633-49A8-BAA9-18F65E93F8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3174" y="2857500"/>
            <a:ext cx="6500826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71736" y="2928938"/>
            <a:ext cx="6315092" cy="714380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UX framework for </a:t>
            </a:r>
            <a:r>
              <a:rPr lang="en-US" altLang="zh-TW" sz="3200" dirty="0" err="1" smtClean="0">
                <a:solidFill>
                  <a:schemeClr val="bg1"/>
                </a:solidFill>
              </a:rPr>
              <a:t>VoiceTube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14876" y="3571880"/>
            <a:ext cx="4643470" cy="476256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110319044 / </a:t>
            </a:r>
            <a:r>
              <a:rPr lang="zh-TW" altLang="en-US" sz="2000" dirty="0" smtClean="0">
                <a:solidFill>
                  <a:schemeClr val="bg1"/>
                </a:solidFill>
              </a:rPr>
              <a:t>蔡雅媛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12290" name="Picture 2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142988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-114304" y="261926"/>
            <a:ext cx="2543164" cy="52387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Use Case 2 </a:t>
            </a:r>
            <a:r>
              <a:rPr lang="zh-TW" altLang="en-US" sz="2000" dirty="0" smtClean="0">
                <a:solidFill>
                  <a:schemeClr val="bg1"/>
                </a:solidFill>
              </a:rPr>
              <a:t>收藏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8596" y="906649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4F81BD"/>
                </a:solidFill>
              </a:rPr>
              <a:t>1.1</a:t>
            </a:r>
            <a:r>
              <a:rPr lang="zh-TW" altLang="en-US" sz="1400" dirty="0" smtClean="0">
                <a:solidFill>
                  <a:srgbClr val="4F81BD"/>
                </a:solidFill>
              </a:rPr>
              <a:t> 收藏影片</a:t>
            </a:r>
            <a:endParaRPr lang="zh-TW" altLang="en-US" sz="1400" dirty="0">
              <a:solidFill>
                <a:srgbClr val="4F81BD"/>
              </a:solidFill>
            </a:endParaRPr>
          </a:p>
        </p:txBody>
      </p:sp>
      <p:pic>
        <p:nvPicPr>
          <p:cNvPr id="9218" name="Picture 2" descr="C:\Users\pc\Desktop\aaa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6"/>
            <a:ext cx="4297363" cy="4343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-114304" y="261926"/>
            <a:ext cx="2543164" cy="52387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Use Case 2 </a:t>
            </a:r>
            <a:r>
              <a:rPr lang="zh-TW" altLang="en-US" sz="2000" dirty="0" smtClean="0">
                <a:solidFill>
                  <a:schemeClr val="bg1"/>
                </a:solidFill>
              </a:rPr>
              <a:t>收藏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8596" y="906649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4F81BD"/>
                </a:solidFill>
              </a:rPr>
              <a:t>1.2</a:t>
            </a:r>
            <a:r>
              <a:rPr lang="zh-TW" altLang="en-US" sz="1400" dirty="0" smtClean="0">
                <a:solidFill>
                  <a:srgbClr val="4F81BD"/>
                </a:solidFill>
              </a:rPr>
              <a:t> 觀看收藏的影片</a:t>
            </a:r>
            <a:endParaRPr lang="zh-TW" altLang="en-US" sz="1400" dirty="0">
              <a:solidFill>
                <a:srgbClr val="4F81BD"/>
              </a:solidFill>
            </a:endParaRPr>
          </a:p>
        </p:txBody>
      </p:sp>
      <p:pic>
        <p:nvPicPr>
          <p:cNvPr id="10242" name="Picture 2" descr="C:\Users\pc\Desktop\aaa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4"/>
            <a:ext cx="8070850" cy="3924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-114304" y="261926"/>
            <a:ext cx="2543164" cy="52387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Use Case 2 </a:t>
            </a:r>
            <a:r>
              <a:rPr lang="zh-TW" altLang="en-US" sz="2000" dirty="0" smtClean="0">
                <a:solidFill>
                  <a:schemeClr val="bg1"/>
                </a:solidFill>
              </a:rPr>
              <a:t>收藏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596" y="906649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4F81BD"/>
                </a:solidFill>
              </a:rPr>
              <a:t>1.2</a:t>
            </a:r>
            <a:r>
              <a:rPr lang="zh-TW" altLang="en-US" sz="1400" dirty="0" smtClean="0">
                <a:solidFill>
                  <a:srgbClr val="4F81BD"/>
                </a:solidFill>
              </a:rPr>
              <a:t> 觀看收藏的影片</a:t>
            </a:r>
            <a:endParaRPr lang="zh-TW" altLang="en-US" sz="1400" dirty="0">
              <a:solidFill>
                <a:srgbClr val="4F81BD"/>
              </a:solidFill>
            </a:endParaRPr>
          </a:p>
        </p:txBody>
      </p:sp>
      <p:pic>
        <p:nvPicPr>
          <p:cNvPr id="11266" name="Picture 2" descr="C:\Users\pc\Desktop\aaa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302"/>
            <a:ext cx="6462712" cy="3368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786610" y="4595818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672306" y="4643450"/>
            <a:ext cx="2543164" cy="523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14346" y="214294"/>
            <a:ext cx="2857520" cy="64294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Functional Map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20" y="4286261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pc\Desktop\aaa\擷取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4"/>
            <a:ext cx="8740775" cy="3611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42908" y="285732"/>
            <a:ext cx="2714644" cy="571504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Main Page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pc\Desktop\aaa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8"/>
            <a:ext cx="8816976" cy="3954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32"/>
            <a:ext cx="1543032" cy="571504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Wireframe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pc\Desktop\aaa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928674"/>
            <a:ext cx="7285037" cy="461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c\Desktop\aaa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294"/>
            <a:ext cx="6500813" cy="5189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c\Desktop\aaa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4294"/>
            <a:ext cx="5730875" cy="512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c\Desktop\aaa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56"/>
            <a:ext cx="8580437" cy="5364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14304" y="261926"/>
            <a:ext cx="2543164" cy="52387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Use Case 1 </a:t>
            </a:r>
            <a:r>
              <a:rPr lang="zh-TW" altLang="en-US" sz="2000" dirty="0" smtClean="0">
                <a:solidFill>
                  <a:schemeClr val="bg1"/>
                </a:solidFill>
              </a:rPr>
              <a:t>看影片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28596" y="906649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4F81BD"/>
                </a:solidFill>
              </a:rPr>
              <a:t>1.1 </a:t>
            </a:r>
            <a:r>
              <a:rPr lang="zh-TW" altLang="en-US" sz="1400" dirty="0" smtClean="0">
                <a:solidFill>
                  <a:srgbClr val="4F81BD"/>
                </a:solidFill>
              </a:rPr>
              <a:t>搜尋</a:t>
            </a:r>
            <a:endParaRPr lang="zh-TW" altLang="en-US" sz="1400" dirty="0">
              <a:solidFill>
                <a:srgbClr val="4F81BD"/>
              </a:solidFill>
            </a:endParaRPr>
          </a:p>
        </p:txBody>
      </p:sp>
      <p:pic>
        <p:nvPicPr>
          <p:cNvPr id="7170" name="Picture 2" descr="C:\Users\pc\Desktop\aaa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27137"/>
            <a:ext cx="8915400" cy="4487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4294"/>
            <a:ext cx="23574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114304" y="261926"/>
            <a:ext cx="2543164" cy="52387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Use Case 1 </a:t>
            </a:r>
            <a:r>
              <a:rPr lang="zh-TW" altLang="en-US" sz="2000" dirty="0" smtClean="0">
                <a:solidFill>
                  <a:schemeClr val="bg1"/>
                </a:solidFill>
              </a:rPr>
              <a:t>看影片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596" y="906649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4F81BD"/>
                </a:solidFill>
              </a:rPr>
              <a:t>1.2</a:t>
            </a:r>
            <a:r>
              <a:rPr lang="zh-TW" altLang="en-US" sz="1400" dirty="0" smtClean="0">
                <a:solidFill>
                  <a:srgbClr val="4F81BD"/>
                </a:solidFill>
              </a:rPr>
              <a:t> 篩選影片</a:t>
            </a:r>
            <a:endParaRPr lang="zh-TW" altLang="en-US" sz="1400" dirty="0">
              <a:solidFill>
                <a:srgbClr val="4F81BD"/>
              </a:solidFill>
            </a:endParaRPr>
          </a:p>
        </p:txBody>
      </p:sp>
      <p:pic>
        <p:nvPicPr>
          <p:cNvPr id="8194" name="Picture 2" descr="C:\Users\pc\Desktop\aaa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302"/>
            <a:ext cx="8832850" cy="339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53</Words>
  <Application>Microsoft Office PowerPoint</Application>
  <PresentationFormat>如螢幕大小 (16:10)</PresentationFormat>
  <Paragraphs>16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UX framework for VoiceTube</vt:lpstr>
      <vt:lpstr>Functional Map</vt:lpstr>
      <vt:lpstr>Main Page</vt:lpstr>
      <vt:lpstr>Wireframe</vt:lpstr>
      <vt:lpstr>投影片 5</vt:lpstr>
      <vt:lpstr>投影片 6</vt:lpstr>
      <vt:lpstr>投影片 7</vt:lpstr>
      <vt:lpstr>Use Case 1 看影片</vt:lpstr>
      <vt:lpstr>Use Case 1 看影片</vt:lpstr>
      <vt:lpstr>Use Case 2 收藏</vt:lpstr>
      <vt:lpstr>Use Case 2 收藏</vt:lpstr>
      <vt:lpstr>Use Case 2 收藏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VoiceTube</dc:title>
  <dc:creator>pc</dc:creator>
  <cp:lastModifiedBy>pc</cp:lastModifiedBy>
  <cp:revision>55</cp:revision>
  <dcterms:created xsi:type="dcterms:W3CDTF">2017-03-31T01:39:39Z</dcterms:created>
  <dcterms:modified xsi:type="dcterms:W3CDTF">2017-03-31T15:39:49Z</dcterms:modified>
</cp:coreProperties>
</file>