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8" r:id="rId5"/>
  </p:sldIdLst>
  <p:sldSz cx="30240288" cy="4284027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3" userDrawn="1">
          <p15:clr>
            <a:srgbClr val="A4A3A4"/>
          </p15:clr>
        </p15:guide>
        <p15:guide id="2" pos="9525"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7568E35-C588-36DC-26BA-BFEDFA14281D}" name="朱 琳【仙台広瀬】" initials="朱" userId="朱 琳【仙台広瀬】"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D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3C978-4248-954E-814F-9B54075ED0CC}" v="660" dt="2022-10-30T03:24:38.786"/>
    <p1510:client id="{98796966-8AF7-4CD1-A166-33FBDE15160C}" v="142" dt="2022-10-30T03:30:07.601"/>
    <p1510:client id="{F5820BA8-6390-4953-9860-24945B7E0EA5}" v="125" dt="2022-10-29T12:45:05.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3493"/>
        <p:guide pos="9525"/>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2001122【仙台広瀬】" userId="87c937e9-0e1c-4bc9-9408-a00353db7d59" providerId="ADAL" clId="{98796966-8AF7-4CD1-A166-33FBDE15160C}"/>
    <pc:docChg chg="undo redo custSel modSld">
      <pc:chgData name="s2001122【仙台広瀬】" userId="87c937e9-0e1c-4bc9-9408-a00353db7d59" providerId="ADAL" clId="{98796966-8AF7-4CD1-A166-33FBDE15160C}" dt="2022-10-30T03:30:07.601" v="2427" actId="1076"/>
      <pc:docMkLst>
        <pc:docMk/>
      </pc:docMkLst>
      <pc:sldChg chg="addSp delSp modSp mod modCm">
        <pc:chgData name="s2001122【仙台広瀬】" userId="87c937e9-0e1c-4bc9-9408-a00353db7d59" providerId="ADAL" clId="{98796966-8AF7-4CD1-A166-33FBDE15160C}" dt="2022-10-25T11:48:51.214" v="2298" actId="20577"/>
        <pc:sldMkLst>
          <pc:docMk/>
          <pc:sldMk cId="730772871" sldId="256"/>
        </pc:sldMkLst>
        <pc:spChg chg="mod">
          <ac:chgData name="s2001122【仙台広瀬】" userId="87c937e9-0e1c-4bc9-9408-a00353db7d59" providerId="ADAL" clId="{98796966-8AF7-4CD1-A166-33FBDE15160C}" dt="2022-10-23T12:15:28.622" v="27" actId="403"/>
          <ac:spMkLst>
            <pc:docMk/>
            <pc:sldMk cId="730772871" sldId="256"/>
            <ac:spMk id="2" creationId="{DBDFA8CD-366E-C118-231A-09AA91FDD546}"/>
          </ac:spMkLst>
        </pc:spChg>
        <pc:spChg chg="mod">
          <ac:chgData name="s2001122【仙台広瀬】" userId="87c937e9-0e1c-4bc9-9408-a00353db7d59" providerId="ADAL" clId="{98796966-8AF7-4CD1-A166-33FBDE15160C}" dt="2022-10-25T11:48:51.214" v="2298" actId="20577"/>
          <ac:spMkLst>
            <pc:docMk/>
            <pc:sldMk cId="730772871" sldId="256"/>
            <ac:spMk id="3" creationId="{5A975A05-35BB-49E3-5D90-083E6DB8BEF9}"/>
          </ac:spMkLst>
        </pc:spChg>
        <pc:spChg chg="mod">
          <ac:chgData name="s2001122【仙台広瀬】" userId="87c937e9-0e1c-4bc9-9408-a00353db7d59" providerId="ADAL" clId="{98796966-8AF7-4CD1-A166-33FBDE15160C}" dt="2022-10-23T12:15:28.622" v="27" actId="403"/>
          <ac:spMkLst>
            <pc:docMk/>
            <pc:sldMk cId="730772871" sldId="256"/>
            <ac:spMk id="4" creationId="{86FFD322-EA76-AA8F-F66A-6FFF098874EF}"/>
          </ac:spMkLst>
        </pc:spChg>
        <pc:spChg chg="mod topLvl">
          <ac:chgData name="s2001122【仙台広瀬】" userId="87c937e9-0e1c-4bc9-9408-a00353db7d59" providerId="ADAL" clId="{98796966-8AF7-4CD1-A166-33FBDE15160C}" dt="2022-10-23T12:17:26.578" v="48" actId="165"/>
          <ac:spMkLst>
            <pc:docMk/>
            <pc:sldMk cId="730772871" sldId="256"/>
            <ac:spMk id="5" creationId="{5CCDC7FD-4FF3-C880-E339-9C07389B1ECA}"/>
          </ac:spMkLst>
        </pc:spChg>
        <pc:spChg chg="mod">
          <ac:chgData name="s2001122【仙台広瀬】" userId="87c937e9-0e1c-4bc9-9408-a00353db7d59" providerId="ADAL" clId="{98796966-8AF7-4CD1-A166-33FBDE15160C}" dt="2022-10-23T12:15:28.622" v="27" actId="403"/>
          <ac:spMkLst>
            <pc:docMk/>
            <pc:sldMk cId="730772871" sldId="256"/>
            <ac:spMk id="8" creationId="{EE7135CC-69E2-D0C4-B241-0948099A675E}"/>
          </ac:spMkLst>
        </pc:spChg>
        <pc:spChg chg="mod">
          <ac:chgData name="s2001122【仙台広瀬】" userId="87c937e9-0e1c-4bc9-9408-a00353db7d59" providerId="ADAL" clId="{98796966-8AF7-4CD1-A166-33FBDE15160C}" dt="2022-10-23T12:15:28.622" v="27" actId="403"/>
          <ac:spMkLst>
            <pc:docMk/>
            <pc:sldMk cId="730772871" sldId="256"/>
            <ac:spMk id="9" creationId="{F190780F-464B-622D-3A31-92E51992473E}"/>
          </ac:spMkLst>
        </pc:spChg>
        <pc:spChg chg="mod">
          <ac:chgData name="s2001122【仙台広瀬】" userId="87c937e9-0e1c-4bc9-9408-a00353db7d59" providerId="ADAL" clId="{98796966-8AF7-4CD1-A166-33FBDE15160C}" dt="2022-10-24T08:57:42.249" v="61" actId="20577"/>
          <ac:spMkLst>
            <pc:docMk/>
            <pc:sldMk cId="730772871" sldId="256"/>
            <ac:spMk id="9" creationId="{F59B2A35-3601-B96D-B2F1-CC65994AB376}"/>
          </ac:spMkLst>
        </pc:spChg>
        <pc:spChg chg="mod">
          <ac:chgData name="s2001122【仙台広瀬】" userId="87c937e9-0e1c-4bc9-9408-a00353db7d59" providerId="ADAL" clId="{98796966-8AF7-4CD1-A166-33FBDE15160C}" dt="2022-10-23T12:15:28.622" v="27" actId="403"/>
          <ac:spMkLst>
            <pc:docMk/>
            <pc:sldMk cId="730772871" sldId="256"/>
            <ac:spMk id="10" creationId="{DA41FF3A-D7E3-2DF8-E2F3-09E7DCA1F056}"/>
          </ac:spMkLst>
        </pc:spChg>
        <pc:spChg chg="mod">
          <ac:chgData name="s2001122【仙台広瀬】" userId="87c937e9-0e1c-4bc9-9408-a00353db7d59" providerId="ADAL" clId="{98796966-8AF7-4CD1-A166-33FBDE15160C}" dt="2022-10-23T12:15:28.622" v="27" actId="403"/>
          <ac:spMkLst>
            <pc:docMk/>
            <pc:sldMk cId="730772871" sldId="256"/>
            <ac:spMk id="11" creationId="{FFE5CA75-DDA4-0379-6631-4723EA40F8CC}"/>
          </ac:spMkLst>
        </pc:spChg>
        <pc:spChg chg="mod">
          <ac:chgData name="s2001122【仙台広瀬】" userId="87c937e9-0e1c-4bc9-9408-a00353db7d59" providerId="ADAL" clId="{98796966-8AF7-4CD1-A166-33FBDE15160C}" dt="2022-10-23T12:15:28.622" v="27" actId="403"/>
          <ac:spMkLst>
            <pc:docMk/>
            <pc:sldMk cId="730772871" sldId="256"/>
            <ac:spMk id="13" creationId="{32BB2D8B-0C41-325C-792C-62DE4AEFBDED}"/>
          </ac:spMkLst>
        </pc:spChg>
        <pc:spChg chg="mod">
          <ac:chgData name="s2001122【仙台広瀬】" userId="87c937e9-0e1c-4bc9-9408-a00353db7d59" providerId="ADAL" clId="{98796966-8AF7-4CD1-A166-33FBDE15160C}" dt="2022-10-23T12:15:28.622" v="27" actId="403"/>
          <ac:spMkLst>
            <pc:docMk/>
            <pc:sldMk cId="730772871" sldId="256"/>
            <ac:spMk id="15" creationId="{DBFB8252-2D7D-D783-E5BA-51469A65E658}"/>
          </ac:spMkLst>
        </pc:spChg>
        <pc:spChg chg="mod">
          <ac:chgData name="s2001122【仙台広瀬】" userId="87c937e9-0e1c-4bc9-9408-a00353db7d59" providerId="ADAL" clId="{98796966-8AF7-4CD1-A166-33FBDE15160C}" dt="2022-10-23T12:15:28.622" v="27" actId="403"/>
          <ac:spMkLst>
            <pc:docMk/>
            <pc:sldMk cId="730772871" sldId="256"/>
            <ac:spMk id="16" creationId="{911C0BCA-6ED9-70BB-9AF8-A94705B6FCD8}"/>
          </ac:spMkLst>
        </pc:spChg>
        <pc:spChg chg="mod">
          <ac:chgData name="s2001122【仙台広瀬】" userId="87c937e9-0e1c-4bc9-9408-a00353db7d59" providerId="ADAL" clId="{98796966-8AF7-4CD1-A166-33FBDE15160C}" dt="2022-10-23T12:16:26.795" v="38" actId="1076"/>
          <ac:spMkLst>
            <pc:docMk/>
            <pc:sldMk cId="730772871" sldId="256"/>
            <ac:spMk id="17" creationId="{B3401EC1-6B28-B2A1-1992-85ABEDDBAB00}"/>
          </ac:spMkLst>
        </pc:spChg>
        <pc:spChg chg="mod topLvl">
          <ac:chgData name="s2001122【仙台広瀬】" userId="87c937e9-0e1c-4bc9-9408-a00353db7d59" providerId="ADAL" clId="{98796966-8AF7-4CD1-A166-33FBDE15160C}" dt="2022-10-24T09:43:46.204" v="1549" actId="14100"/>
          <ac:spMkLst>
            <pc:docMk/>
            <pc:sldMk cId="730772871" sldId="256"/>
            <ac:spMk id="18" creationId="{6E2AC8AE-1E5D-F922-95BE-4D99300E25FF}"/>
          </ac:spMkLst>
        </pc:spChg>
        <pc:spChg chg="mod topLvl">
          <ac:chgData name="s2001122【仙台広瀬】" userId="87c937e9-0e1c-4bc9-9408-a00353db7d59" providerId="ADAL" clId="{98796966-8AF7-4CD1-A166-33FBDE15160C}" dt="2022-10-24T09:46:31.121" v="1576" actId="1076"/>
          <ac:spMkLst>
            <pc:docMk/>
            <pc:sldMk cId="730772871" sldId="256"/>
            <ac:spMk id="19" creationId="{26D8CF50-AF73-4F94-C803-0CF0AD2EC7EC}"/>
          </ac:spMkLst>
        </pc:spChg>
        <pc:spChg chg="mod">
          <ac:chgData name="s2001122【仙台広瀬】" userId="87c937e9-0e1c-4bc9-9408-a00353db7d59" providerId="ADAL" clId="{98796966-8AF7-4CD1-A166-33FBDE15160C}" dt="2022-10-23T12:16:07.115" v="35" actId="14100"/>
          <ac:spMkLst>
            <pc:docMk/>
            <pc:sldMk cId="730772871" sldId="256"/>
            <ac:spMk id="23" creationId="{AD02A7C8-9881-2800-AC5C-B4C264BE860A}"/>
          </ac:spMkLst>
        </pc:spChg>
        <pc:spChg chg="mod">
          <ac:chgData name="s2001122【仙台広瀬】" userId="87c937e9-0e1c-4bc9-9408-a00353db7d59" providerId="ADAL" clId="{98796966-8AF7-4CD1-A166-33FBDE15160C}" dt="2022-10-23T12:16:31.587" v="39" actId="14100"/>
          <ac:spMkLst>
            <pc:docMk/>
            <pc:sldMk cId="730772871" sldId="256"/>
            <ac:spMk id="24" creationId="{233FA6E4-6188-D52A-A045-70C3063693F8}"/>
          </ac:spMkLst>
        </pc:spChg>
        <pc:spChg chg="add mod">
          <ac:chgData name="s2001122【仙台広瀬】" userId="87c937e9-0e1c-4bc9-9408-a00353db7d59" providerId="ADAL" clId="{98796966-8AF7-4CD1-A166-33FBDE15160C}" dt="2022-10-24T09:41:11.982" v="1523" actId="14100"/>
          <ac:spMkLst>
            <pc:docMk/>
            <pc:sldMk cId="730772871" sldId="256"/>
            <ac:spMk id="25" creationId="{88E259B8-0935-4C08-5F5A-4836EBAC4DFD}"/>
          </ac:spMkLst>
        </pc:spChg>
        <pc:spChg chg="add mod">
          <ac:chgData name="s2001122【仙台広瀬】" userId="87c937e9-0e1c-4bc9-9408-a00353db7d59" providerId="ADAL" clId="{98796966-8AF7-4CD1-A166-33FBDE15160C}" dt="2022-10-24T09:42:05.720" v="1535" actId="14100"/>
          <ac:spMkLst>
            <pc:docMk/>
            <pc:sldMk cId="730772871" sldId="256"/>
            <ac:spMk id="26" creationId="{382C0E1C-DDB6-4147-C2B9-FA7DD1672799}"/>
          </ac:spMkLst>
        </pc:spChg>
        <pc:spChg chg="mod">
          <ac:chgData name="s2001122【仙台広瀬】" userId="87c937e9-0e1c-4bc9-9408-a00353db7d59" providerId="ADAL" clId="{98796966-8AF7-4CD1-A166-33FBDE15160C}" dt="2022-10-24T09:43:43.710" v="1547" actId="164"/>
          <ac:spMkLst>
            <pc:docMk/>
            <pc:sldMk cId="730772871" sldId="256"/>
            <ac:spMk id="30" creationId="{EA67BD0F-6C2D-5992-0D24-833F819D40C0}"/>
          </ac:spMkLst>
        </pc:spChg>
        <pc:spChg chg="mod">
          <ac:chgData name="s2001122【仙台広瀬】" userId="87c937e9-0e1c-4bc9-9408-a00353db7d59" providerId="ADAL" clId="{98796966-8AF7-4CD1-A166-33FBDE15160C}" dt="2022-10-24T09:43:06.415" v="1541" actId="1076"/>
          <ac:spMkLst>
            <pc:docMk/>
            <pc:sldMk cId="730772871" sldId="256"/>
            <ac:spMk id="31" creationId="{4EE2EB9C-BDB0-71C8-7316-87DFB93EEFFD}"/>
          </ac:spMkLst>
        </pc:spChg>
        <pc:spChg chg="mod topLvl">
          <ac:chgData name="s2001122【仙台広瀬】" userId="87c937e9-0e1c-4bc9-9408-a00353db7d59" providerId="ADAL" clId="{98796966-8AF7-4CD1-A166-33FBDE15160C}" dt="2022-10-24T09:46:34.801" v="1593" actId="1076"/>
          <ac:spMkLst>
            <pc:docMk/>
            <pc:sldMk cId="730772871" sldId="256"/>
            <ac:spMk id="36" creationId="{132B355B-E678-DE68-45EE-260D2BFF265A}"/>
          </ac:spMkLst>
        </pc:spChg>
        <pc:spChg chg="mod topLvl">
          <ac:chgData name="s2001122【仙台広瀬】" userId="87c937e9-0e1c-4bc9-9408-a00353db7d59" providerId="ADAL" clId="{98796966-8AF7-4CD1-A166-33FBDE15160C}" dt="2022-10-24T09:46:33.401" v="1587" actId="1076"/>
          <ac:spMkLst>
            <pc:docMk/>
            <pc:sldMk cId="730772871" sldId="256"/>
            <ac:spMk id="38" creationId="{35BEEBEF-7C28-4153-51EE-092885312B41}"/>
          </ac:spMkLst>
        </pc:spChg>
        <pc:spChg chg="add del mod">
          <ac:chgData name="s2001122【仙台広瀬】" userId="87c937e9-0e1c-4bc9-9408-a00353db7d59" providerId="ADAL" clId="{98796966-8AF7-4CD1-A166-33FBDE15160C}" dt="2022-10-24T09:34:52.007" v="1032"/>
          <ac:spMkLst>
            <pc:docMk/>
            <pc:sldMk cId="730772871" sldId="256"/>
            <ac:spMk id="39" creationId="{919F815C-BFA7-43B3-EABF-70541347A997}"/>
          </ac:spMkLst>
        </pc:spChg>
        <pc:spChg chg="mod">
          <ac:chgData name="s2001122【仙台広瀬】" userId="87c937e9-0e1c-4bc9-9408-a00353db7d59" providerId="ADAL" clId="{98796966-8AF7-4CD1-A166-33FBDE15160C}" dt="2022-10-24T09:46:30.901" v="1575" actId="1076"/>
          <ac:spMkLst>
            <pc:docMk/>
            <pc:sldMk cId="730772871" sldId="256"/>
            <ac:spMk id="40" creationId="{E73E348B-4461-7368-72F4-A9C5EE938F91}"/>
          </ac:spMkLst>
        </pc:spChg>
        <pc:spChg chg="mod topLvl">
          <ac:chgData name="s2001122【仙台広瀬】" userId="87c937e9-0e1c-4bc9-9408-a00353db7d59" providerId="ADAL" clId="{98796966-8AF7-4CD1-A166-33FBDE15160C}" dt="2022-10-24T09:46:31.923" v="1580" actId="1076"/>
          <ac:spMkLst>
            <pc:docMk/>
            <pc:sldMk cId="730772871" sldId="256"/>
            <ac:spMk id="42" creationId="{AC914F42-C156-5305-E954-1A995F6AFB61}"/>
          </ac:spMkLst>
        </pc:spChg>
        <pc:spChg chg="mod topLvl">
          <ac:chgData name="s2001122【仙台広瀬】" userId="87c937e9-0e1c-4bc9-9408-a00353db7d59" providerId="ADAL" clId="{98796966-8AF7-4CD1-A166-33FBDE15160C}" dt="2022-10-23T12:17:26.578" v="48" actId="165"/>
          <ac:spMkLst>
            <pc:docMk/>
            <pc:sldMk cId="730772871" sldId="256"/>
            <ac:spMk id="46" creationId="{7918DB7F-9F08-A1C5-CEA4-6CD6A28E194C}"/>
          </ac:spMkLst>
        </pc:spChg>
        <pc:spChg chg="mod">
          <ac:chgData name="s2001122【仙台広瀬】" userId="87c937e9-0e1c-4bc9-9408-a00353db7d59" providerId="ADAL" clId="{98796966-8AF7-4CD1-A166-33FBDE15160C}" dt="2022-10-24T09:43:43.710" v="1547" actId="164"/>
          <ac:spMkLst>
            <pc:docMk/>
            <pc:sldMk cId="730772871" sldId="256"/>
            <ac:spMk id="47" creationId="{731DC19C-36C3-1EA2-B077-A720C3EE7415}"/>
          </ac:spMkLst>
        </pc:spChg>
        <pc:spChg chg="mod topLvl">
          <ac:chgData name="s2001122【仙台広瀬】" userId="87c937e9-0e1c-4bc9-9408-a00353db7d59" providerId="ADAL" clId="{98796966-8AF7-4CD1-A166-33FBDE15160C}" dt="2022-10-24T09:43:43.710" v="1547" actId="164"/>
          <ac:spMkLst>
            <pc:docMk/>
            <pc:sldMk cId="730772871" sldId="256"/>
            <ac:spMk id="52" creationId="{0BA83FD1-A9EE-8335-0F47-43D0C9BF8A82}"/>
          </ac:spMkLst>
        </pc:spChg>
        <pc:spChg chg="mod topLvl">
          <ac:chgData name="s2001122【仙台広瀬】" userId="87c937e9-0e1c-4bc9-9408-a00353db7d59" providerId="ADAL" clId="{98796966-8AF7-4CD1-A166-33FBDE15160C}" dt="2022-10-24T09:43:43.710" v="1547" actId="164"/>
          <ac:spMkLst>
            <pc:docMk/>
            <pc:sldMk cId="730772871" sldId="256"/>
            <ac:spMk id="55" creationId="{BB2DCF39-A7FC-5685-E3B7-33063334D433}"/>
          </ac:spMkLst>
        </pc:spChg>
        <pc:spChg chg="mod topLvl">
          <ac:chgData name="s2001122【仙台広瀬】" userId="87c937e9-0e1c-4bc9-9408-a00353db7d59" providerId="ADAL" clId="{98796966-8AF7-4CD1-A166-33FBDE15160C}" dt="2022-10-23T12:17:26.578" v="48" actId="165"/>
          <ac:spMkLst>
            <pc:docMk/>
            <pc:sldMk cId="730772871" sldId="256"/>
            <ac:spMk id="58" creationId="{40EAA8AD-2D8A-F625-002C-BD43CB00915F}"/>
          </ac:spMkLst>
        </pc:spChg>
        <pc:spChg chg="mod">
          <ac:chgData name="s2001122【仙台広瀬】" userId="87c937e9-0e1c-4bc9-9408-a00353db7d59" providerId="ADAL" clId="{98796966-8AF7-4CD1-A166-33FBDE15160C}" dt="2022-10-23T12:15:28.622" v="27" actId="403"/>
          <ac:spMkLst>
            <pc:docMk/>
            <pc:sldMk cId="730772871" sldId="256"/>
            <ac:spMk id="60" creationId="{0AA5E047-0EF8-B5F9-422A-4FA8A7FD20C1}"/>
          </ac:spMkLst>
        </pc:spChg>
        <pc:spChg chg="mod">
          <ac:chgData name="s2001122【仙台広瀬】" userId="87c937e9-0e1c-4bc9-9408-a00353db7d59" providerId="ADAL" clId="{98796966-8AF7-4CD1-A166-33FBDE15160C}" dt="2022-10-23T12:15:28.622" v="27" actId="403"/>
          <ac:spMkLst>
            <pc:docMk/>
            <pc:sldMk cId="730772871" sldId="256"/>
            <ac:spMk id="61" creationId="{F3BC54D2-D400-BF6B-F797-5B921CC4B6B3}"/>
          </ac:spMkLst>
        </pc:spChg>
        <pc:spChg chg="mod">
          <ac:chgData name="s2001122【仙台広瀬】" userId="87c937e9-0e1c-4bc9-9408-a00353db7d59" providerId="ADAL" clId="{98796966-8AF7-4CD1-A166-33FBDE15160C}" dt="2022-10-23T12:15:28.622" v="27" actId="403"/>
          <ac:spMkLst>
            <pc:docMk/>
            <pc:sldMk cId="730772871" sldId="256"/>
            <ac:spMk id="64" creationId="{9A3BB563-5B94-3B32-AFDD-455081482FED}"/>
          </ac:spMkLst>
        </pc:spChg>
        <pc:spChg chg="mod">
          <ac:chgData name="s2001122【仙台広瀬】" userId="87c937e9-0e1c-4bc9-9408-a00353db7d59" providerId="ADAL" clId="{98796966-8AF7-4CD1-A166-33FBDE15160C}" dt="2022-10-25T11:09:51.020" v="1760" actId="1076"/>
          <ac:spMkLst>
            <pc:docMk/>
            <pc:sldMk cId="730772871" sldId="256"/>
            <ac:spMk id="65" creationId="{22381935-3B86-ED2E-31E0-C57E16549DE2}"/>
          </ac:spMkLst>
        </pc:spChg>
        <pc:spChg chg="mod">
          <ac:chgData name="s2001122【仙台広瀬】" userId="87c937e9-0e1c-4bc9-9408-a00353db7d59" providerId="ADAL" clId="{98796966-8AF7-4CD1-A166-33FBDE15160C}" dt="2022-10-23T12:15:28.622" v="27" actId="403"/>
          <ac:spMkLst>
            <pc:docMk/>
            <pc:sldMk cId="730772871" sldId="256"/>
            <ac:spMk id="67" creationId="{FA085E10-AB82-BEE1-4FA1-3512018C299E}"/>
          </ac:spMkLst>
        </pc:spChg>
        <pc:spChg chg="mod">
          <ac:chgData name="s2001122【仙台広瀬】" userId="87c937e9-0e1c-4bc9-9408-a00353db7d59" providerId="ADAL" clId="{98796966-8AF7-4CD1-A166-33FBDE15160C}" dt="2022-10-23T12:15:28.622" v="27" actId="403"/>
          <ac:spMkLst>
            <pc:docMk/>
            <pc:sldMk cId="730772871" sldId="256"/>
            <ac:spMk id="69" creationId="{7C2FE614-8CE1-6642-D34C-B7E33C677B6C}"/>
          </ac:spMkLst>
        </pc:spChg>
        <pc:spChg chg="mod">
          <ac:chgData name="s2001122【仙台広瀬】" userId="87c937e9-0e1c-4bc9-9408-a00353db7d59" providerId="ADAL" clId="{98796966-8AF7-4CD1-A166-33FBDE15160C}" dt="2022-10-23T12:15:28.622" v="27" actId="403"/>
          <ac:spMkLst>
            <pc:docMk/>
            <pc:sldMk cId="730772871" sldId="256"/>
            <ac:spMk id="71" creationId="{5B30D941-9436-C804-DD93-683CC2FF0514}"/>
          </ac:spMkLst>
        </pc:spChg>
        <pc:spChg chg="add mod">
          <ac:chgData name="s2001122【仙台広瀬】" userId="87c937e9-0e1c-4bc9-9408-a00353db7d59" providerId="ADAL" clId="{98796966-8AF7-4CD1-A166-33FBDE15160C}" dt="2022-10-24T09:56:49.006" v="1705"/>
          <ac:spMkLst>
            <pc:docMk/>
            <pc:sldMk cId="730772871" sldId="256"/>
            <ac:spMk id="75" creationId="{328C3F29-F041-CD96-1822-748DF8DD8802}"/>
          </ac:spMkLst>
        </pc:spChg>
        <pc:spChg chg="add mod">
          <ac:chgData name="s2001122【仙台広瀬】" userId="87c937e9-0e1c-4bc9-9408-a00353db7d59" providerId="ADAL" clId="{98796966-8AF7-4CD1-A166-33FBDE15160C}" dt="2022-10-24T09:59:04.689" v="1754" actId="1076"/>
          <ac:spMkLst>
            <pc:docMk/>
            <pc:sldMk cId="730772871" sldId="256"/>
            <ac:spMk id="80" creationId="{EDA418A7-A4E4-FE56-0938-3A91F40DF60B}"/>
          </ac:spMkLst>
        </pc:spChg>
        <pc:spChg chg="add del mod">
          <ac:chgData name="s2001122【仙台広瀬】" userId="87c937e9-0e1c-4bc9-9408-a00353db7d59" providerId="ADAL" clId="{98796966-8AF7-4CD1-A166-33FBDE15160C}" dt="2022-10-24T09:57:24.675" v="1713"/>
          <ac:spMkLst>
            <pc:docMk/>
            <pc:sldMk cId="730772871" sldId="256"/>
            <ac:spMk id="81" creationId="{E2F754A9-FF86-D5F2-A20D-C26A0C896DE6}"/>
          </ac:spMkLst>
        </pc:spChg>
        <pc:grpChg chg="add del mod">
          <ac:chgData name="s2001122【仙台広瀬】" userId="87c937e9-0e1c-4bc9-9408-a00353db7d59" providerId="ADAL" clId="{98796966-8AF7-4CD1-A166-33FBDE15160C}" dt="2022-10-23T12:17:26.578" v="48" actId="165"/>
          <ac:grpSpMkLst>
            <pc:docMk/>
            <pc:sldMk cId="730772871" sldId="256"/>
            <ac:grpSpMk id="29" creationId="{4A0AA928-CAE4-F1AB-523E-BC4897B9EBCB}"/>
          </ac:grpSpMkLst>
        </pc:grpChg>
        <pc:grpChg chg="mod topLvl">
          <ac:chgData name="s2001122【仙台広瀬】" userId="87c937e9-0e1c-4bc9-9408-a00353db7d59" providerId="ADAL" clId="{98796966-8AF7-4CD1-A166-33FBDE15160C}" dt="2022-10-24T09:46:32.127" v="1581" actId="1076"/>
          <ac:grpSpMkLst>
            <pc:docMk/>
            <pc:sldMk cId="730772871" sldId="256"/>
            <ac:grpSpMk id="34" creationId="{4D32E162-FAFA-1563-2D22-EEE632FD9580}"/>
          </ac:grpSpMkLst>
        </pc:grpChg>
        <pc:grpChg chg="add mod">
          <ac:chgData name="s2001122【仙台広瀬】" userId="87c937e9-0e1c-4bc9-9408-a00353db7d59" providerId="ADAL" clId="{98796966-8AF7-4CD1-A166-33FBDE15160C}" dt="2022-10-24T09:43:43.710" v="1547" actId="164"/>
          <ac:grpSpMkLst>
            <pc:docMk/>
            <pc:sldMk cId="730772871" sldId="256"/>
            <ac:grpSpMk id="48" creationId="{03F4B081-A96A-BEBD-7574-3BF7A54BF7A5}"/>
          </ac:grpSpMkLst>
        </pc:grpChg>
        <pc:graphicFrameChg chg="add del mod">
          <ac:chgData name="s2001122【仙台広瀬】" userId="87c937e9-0e1c-4bc9-9408-a00353db7d59" providerId="ADAL" clId="{98796966-8AF7-4CD1-A166-33FBDE15160C}" dt="2022-10-24T09:51:05.512" v="1618"/>
          <ac:graphicFrameMkLst>
            <pc:docMk/>
            <pc:sldMk cId="730772871" sldId="256"/>
            <ac:graphicFrameMk id="76" creationId="{F031FE46-AF6E-68C0-CF45-612DB86BABB3}"/>
          </ac:graphicFrameMkLst>
        </pc:graphicFrameChg>
        <pc:graphicFrameChg chg="add del mod modGraphic">
          <ac:chgData name="s2001122【仙台広瀬】" userId="87c937e9-0e1c-4bc9-9408-a00353db7d59" providerId="ADAL" clId="{98796966-8AF7-4CD1-A166-33FBDE15160C}" dt="2022-10-24T09:54:34.320" v="1672" actId="478"/>
          <ac:graphicFrameMkLst>
            <pc:docMk/>
            <pc:sldMk cId="730772871" sldId="256"/>
            <ac:graphicFrameMk id="77" creationId="{5431BD4F-C60A-1D04-EB40-B305416EDC83}"/>
          </ac:graphicFrameMkLst>
        </pc:graphicFrameChg>
        <pc:picChg chg="mod">
          <ac:chgData name="s2001122【仙台広瀬】" userId="87c937e9-0e1c-4bc9-9408-a00353db7d59" providerId="ADAL" clId="{98796966-8AF7-4CD1-A166-33FBDE15160C}" dt="2022-10-23T12:15:28.622" v="27" actId="403"/>
          <ac:picMkLst>
            <pc:docMk/>
            <pc:sldMk cId="730772871" sldId="256"/>
            <ac:picMk id="6" creationId="{1E2F9E44-0457-CF3F-AE5A-723D143BEB00}"/>
          </ac:picMkLst>
        </pc:picChg>
        <pc:picChg chg="mod">
          <ac:chgData name="s2001122【仙台広瀬】" userId="87c937e9-0e1c-4bc9-9408-a00353db7d59" providerId="ADAL" clId="{98796966-8AF7-4CD1-A166-33FBDE15160C}" dt="2022-10-23T12:15:28.622" v="27" actId="403"/>
          <ac:picMkLst>
            <pc:docMk/>
            <pc:sldMk cId="730772871" sldId="256"/>
            <ac:picMk id="7" creationId="{D805D8C3-5BAD-FA87-8CD7-E5EBD51C3786}"/>
          </ac:picMkLst>
        </pc:picChg>
        <pc:picChg chg="mod topLvl">
          <ac:chgData name="s2001122【仙台広瀬】" userId="87c937e9-0e1c-4bc9-9408-a00353db7d59" providerId="ADAL" clId="{98796966-8AF7-4CD1-A166-33FBDE15160C}" dt="2022-10-24T09:46:35.086" v="1594" actId="1076"/>
          <ac:picMkLst>
            <pc:docMk/>
            <pc:sldMk cId="730772871" sldId="256"/>
            <ac:picMk id="14" creationId="{5FBC9F87-1AE5-99F4-5051-016FF4C30887}"/>
          </ac:picMkLst>
        </pc:picChg>
        <pc:picChg chg="mod topLvl">
          <ac:chgData name="s2001122【仙台広瀬】" userId="87c937e9-0e1c-4bc9-9408-a00353db7d59" providerId="ADAL" clId="{98796966-8AF7-4CD1-A166-33FBDE15160C}" dt="2022-10-24T09:46:32.743" v="1584" actId="1076"/>
          <ac:picMkLst>
            <pc:docMk/>
            <pc:sldMk cId="730772871" sldId="256"/>
            <ac:picMk id="20" creationId="{A30566F7-265B-D8BF-CFD8-034591194C25}"/>
          </ac:picMkLst>
        </pc:picChg>
        <pc:picChg chg="mod">
          <ac:chgData name="s2001122【仙台広瀬】" userId="87c937e9-0e1c-4bc9-9408-a00353db7d59" providerId="ADAL" clId="{98796966-8AF7-4CD1-A166-33FBDE15160C}" dt="2022-10-24T09:43:43.710" v="1547" actId="164"/>
          <ac:picMkLst>
            <pc:docMk/>
            <pc:sldMk cId="730772871" sldId="256"/>
            <ac:picMk id="21" creationId="{4D2314D8-3995-95C4-C925-ED7F1EBE368C}"/>
          </ac:picMkLst>
        </pc:picChg>
        <pc:picChg chg="mod">
          <ac:chgData name="s2001122【仙台広瀬】" userId="87c937e9-0e1c-4bc9-9408-a00353db7d59" providerId="ADAL" clId="{98796966-8AF7-4CD1-A166-33FBDE15160C}" dt="2022-10-24T09:43:43.710" v="1547" actId="164"/>
          <ac:picMkLst>
            <pc:docMk/>
            <pc:sldMk cId="730772871" sldId="256"/>
            <ac:picMk id="22" creationId="{2E9FD744-4CA7-CC41-0CC3-A7D5C9710E1B}"/>
          </ac:picMkLst>
        </pc:picChg>
        <pc:picChg chg="mod">
          <ac:chgData name="s2001122【仙台広瀬】" userId="87c937e9-0e1c-4bc9-9408-a00353db7d59" providerId="ADAL" clId="{98796966-8AF7-4CD1-A166-33FBDE15160C}" dt="2022-10-24T09:43:43.710" v="1547" actId="164"/>
          <ac:picMkLst>
            <pc:docMk/>
            <pc:sldMk cId="730772871" sldId="256"/>
            <ac:picMk id="43" creationId="{99C10944-D384-2710-C538-07096E9BEE60}"/>
          </ac:picMkLst>
        </pc:picChg>
        <pc:picChg chg="add mod">
          <ac:chgData name="s2001122【仙台広瀬】" userId="87c937e9-0e1c-4bc9-9408-a00353db7d59" providerId="ADAL" clId="{98796966-8AF7-4CD1-A166-33FBDE15160C}" dt="2022-10-24T09:59:12.421" v="1758" actId="1076"/>
          <ac:picMkLst>
            <pc:docMk/>
            <pc:sldMk cId="730772871" sldId="256"/>
            <ac:picMk id="50" creationId="{263737A6-F02E-A00E-F477-35AED2F4DBD9}"/>
          </ac:picMkLst>
        </pc:picChg>
        <pc:picChg chg="mod topLvl">
          <ac:chgData name="s2001122【仙台広瀬】" userId="87c937e9-0e1c-4bc9-9408-a00353db7d59" providerId="ADAL" clId="{98796966-8AF7-4CD1-A166-33FBDE15160C}" dt="2022-10-24T09:43:43.710" v="1547" actId="164"/>
          <ac:picMkLst>
            <pc:docMk/>
            <pc:sldMk cId="730772871" sldId="256"/>
            <ac:picMk id="51" creationId="{3F83F78E-E841-4BDB-D07A-E19E0C7C148B}"/>
          </ac:picMkLst>
        </pc:picChg>
        <pc:picChg chg="mod topLvl">
          <ac:chgData name="s2001122【仙台広瀬】" userId="87c937e9-0e1c-4bc9-9408-a00353db7d59" providerId="ADAL" clId="{98796966-8AF7-4CD1-A166-33FBDE15160C}" dt="2022-10-24T09:43:43.710" v="1547" actId="164"/>
          <ac:picMkLst>
            <pc:docMk/>
            <pc:sldMk cId="730772871" sldId="256"/>
            <ac:picMk id="53" creationId="{395E7C50-436E-02AD-5A25-EE6DF09EA464}"/>
          </ac:picMkLst>
        </pc:picChg>
        <pc:picChg chg="add mod">
          <ac:chgData name="s2001122【仙台広瀬】" userId="87c937e9-0e1c-4bc9-9408-a00353db7d59" providerId="ADAL" clId="{98796966-8AF7-4CD1-A166-33FBDE15160C}" dt="2022-10-24T09:59:06.418" v="1755" actId="14100"/>
          <ac:picMkLst>
            <pc:docMk/>
            <pc:sldMk cId="730772871" sldId="256"/>
            <ac:picMk id="56" creationId="{BF2B6DC7-7645-340E-7D8A-A0878483A550}"/>
          </ac:picMkLst>
        </pc:picChg>
        <pc:picChg chg="mod">
          <ac:chgData name="s2001122【仙台広瀬】" userId="87c937e9-0e1c-4bc9-9408-a00353db7d59" providerId="ADAL" clId="{98796966-8AF7-4CD1-A166-33FBDE15160C}" dt="2022-10-23T12:15:58.194" v="33" actId="1076"/>
          <ac:picMkLst>
            <pc:docMk/>
            <pc:sldMk cId="730772871" sldId="256"/>
            <ac:picMk id="62" creationId="{D74FDD20-42B9-757B-2F77-870AC500D72C}"/>
          </ac:picMkLst>
        </pc:picChg>
        <pc:picChg chg="mod">
          <ac:chgData name="s2001122【仙台広瀬】" userId="87c937e9-0e1c-4bc9-9408-a00353db7d59" providerId="ADAL" clId="{98796966-8AF7-4CD1-A166-33FBDE15160C}" dt="2022-10-23T12:15:28.622" v="27" actId="403"/>
          <ac:picMkLst>
            <pc:docMk/>
            <pc:sldMk cId="730772871" sldId="256"/>
            <ac:picMk id="66" creationId="{A917A45A-C903-A3CD-A343-4439A352684B}"/>
          </ac:picMkLst>
        </pc:picChg>
        <pc:picChg chg="add mod">
          <ac:chgData name="s2001122【仙台広瀬】" userId="87c937e9-0e1c-4bc9-9408-a00353db7d59" providerId="ADAL" clId="{98796966-8AF7-4CD1-A166-33FBDE15160C}" dt="2022-10-24T09:55:38.699" v="1676" actId="1076"/>
          <ac:picMkLst>
            <pc:docMk/>
            <pc:sldMk cId="730772871" sldId="256"/>
            <ac:picMk id="79" creationId="{40DEF4B0-9806-5FD6-85F0-2A11484614E7}"/>
          </ac:picMkLst>
        </pc:picChg>
        <pc:picChg chg="mod">
          <ac:chgData name="s2001122【仙台広瀬】" userId="87c937e9-0e1c-4bc9-9408-a00353db7d59" providerId="ADAL" clId="{98796966-8AF7-4CD1-A166-33FBDE15160C}" dt="2022-10-23T12:15:28.622" v="27" actId="403"/>
          <ac:picMkLst>
            <pc:docMk/>
            <pc:sldMk cId="730772871" sldId="256"/>
            <ac:picMk id="1026" creationId="{C07021EE-09AA-B4F7-0FCE-0B690526EAA5}"/>
          </ac:picMkLst>
        </pc:picChg>
        <pc:cxnChg chg="mod">
          <ac:chgData name="s2001122【仙台広瀬】" userId="87c937e9-0e1c-4bc9-9408-a00353db7d59" providerId="ADAL" clId="{98796966-8AF7-4CD1-A166-33FBDE15160C}" dt="2022-10-23T12:16:35.577" v="40" actId="14100"/>
          <ac:cxnSpMkLst>
            <pc:docMk/>
            <pc:sldMk cId="730772871" sldId="256"/>
            <ac:cxnSpMk id="27" creationId="{C8DD5B7E-6173-D897-92CD-97DDC4D50D2C}"/>
          </ac:cxnSpMkLst>
        </pc:cxnChg>
        <pc:cxnChg chg="mod">
          <ac:chgData name="s2001122【仙台広瀬】" userId="87c937e9-0e1c-4bc9-9408-a00353db7d59" providerId="ADAL" clId="{98796966-8AF7-4CD1-A166-33FBDE15160C}" dt="2022-10-24T09:43:43.710" v="1547" actId="164"/>
          <ac:cxnSpMkLst>
            <pc:docMk/>
            <pc:sldMk cId="730772871" sldId="256"/>
            <ac:cxnSpMk id="33" creationId="{DC15BD0A-ADA2-C056-8C4F-0FFAFB545415}"/>
          </ac:cxnSpMkLst>
        </pc:cxnChg>
        <pc:cxnChg chg="mod">
          <ac:chgData name="s2001122【仙台広瀬】" userId="87c937e9-0e1c-4bc9-9408-a00353db7d59" providerId="ADAL" clId="{98796966-8AF7-4CD1-A166-33FBDE15160C}" dt="2022-10-24T09:43:43.710" v="1547" actId="164"/>
          <ac:cxnSpMkLst>
            <pc:docMk/>
            <pc:sldMk cId="730772871" sldId="256"/>
            <ac:cxnSpMk id="41" creationId="{3D5565AA-9F89-EFDA-C9EC-36CE6FC62B8F}"/>
          </ac:cxnSpMkLst>
        </pc:cxnChg>
        <pc:cxnChg chg="mod topLvl">
          <ac:chgData name="s2001122【仙台広瀬】" userId="87c937e9-0e1c-4bc9-9408-a00353db7d59" providerId="ADAL" clId="{98796966-8AF7-4CD1-A166-33FBDE15160C}" dt="2022-10-23T12:17:26.578" v="48" actId="165"/>
          <ac:cxnSpMkLst>
            <pc:docMk/>
            <pc:sldMk cId="730772871" sldId="256"/>
            <ac:cxnSpMk id="43" creationId="{6E05A76A-C395-2F33-A53F-B5088E8789DE}"/>
          </ac:cxnSpMkLst>
        </pc:cxnChg>
        <pc:cxnChg chg="mod topLvl">
          <ac:chgData name="s2001122【仙台広瀬】" userId="87c937e9-0e1c-4bc9-9408-a00353db7d59" providerId="ADAL" clId="{98796966-8AF7-4CD1-A166-33FBDE15160C}" dt="2022-10-23T12:17:26.578" v="48" actId="165"/>
          <ac:cxnSpMkLst>
            <pc:docMk/>
            <pc:sldMk cId="730772871" sldId="256"/>
            <ac:cxnSpMk id="47" creationId="{CBE3AE29-B2A4-7F03-D8D4-56D7BAACE4FC}"/>
          </ac:cxnSpMkLst>
        </pc:cxnChg>
      </pc:sldChg>
      <pc:sldChg chg="modSp mod">
        <pc:chgData name="s2001122【仙台広瀬】" userId="87c937e9-0e1c-4bc9-9408-a00353db7d59" providerId="ADAL" clId="{98796966-8AF7-4CD1-A166-33FBDE15160C}" dt="2022-10-28T14:17:14.426" v="2307" actId="207"/>
        <pc:sldMkLst>
          <pc:docMk/>
          <pc:sldMk cId="105858879" sldId="257"/>
        </pc:sldMkLst>
        <pc:spChg chg="mod">
          <ac:chgData name="s2001122【仙台広瀬】" userId="87c937e9-0e1c-4bc9-9408-a00353db7d59" providerId="ADAL" clId="{98796966-8AF7-4CD1-A166-33FBDE15160C}" dt="2022-10-28T14:17:14.426" v="2307" actId="207"/>
          <ac:spMkLst>
            <pc:docMk/>
            <pc:sldMk cId="105858879" sldId="257"/>
            <ac:spMk id="14" creationId="{50964C88-884B-673C-D399-15B1CA1C501D}"/>
          </ac:spMkLst>
        </pc:spChg>
      </pc:sldChg>
      <pc:sldChg chg="addSp modSp mod">
        <pc:chgData name="s2001122【仙台広瀬】" userId="87c937e9-0e1c-4bc9-9408-a00353db7d59" providerId="ADAL" clId="{98796966-8AF7-4CD1-A166-33FBDE15160C}" dt="2022-10-30T03:30:07.601" v="2427" actId="1076"/>
        <pc:sldMkLst>
          <pc:docMk/>
          <pc:sldMk cId="2006229111" sldId="258"/>
        </pc:sldMkLst>
        <pc:spChg chg="mod">
          <ac:chgData name="s2001122【仙台広瀬】" userId="87c937e9-0e1c-4bc9-9408-a00353db7d59" providerId="ADAL" clId="{98796966-8AF7-4CD1-A166-33FBDE15160C}" dt="2022-10-30T03:11:21.484" v="2333" actId="20577"/>
          <ac:spMkLst>
            <pc:docMk/>
            <pc:sldMk cId="2006229111" sldId="258"/>
            <ac:spMk id="19" creationId="{595DBB53-195A-A43C-0FF8-C62551317736}"/>
          </ac:spMkLst>
        </pc:spChg>
        <pc:spChg chg="mod">
          <ac:chgData name="s2001122【仙台広瀬】" userId="87c937e9-0e1c-4bc9-9408-a00353db7d59" providerId="ADAL" clId="{98796966-8AF7-4CD1-A166-33FBDE15160C}" dt="2022-10-30T03:16:54.132" v="2349" actId="20577"/>
          <ac:spMkLst>
            <pc:docMk/>
            <pc:sldMk cId="2006229111" sldId="258"/>
            <ac:spMk id="28" creationId="{793603DF-12F6-E04D-56A9-E612B152CDA5}"/>
          </ac:spMkLst>
        </pc:spChg>
        <pc:spChg chg="mod">
          <ac:chgData name="s2001122【仙台広瀬】" userId="87c937e9-0e1c-4bc9-9408-a00353db7d59" providerId="ADAL" clId="{98796966-8AF7-4CD1-A166-33FBDE15160C}" dt="2022-10-30T03:23:09.194" v="2368" actId="20577"/>
          <ac:spMkLst>
            <pc:docMk/>
            <pc:sldMk cId="2006229111" sldId="258"/>
            <ac:spMk id="42" creationId="{980686E8-9E9F-3A1F-E0EB-B77D98CA632B}"/>
          </ac:spMkLst>
        </pc:spChg>
        <pc:spChg chg="mod">
          <ac:chgData name="s2001122【仙台広瀬】" userId="87c937e9-0e1c-4bc9-9408-a00353db7d59" providerId="ADAL" clId="{98796966-8AF7-4CD1-A166-33FBDE15160C}" dt="2022-10-30T03:23:48.907" v="2404" actId="20577"/>
          <ac:spMkLst>
            <pc:docMk/>
            <pc:sldMk cId="2006229111" sldId="258"/>
            <ac:spMk id="44" creationId="{5F9A5DE8-E221-FABD-6796-7B16FBEAD423}"/>
          </ac:spMkLst>
        </pc:spChg>
        <pc:spChg chg="mod">
          <ac:chgData name="s2001122【仙台広瀬】" userId="87c937e9-0e1c-4bc9-9408-a00353db7d59" providerId="ADAL" clId="{98796966-8AF7-4CD1-A166-33FBDE15160C}" dt="2022-10-30T03:24:58.710" v="2409" actId="1036"/>
          <ac:spMkLst>
            <pc:docMk/>
            <pc:sldMk cId="2006229111" sldId="258"/>
            <ac:spMk id="53" creationId="{1EF01EF7-9FB0-2FA2-9DDB-608F2ACFD5E1}"/>
          </ac:spMkLst>
        </pc:spChg>
        <pc:spChg chg="mod">
          <ac:chgData name="s2001122【仙台広瀬】" userId="87c937e9-0e1c-4bc9-9408-a00353db7d59" providerId="ADAL" clId="{98796966-8AF7-4CD1-A166-33FBDE15160C}" dt="2022-10-30T03:06:48.128" v="2308" actId="14100"/>
          <ac:spMkLst>
            <pc:docMk/>
            <pc:sldMk cId="2006229111" sldId="258"/>
            <ac:spMk id="56" creationId="{2A5E741D-018E-7992-7032-A61B500399F3}"/>
          </ac:spMkLst>
        </pc:spChg>
        <pc:spChg chg="mod">
          <ac:chgData name="s2001122【仙台広瀬】" userId="87c937e9-0e1c-4bc9-9408-a00353db7d59" providerId="ADAL" clId="{98796966-8AF7-4CD1-A166-33FBDE15160C}" dt="2022-10-30T03:06:51.984" v="2309" actId="14100"/>
          <ac:spMkLst>
            <pc:docMk/>
            <pc:sldMk cId="2006229111" sldId="258"/>
            <ac:spMk id="57" creationId="{2B207A16-62C0-090D-DE22-6E8233C7C4E1}"/>
          </ac:spMkLst>
        </pc:spChg>
        <pc:spChg chg="mod">
          <ac:chgData name="s2001122【仙台広瀬】" userId="87c937e9-0e1c-4bc9-9408-a00353db7d59" providerId="ADAL" clId="{98796966-8AF7-4CD1-A166-33FBDE15160C}" dt="2022-10-30T03:06:54.970" v="2310" actId="14100"/>
          <ac:spMkLst>
            <pc:docMk/>
            <pc:sldMk cId="2006229111" sldId="258"/>
            <ac:spMk id="60" creationId="{03F2F4C7-5FFD-CCDC-1497-3D25931B1096}"/>
          </ac:spMkLst>
        </pc:spChg>
        <pc:spChg chg="mod">
          <ac:chgData name="s2001122【仙台広瀬】" userId="87c937e9-0e1c-4bc9-9408-a00353db7d59" providerId="ADAL" clId="{98796966-8AF7-4CD1-A166-33FBDE15160C}" dt="2022-10-30T03:25:09.299" v="2424" actId="1036"/>
          <ac:spMkLst>
            <pc:docMk/>
            <pc:sldMk cId="2006229111" sldId="258"/>
            <ac:spMk id="62" creationId="{A7405F46-9571-4AF6-94D0-51BB57F77F32}"/>
          </ac:spMkLst>
        </pc:spChg>
        <pc:spChg chg="mod">
          <ac:chgData name="s2001122【仙台広瀬】" userId="87c937e9-0e1c-4bc9-9408-a00353db7d59" providerId="ADAL" clId="{98796966-8AF7-4CD1-A166-33FBDE15160C}" dt="2022-10-30T03:30:07.601" v="2427" actId="1076"/>
          <ac:spMkLst>
            <pc:docMk/>
            <pc:sldMk cId="2006229111" sldId="258"/>
            <ac:spMk id="1064" creationId="{442F759A-6C78-8609-5FBD-F266D08227DE}"/>
          </ac:spMkLst>
        </pc:spChg>
        <pc:grpChg chg="add mod">
          <ac:chgData name="s2001122【仙台広瀬】" userId="87c937e9-0e1c-4bc9-9408-a00353db7d59" providerId="ADAL" clId="{98796966-8AF7-4CD1-A166-33FBDE15160C}" dt="2022-10-30T03:30:07.601" v="2427" actId="1076"/>
          <ac:grpSpMkLst>
            <pc:docMk/>
            <pc:sldMk cId="2006229111" sldId="258"/>
            <ac:grpSpMk id="6" creationId="{B578160B-633D-67CA-E558-0B96C4633571}"/>
          </ac:grpSpMkLst>
        </pc:grpChg>
        <pc:grpChg chg="mod">
          <ac:chgData name="s2001122【仙台広瀬】" userId="87c937e9-0e1c-4bc9-9408-a00353db7d59" providerId="ADAL" clId="{98796966-8AF7-4CD1-A166-33FBDE15160C}" dt="2022-10-30T03:25:04.183" v="2414" actId="1036"/>
          <ac:grpSpMkLst>
            <pc:docMk/>
            <pc:sldMk cId="2006229111" sldId="258"/>
            <ac:grpSpMk id="1046" creationId="{B001E507-8CD9-5FB5-D7E5-FF2520915457}"/>
          </ac:grpSpMkLst>
        </pc:grpChg>
        <pc:graphicFrameChg chg="mod">
          <ac:chgData name="s2001122【仙台広瀬】" userId="87c937e9-0e1c-4bc9-9408-a00353db7d59" providerId="ADAL" clId="{98796966-8AF7-4CD1-A166-33FBDE15160C}" dt="2022-10-30T03:25:06.534" v="2419" actId="1036"/>
          <ac:graphicFrameMkLst>
            <pc:docMk/>
            <pc:sldMk cId="2006229111" sldId="258"/>
            <ac:graphicFrameMk id="51" creationId="{1FFD358D-AA40-8A0D-FF20-657448437EEF}"/>
          </ac:graphicFrameMkLst>
        </pc:graphicFrameChg>
        <pc:picChg chg="mod">
          <ac:chgData name="s2001122【仙台広瀬】" userId="87c937e9-0e1c-4bc9-9408-a00353db7d59" providerId="ADAL" clId="{98796966-8AF7-4CD1-A166-33FBDE15160C}" dt="2022-10-30T03:07:21.288" v="2314" actId="1076"/>
          <ac:picMkLst>
            <pc:docMk/>
            <pc:sldMk cId="2006229111" sldId="258"/>
            <ac:picMk id="25" creationId="{1905743A-61F0-1437-9F90-0C5F9CBC5E47}"/>
          </ac:picMkLst>
        </pc:picChg>
        <pc:picChg chg="mod">
          <ac:chgData name="s2001122【仙台広瀬】" userId="87c937e9-0e1c-4bc9-9408-a00353db7d59" providerId="ADAL" clId="{98796966-8AF7-4CD1-A166-33FBDE15160C}" dt="2022-10-30T03:25:04.183" v="2414" actId="1036"/>
          <ac:picMkLst>
            <pc:docMk/>
            <pc:sldMk cId="2006229111" sldId="258"/>
            <ac:picMk id="1044" creationId="{1F5CD6E9-F93B-7D75-B935-BB647CA699A8}"/>
          </ac:picMkLst>
        </pc:picChg>
        <pc:picChg chg="mod">
          <ac:chgData name="s2001122【仙台広瀬】" userId="87c937e9-0e1c-4bc9-9408-a00353db7d59" providerId="ADAL" clId="{98796966-8AF7-4CD1-A166-33FBDE15160C}" dt="2022-10-30T03:25:04.183" v="2414" actId="1036"/>
          <ac:picMkLst>
            <pc:docMk/>
            <pc:sldMk cId="2006229111" sldId="258"/>
            <ac:picMk id="1045" creationId="{BA59DD4D-7577-629F-202A-5332E79DCAAE}"/>
          </ac:picMkLst>
        </pc:picChg>
        <pc:picChg chg="mod">
          <ac:chgData name="s2001122【仙台広瀬】" userId="87c937e9-0e1c-4bc9-9408-a00353db7d59" providerId="ADAL" clId="{98796966-8AF7-4CD1-A166-33FBDE15160C}" dt="2022-10-30T03:30:07.601" v="2427" actId="1076"/>
          <ac:picMkLst>
            <pc:docMk/>
            <pc:sldMk cId="2006229111" sldId="258"/>
            <ac:picMk id="1054" creationId="{F2657BE1-0D82-5BD9-FA3B-D57281F18EFD}"/>
          </ac:picMkLst>
        </pc:picChg>
        <pc:cxnChg chg="mod">
          <ac:chgData name="s2001122【仙台広瀬】" userId="87c937e9-0e1c-4bc9-9408-a00353db7d59" providerId="ADAL" clId="{98796966-8AF7-4CD1-A166-33FBDE15160C}" dt="2022-10-30T03:30:07.601" v="2427" actId="1076"/>
          <ac:cxnSpMkLst>
            <pc:docMk/>
            <pc:sldMk cId="2006229111" sldId="258"/>
            <ac:cxnSpMk id="1056" creationId="{3D47D072-E8A3-C487-5C2D-B5B21FCB6CB4}"/>
          </ac:cxnSpMkLst>
        </pc:cxnChg>
        <pc:cxnChg chg="mod">
          <ac:chgData name="s2001122【仙台広瀬】" userId="87c937e9-0e1c-4bc9-9408-a00353db7d59" providerId="ADAL" clId="{98796966-8AF7-4CD1-A166-33FBDE15160C}" dt="2022-10-30T03:30:07.601" v="2427" actId="1076"/>
          <ac:cxnSpMkLst>
            <pc:docMk/>
            <pc:sldMk cId="2006229111" sldId="258"/>
            <ac:cxnSpMk id="1059" creationId="{56934A49-2916-2C40-F4F1-3276B124E96E}"/>
          </ac:cxnSpMkLst>
        </pc:cxnChg>
      </pc:sldChg>
    </pc:docChg>
  </pc:docChgLst>
  <pc:docChgLst>
    <pc:chgData name="s2001123【仙台広瀬】" userId="18c621d2-f6cf-4db9-be22-a88f02e5969d" providerId="ADAL" clId="{F5820BA8-6390-4953-9860-24945B7E0EA5}"/>
    <pc:docChg chg="undo redo custSel addSld delSld modSld">
      <pc:chgData name="s2001123【仙台広瀬】" userId="18c621d2-f6cf-4db9-be22-a88f02e5969d" providerId="ADAL" clId="{F5820BA8-6390-4953-9860-24945B7E0EA5}" dt="2022-10-29T12:45:05.136" v="3421"/>
      <pc:docMkLst>
        <pc:docMk/>
      </pc:docMkLst>
      <pc:sldChg chg="addSp delSp modSp mod">
        <pc:chgData name="s2001123【仙台広瀬】" userId="18c621d2-f6cf-4db9-be22-a88f02e5969d" providerId="ADAL" clId="{F5820BA8-6390-4953-9860-24945B7E0EA5}" dt="2022-10-25T03:08:11.090" v="2917" actId="1076"/>
        <pc:sldMkLst>
          <pc:docMk/>
          <pc:sldMk cId="730772871" sldId="256"/>
        </pc:sldMkLst>
        <pc:spChg chg="add del mod ord">
          <ac:chgData name="s2001123【仙台広瀬】" userId="18c621d2-f6cf-4db9-be22-a88f02e5969d" providerId="ADAL" clId="{F5820BA8-6390-4953-9860-24945B7E0EA5}" dt="2022-10-23T08:12:07.559" v="1434"/>
          <ac:spMkLst>
            <pc:docMk/>
            <pc:sldMk cId="730772871" sldId="256"/>
            <ac:spMk id="2" creationId="{14D5DFC1-9BE9-A904-357E-F020855BB17D}"/>
          </ac:spMkLst>
        </pc:spChg>
        <pc:spChg chg="add mod ord">
          <ac:chgData name="s2001123【仙台広瀬】" userId="18c621d2-f6cf-4db9-be22-a88f02e5969d" providerId="ADAL" clId="{F5820BA8-6390-4953-9860-24945B7E0EA5}" dt="2022-10-23T12:32:23.921" v="1699" actId="164"/>
          <ac:spMkLst>
            <pc:docMk/>
            <pc:sldMk cId="730772871" sldId="256"/>
            <ac:spMk id="2" creationId="{DBDFA8CD-366E-C118-231A-09AA91FDD546}"/>
          </ac:spMkLst>
        </pc:spChg>
        <pc:spChg chg="mod">
          <ac:chgData name="s2001123【仙台広瀬】" userId="18c621d2-f6cf-4db9-be22-a88f02e5969d" providerId="ADAL" clId="{F5820BA8-6390-4953-9860-24945B7E0EA5}" dt="2022-10-23T12:37:19.133" v="1770" actId="1076"/>
          <ac:spMkLst>
            <pc:docMk/>
            <pc:sldMk cId="730772871" sldId="256"/>
            <ac:spMk id="3" creationId="{5A975A05-35BB-49E3-5D90-083E6DB8BEF9}"/>
          </ac:spMkLst>
        </pc:spChg>
        <pc:spChg chg="add del">
          <ac:chgData name="s2001123【仙台広瀬】" userId="18c621d2-f6cf-4db9-be22-a88f02e5969d" providerId="ADAL" clId="{F5820BA8-6390-4953-9860-24945B7E0EA5}" dt="2022-10-21T04:41:19.923" v="221" actId="478"/>
          <ac:spMkLst>
            <pc:docMk/>
            <pc:sldMk cId="730772871" sldId="256"/>
            <ac:spMk id="3" creationId="{F67F7351-EC81-7541-775D-EEDE0F612BDC}"/>
          </ac:spMkLst>
        </pc:spChg>
        <pc:spChg chg="add mod">
          <ac:chgData name="s2001123【仙台広瀬】" userId="18c621d2-f6cf-4db9-be22-a88f02e5969d" providerId="ADAL" clId="{F5820BA8-6390-4953-9860-24945B7E0EA5}" dt="2022-10-23T12:38:50.385" v="1788" actId="14100"/>
          <ac:spMkLst>
            <pc:docMk/>
            <pc:sldMk cId="730772871" sldId="256"/>
            <ac:spMk id="4" creationId="{86FFD322-EA76-AA8F-F66A-6FFF098874EF}"/>
          </ac:spMkLst>
        </pc:spChg>
        <pc:spChg chg="add mod">
          <ac:chgData name="s2001123【仙台広瀬】" userId="18c621d2-f6cf-4db9-be22-a88f02e5969d" providerId="ADAL" clId="{F5820BA8-6390-4953-9860-24945B7E0EA5}" dt="2022-10-23T12:30:08.497" v="1682" actId="1076"/>
          <ac:spMkLst>
            <pc:docMk/>
            <pc:sldMk cId="730772871" sldId="256"/>
            <ac:spMk id="5" creationId="{5CCDC7FD-4FF3-C880-E339-9C07389B1ECA}"/>
          </ac:spMkLst>
        </pc:spChg>
        <pc:spChg chg="mod topLvl">
          <ac:chgData name="s2001123【仙台広瀬】" userId="18c621d2-f6cf-4db9-be22-a88f02e5969d" providerId="ADAL" clId="{F5820BA8-6390-4953-9860-24945B7E0EA5}" dt="2022-10-23T12:34:00.665" v="1714" actId="12788"/>
          <ac:spMkLst>
            <pc:docMk/>
            <pc:sldMk cId="730772871" sldId="256"/>
            <ac:spMk id="8" creationId="{EE7135CC-69E2-D0C4-B241-0948099A675E}"/>
          </ac:spMkLst>
        </pc:spChg>
        <pc:spChg chg="add del mod ord">
          <ac:chgData name="s2001123【仙台広瀬】" userId="18c621d2-f6cf-4db9-be22-a88f02e5969d" providerId="ADAL" clId="{F5820BA8-6390-4953-9860-24945B7E0EA5}" dt="2022-10-15T12:40:12.106" v="31"/>
          <ac:spMkLst>
            <pc:docMk/>
            <pc:sldMk cId="730772871" sldId="256"/>
            <ac:spMk id="9" creationId="{49CFA57B-7F09-5FAC-1E7E-EF7F679326A4}"/>
          </ac:spMkLst>
        </pc:spChg>
        <pc:spChg chg="add del mod">
          <ac:chgData name="s2001123【仙台広瀬】" userId="18c621d2-f6cf-4db9-be22-a88f02e5969d" providerId="ADAL" clId="{F5820BA8-6390-4953-9860-24945B7E0EA5}" dt="2022-10-23T12:57:44.320" v="2453" actId="478"/>
          <ac:spMkLst>
            <pc:docMk/>
            <pc:sldMk cId="730772871" sldId="256"/>
            <ac:spMk id="9" creationId="{F190780F-464B-622D-3A31-92E51992473E}"/>
          </ac:spMkLst>
        </pc:spChg>
        <pc:spChg chg="mod">
          <ac:chgData name="s2001123【仙台広瀬】" userId="18c621d2-f6cf-4db9-be22-a88f02e5969d" providerId="ADAL" clId="{F5820BA8-6390-4953-9860-24945B7E0EA5}" dt="2022-10-25T02:57:49.083" v="2783" actId="255"/>
          <ac:spMkLst>
            <pc:docMk/>
            <pc:sldMk cId="730772871" sldId="256"/>
            <ac:spMk id="9" creationId="{F59B2A35-3601-B96D-B2F1-CC65994AB376}"/>
          </ac:spMkLst>
        </pc:spChg>
        <pc:spChg chg="add del mod">
          <ac:chgData name="s2001123【仙台広瀬】" userId="18c621d2-f6cf-4db9-be22-a88f02e5969d" providerId="ADAL" clId="{F5820BA8-6390-4953-9860-24945B7E0EA5}" dt="2022-10-15T12:40:12.106" v="31"/>
          <ac:spMkLst>
            <pc:docMk/>
            <pc:sldMk cId="730772871" sldId="256"/>
            <ac:spMk id="10" creationId="{8C0EE85F-736B-D1A5-F513-7CF787D4515D}"/>
          </ac:spMkLst>
        </pc:spChg>
        <pc:spChg chg="add del mod">
          <ac:chgData name="s2001123【仙台広瀬】" userId="18c621d2-f6cf-4db9-be22-a88f02e5969d" providerId="ADAL" clId="{F5820BA8-6390-4953-9860-24945B7E0EA5}" dt="2022-10-25T02:54:22.441" v="2720" actId="478"/>
          <ac:spMkLst>
            <pc:docMk/>
            <pc:sldMk cId="730772871" sldId="256"/>
            <ac:spMk id="10" creationId="{DA41FF3A-D7E3-2DF8-E2F3-09E7DCA1F056}"/>
          </ac:spMkLst>
        </pc:spChg>
        <pc:spChg chg="add mod ord">
          <ac:chgData name="s2001123【仙台広瀬】" userId="18c621d2-f6cf-4db9-be22-a88f02e5969d" providerId="ADAL" clId="{F5820BA8-6390-4953-9860-24945B7E0EA5}" dt="2022-10-23T12:32:31.253" v="1700" actId="164"/>
          <ac:spMkLst>
            <pc:docMk/>
            <pc:sldMk cId="730772871" sldId="256"/>
            <ac:spMk id="11" creationId="{FFE5CA75-DDA4-0379-6631-4723EA40F8CC}"/>
          </ac:spMkLst>
        </pc:spChg>
        <pc:spChg chg="add del mod ord">
          <ac:chgData name="s2001123【仙台広瀬】" userId="18c621d2-f6cf-4db9-be22-a88f02e5969d" providerId="ADAL" clId="{F5820BA8-6390-4953-9860-24945B7E0EA5}" dt="2022-10-23T07:38:18.940" v="745" actId="478"/>
          <ac:spMkLst>
            <pc:docMk/>
            <pc:sldMk cId="730772871" sldId="256"/>
            <ac:spMk id="12" creationId="{35306BAC-E639-CC79-A07E-AAAF794D3A26}"/>
          </ac:spMkLst>
        </pc:spChg>
        <pc:spChg chg="del mod">
          <ac:chgData name="s2001123【仙台広瀬】" userId="18c621d2-f6cf-4db9-be22-a88f02e5969d" providerId="ADAL" clId="{F5820BA8-6390-4953-9860-24945B7E0EA5}" dt="2022-10-15T12:41:18.071" v="43" actId="478"/>
          <ac:spMkLst>
            <pc:docMk/>
            <pc:sldMk cId="730772871" sldId="256"/>
            <ac:spMk id="12" creationId="{C14539C5-A384-17A6-9258-CC4C6BA7511F}"/>
          </ac:spMkLst>
        </pc:spChg>
        <pc:spChg chg="add del mod">
          <ac:chgData name="s2001123【仙台広瀬】" userId="18c621d2-f6cf-4db9-be22-a88f02e5969d" providerId="ADAL" clId="{F5820BA8-6390-4953-9860-24945B7E0EA5}" dt="2022-10-25T02:55:37.153" v="2747" actId="478"/>
          <ac:spMkLst>
            <pc:docMk/>
            <pc:sldMk cId="730772871" sldId="256"/>
            <ac:spMk id="13" creationId="{32BB2D8B-0C41-325C-792C-62DE4AEFBDED}"/>
          </ac:spMkLst>
        </pc:spChg>
        <pc:spChg chg="add del mod ord">
          <ac:chgData name="s2001123【仙台広瀬】" userId="18c621d2-f6cf-4db9-be22-a88f02e5969d" providerId="ADAL" clId="{F5820BA8-6390-4953-9860-24945B7E0EA5}" dt="2022-10-15T12:41:21.416" v="45" actId="478"/>
          <ac:spMkLst>
            <pc:docMk/>
            <pc:sldMk cId="730772871" sldId="256"/>
            <ac:spMk id="13" creationId="{ABBBA666-561A-96E9-62C2-1C5DE47E3486}"/>
          </ac:spMkLst>
        </pc:spChg>
        <pc:spChg chg="add del mod">
          <ac:chgData name="s2001123【仙台広瀬】" userId="18c621d2-f6cf-4db9-be22-a88f02e5969d" providerId="ADAL" clId="{F5820BA8-6390-4953-9860-24945B7E0EA5}" dt="2022-10-21T04:43:28.408" v="239" actId="478"/>
          <ac:spMkLst>
            <pc:docMk/>
            <pc:sldMk cId="730772871" sldId="256"/>
            <ac:spMk id="14" creationId="{BBFA6B65-A9ED-3AE2-E20F-A27B96BE4F81}"/>
          </ac:spMkLst>
        </pc:spChg>
        <pc:spChg chg="add del mod">
          <ac:chgData name="s2001123【仙台広瀬】" userId="18c621d2-f6cf-4db9-be22-a88f02e5969d" providerId="ADAL" clId="{F5820BA8-6390-4953-9860-24945B7E0EA5}" dt="2022-10-21T04:46:41.290" v="269" actId="478"/>
          <ac:spMkLst>
            <pc:docMk/>
            <pc:sldMk cId="730772871" sldId="256"/>
            <ac:spMk id="15" creationId="{78D61BC2-8A53-CFC7-6260-2168A3D3019C}"/>
          </ac:spMkLst>
        </pc:spChg>
        <pc:spChg chg="mod">
          <ac:chgData name="s2001123【仙台広瀬】" userId="18c621d2-f6cf-4db9-be22-a88f02e5969d" providerId="ADAL" clId="{F5820BA8-6390-4953-9860-24945B7E0EA5}" dt="2022-10-25T03:00:50.379" v="2831" actId="20577"/>
          <ac:spMkLst>
            <pc:docMk/>
            <pc:sldMk cId="730772871" sldId="256"/>
            <ac:spMk id="15" creationId="{DBFB8252-2D7D-D783-E5BA-51469A65E658}"/>
          </ac:spMkLst>
        </pc:spChg>
        <pc:spChg chg="add del mod">
          <ac:chgData name="s2001123【仙台広瀬】" userId="18c621d2-f6cf-4db9-be22-a88f02e5969d" providerId="ADAL" clId="{F5820BA8-6390-4953-9860-24945B7E0EA5}" dt="2022-10-21T04:45:30.218" v="243" actId="478"/>
          <ac:spMkLst>
            <pc:docMk/>
            <pc:sldMk cId="730772871" sldId="256"/>
            <ac:spMk id="16" creationId="{0CF7A19F-DFF2-7E5E-F105-4E7671D22EBB}"/>
          </ac:spMkLst>
        </pc:spChg>
        <pc:spChg chg="mod">
          <ac:chgData name="s2001123【仙台広瀬】" userId="18c621d2-f6cf-4db9-be22-a88f02e5969d" providerId="ADAL" clId="{F5820BA8-6390-4953-9860-24945B7E0EA5}" dt="2022-10-25T02:57:20.187" v="2778" actId="14100"/>
          <ac:spMkLst>
            <pc:docMk/>
            <pc:sldMk cId="730772871" sldId="256"/>
            <ac:spMk id="16" creationId="{911C0BCA-6ED9-70BB-9AF8-A94705B6FCD8}"/>
          </ac:spMkLst>
        </pc:spChg>
        <pc:spChg chg="mod">
          <ac:chgData name="s2001123【仙台広瀬】" userId="18c621d2-f6cf-4db9-be22-a88f02e5969d" providerId="ADAL" clId="{F5820BA8-6390-4953-9860-24945B7E0EA5}" dt="2022-10-23T12:29:49.509" v="1681" actId="1076"/>
          <ac:spMkLst>
            <pc:docMk/>
            <pc:sldMk cId="730772871" sldId="256"/>
            <ac:spMk id="17" creationId="{B3401EC1-6B28-B2A1-1992-85ABEDDBAB00}"/>
          </ac:spMkLst>
        </pc:spChg>
        <pc:spChg chg="add del mod">
          <ac:chgData name="s2001123【仙台広瀬】" userId="18c621d2-f6cf-4db9-be22-a88f02e5969d" providerId="ADAL" clId="{F5820BA8-6390-4953-9860-24945B7E0EA5}" dt="2022-10-21T04:47:11.132" v="296" actId="478"/>
          <ac:spMkLst>
            <pc:docMk/>
            <pc:sldMk cId="730772871" sldId="256"/>
            <ac:spMk id="17" creationId="{E3E38171-FA97-DE80-573C-B67C73FBA12A}"/>
          </ac:spMkLst>
        </pc:spChg>
        <pc:spChg chg="add mod ord">
          <ac:chgData name="s2001123【仙台広瀬】" userId="18c621d2-f6cf-4db9-be22-a88f02e5969d" providerId="ADAL" clId="{F5820BA8-6390-4953-9860-24945B7E0EA5}" dt="2022-10-25T02:57:59.118" v="2784" actId="14100"/>
          <ac:spMkLst>
            <pc:docMk/>
            <pc:sldMk cId="730772871" sldId="256"/>
            <ac:spMk id="18" creationId="{6E2AC8AE-1E5D-F922-95BE-4D99300E25FF}"/>
          </ac:spMkLst>
        </pc:spChg>
        <pc:spChg chg="add del mod">
          <ac:chgData name="s2001123【仙台広瀬】" userId="18c621d2-f6cf-4db9-be22-a88f02e5969d" providerId="ADAL" clId="{F5820BA8-6390-4953-9860-24945B7E0EA5}" dt="2022-10-15T12:45:00.801" v="162" actId="478"/>
          <ac:spMkLst>
            <pc:docMk/>
            <pc:sldMk cId="730772871" sldId="256"/>
            <ac:spMk id="18" creationId="{D418530D-82C4-BDE9-605D-757EAB3BAA26}"/>
          </ac:spMkLst>
        </pc:spChg>
        <pc:spChg chg="add mod">
          <ac:chgData name="s2001123【仙台広瀬】" userId="18c621d2-f6cf-4db9-be22-a88f02e5969d" providerId="ADAL" clId="{F5820BA8-6390-4953-9860-24945B7E0EA5}" dt="2022-10-23T12:30:24.691" v="1685" actId="164"/>
          <ac:spMkLst>
            <pc:docMk/>
            <pc:sldMk cId="730772871" sldId="256"/>
            <ac:spMk id="19" creationId="{26D8CF50-AF73-4F94-C803-0CF0AD2EC7EC}"/>
          </ac:spMkLst>
        </pc:spChg>
        <pc:spChg chg="add del mod">
          <ac:chgData name="s2001123【仙台広瀬】" userId="18c621d2-f6cf-4db9-be22-a88f02e5969d" providerId="ADAL" clId="{F5820BA8-6390-4953-9860-24945B7E0EA5}" dt="2022-10-21T04:49:35.268" v="319" actId="478"/>
          <ac:spMkLst>
            <pc:docMk/>
            <pc:sldMk cId="730772871" sldId="256"/>
            <ac:spMk id="19" creationId="{509318D7-4359-E4ED-5CEF-A08AC8E4838E}"/>
          </ac:spMkLst>
        </pc:spChg>
        <pc:spChg chg="add del mod">
          <ac:chgData name="s2001123【仙台広瀬】" userId="18c621d2-f6cf-4db9-be22-a88f02e5969d" providerId="ADAL" clId="{F5820BA8-6390-4953-9860-24945B7E0EA5}" dt="2022-10-21T04:49:55.324" v="342" actId="478"/>
          <ac:spMkLst>
            <pc:docMk/>
            <pc:sldMk cId="730772871" sldId="256"/>
            <ac:spMk id="20" creationId="{7863C558-323E-5428-716A-2FC1ABB9A03F}"/>
          </ac:spMkLst>
        </pc:spChg>
        <pc:spChg chg="add mod ord">
          <ac:chgData name="s2001123【仙台広瀬】" userId="18c621d2-f6cf-4db9-be22-a88f02e5969d" providerId="ADAL" clId="{F5820BA8-6390-4953-9860-24945B7E0EA5}" dt="2022-10-23T12:37:28.380" v="1772" actId="14100"/>
          <ac:spMkLst>
            <pc:docMk/>
            <pc:sldMk cId="730772871" sldId="256"/>
            <ac:spMk id="23" creationId="{AD02A7C8-9881-2800-AC5C-B4C264BE860A}"/>
          </ac:spMkLst>
        </pc:spChg>
        <pc:spChg chg="add mod">
          <ac:chgData name="s2001123【仙台広瀬】" userId="18c621d2-f6cf-4db9-be22-a88f02e5969d" providerId="ADAL" clId="{F5820BA8-6390-4953-9860-24945B7E0EA5}" dt="2022-10-25T02:55:58.175" v="2752" actId="14100"/>
          <ac:spMkLst>
            <pc:docMk/>
            <pc:sldMk cId="730772871" sldId="256"/>
            <ac:spMk id="24" creationId="{233FA6E4-6188-D52A-A045-70C3063693F8}"/>
          </ac:spMkLst>
        </pc:spChg>
        <pc:spChg chg="mod">
          <ac:chgData name="s2001123【仙台広瀬】" userId="18c621d2-f6cf-4db9-be22-a88f02e5969d" providerId="ADAL" clId="{F5820BA8-6390-4953-9860-24945B7E0EA5}" dt="2022-10-25T02:56:17.043" v="2753" actId="164"/>
          <ac:spMkLst>
            <pc:docMk/>
            <pc:sldMk cId="730772871" sldId="256"/>
            <ac:spMk id="25" creationId="{88E259B8-0935-4C08-5F5A-4836EBAC4DFD}"/>
          </ac:spMkLst>
        </pc:spChg>
        <pc:spChg chg="add del mod">
          <ac:chgData name="s2001123【仙台広瀬】" userId="18c621d2-f6cf-4db9-be22-a88f02e5969d" providerId="ADAL" clId="{F5820BA8-6390-4953-9860-24945B7E0EA5}" dt="2022-10-23T12:33:51.300" v="1712"/>
          <ac:spMkLst>
            <pc:docMk/>
            <pc:sldMk cId="730772871" sldId="256"/>
            <ac:spMk id="26" creationId="{329C86A2-616F-FC73-93B4-91375CBF3470}"/>
          </ac:spMkLst>
        </pc:spChg>
        <pc:spChg chg="mod">
          <ac:chgData name="s2001123【仙台広瀬】" userId="18c621d2-f6cf-4db9-be22-a88f02e5969d" providerId="ADAL" clId="{F5820BA8-6390-4953-9860-24945B7E0EA5}" dt="2022-10-25T02:56:17.043" v="2753" actId="164"/>
          <ac:spMkLst>
            <pc:docMk/>
            <pc:sldMk cId="730772871" sldId="256"/>
            <ac:spMk id="26" creationId="{382C0E1C-DDB6-4147-C2B9-FA7DD1672799}"/>
          </ac:spMkLst>
        </pc:spChg>
        <pc:spChg chg="mod">
          <ac:chgData name="s2001123【仙台広瀬】" userId="18c621d2-f6cf-4db9-be22-a88f02e5969d" providerId="ADAL" clId="{F5820BA8-6390-4953-9860-24945B7E0EA5}" dt="2022-10-23T12:33:29.323" v="1708"/>
          <ac:spMkLst>
            <pc:docMk/>
            <pc:sldMk cId="730772871" sldId="256"/>
            <ac:spMk id="30" creationId="{DF996497-357E-2DE9-461A-F039C9F8B3A6}"/>
          </ac:spMkLst>
        </pc:spChg>
        <pc:spChg chg="mod">
          <ac:chgData name="s2001123【仙台広瀬】" userId="18c621d2-f6cf-4db9-be22-a88f02e5969d" providerId="ADAL" clId="{F5820BA8-6390-4953-9860-24945B7E0EA5}" dt="2022-10-23T12:33:51.300" v="1712"/>
          <ac:spMkLst>
            <pc:docMk/>
            <pc:sldMk cId="730772871" sldId="256"/>
            <ac:spMk id="31" creationId="{4EE2EB9C-BDB0-71C8-7316-87DFB93EEFFD}"/>
          </ac:spMkLst>
        </pc:spChg>
        <pc:spChg chg="add mod">
          <ac:chgData name="s2001123【仙台広瀬】" userId="18c621d2-f6cf-4db9-be22-a88f02e5969d" providerId="ADAL" clId="{F5820BA8-6390-4953-9860-24945B7E0EA5}" dt="2022-10-23T12:38:56.887" v="1789" actId="14100"/>
          <ac:spMkLst>
            <pc:docMk/>
            <pc:sldMk cId="730772871" sldId="256"/>
            <ac:spMk id="32" creationId="{745AE655-5862-5A1C-311F-DF292B52F2C4}"/>
          </ac:spMkLst>
        </pc:spChg>
        <pc:spChg chg="add del">
          <ac:chgData name="s2001123【仙台広瀬】" userId="18c621d2-f6cf-4db9-be22-a88f02e5969d" providerId="ADAL" clId="{F5820BA8-6390-4953-9860-24945B7E0EA5}" dt="2022-10-23T13:07:53.230" v="2553" actId="478"/>
          <ac:spMkLst>
            <pc:docMk/>
            <pc:sldMk cId="730772871" sldId="256"/>
            <ac:spMk id="33" creationId="{7C18E7A2-2CDC-556C-096F-8C185A565FBC}"/>
          </ac:spMkLst>
        </pc:spChg>
        <pc:spChg chg="add del mod">
          <ac:chgData name="s2001123【仙台広瀬】" userId="18c621d2-f6cf-4db9-be22-a88f02e5969d" providerId="ADAL" clId="{F5820BA8-6390-4953-9860-24945B7E0EA5}" dt="2022-10-23T08:10:09.701" v="1414"/>
          <ac:spMkLst>
            <pc:docMk/>
            <pc:sldMk cId="730772871" sldId="256"/>
            <ac:spMk id="33" creationId="{F65C7F05-6DAD-CB26-3B9C-1F86C592304E}"/>
          </ac:spMkLst>
        </pc:spChg>
        <pc:spChg chg="add mod">
          <ac:chgData name="s2001123【仙台広瀬】" userId="18c621d2-f6cf-4db9-be22-a88f02e5969d" providerId="ADAL" clId="{F5820BA8-6390-4953-9860-24945B7E0EA5}" dt="2022-10-25T02:43:46.917" v="2591" actId="403"/>
          <ac:spMkLst>
            <pc:docMk/>
            <pc:sldMk cId="730772871" sldId="256"/>
            <ac:spMk id="35" creationId="{12C22F9C-486B-EB20-A785-AC3E78E842F6}"/>
          </ac:spMkLst>
        </pc:spChg>
        <pc:spChg chg="add mod topLvl">
          <ac:chgData name="s2001123【仙台広瀬】" userId="18c621d2-f6cf-4db9-be22-a88f02e5969d" providerId="ADAL" clId="{F5820BA8-6390-4953-9860-24945B7E0EA5}" dt="2022-10-23T12:30:24.691" v="1685" actId="164"/>
          <ac:spMkLst>
            <pc:docMk/>
            <pc:sldMk cId="730772871" sldId="256"/>
            <ac:spMk id="36" creationId="{132B355B-E678-DE68-45EE-260D2BFF265A}"/>
          </ac:spMkLst>
        </pc:spChg>
        <pc:spChg chg="add mod topLvl">
          <ac:chgData name="s2001123【仙台広瀬】" userId="18c621d2-f6cf-4db9-be22-a88f02e5969d" providerId="ADAL" clId="{F5820BA8-6390-4953-9860-24945B7E0EA5}" dt="2022-10-23T12:30:24.691" v="1685" actId="164"/>
          <ac:spMkLst>
            <pc:docMk/>
            <pc:sldMk cId="730772871" sldId="256"/>
            <ac:spMk id="38" creationId="{35BEEBEF-7C28-4153-51EE-092885312B41}"/>
          </ac:spMkLst>
        </pc:spChg>
        <pc:spChg chg="add del mod">
          <ac:chgData name="s2001123【仙台広瀬】" userId="18c621d2-f6cf-4db9-be22-a88f02e5969d" providerId="ADAL" clId="{F5820BA8-6390-4953-9860-24945B7E0EA5}" dt="2022-10-23T07:25:22.910" v="589" actId="478"/>
          <ac:spMkLst>
            <pc:docMk/>
            <pc:sldMk cId="730772871" sldId="256"/>
            <ac:spMk id="39" creationId="{81E4DFCE-01D3-73DD-26D6-EBFF569FB757}"/>
          </ac:spMkLst>
        </pc:spChg>
        <pc:spChg chg="add del mod">
          <ac:chgData name="s2001123【仙台広瀬】" userId="18c621d2-f6cf-4db9-be22-a88f02e5969d" providerId="ADAL" clId="{F5820BA8-6390-4953-9860-24945B7E0EA5}" dt="2022-10-23T07:30:38.939" v="618" actId="478"/>
          <ac:spMkLst>
            <pc:docMk/>
            <pc:sldMk cId="730772871" sldId="256"/>
            <ac:spMk id="40" creationId="{7DEE6239-87C9-A8B1-9ECE-D2B18A59EDEF}"/>
          </ac:spMkLst>
        </pc:spChg>
        <pc:spChg chg="add del mod">
          <ac:chgData name="s2001123【仙台広瀬】" userId="18c621d2-f6cf-4db9-be22-a88f02e5969d" providerId="ADAL" clId="{F5820BA8-6390-4953-9860-24945B7E0EA5}" dt="2022-10-23T12:44:01.074" v="1867"/>
          <ac:spMkLst>
            <pc:docMk/>
            <pc:sldMk cId="730772871" sldId="256"/>
            <ac:spMk id="41" creationId="{3BDF29E0-817B-E587-EA9D-770CA5C8D0A2}"/>
          </ac:spMkLst>
        </pc:spChg>
        <pc:spChg chg="add mod topLvl">
          <ac:chgData name="s2001123【仙台広瀬】" userId="18c621d2-f6cf-4db9-be22-a88f02e5969d" providerId="ADAL" clId="{F5820BA8-6390-4953-9860-24945B7E0EA5}" dt="2022-10-23T12:30:24.691" v="1685" actId="164"/>
          <ac:spMkLst>
            <pc:docMk/>
            <pc:sldMk cId="730772871" sldId="256"/>
            <ac:spMk id="42" creationId="{AC914F42-C156-5305-E954-1A995F6AFB61}"/>
          </ac:spMkLst>
        </pc:spChg>
        <pc:spChg chg="add mod">
          <ac:chgData name="s2001123【仙台広瀬】" userId="18c621d2-f6cf-4db9-be22-a88f02e5969d" providerId="ADAL" clId="{F5820BA8-6390-4953-9860-24945B7E0EA5}" dt="2022-10-25T02:56:46.543" v="2759" actId="14100"/>
          <ac:spMkLst>
            <pc:docMk/>
            <pc:sldMk cId="730772871" sldId="256"/>
            <ac:spMk id="44" creationId="{E774F176-B21E-867E-8373-47A79B2F66BA}"/>
          </ac:spMkLst>
        </pc:spChg>
        <pc:spChg chg="add mod">
          <ac:chgData name="s2001123【仙台広瀬】" userId="18c621d2-f6cf-4db9-be22-a88f02e5969d" providerId="ADAL" clId="{F5820BA8-6390-4953-9860-24945B7E0EA5}" dt="2022-10-23T12:57:17.203" v="2451" actId="164"/>
          <ac:spMkLst>
            <pc:docMk/>
            <pc:sldMk cId="730772871" sldId="256"/>
            <ac:spMk id="46" creationId="{7918DB7F-9F08-A1C5-CEA4-6CD6A28E194C}"/>
          </ac:spMkLst>
        </pc:spChg>
        <pc:spChg chg="mod">
          <ac:chgData name="s2001123【仙台広瀬】" userId="18c621d2-f6cf-4db9-be22-a88f02e5969d" providerId="ADAL" clId="{F5820BA8-6390-4953-9860-24945B7E0EA5}" dt="2022-10-25T03:07:24.379" v="2916" actId="1076"/>
          <ac:spMkLst>
            <pc:docMk/>
            <pc:sldMk cId="730772871" sldId="256"/>
            <ac:spMk id="47" creationId="{731DC19C-36C3-1EA2-B077-A720C3EE7415}"/>
          </ac:spMkLst>
        </pc:spChg>
        <pc:spChg chg="add mod">
          <ac:chgData name="s2001123【仙台広瀬】" userId="18c621d2-f6cf-4db9-be22-a88f02e5969d" providerId="ADAL" clId="{F5820BA8-6390-4953-9860-24945B7E0EA5}" dt="2022-10-25T02:54:26.393" v="2721" actId="1076"/>
          <ac:spMkLst>
            <pc:docMk/>
            <pc:sldMk cId="730772871" sldId="256"/>
            <ac:spMk id="48" creationId="{E94DB9C4-2205-2C0C-B594-49F14628BCFE}"/>
          </ac:spMkLst>
        </pc:spChg>
        <pc:spChg chg="add mod">
          <ac:chgData name="s2001123【仙台広瀬】" userId="18c621d2-f6cf-4db9-be22-a88f02e5969d" providerId="ADAL" clId="{F5820BA8-6390-4953-9860-24945B7E0EA5}" dt="2022-10-25T02:55:45.660" v="2748" actId="1076"/>
          <ac:spMkLst>
            <pc:docMk/>
            <pc:sldMk cId="730772871" sldId="256"/>
            <ac:spMk id="49" creationId="{859AAE6E-0FCD-647A-49F7-7FA7979904DF}"/>
          </ac:spMkLst>
        </pc:spChg>
        <pc:spChg chg="add mod">
          <ac:chgData name="s2001123【仙台広瀬】" userId="18c621d2-f6cf-4db9-be22-a88f02e5969d" providerId="ADAL" clId="{F5820BA8-6390-4953-9860-24945B7E0EA5}" dt="2022-10-25T03:06:15.793" v="2894" actId="1076"/>
          <ac:spMkLst>
            <pc:docMk/>
            <pc:sldMk cId="730772871" sldId="256"/>
            <ac:spMk id="52" creationId="{0BA83FD1-A9EE-8335-0F47-43D0C9BF8A82}"/>
          </ac:spMkLst>
        </pc:spChg>
        <pc:spChg chg="add mod">
          <ac:chgData name="s2001123【仙台広瀬】" userId="18c621d2-f6cf-4db9-be22-a88f02e5969d" providerId="ADAL" clId="{F5820BA8-6390-4953-9860-24945B7E0EA5}" dt="2022-10-25T03:06:26.248" v="2906" actId="20577"/>
          <ac:spMkLst>
            <pc:docMk/>
            <pc:sldMk cId="730772871" sldId="256"/>
            <ac:spMk id="55" creationId="{BB2DCF39-A7FC-5685-E3B7-33063334D433}"/>
          </ac:spMkLst>
        </pc:spChg>
        <pc:spChg chg="add del mod">
          <ac:chgData name="s2001123【仙台広瀬】" userId="18c621d2-f6cf-4db9-be22-a88f02e5969d" providerId="ADAL" clId="{F5820BA8-6390-4953-9860-24945B7E0EA5}" dt="2022-10-23T12:58:11.301" v="2454" actId="478"/>
          <ac:spMkLst>
            <pc:docMk/>
            <pc:sldMk cId="730772871" sldId="256"/>
            <ac:spMk id="58" creationId="{40EAA8AD-2D8A-F625-002C-BD43CB00915F}"/>
          </ac:spMkLst>
        </pc:spChg>
        <pc:spChg chg="add mod">
          <ac:chgData name="s2001123【仙台広瀬】" userId="18c621d2-f6cf-4db9-be22-a88f02e5969d" providerId="ADAL" clId="{F5820BA8-6390-4953-9860-24945B7E0EA5}" dt="2022-10-25T02:53:33.104" v="2708" actId="1076"/>
          <ac:spMkLst>
            <pc:docMk/>
            <pc:sldMk cId="730772871" sldId="256"/>
            <ac:spMk id="60" creationId="{0AA5E047-0EF8-B5F9-422A-4FA8A7FD20C1}"/>
          </ac:spMkLst>
        </pc:spChg>
        <pc:spChg chg="add mod ord">
          <ac:chgData name="s2001123【仙台広瀬】" userId="18c621d2-f6cf-4db9-be22-a88f02e5969d" providerId="ADAL" clId="{F5820BA8-6390-4953-9860-24945B7E0EA5}" dt="2022-10-25T02:53:33.104" v="2708" actId="1076"/>
          <ac:spMkLst>
            <pc:docMk/>
            <pc:sldMk cId="730772871" sldId="256"/>
            <ac:spMk id="61" creationId="{F3BC54D2-D400-BF6B-F797-5B921CC4B6B3}"/>
          </ac:spMkLst>
        </pc:spChg>
        <pc:spChg chg="add mod">
          <ac:chgData name="s2001123【仙台広瀬】" userId="18c621d2-f6cf-4db9-be22-a88f02e5969d" providerId="ADAL" clId="{F5820BA8-6390-4953-9860-24945B7E0EA5}" dt="2022-10-25T02:55:19.902" v="2743" actId="1076"/>
          <ac:spMkLst>
            <pc:docMk/>
            <pc:sldMk cId="730772871" sldId="256"/>
            <ac:spMk id="64" creationId="{9A3BB563-5B94-3B32-AFDD-455081482FED}"/>
          </ac:spMkLst>
        </pc:spChg>
        <pc:spChg chg="add mod ord">
          <ac:chgData name="s2001123【仙台広瀬】" userId="18c621d2-f6cf-4db9-be22-a88f02e5969d" providerId="ADAL" clId="{F5820BA8-6390-4953-9860-24945B7E0EA5}" dt="2022-10-25T02:55:48.100" v="2749" actId="1076"/>
          <ac:spMkLst>
            <pc:docMk/>
            <pc:sldMk cId="730772871" sldId="256"/>
            <ac:spMk id="65" creationId="{22381935-3B86-ED2E-31E0-C57E16549DE2}"/>
          </ac:spMkLst>
        </pc:spChg>
        <pc:spChg chg="add mod">
          <ac:chgData name="s2001123【仙台広瀬】" userId="18c621d2-f6cf-4db9-be22-a88f02e5969d" providerId="ADAL" clId="{F5820BA8-6390-4953-9860-24945B7E0EA5}" dt="2022-10-25T02:53:14.966" v="2705" actId="1076"/>
          <ac:spMkLst>
            <pc:docMk/>
            <pc:sldMk cId="730772871" sldId="256"/>
            <ac:spMk id="67" creationId="{FA085E10-AB82-BEE1-4FA1-3512018C299E}"/>
          </ac:spMkLst>
        </pc:spChg>
        <pc:spChg chg="add del mod">
          <ac:chgData name="s2001123【仙台広瀬】" userId="18c621d2-f6cf-4db9-be22-a88f02e5969d" providerId="ADAL" clId="{F5820BA8-6390-4953-9860-24945B7E0EA5}" dt="2022-10-23T08:10:09.701" v="1414"/>
          <ac:spMkLst>
            <pc:docMk/>
            <pc:sldMk cId="730772871" sldId="256"/>
            <ac:spMk id="68" creationId="{A113466E-AEF9-9509-F07F-4BCC57214764}"/>
          </ac:spMkLst>
        </pc:spChg>
        <pc:spChg chg="mod">
          <ac:chgData name="s2001123【仙台広瀬】" userId="18c621d2-f6cf-4db9-be22-a88f02e5969d" providerId="ADAL" clId="{F5820BA8-6390-4953-9860-24945B7E0EA5}" dt="2022-10-25T02:53:18.397" v="2706" actId="14100"/>
          <ac:spMkLst>
            <pc:docMk/>
            <pc:sldMk cId="730772871" sldId="256"/>
            <ac:spMk id="69" creationId="{7C2FE614-8CE1-6642-D34C-B7E33C677B6C}"/>
          </ac:spMkLst>
        </pc:spChg>
        <pc:spChg chg="add del mod">
          <ac:chgData name="s2001123【仙台広瀬】" userId="18c621d2-f6cf-4db9-be22-a88f02e5969d" providerId="ADAL" clId="{F5820BA8-6390-4953-9860-24945B7E0EA5}" dt="2022-10-23T08:12:07.559" v="1434"/>
          <ac:spMkLst>
            <pc:docMk/>
            <pc:sldMk cId="730772871" sldId="256"/>
            <ac:spMk id="70" creationId="{F96F174C-DECD-988C-1FC8-CBA73D48120D}"/>
          </ac:spMkLst>
        </pc:spChg>
        <pc:spChg chg="add del mod">
          <ac:chgData name="s2001123【仙台広瀬】" userId="18c621d2-f6cf-4db9-be22-a88f02e5969d" providerId="ADAL" clId="{F5820BA8-6390-4953-9860-24945B7E0EA5}" dt="2022-10-23T12:33:51.300" v="1712"/>
          <ac:spMkLst>
            <pc:docMk/>
            <pc:sldMk cId="730772871" sldId="256"/>
            <ac:spMk id="71" creationId="{5B30D941-9436-C804-DD93-683CC2FF0514}"/>
          </ac:spMkLst>
        </pc:spChg>
        <pc:spChg chg="mod">
          <ac:chgData name="s2001123【仙台広瀬】" userId="18c621d2-f6cf-4db9-be22-a88f02e5969d" providerId="ADAL" clId="{F5820BA8-6390-4953-9860-24945B7E0EA5}" dt="2022-10-25T03:06:39.192" v="2907" actId="403"/>
          <ac:spMkLst>
            <pc:docMk/>
            <pc:sldMk cId="730772871" sldId="256"/>
            <ac:spMk id="75" creationId="{328C3F29-F041-CD96-1822-748DF8DD8802}"/>
          </ac:spMkLst>
        </pc:spChg>
        <pc:spChg chg="mod">
          <ac:chgData name="s2001123【仙台広瀬】" userId="18c621d2-f6cf-4db9-be22-a88f02e5969d" providerId="ADAL" clId="{F5820BA8-6390-4953-9860-24945B7E0EA5}" dt="2022-10-25T03:07:09.241" v="2915" actId="1076"/>
          <ac:spMkLst>
            <pc:docMk/>
            <pc:sldMk cId="730772871" sldId="256"/>
            <ac:spMk id="80" creationId="{EDA418A7-A4E4-FE56-0938-3A91F40DF60B}"/>
          </ac:spMkLst>
        </pc:spChg>
        <pc:grpChg chg="add del mod">
          <ac:chgData name="s2001123【仙台広瀬】" userId="18c621d2-f6cf-4db9-be22-a88f02e5969d" providerId="ADAL" clId="{F5820BA8-6390-4953-9860-24945B7E0EA5}" dt="2022-10-23T07:38:58.442" v="750" actId="165"/>
          <ac:grpSpMkLst>
            <pc:docMk/>
            <pc:sldMk cId="730772871" sldId="256"/>
            <ac:grpSpMk id="11" creationId="{362A265D-4F80-61A8-B7F1-0BBED06FACA4}"/>
          </ac:grpSpMkLst>
        </pc:grpChg>
        <pc:grpChg chg="add mod">
          <ac:chgData name="s2001123【仙台広瀬】" userId="18c621d2-f6cf-4db9-be22-a88f02e5969d" providerId="ADAL" clId="{F5820BA8-6390-4953-9860-24945B7E0EA5}" dt="2022-10-23T12:30:33.463" v="1688" actId="1076"/>
          <ac:grpSpMkLst>
            <pc:docMk/>
            <pc:sldMk cId="730772871" sldId="256"/>
            <ac:grpSpMk id="25" creationId="{A1D150F1-DDBE-1133-9D33-078781867401}"/>
          </ac:grpSpMkLst>
        </pc:grpChg>
        <pc:grpChg chg="add mod">
          <ac:chgData name="s2001123【仙台広瀬】" userId="18c621d2-f6cf-4db9-be22-a88f02e5969d" providerId="ADAL" clId="{F5820BA8-6390-4953-9860-24945B7E0EA5}" dt="2022-10-23T12:57:19.034" v="2452" actId="1076"/>
          <ac:grpSpMkLst>
            <pc:docMk/>
            <pc:sldMk cId="730772871" sldId="256"/>
            <ac:grpSpMk id="26" creationId="{D39CC4C4-735D-7713-EFE9-134C26E1D285}"/>
          </ac:grpSpMkLst>
        </pc:grpChg>
        <pc:grpChg chg="add mod">
          <ac:chgData name="s2001123【仙台広瀬】" userId="18c621d2-f6cf-4db9-be22-a88f02e5969d" providerId="ADAL" clId="{F5820BA8-6390-4953-9860-24945B7E0EA5}" dt="2022-10-23T12:34:30.197" v="1722" actId="1076"/>
          <ac:grpSpMkLst>
            <pc:docMk/>
            <pc:sldMk cId="730772871" sldId="256"/>
            <ac:grpSpMk id="28" creationId="{635C19CC-B35F-0E30-818B-6512CDDC9A99}"/>
          </ac:grpSpMkLst>
        </pc:grpChg>
        <pc:grpChg chg="add mod">
          <ac:chgData name="s2001123【仙台広瀬】" userId="18c621d2-f6cf-4db9-be22-a88f02e5969d" providerId="ADAL" clId="{F5820BA8-6390-4953-9860-24945B7E0EA5}" dt="2022-10-23T12:34:47.809" v="1725" actId="1076"/>
          <ac:grpSpMkLst>
            <pc:docMk/>
            <pc:sldMk cId="730772871" sldId="256"/>
            <ac:grpSpMk id="29" creationId="{54C6510B-84DE-09E2-FCE1-D38FFB682DE5}"/>
          </ac:grpSpMkLst>
        </pc:grpChg>
        <pc:grpChg chg="add mod topLvl">
          <ac:chgData name="s2001123【仙台広瀬】" userId="18c621d2-f6cf-4db9-be22-a88f02e5969d" providerId="ADAL" clId="{F5820BA8-6390-4953-9860-24945B7E0EA5}" dt="2022-10-23T12:30:24.691" v="1685" actId="164"/>
          <ac:grpSpMkLst>
            <pc:docMk/>
            <pc:sldMk cId="730772871" sldId="256"/>
            <ac:grpSpMk id="34" creationId="{4D32E162-FAFA-1563-2D22-EEE632FD9580}"/>
          </ac:grpSpMkLst>
        </pc:grpChg>
        <pc:grpChg chg="add mod">
          <ac:chgData name="s2001123【仙台広瀬】" userId="18c621d2-f6cf-4db9-be22-a88f02e5969d" providerId="ADAL" clId="{F5820BA8-6390-4953-9860-24945B7E0EA5}" dt="2022-10-25T03:00:22.873" v="2787" actId="1076"/>
          <ac:grpSpMkLst>
            <pc:docMk/>
            <pc:sldMk cId="730772871" sldId="256"/>
            <ac:grpSpMk id="37" creationId="{798427D4-166D-4646-7C50-C0F5FE20708D}"/>
          </ac:grpSpMkLst>
        </pc:grpChg>
        <pc:grpChg chg="add del mod">
          <ac:chgData name="s2001123【仙台広瀬】" userId="18c621d2-f6cf-4db9-be22-a88f02e5969d" providerId="ADAL" clId="{F5820BA8-6390-4953-9860-24945B7E0EA5}" dt="2022-10-23T07:35:30.318" v="694" actId="165"/>
          <ac:grpSpMkLst>
            <pc:docMk/>
            <pc:sldMk cId="730772871" sldId="256"/>
            <ac:grpSpMk id="45" creationId="{70B7EE67-5FA3-B6EB-3B82-EE76992140A6}"/>
          </ac:grpSpMkLst>
        </pc:grpChg>
        <pc:grpChg chg="add mod">
          <ac:chgData name="s2001123【仙台広瀬】" userId="18c621d2-f6cf-4db9-be22-a88f02e5969d" providerId="ADAL" clId="{F5820BA8-6390-4953-9860-24945B7E0EA5}" dt="2022-10-23T07:40:29.686" v="761" actId="164"/>
          <ac:grpSpMkLst>
            <pc:docMk/>
            <pc:sldMk cId="730772871" sldId="256"/>
            <ac:grpSpMk id="48" creationId="{47295132-CBC8-431B-20C2-FC2302DEF383}"/>
          </ac:grpSpMkLst>
        </pc:grpChg>
        <pc:grpChg chg="add del mod">
          <ac:chgData name="s2001123【仙台広瀬】" userId="18c621d2-f6cf-4db9-be22-a88f02e5969d" providerId="ADAL" clId="{F5820BA8-6390-4953-9860-24945B7E0EA5}" dt="2022-10-23T11:46:41.244" v="1569" actId="165"/>
          <ac:grpSpMkLst>
            <pc:docMk/>
            <pc:sldMk cId="730772871" sldId="256"/>
            <ac:grpSpMk id="49" creationId="{A0B115A2-1A88-C5EE-CA9C-2451C2E7D02E}"/>
          </ac:grpSpMkLst>
        </pc:grpChg>
        <pc:grpChg chg="add mod">
          <ac:chgData name="s2001123【仙台広瀬】" userId="18c621d2-f6cf-4db9-be22-a88f02e5969d" providerId="ADAL" clId="{F5820BA8-6390-4953-9860-24945B7E0EA5}" dt="2022-10-25T02:56:21.864" v="2754" actId="1076"/>
          <ac:grpSpMkLst>
            <pc:docMk/>
            <pc:sldMk cId="730772871" sldId="256"/>
            <ac:grpSpMk id="54" creationId="{A4946570-4E6D-1100-8691-E9FCDA9AE432}"/>
          </ac:grpSpMkLst>
        </pc:grpChg>
        <pc:graphicFrameChg chg="add mod modGraphic">
          <ac:chgData name="s2001123【仙台広瀬】" userId="18c621d2-f6cf-4db9-be22-a88f02e5969d" providerId="ADAL" clId="{F5820BA8-6390-4953-9860-24945B7E0EA5}" dt="2022-10-25T03:05:01.339" v="2878" actId="1076"/>
          <ac:graphicFrameMkLst>
            <pc:docMk/>
            <pc:sldMk cId="730772871" sldId="256"/>
            <ac:graphicFrameMk id="39" creationId="{9CA3A04B-B69B-C82D-05B7-7DD1C0F7A7CB}"/>
          </ac:graphicFrameMkLst>
        </pc:graphicFrameChg>
        <pc:graphicFrameChg chg="add del mod">
          <ac:chgData name="s2001123【仙台広瀬】" userId="18c621d2-f6cf-4db9-be22-a88f02e5969d" providerId="ADAL" clId="{F5820BA8-6390-4953-9860-24945B7E0EA5}" dt="2022-10-25T03:01:32.723" v="2834"/>
          <ac:graphicFrameMkLst>
            <pc:docMk/>
            <pc:sldMk cId="730772871" sldId="256"/>
            <ac:graphicFrameMk id="58" creationId="{08E3CF13-5F66-787E-84E1-774A5F089822}"/>
          </ac:graphicFrameMkLst>
        </pc:graphicFrameChg>
        <pc:graphicFrameChg chg="add mod modGraphic">
          <ac:chgData name="s2001123【仙台広瀬】" userId="18c621d2-f6cf-4db9-be22-a88f02e5969d" providerId="ADAL" clId="{F5820BA8-6390-4953-9860-24945B7E0EA5}" dt="2022-10-25T03:05:21.582" v="2881" actId="404"/>
          <ac:graphicFrameMkLst>
            <pc:docMk/>
            <pc:sldMk cId="730772871" sldId="256"/>
            <ac:graphicFrameMk id="59" creationId="{D168DC24-D15C-48D0-7CAC-DEA3D95EABD3}"/>
          </ac:graphicFrameMkLst>
        </pc:graphicFrameChg>
        <pc:picChg chg="add del mod">
          <ac:chgData name="s2001123【仙台広瀬】" userId="18c621d2-f6cf-4db9-be22-a88f02e5969d" providerId="ADAL" clId="{F5820BA8-6390-4953-9860-24945B7E0EA5}" dt="2022-10-15T12:37:37.603" v="7" actId="478"/>
          <ac:picMkLst>
            <pc:docMk/>
            <pc:sldMk cId="730772871" sldId="256"/>
            <ac:picMk id="3" creationId="{2B381D9B-7613-12A7-5FF2-FB805F8FBA73}"/>
          </ac:picMkLst>
        </pc:picChg>
        <pc:picChg chg="del">
          <ac:chgData name="s2001123【仙台広瀬】" userId="18c621d2-f6cf-4db9-be22-a88f02e5969d" providerId="ADAL" clId="{F5820BA8-6390-4953-9860-24945B7E0EA5}" dt="2022-10-15T12:36:54.981" v="0" actId="478"/>
          <ac:picMkLst>
            <pc:docMk/>
            <pc:sldMk cId="730772871" sldId="256"/>
            <ac:picMk id="5" creationId="{45B8A37F-52C7-17E3-B112-099AC0A2A5C3}"/>
          </ac:picMkLst>
        </pc:picChg>
        <pc:picChg chg="add mod topLvl">
          <ac:chgData name="s2001123【仙台広瀬】" userId="18c621d2-f6cf-4db9-be22-a88f02e5969d" providerId="ADAL" clId="{F5820BA8-6390-4953-9860-24945B7E0EA5}" dt="2022-10-25T03:08:11.090" v="2917" actId="1076"/>
          <ac:picMkLst>
            <pc:docMk/>
            <pc:sldMk cId="730772871" sldId="256"/>
            <ac:picMk id="6" creationId="{1E2F9E44-0457-CF3F-AE5A-723D143BEB00}"/>
          </ac:picMkLst>
        </pc:picChg>
        <pc:picChg chg="mod topLvl">
          <ac:chgData name="s2001123【仙台広瀬】" userId="18c621d2-f6cf-4db9-be22-a88f02e5969d" providerId="ADAL" clId="{F5820BA8-6390-4953-9860-24945B7E0EA5}" dt="2022-10-23T12:32:23.921" v="1699" actId="164"/>
          <ac:picMkLst>
            <pc:docMk/>
            <pc:sldMk cId="730772871" sldId="256"/>
            <ac:picMk id="7" creationId="{D805D8C3-5BAD-FA87-8CD7-E5EBD51C3786}"/>
          </ac:picMkLst>
        </pc:picChg>
        <pc:picChg chg="add del mod">
          <ac:chgData name="s2001123【仙台広瀬】" userId="18c621d2-f6cf-4db9-be22-a88f02e5969d" providerId="ADAL" clId="{F5820BA8-6390-4953-9860-24945B7E0EA5}" dt="2022-10-25T02:56:35.886" v="2756" actId="21"/>
          <ac:picMkLst>
            <pc:docMk/>
            <pc:sldMk cId="730772871" sldId="256"/>
            <ac:picMk id="12" creationId="{D1E43B3B-F8DF-DF4E-944A-1827D56464B3}"/>
          </ac:picMkLst>
        </pc:picChg>
        <pc:picChg chg="mod topLvl">
          <ac:chgData name="s2001123【仙台広瀬】" userId="18c621d2-f6cf-4db9-be22-a88f02e5969d" providerId="ADAL" clId="{F5820BA8-6390-4953-9860-24945B7E0EA5}" dt="2022-10-23T12:30:24.691" v="1685" actId="164"/>
          <ac:picMkLst>
            <pc:docMk/>
            <pc:sldMk cId="730772871" sldId="256"/>
            <ac:picMk id="14" creationId="{5FBC9F87-1AE5-99F4-5051-016FF4C30887}"/>
          </ac:picMkLst>
        </pc:picChg>
        <pc:picChg chg="add mod topLvl">
          <ac:chgData name="s2001123【仙台広瀬】" userId="18c621d2-f6cf-4db9-be22-a88f02e5969d" providerId="ADAL" clId="{F5820BA8-6390-4953-9860-24945B7E0EA5}" dt="2022-10-23T12:30:24.691" v="1685" actId="164"/>
          <ac:picMkLst>
            <pc:docMk/>
            <pc:sldMk cId="730772871" sldId="256"/>
            <ac:picMk id="20" creationId="{A30566F7-265B-D8BF-CFD8-034591194C25}"/>
          </ac:picMkLst>
        </pc:picChg>
        <pc:picChg chg="add mod">
          <ac:chgData name="s2001123【仙台広瀬】" userId="18c621d2-f6cf-4db9-be22-a88f02e5969d" providerId="ADAL" clId="{F5820BA8-6390-4953-9860-24945B7E0EA5}" dt="2022-10-23T07:35:30.318" v="694" actId="165"/>
          <ac:picMkLst>
            <pc:docMk/>
            <pc:sldMk cId="730772871" sldId="256"/>
            <ac:picMk id="21" creationId="{4D2314D8-3995-95C4-C925-ED7F1EBE368C}"/>
          </ac:picMkLst>
        </pc:picChg>
        <pc:picChg chg="add mod">
          <ac:chgData name="s2001123【仙台広瀬】" userId="18c621d2-f6cf-4db9-be22-a88f02e5969d" providerId="ADAL" clId="{F5820BA8-6390-4953-9860-24945B7E0EA5}" dt="2022-10-23T07:35:30.318" v="694" actId="165"/>
          <ac:picMkLst>
            <pc:docMk/>
            <pc:sldMk cId="730772871" sldId="256"/>
            <ac:picMk id="22" creationId="{2E9FD744-4CA7-CC41-0CC3-A7D5C9710E1B}"/>
          </ac:picMkLst>
        </pc:picChg>
        <pc:picChg chg="add del mod ord">
          <ac:chgData name="s2001123【仙台広瀬】" userId="18c621d2-f6cf-4db9-be22-a88f02e5969d" providerId="ADAL" clId="{F5820BA8-6390-4953-9860-24945B7E0EA5}" dt="2022-10-23T07:28:48.832" v="603" actId="478"/>
          <ac:picMkLst>
            <pc:docMk/>
            <pc:sldMk cId="730772871" sldId="256"/>
            <ac:picMk id="25" creationId="{5020CD26-B5FE-4EEE-A825-792CD176093D}"/>
          </ac:picMkLst>
        </pc:picChg>
        <pc:picChg chg="add del mod ord">
          <ac:chgData name="s2001123【仙台広瀬】" userId="18c621d2-f6cf-4db9-be22-a88f02e5969d" providerId="ADAL" clId="{F5820BA8-6390-4953-9860-24945B7E0EA5}" dt="2022-10-23T07:28:50.770" v="604" actId="478"/>
          <ac:picMkLst>
            <pc:docMk/>
            <pc:sldMk cId="730772871" sldId="256"/>
            <ac:picMk id="30" creationId="{19781443-2097-C6A1-5500-7CE8431E63E0}"/>
          </ac:picMkLst>
        </pc:picChg>
        <pc:picChg chg="add del mod">
          <ac:chgData name="s2001123【仙台広瀬】" userId="18c621d2-f6cf-4db9-be22-a88f02e5969d" providerId="ADAL" clId="{F5820BA8-6390-4953-9860-24945B7E0EA5}" dt="2022-10-25T03:01:35.099" v="2836" actId="478"/>
          <ac:picMkLst>
            <pc:docMk/>
            <pc:sldMk cId="730772871" sldId="256"/>
            <ac:picMk id="43" creationId="{99C10944-D384-2710-C538-07096E9BEE60}"/>
          </ac:picMkLst>
        </pc:picChg>
        <pc:picChg chg="mod">
          <ac:chgData name="s2001123【仙台広瀬】" userId="18c621d2-f6cf-4db9-be22-a88f02e5969d" providerId="ADAL" clId="{F5820BA8-6390-4953-9860-24945B7E0EA5}" dt="2022-10-25T03:07:02.074" v="2913" actId="14100"/>
          <ac:picMkLst>
            <pc:docMk/>
            <pc:sldMk cId="730772871" sldId="256"/>
            <ac:picMk id="50" creationId="{263737A6-F02E-A00E-F477-35AED2F4DBD9}"/>
          </ac:picMkLst>
        </pc:picChg>
        <pc:picChg chg="add del mod">
          <ac:chgData name="s2001123【仙台広瀬】" userId="18c621d2-f6cf-4db9-be22-a88f02e5969d" providerId="ADAL" clId="{F5820BA8-6390-4953-9860-24945B7E0EA5}" dt="2022-10-25T03:01:36.975" v="2837" actId="478"/>
          <ac:picMkLst>
            <pc:docMk/>
            <pc:sldMk cId="730772871" sldId="256"/>
            <ac:picMk id="51" creationId="{3F83F78E-E841-4BDB-D07A-E19E0C7C148B}"/>
          </ac:picMkLst>
        </pc:picChg>
        <pc:picChg chg="add mod">
          <ac:chgData name="s2001123【仙台広瀬】" userId="18c621d2-f6cf-4db9-be22-a88f02e5969d" providerId="ADAL" clId="{F5820BA8-6390-4953-9860-24945B7E0EA5}" dt="2022-10-25T03:06:07.901" v="2892" actId="1076"/>
          <ac:picMkLst>
            <pc:docMk/>
            <pc:sldMk cId="730772871" sldId="256"/>
            <ac:picMk id="53" creationId="{395E7C50-436E-02AD-5A25-EE6DF09EA464}"/>
          </ac:picMkLst>
        </pc:picChg>
        <pc:picChg chg="mod">
          <ac:chgData name="s2001123【仙台広瀬】" userId="18c621d2-f6cf-4db9-be22-a88f02e5969d" providerId="ADAL" clId="{F5820BA8-6390-4953-9860-24945B7E0EA5}" dt="2022-10-25T03:07:05.003" v="2914" actId="1076"/>
          <ac:picMkLst>
            <pc:docMk/>
            <pc:sldMk cId="730772871" sldId="256"/>
            <ac:picMk id="56" creationId="{BF2B6DC7-7645-340E-7D8A-A0878483A550}"/>
          </ac:picMkLst>
        </pc:picChg>
        <pc:picChg chg="add mod">
          <ac:chgData name="s2001123【仙台広瀬】" userId="18c621d2-f6cf-4db9-be22-a88f02e5969d" providerId="ADAL" clId="{F5820BA8-6390-4953-9860-24945B7E0EA5}" dt="2022-10-25T03:00:24.108" v="2788" actId="1076"/>
          <ac:picMkLst>
            <pc:docMk/>
            <pc:sldMk cId="730772871" sldId="256"/>
            <ac:picMk id="57" creationId="{10347310-4061-C607-3D87-75A00A7E33C6}"/>
          </ac:picMkLst>
        </pc:picChg>
        <pc:picChg chg="add mod ord">
          <ac:chgData name="s2001123【仙台広瀬】" userId="18c621d2-f6cf-4db9-be22-a88f02e5969d" providerId="ADAL" clId="{F5820BA8-6390-4953-9860-24945B7E0EA5}" dt="2022-10-23T12:37:23.708" v="1771" actId="1076"/>
          <ac:picMkLst>
            <pc:docMk/>
            <pc:sldMk cId="730772871" sldId="256"/>
            <ac:picMk id="62" creationId="{D74FDD20-42B9-757B-2F77-870AC500D72C}"/>
          </ac:picMkLst>
        </pc:picChg>
        <pc:picChg chg="add mod">
          <ac:chgData name="s2001123【仙台広瀬】" userId="18c621d2-f6cf-4db9-be22-a88f02e5969d" providerId="ADAL" clId="{F5820BA8-6390-4953-9860-24945B7E0EA5}" dt="2022-10-25T02:55:19.902" v="2743" actId="1076"/>
          <ac:picMkLst>
            <pc:docMk/>
            <pc:sldMk cId="730772871" sldId="256"/>
            <ac:picMk id="66" creationId="{A917A45A-C903-A3CD-A343-4439A352684B}"/>
          </ac:picMkLst>
        </pc:picChg>
        <pc:picChg chg="del">
          <ac:chgData name="s2001123【仙台広瀬】" userId="18c621d2-f6cf-4db9-be22-a88f02e5969d" providerId="ADAL" clId="{F5820BA8-6390-4953-9860-24945B7E0EA5}" dt="2022-10-25T02:50:54.081" v="2682" actId="478"/>
          <ac:picMkLst>
            <pc:docMk/>
            <pc:sldMk cId="730772871" sldId="256"/>
            <ac:picMk id="79" creationId="{40DEF4B0-9806-5FD6-85F0-2A11484614E7}"/>
          </ac:picMkLst>
        </pc:picChg>
        <pc:picChg chg="add mod">
          <ac:chgData name="s2001123【仙台広瀬】" userId="18c621d2-f6cf-4db9-be22-a88f02e5969d" providerId="ADAL" clId="{F5820BA8-6390-4953-9860-24945B7E0EA5}" dt="2022-10-25T02:55:19.902" v="2743" actId="1076"/>
          <ac:picMkLst>
            <pc:docMk/>
            <pc:sldMk cId="730772871" sldId="256"/>
            <ac:picMk id="1026" creationId="{C07021EE-09AA-B4F7-0FCE-0B690526EAA5}"/>
          </ac:picMkLst>
        </pc:picChg>
        <pc:cxnChg chg="add mod">
          <ac:chgData name="s2001123【仙台広瀬】" userId="18c621d2-f6cf-4db9-be22-a88f02e5969d" providerId="ADAL" clId="{F5820BA8-6390-4953-9860-24945B7E0EA5}" dt="2022-10-25T03:00:30.652" v="2789" actId="1076"/>
          <ac:cxnSpMkLst>
            <pc:docMk/>
            <pc:sldMk cId="730772871" sldId="256"/>
            <ac:cxnSpMk id="27" creationId="{C8DD5B7E-6173-D897-92CD-97DDC4D50D2C}"/>
          </ac:cxnSpMkLst>
        </pc:cxnChg>
        <pc:cxnChg chg="add del mod">
          <ac:chgData name="s2001123【仙台広瀬】" userId="18c621d2-f6cf-4db9-be22-a88f02e5969d" providerId="ADAL" clId="{F5820BA8-6390-4953-9860-24945B7E0EA5}" dt="2022-10-23T12:40:56.175" v="1799" actId="478"/>
          <ac:cxnSpMkLst>
            <pc:docMk/>
            <pc:sldMk cId="730772871" sldId="256"/>
            <ac:cxnSpMk id="35" creationId="{E6AFF05E-EE0E-22F1-DD81-DC66D438A38E}"/>
          </ac:cxnSpMkLst>
        </pc:cxnChg>
        <pc:cxnChg chg="mod">
          <ac:chgData name="s2001123【仙台広瀬】" userId="18c621d2-f6cf-4db9-be22-a88f02e5969d" providerId="ADAL" clId="{F5820BA8-6390-4953-9860-24945B7E0EA5}" dt="2022-10-25T03:05:12.690" v="2880" actId="1076"/>
          <ac:cxnSpMkLst>
            <pc:docMk/>
            <pc:sldMk cId="730772871" sldId="256"/>
            <ac:cxnSpMk id="41" creationId="{3D5565AA-9F89-EFDA-C9EC-36CE6FC62B8F}"/>
          </ac:cxnSpMkLst>
        </pc:cxnChg>
        <pc:cxnChg chg="add del mod topLvl">
          <ac:chgData name="s2001123【仙台広瀬】" userId="18c621d2-f6cf-4db9-be22-a88f02e5969d" providerId="ADAL" clId="{F5820BA8-6390-4953-9860-24945B7E0EA5}" dt="2022-10-23T12:54:25.445" v="2377" actId="478"/>
          <ac:cxnSpMkLst>
            <pc:docMk/>
            <pc:sldMk cId="730772871" sldId="256"/>
            <ac:cxnSpMk id="43" creationId="{6E05A76A-C395-2F33-A53F-B5088E8789DE}"/>
          </ac:cxnSpMkLst>
        </pc:cxnChg>
        <pc:cxnChg chg="add mod">
          <ac:chgData name="s2001123【仙台広瀬】" userId="18c621d2-f6cf-4db9-be22-a88f02e5969d" providerId="ADAL" clId="{F5820BA8-6390-4953-9860-24945B7E0EA5}" dt="2022-10-25T03:00:16.911" v="2786" actId="1076"/>
          <ac:cxnSpMkLst>
            <pc:docMk/>
            <pc:sldMk cId="730772871" sldId="256"/>
            <ac:cxnSpMk id="45" creationId="{88B8C3C4-DABA-339E-DDDD-F3D1580F3802}"/>
          </ac:cxnSpMkLst>
        </pc:cxnChg>
        <pc:cxnChg chg="add del mod">
          <ac:chgData name="s2001123【仙台広瀬】" userId="18c621d2-f6cf-4db9-be22-a88f02e5969d" providerId="ADAL" clId="{F5820BA8-6390-4953-9860-24945B7E0EA5}" dt="2022-10-23T12:54:27.041" v="2378" actId="478"/>
          <ac:cxnSpMkLst>
            <pc:docMk/>
            <pc:sldMk cId="730772871" sldId="256"/>
            <ac:cxnSpMk id="47" creationId="{CBE3AE29-B2A4-7F03-D8D4-56D7BAACE4FC}"/>
          </ac:cxnSpMkLst>
        </pc:cxnChg>
      </pc:sldChg>
      <pc:sldChg chg="modSp add del mod">
        <pc:chgData name="s2001123【仙台広瀬】" userId="18c621d2-f6cf-4db9-be22-a88f02e5969d" providerId="ADAL" clId="{F5820BA8-6390-4953-9860-24945B7E0EA5}" dt="2022-10-29T12:45:05.136" v="3421"/>
        <pc:sldMkLst>
          <pc:docMk/>
          <pc:sldMk cId="105858879" sldId="257"/>
        </pc:sldMkLst>
        <pc:spChg chg="mod">
          <ac:chgData name="s2001123【仙台広瀬】" userId="18c621d2-f6cf-4db9-be22-a88f02e5969d" providerId="ADAL" clId="{F5820BA8-6390-4953-9860-24945B7E0EA5}" dt="2022-10-29T12:44:06.208" v="3419" actId="20577"/>
          <ac:spMkLst>
            <pc:docMk/>
            <pc:sldMk cId="105858879" sldId="257"/>
            <ac:spMk id="19" creationId="{595DBB53-195A-A43C-0FF8-C62551317736}"/>
          </ac:spMkLst>
        </pc:spChg>
        <pc:spChg chg="mod">
          <ac:chgData name="s2001123【仙台広瀬】" userId="18c621d2-f6cf-4db9-be22-a88f02e5969d" providerId="ADAL" clId="{F5820BA8-6390-4953-9860-24945B7E0EA5}" dt="2022-10-28T10:38:40.161" v="3277" actId="1076"/>
          <ac:spMkLst>
            <pc:docMk/>
            <pc:sldMk cId="105858879" sldId="257"/>
            <ac:spMk id="56" creationId="{2A5E741D-018E-7992-7032-A61B500399F3}"/>
          </ac:spMkLst>
        </pc:spChg>
        <pc:spChg chg="mod">
          <ac:chgData name="s2001123【仙台広瀬】" userId="18c621d2-f6cf-4db9-be22-a88f02e5969d" providerId="ADAL" clId="{F5820BA8-6390-4953-9860-24945B7E0EA5}" dt="2022-10-28T10:38:06.663" v="3219" actId="1076"/>
          <ac:spMkLst>
            <pc:docMk/>
            <pc:sldMk cId="105858879" sldId="257"/>
            <ac:spMk id="57" creationId="{2B207A16-62C0-090D-DE22-6E8233C7C4E1}"/>
          </ac:spMkLst>
        </pc:spChg>
        <pc:spChg chg="mod">
          <ac:chgData name="s2001123【仙台広瀬】" userId="18c621d2-f6cf-4db9-be22-a88f02e5969d" providerId="ADAL" clId="{F5820BA8-6390-4953-9860-24945B7E0EA5}" dt="2022-10-29T12:42:37.442" v="3342" actId="20577"/>
          <ac:spMkLst>
            <pc:docMk/>
            <pc:sldMk cId="105858879" sldId="257"/>
            <ac:spMk id="60" creationId="{03F2F4C7-5FFD-CCDC-1497-3D25931B1096}"/>
          </ac:spMkLst>
        </pc:spChg>
      </pc:sldChg>
      <pc:sldChg chg="addSp delSp modSp new mod">
        <pc:chgData name="s2001123【仙台広瀬】" userId="18c621d2-f6cf-4db9-be22-a88f02e5969d" providerId="ADAL" clId="{F5820BA8-6390-4953-9860-24945B7E0EA5}" dt="2022-10-27T02:55:14.035" v="3102" actId="20577"/>
        <pc:sldMkLst>
          <pc:docMk/>
          <pc:sldMk cId="1009436505" sldId="257"/>
        </pc:sldMkLst>
        <pc:spChg chg="add mod">
          <ac:chgData name="s2001123【仙台広瀬】" userId="18c621d2-f6cf-4db9-be22-a88f02e5969d" providerId="ADAL" clId="{F5820BA8-6390-4953-9860-24945B7E0EA5}" dt="2022-10-26T23:04:24.793" v="3051" actId="14100"/>
          <ac:spMkLst>
            <pc:docMk/>
            <pc:sldMk cId="1009436505" sldId="257"/>
            <ac:spMk id="2" creationId="{1A3C5F48-5F70-7CC5-F17B-210C73013549}"/>
          </ac:spMkLst>
        </pc:spChg>
        <pc:spChg chg="del">
          <ac:chgData name="s2001123【仙台広瀬】" userId="18c621d2-f6cf-4db9-be22-a88f02e5969d" providerId="ADAL" clId="{F5820BA8-6390-4953-9860-24945B7E0EA5}" dt="2022-10-26T11:03:15.537" v="2919" actId="478"/>
          <ac:spMkLst>
            <pc:docMk/>
            <pc:sldMk cId="1009436505" sldId="257"/>
            <ac:spMk id="2" creationId="{8FC87C91-896C-9F0E-168F-15DCDBABEF80}"/>
          </ac:spMkLst>
        </pc:spChg>
        <pc:spChg chg="del">
          <ac:chgData name="s2001123【仙台広瀬】" userId="18c621d2-f6cf-4db9-be22-a88f02e5969d" providerId="ADAL" clId="{F5820BA8-6390-4953-9860-24945B7E0EA5}" dt="2022-10-26T11:03:15.537" v="2919" actId="478"/>
          <ac:spMkLst>
            <pc:docMk/>
            <pc:sldMk cId="1009436505" sldId="257"/>
            <ac:spMk id="3" creationId="{0893B24C-9365-22B1-C262-766E1A197830}"/>
          </ac:spMkLst>
        </pc:spChg>
        <pc:spChg chg="add mod">
          <ac:chgData name="s2001123【仙台広瀬】" userId="18c621d2-f6cf-4db9-be22-a88f02e5969d" providerId="ADAL" clId="{F5820BA8-6390-4953-9860-24945B7E0EA5}" dt="2022-10-26T23:10:39.539" v="3080" actId="14100"/>
          <ac:spMkLst>
            <pc:docMk/>
            <pc:sldMk cId="1009436505" sldId="257"/>
            <ac:spMk id="3" creationId="{C7799764-1ACB-B87A-3DB5-2E0D2743219A}"/>
          </ac:spMkLst>
        </pc:spChg>
        <pc:spChg chg="add mod">
          <ac:chgData name="s2001123【仙台広瀬】" userId="18c621d2-f6cf-4db9-be22-a88f02e5969d" providerId="ADAL" clId="{F5820BA8-6390-4953-9860-24945B7E0EA5}" dt="2022-10-26T11:03:34.121" v="2920"/>
          <ac:spMkLst>
            <pc:docMk/>
            <pc:sldMk cId="1009436505" sldId="257"/>
            <ac:spMk id="4" creationId="{79063028-ADA6-FB3F-57A3-831A71105D58}"/>
          </ac:spMkLst>
        </pc:spChg>
        <pc:spChg chg="mod">
          <ac:chgData name="s2001123【仙台広瀬】" userId="18c621d2-f6cf-4db9-be22-a88f02e5969d" providerId="ADAL" clId="{F5820BA8-6390-4953-9860-24945B7E0EA5}" dt="2022-10-26T11:03:34.121" v="2920"/>
          <ac:spMkLst>
            <pc:docMk/>
            <pc:sldMk cId="1009436505" sldId="257"/>
            <ac:spMk id="6" creationId="{AA19EC37-4F82-FF2D-DD11-ABCEE36F1E0F}"/>
          </ac:spMkLst>
        </pc:spChg>
        <pc:spChg chg="add mod">
          <ac:chgData name="s2001123【仙台広瀬】" userId="18c621d2-f6cf-4db9-be22-a88f02e5969d" providerId="ADAL" clId="{F5820BA8-6390-4953-9860-24945B7E0EA5}" dt="2022-10-26T23:08:31.657" v="3064" actId="1076"/>
          <ac:spMkLst>
            <pc:docMk/>
            <pc:sldMk cId="1009436505" sldId="257"/>
            <ac:spMk id="8" creationId="{5D2A9F0B-0123-029F-AE77-B1FD29A88580}"/>
          </ac:spMkLst>
        </pc:spChg>
        <pc:spChg chg="mod">
          <ac:chgData name="s2001123【仙台広瀬】" userId="18c621d2-f6cf-4db9-be22-a88f02e5969d" providerId="ADAL" clId="{F5820BA8-6390-4953-9860-24945B7E0EA5}" dt="2022-10-26T11:03:34.121" v="2920"/>
          <ac:spMkLst>
            <pc:docMk/>
            <pc:sldMk cId="1009436505" sldId="257"/>
            <ac:spMk id="10" creationId="{6BCD188A-C8D0-54F9-E4F1-A69529119AF4}"/>
          </ac:spMkLst>
        </pc:spChg>
        <pc:spChg chg="add mod">
          <ac:chgData name="s2001123【仙台広瀬】" userId="18c621d2-f6cf-4db9-be22-a88f02e5969d" providerId="ADAL" clId="{F5820BA8-6390-4953-9860-24945B7E0EA5}" dt="2022-10-26T23:03:00.978" v="3018" actId="14100"/>
          <ac:spMkLst>
            <pc:docMk/>
            <pc:sldMk cId="1009436505" sldId="257"/>
            <ac:spMk id="12" creationId="{CADDCDA8-D4E6-8589-0729-864CFC7ABB12}"/>
          </ac:spMkLst>
        </pc:spChg>
        <pc:spChg chg="add mod">
          <ac:chgData name="s2001123【仙台広瀬】" userId="18c621d2-f6cf-4db9-be22-a88f02e5969d" providerId="ADAL" clId="{F5820BA8-6390-4953-9860-24945B7E0EA5}" dt="2022-10-27T02:53:27.880" v="3092" actId="20577"/>
          <ac:spMkLst>
            <pc:docMk/>
            <pc:sldMk cId="1009436505" sldId="257"/>
            <ac:spMk id="13" creationId="{22973D3D-BD1D-13C7-EA79-B454C6D95335}"/>
          </ac:spMkLst>
        </pc:spChg>
        <pc:spChg chg="add mod">
          <ac:chgData name="s2001123【仙台広瀬】" userId="18c621d2-f6cf-4db9-be22-a88f02e5969d" providerId="ADAL" clId="{F5820BA8-6390-4953-9860-24945B7E0EA5}" dt="2022-10-27T02:55:14.035" v="3102" actId="20577"/>
          <ac:spMkLst>
            <pc:docMk/>
            <pc:sldMk cId="1009436505" sldId="257"/>
            <ac:spMk id="14" creationId="{F3523EDA-E765-0AC4-D559-5AB326A09452}"/>
          </ac:spMkLst>
        </pc:spChg>
        <pc:spChg chg="add del mod">
          <ac:chgData name="s2001123【仙台広瀬】" userId="18c621d2-f6cf-4db9-be22-a88f02e5969d" providerId="ADAL" clId="{F5820BA8-6390-4953-9860-24945B7E0EA5}" dt="2022-10-26T23:03:44.067" v="3024" actId="478"/>
          <ac:spMkLst>
            <pc:docMk/>
            <pc:sldMk cId="1009436505" sldId="257"/>
            <ac:spMk id="17" creationId="{26A48ED5-8D11-47C1-2E53-BCAE6C2E7747}"/>
          </ac:spMkLst>
        </pc:spChg>
        <pc:spChg chg="mod">
          <ac:chgData name="s2001123【仙台広瀬】" userId="18c621d2-f6cf-4db9-be22-a88f02e5969d" providerId="ADAL" clId="{F5820BA8-6390-4953-9860-24945B7E0EA5}" dt="2022-10-26T23:09:39.254" v="3071" actId="1076"/>
          <ac:spMkLst>
            <pc:docMk/>
            <pc:sldMk cId="1009436505" sldId="257"/>
            <ac:spMk id="20" creationId="{C4FF1B3D-4FED-E038-B42A-7B33656D3473}"/>
          </ac:spMkLst>
        </pc:spChg>
        <pc:spChg chg="mod">
          <ac:chgData name="s2001123【仙台広瀬】" userId="18c621d2-f6cf-4db9-be22-a88f02e5969d" providerId="ADAL" clId="{F5820BA8-6390-4953-9860-24945B7E0EA5}" dt="2022-10-26T23:09:30.003" v="3068" actId="14100"/>
          <ac:spMkLst>
            <pc:docMk/>
            <pc:sldMk cId="1009436505" sldId="257"/>
            <ac:spMk id="21" creationId="{78056A88-8FD4-0108-CD3F-6871D7BBC8AD}"/>
          </ac:spMkLst>
        </pc:spChg>
        <pc:spChg chg="mod">
          <ac:chgData name="s2001123【仙台広瀬】" userId="18c621d2-f6cf-4db9-be22-a88f02e5969d" providerId="ADAL" clId="{F5820BA8-6390-4953-9860-24945B7E0EA5}" dt="2022-10-26T22:53:03.578" v="2935"/>
          <ac:spMkLst>
            <pc:docMk/>
            <pc:sldMk cId="1009436505" sldId="257"/>
            <ac:spMk id="22" creationId="{8CCE89AE-13BE-BDC7-4731-68D2A1F83DEC}"/>
          </ac:spMkLst>
        </pc:spChg>
        <pc:spChg chg="mod">
          <ac:chgData name="s2001123【仙台広瀬】" userId="18c621d2-f6cf-4db9-be22-a88f02e5969d" providerId="ADAL" clId="{F5820BA8-6390-4953-9860-24945B7E0EA5}" dt="2022-10-26T23:09:02.391" v="3066" actId="1076"/>
          <ac:spMkLst>
            <pc:docMk/>
            <pc:sldMk cId="1009436505" sldId="257"/>
            <ac:spMk id="24" creationId="{40B4E5BF-ACA0-103C-ADEC-2A8E31029974}"/>
          </ac:spMkLst>
        </pc:spChg>
        <pc:spChg chg="mod">
          <ac:chgData name="s2001123【仙台広瀬】" userId="18c621d2-f6cf-4db9-be22-a88f02e5969d" providerId="ADAL" clId="{F5820BA8-6390-4953-9860-24945B7E0EA5}" dt="2022-10-26T23:08:57.510" v="3065" actId="1076"/>
          <ac:spMkLst>
            <pc:docMk/>
            <pc:sldMk cId="1009436505" sldId="257"/>
            <ac:spMk id="25" creationId="{62F736DE-008E-7438-ED5B-1BEC2B149DAC}"/>
          </ac:spMkLst>
        </pc:spChg>
        <pc:spChg chg="mod">
          <ac:chgData name="s2001123【仙台広瀬】" userId="18c621d2-f6cf-4db9-be22-a88f02e5969d" providerId="ADAL" clId="{F5820BA8-6390-4953-9860-24945B7E0EA5}" dt="2022-10-26T23:04:47.594" v="3053" actId="123"/>
          <ac:spMkLst>
            <pc:docMk/>
            <pc:sldMk cId="1009436505" sldId="257"/>
            <ac:spMk id="26" creationId="{0BBDE37F-6CCC-1799-04D7-D9A17DA04D5F}"/>
          </ac:spMkLst>
        </pc:spChg>
        <pc:spChg chg="add mod">
          <ac:chgData name="s2001123【仙台広瀬】" userId="18c621d2-f6cf-4db9-be22-a88f02e5969d" providerId="ADAL" clId="{F5820BA8-6390-4953-9860-24945B7E0EA5}" dt="2022-10-26T23:04:06.138" v="3048" actId="1076"/>
          <ac:spMkLst>
            <pc:docMk/>
            <pc:sldMk cId="1009436505" sldId="257"/>
            <ac:spMk id="30" creationId="{B156453E-0049-CE2E-ADDC-A7CA4387923E}"/>
          </ac:spMkLst>
        </pc:spChg>
        <pc:grpChg chg="add mod">
          <ac:chgData name="s2001123【仙台広瀬】" userId="18c621d2-f6cf-4db9-be22-a88f02e5969d" providerId="ADAL" clId="{F5820BA8-6390-4953-9860-24945B7E0EA5}" dt="2022-10-26T11:04:22.587" v="2925" actId="1076"/>
          <ac:grpSpMkLst>
            <pc:docMk/>
            <pc:sldMk cId="1009436505" sldId="257"/>
            <ac:grpSpMk id="5" creationId="{D54E724C-5A14-669B-E843-26C17ADAFADB}"/>
          </ac:grpSpMkLst>
        </pc:grpChg>
        <pc:grpChg chg="add mod">
          <ac:chgData name="s2001123【仙台広瀬】" userId="18c621d2-f6cf-4db9-be22-a88f02e5969d" providerId="ADAL" clId="{F5820BA8-6390-4953-9860-24945B7E0EA5}" dt="2022-10-26T11:04:28.366" v="2926" actId="1076"/>
          <ac:grpSpMkLst>
            <pc:docMk/>
            <pc:sldMk cId="1009436505" sldId="257"/>
            <ac:grpSpMk id="9" creationId="{DB7CE356-EE17-2933-BE4F-83094BF115BE}"/>
          </ac:grpSpMkLst>
        </pc:grpChg>
        <pc:grpChg chg="add mod">
          <ac:chgData name="s2001123【仙台広瀬】" userId="18c621d2-f6cf-4db9-be22-a88f02e5969d" providerId="ADAL" clId="{F5820BA8-6390-4953-9860-24945B7E0EA5}" dt="2022-10-26T23:09:36.354" v="3070" actId="1076"/>
          <ac:grpSpMkLst>
            <pc:docMk/>
            <pc:sldMk cId="1009436505" sldId="257"/>
            <ac:grpSpMk id="19" creationId="{14300E08-4668-4D43-5B3B-12408BF3C221}"/>
          </ac:grpSpMkLst>
        </pc:grpChg>
        <pc:grpChg chg="add mod">
          <ac:chgData name="s2001123【仙台広瀬】" userId="18c621d2-f6cf-4db9-be22-a88f02e5969d" providerId="ADAL" clId="{F5820BA8-6390-4953-9860-24945B7E0EA5}" dt="2022-10-26T23:09:26.029" v="3067" actId="14100"/>
          <ac:grpSpMkLst>
            <pc:docMk/>
            <pc:sldMk cId="1009436505" sldId="257"/>
            <ac:grpSpMk id="23" creationId="{1DEF0015-D2A9-89E8-1A46-0135B7F07C36}"/>
          </ac:grpSpMkLst>
        </pc:grpChg>
        <pc:picChg chg="mod">
          <ac:chgData name="s2001123【仙台広瀬】" userId="18c621d2-f6cf-4db9-be22-a88f02e5969d" providerId="ADAL" clId="{F5820BA8-6390-4953-9860-24945B7E0EA5}" dt="2022-10-26T11:03:34.121" v="2920"/>
          <ac:picMkLst>
            <pc:docMk/>
            <pc:sldMk cId="1009436505" sldId="257"/>
            <ac:picMk id="7" creationId="{E93B2D12-B3B2-981F-1184-98F0C6C41548}"/>
          </ac:picMkLst>
        </pc:picChg>
        <pc:picChg chg="mod">
          <ac:chgData name="s2001123【仙台広瀬】" userId="18c621d2-f6cf-4db9-be22-a88f02e5969d" providerId="ADAL" clId="{F5820BA8-6390-4953-9860-24945B7E0EA5}" dt="2022-10-26T11:03:34.121" v="2920"/>
          <ac:picMkLst>
            <pc:docMk/>
            <pc:sldMk cId="1009436505" sldId="257"/>
            <ac:picMk id="11" creationId="{A12C0C6D-19B8-2395-10AB-ED2E8521E12B}"/>
          </ac:picMkLst>
        </pc:picChg>
        <pc:picChg chg="add del mod">
          <ac:chgData name="s2001123【仙台広瀬】" userId="18c621d2-f6cf-4db9-be22-a88f02e5969d" providerId="ADAL" clId="{F5820BA8-6390-4953-9860-24945B7E0EA5}" dt="2022-10-26T23:03:08.542" v="3020" actId="478"/>
          <ac:picMkLst>
            <pc:docMk/>
            <pc:sldMk cId="1009436505" sldId="257"/>
            <ac:picMk id="15" creationId="{6B4836EC-AC81-F541-B5AE-1CC7784D3465}"/>
          </ac:picMkLst>
        </pc:picChg>
        <pc:picChg chg="add mod">
          <ac:chgData name="s2001123【仙台広瀬】" userId="18c621d2-f6cf-4db9-be22-a88f02e5969d" providerId="ADAL" clId="{F5820BA8-6390-4953-9860-24945B7E0EA5}" dt="2022-10-26T23:09:41.225" v="3072" actId="1076"/>
          <ac:picMkLst>
            <pc:docMk/>
            <pc:sldMk cId="1009436505" sldId="257"/>
            <ac:picMk id="27" creationId="{EBE0EDCD-B7E7-20EA-54DD-18CD1F6E5E57}"/>
          </ac:picMkLst>
        </pc:picChg>
        <pc:cxnChg chg="add mod">
          <ac:chgData name="s2001123【仙台広瀬】" userId="18c621d2-f6cf-4db9-be22-a88f02e5969d" providerId="ADAL" clId="{F5820BA8-6390-4953-9860-24945B7E0EA5}" dt="2022-10-26T23:10:14.556" v="3079" actId="14100"/>
          <ac:cxnSpMkLst>
            <pc:docMk/>
            <pc:sldMk cId="1009436505" sldId="257"/>
            <ac:cxnSpMk id="16" creationId="{0CBBBCC8-2019-BFB0-E83C-D3B74990F3B7}"/>
          </ac:cxnSpMkLst>
        </pc:cxnChg>
        <pc:cxnChg chg="add del mod">
          <ac:chgData name="s2001123【仙台広瀬】" userId="18c621d2-f6cf-4db9-be22-a88f02e5969d" providerId="ADAL" clId="{F5820BA8-6390-4953-9860-24945B7E0EA5}" dt="2022-10-26T22:57:20.061" v="2995" actId="478"/>
          <ac:cxnSpMkLst>
            <pc:docMk/>
            <pc:sldMk cId="1009436505" sldId="257"/>
            <ac:cxnSpMk id="18" creationId="{AFA3291C-20FE-36EB-1985-3B2473A66C3D}"/>
          </ac:cxnSpMkLst>
        </pc:cxnChg>
        <pc:cxnChg chg="add mod">
          <ac:chgData name="s2001123【仙台広瀬】" userId="18c621d2-f6cf-4db9-be22-a88f02e5969d" providerId="ADAL" clId="{F5820BA8-6390-4953-9860-24945B7E0EA5}" dt="2022-10-26T23:09:59.215" v="3076" actId="1076"/>
          <ac:cxnSpMkLst>
            <pc:docMk/>
            <pc:sldMk cId="1009436505" sldId="257"/>
            <ac:cxnSpMk id="29" creationId="{17129471-5070-AD93-02A0-BA0D9441F3A1}"/>
          </ac:cxnSpMkLst>
        </pc:cxnChg>
      </pc:sldChg>
    </pc:docChg>
  </pc:docChgLst>
  <pc:docChgLst>
    <pc:chgData name="s2001123【仙台広瀬】" userId="18c621d2-f6cf-4db9-be22-a88f02e5969d" providerId="ADAL" clId="{178293F6-77C6-814B-A544-80440C1E8BE2}"/>
    <pc:docChg chg="custSel modSld">
      <pc:chgData name="s2001123【仙台広瀬】" userId="18c621d2-f6cf-4db9-be22-a88f02e5969d" providerId="ADAL" clId="{178293F6-77C6-814B-A544-80440C1E8BE2}" dt="2022-10-27T04:31:06.605" v="330" actId="20577"/>
      <pc:docMkLst>
        <pc:docMk/>
      </pc:docMkLst>
      <pc:sldChg chg="modNotesTx">
        <pc:chgData name="s2001123【仙台広瀬】" userId="18c621d2-f6cf-4db9-be22-a88f02e5969d" providerId="ADAL" clId="{178293F6-77C6-814B-A544-80440C1E8BE2}" dt="2022-10-27T04:31:06.605" v="330" actId="20577"/>
        <pc:sldMkLst>
          <pc:docMk/>
          <pc:sldMk cId="1009436505" sldId="257"/>
        </pc:sldMkLst>
      </pc:sldChg>
    </pc:docChg>
  </pc:docChgLst>
  <pc:docChgLst>
    <pc:chgData name="朱 琳【仙台広瀬】" userId="25939fb7-e586-44ac-b6da-85d69ea48690" providerId="ADAL" clId="{91898673-B7CC-4E70-9E59-21D0DA1467AB}"/>
    <pc:docChg chg="undo custSel modSld">
      <pc:chgData name="朱 琳【仙台広瀬】" userId="25939fb7-e586-44ac-b6da-85d69ea48690" providerId="ADAL" clId="{91898673-B7CC-4E70-9E59-21D0DA1467AB}" dt="2022-10-24T08:22:00.279" v="272" actId="13926"/>
      <pc:docMkLst>
        <pc:docMk/>
      </pc:docMkLst>
      <pc:sldChg chg="modSp mod addCm">
        <pc:chgData name="朱 琳【仙台広瀬】" userId="25939fb7-e586-44ac-b6da-85d69ea48690" providerId="ADAL" clId="{91898673-B7CC-4E70-9E59-21D0DA1467AB}" dt="2022-10-24T08:22:00.279" v="272" actId="13926"/>
        <pc:sldMkLst>
          <pc:docMk/>
          <pc:sldMk cId="730772871" sldId="256"/>
        </pc:sldMkLst>
        <pc:spChg chg="mod">
          <ac:chgData name="朱 琳【仙台広瀬】" userId="25939fb7-e586-44ac-b6da-85d69ea48690" providerId="ADAL" clId="{91898673-B7CC-4E70-9E59-21D0DA1467AB}" dt="2022-10-24T07:46:07.753" v="110" actId="13926"/>
          <ac:spMkLst>
            <pc:docMk/>
            <pc:sldMk cId="730772871" sldId="256"/>
            <ac:spMk id="3" creationId="{5A975A05-35BB-49E3-5D90-083E6DB8BEF9}"/>
          </ac:spMkLst>
        </pc:spChg>
        <pc:spChg chg="mod">
          <ac:chgData name="朱 琳【仙台広瀬】" userId="25939fb7-e586-44ac-b6da-85d69ea48690" providerId="ADAL" clId="{91898673-B7CC-4E70-9E59-21D0DA1467AB}" dt="2022-10-24T07:25:47.256" v="33" actId="1076"/>
          <ac:spMkLst>
            <pc:docMk/>
            <pc:sldMk cId="730772871" sldId="256"/>
            <ac:spMk id="9" creationId="{F59B2A35-3601-B96D-B2F1-CC65994AB376}"/>
          </ac:spMkLst>
        </pc:spChg>
        <pc:spChg chg="mod">
          <ac:chgData name="朱 琳【仙台広瀬】" userId="25939fb7-e586-44ac-b6da-85d69ea48690" providerId="ADAL" clId="{91898673-B7CC-4E70-9E59-21D0DA1467AB}" dt="2022-10-24T07:50:29.539" v="122" actId="20577"/>
          <ac:spMkLst>
            <pc:docMk/>
            <pc:sldMk cId="730772871" sldId="256"/>
            <ac:spMk id="15" creationId="{DBFB8252-2D7D-D783-E5BA-51469A65E658}"/>
          </ac:spMkLst>
        </pc:spChg>
        <pc:spChg chg="mod">
          <ac:chgData name="朱 琳【仙台広瀬】" userId="25939fb7-e586-44ac-b6da-85d69ea48690" providerId="ADAL" clId="{91898673-B7CC-4E70-9E59-21D0DA1467AB}" dt="2022-10-24T07:51:54.051" v="124" actId="207"/>
          <ac:spMkLst>
            <pc:docMk/>
            <pc:sldMk cId="730772871" sldId="256"/>
            <ac:spMk id="16" creationId="{911C0BCA-6ED9-70BB-9AF8-A94705B6FCD8}"/>
          </ac:spMkLst>
        </pc:spChg>
        <pc:spChg chg="mod">
          <ac:chgData name="朱 琳【仙台広瀬】" userId="25939fb7-e586-44ac-b6da-85d69ea48690" providerId="ADAL" clId="{91898673-B7CC-4E70-9E59-21D0DA1467AB}" dt="2022-10-24T07:28:19.672" v="64" actId="1076"/>
          <ac:spMkLst>
            <pc:docMk/>
            <pc:sldMk cId="730772871" sldId="256"/>
            <ac:spMk id="19" creationId="{26D8CF50-AF73-4F94-C803-0CF0AD2EC7EC}"/>
          </ac:spMkLst>
        </pc:spChg>
        <pc:spChg chg="mod">
          <ac:chgData name="朱 琳【仙台広瀬】" userId="25939fb7-e586-44ac-b6da-85d69ea48690" providerId="ADAL" clId="{91898673-B7CC-4E70-9E59-21D0DA1467AB}" dt="2022-10-24T07:43:08.110" v="97" actId="14100"/>
          <ac:spMkLst>
            <pc:docMk/>
            <pc:sldMk cId="730772871" sldId="256"/>
            <ac:spMk id="23" creationId="{AD02A7C8-9881-2800-AC5C-B4C264BE860A}"/>
          </ac:spMkLst>
        </pc:spChg>
        <pc:spChg chg="mod">
          <ac:chgData name="朱 琳【仙台広瀬】" userId="25939fb7-e586-44ac-b6da-85d69ea48690" providerId="ADAL" clId="{91898673-B7CC-4E70-9E59-21D0DA1467AB}" dt="2022-10-24T07:23:19.470" v="8" actId="14100"/>
          <ac:spMkLst>
            <pc:docMk/>
            <pc:sldMk cId="730772871" sldId="256"/>
            <ac:spMk id="35" creationId="{12C22F9C-486B-EB20-A785-AC3E78E842F6}"/>
          </ac:spMkLst>
        </pc:spChg>
        <pc:spChg chg="mod">
          <ac:chgData name="朱 琳【仙台広瀬】" userId="25939fb7-e586-44ac-b6da-85d69ea48690" providerId="ADAL" clId="{91898673-B7CC-4E70-9E59-21D0DA1467AB}" dt="2022-10-24T07:58:32.619" v="126" actId="13926"/>
          <ac:spMkLst>
            <pc:docMk/>
            <pc:sldMk cId="730772871" sldId="256"/>
            <ac:spMk id="36" creationId="{132B355B-E678-DE68-45EE-260D2BFF265A}"/>
          </ac:spMkLst>
        </pc:spChg>
        <pc:spChg chg="mod">
          <ac:chgData name="朱 琳【仙台広瀬】" userId="25939fb7-e586-44ac-b6da-85d69ea48690" providerId="ADAL" clId="{91898673-B7CC-4E70-9E59-21D0DA1467AB}" dt="2022-10-24T08:17:04.623" v="144" actId="207"/>
          <ac:spMkLst>
            <pc:docMk/>
            <pc:sldMk cId="730772871" sldId="256"/>
            <ac:spMk id="38" creationId="{35BEEBEF-7C28-4153-51EE-092885312B41}"/>
          </ac:spMkLst>
        </pc:spChg>
        <pc:spChg chg="mod">
          <ac:chgData name="朱 琳【仙台広瀬】" userId="25939fb7-e586-44ac-b6da-85d69ea48690" providerId="ADAL" clId="{91898673-B7CC-4E70-9E59-21D0DA1467AB}" dt="2022-10-24T07:29:08.278" v="77" actId="1076"/>
          <ac:spMkLst>
            <pc:docMk/>
            <pc:sldMk cId="730772871" sldId="256"/>
            <ac:spMk id="42" creationId="{AC914F42-C156-5305-E954-1A995F6AFB61}"/>
          </ac:spMkLst>
        </pc:spChg>
        <pc:spChg chg="mod">
          <ac:chgData name="朱 琳【仙台広瀬】" userId="25939fb7-e586-44ac-b6da-85d69ea48690" providerId="ADAL" clId="{91898673-B7CC-4E70-9E59-21D0DA1467AB}" dt="2022-10-24T07:24:13.979" v="19" actId="1076"/>
          <ac:spMkLst>
            <pc:docMk/>
            <pc:sldMk cId="730772871" sldId="256"/>
            <ac:spMk id="44" creationId="{E774F176-B21E-867E-8373-47A79B2F66BA}"/>
          </ac:spMkLst>
        </pc:spChg>
        <pc:spChg chg="mod">
          <ac:chgData name="朱 琳【仙台広瀬】" userId="25939fb7-e586-44ac-b6da-85d69ea48690" providerId="ADAL" clId="{91898673-B7CC-4E70-9E59-21D0DA1467AB}" dt="2022-10-24T07:30:26.025" v="93" actId="1076"/>
          <ac:spMkLst>
            <pc:docMk/>
            <pc:sldMk cId="730772871" sldId="256"/>
            <ac:spMk id="47" creationId="{731DC19C-36C3-1EA2-B077-A720C3EE7415}"/>
          </ac:spMkLst>
        </pc:spChg>
        <pc:spChg chg="mod">
          <ac:chgData name="朱 琳【仙台広瀬】" userId="25939fb7-e586-44ac-b6da-85d69ea48690" providerId="ADAL" clId="{91898673-B7CC-4E70-9E59-21D0DA1467AB}" dt="2022-10-24T07:30:02.671" v="89" actId="1076"/>
          <ac:spMkLst>
            <pc:docMk/>
            <pc:sldMk cId="730772871" sldId="256"/>
            <ac:spMk id="52" creationId="{0BA83FD1-A9EE-8335-0F47-43D0C9BF8A82}"/>
          </ac:spMkLst>
        </pc:spChg>
        <pc:spChg chg="mod">
          <ac:chgData name="朱 琳【仙台広瀬】" userId="25939fb7-e586-44ac-b6da-85d69ea48690" providerId="ADAL" clId="{91898673-B7CC-4E70-9E59-21D0DA1467AB}" dt="2022-10-24T07:29:57.934" v="88" actId="1076"/>
          <ac:spMkLst>
            <pc:docMk/>
            <pc:sldMk cId="730772871" sldId="256"/>
            <ac:spMk id="55" creationId="{BB2DCF39-A7FC-5685-E3B7-33063334D433}"/>
          </ac:spMkLst>
        </pc:spChg>
        <pc:spChg chg="mod">
          <ac:chgData name="朱 琳【仙台広瀬】" userId="25939fb7-e586-44ac-b6da-85d69ea48690" providerId="ADAL" clId="{91898673-B7CC-4E70-9E59-21D0DA1467AB}" dt="2022-10-24T08:22:00.279" v="272" actId="13926"/>
          <ac:spMkLst>
            <pc:docMk/>
            <pc:sldMk cId="730772871" sldId="256"/>
            <ac:spMk id="60" creationId="{0AA5E047-0EF8-B5F9-422A-4FA8A7FD20C1}"/>
          </ac:spMkLst>
        </pc:spChg>
        <pc:spChg chg="mod">
          <ac:chgData name="朱 琳【仙台広瀬】" userId="25939fb7-e586-44ac-b6da-85d69ea48690" providerId="ADAL" clId="{91898673-B7CC-4E70-9E59-21D0DA1467AB}" dt="2022-10-24T08:20:08.720" v="261" actId="20577"/>
          <ac:spMkLst>
            <pc:docMk/>
            <pc:sldMk cId="730772871" sldId="256"/>
            <ac:spMk id="64" creationId="{9A3BB563-5B94-3B32-AFDD-455081482FED}"/>
          </ac:spMkLst>
        </pc:spChg>
        <pc:grpChg chg="mod">
          <ac:chgData name="朱 琳【仙台広瀬】" userId="25939fb7-e586-44ac-b6da-85d69ea48690" providerId="ADAL" clId="{91898673-B7CC-4E70-9E59-21D0DA1467AB}" dt="2022-10-24T07:29:17.386" v="79" actId="1076"/>
          <ac:grpSpMkLst>
            <pc:docMk/>
            <pc:sldMk cId="730772871" sldId="256"/>
            <ac:grpSpMk id="34" creationId="{4D32E162-FAFA-1563-2D22-EEE632FD9580}"/>
          </ac:grpSpMkLst>
        </pc:grpChg>
        <pc:grpChg chg="mod">
          <ac:chgData name="朱 琳【仙台広瀬】" userId="25939fb7-e586-44ac-b6da-85d69ea48690" providerId="ADAL" clId="{91898673-B7CC-4E70-9E59-21D0DA1467AB}" dt="2022-10-24T07:25:05.438" v="30" actId="1076"/>
          <ac:grpSpMkLst>
            <pc:docMk/>
            <pc:sldMk cId="730772871" sldId="256"/>
            <ac:grpSpMk id="37" creationId="{798427D4-166D-4646-7C50-C0F5FE20708D}"/>
          </ac:grpSpMkLst>
        </pc:grpChg>
        <pc:picChg chg="mod">
          <ac:chgData name="朱 琳【仙台広瀬】" userId="25939fb7-e586-44ac-b6da-85d69ea48690" providerId="ADAL" clId="{91898673-B7CC-4E70-9E59-21D0DA1467AB}" dt="2022-10-24T07:25:14.872" v="32" actId="1076"/>
          <ac:picMkLst>
            <pc:docMk/>
            <pc:sldMk cId="730772871" sldId="256"/>
            <ac:picMk id="12" creationId="{D1E43B3B-F8DF-DF4E-944A-1827D56464B3}"/>
          </ac:picMkLst>
        </pc:picChg>
        <pc:picChg chg="mod">
          <ac:chgData name="朱 琳【仙台広瀬】" userId="25939fb7-e586-44ac-b6da-85d69ea48690" providerId="ADAL" clId="{91898673-B7CC-4E70-9E59-21D0DA1467AB}" dt="2022-10-24T07:28:23.210" v="65" actId="1076"/>
          <ac:picMkLst>
            <pc:docMk/>
            <pc:sldMk cId="730772871" sldId="256"/>
            <ac:picMk id="14" creationId="{5FBC9F87-1AE5-99F4-5051-016FF4C30887}"/>
          </ac:picMkLst>
        </pc:picChg>
        <pc:picChg chg="mod">
          <ac:chgData name="朱 琳【仙台広瀬】" userId="25939fb7-e586-44ac-b6da-85d69ea48690" providerId="ADAL" clId="{91898673-B7CC-4E70-9E59-21D0DA1467AB}" dt="2022-10-24T07:28:26.909" v="66" actId="1076"/>
          <ac:picMkLst>
            <pc:docMk/>
            <pc:sldMk cId="730772871" sldId="256"/>
            <ac:picMk id="20" creationId="{A30566F7-265B-D8BF-CFD8-034591194C25}"/>
          </ac:picMkLst>
        </pc:picChg>
        <pc:picChg chg="mod">
          <ac:chgData name="朱 琳【仙台広瀬】" userId="25939fb7-e586-44ac-b6da-85d69ea48690" providerId="ADAL" clId="{91898673-B7CC-4E70-9E59-21D0DA1467AB}" dt="2022-10-24T07:26:07.376" v="36" actId="14100"/>
          <ac:picMkLst>
            <pc:docMk/>
            <pc:sldMk cId="730772871" sldId="256"/>
            <ac:picMk id="43" creationId="{99C10944-D384-2710-C538-07096E9BEE60}"/>
          </ac:picMkLst>
        </pc:picChg>
        <pc:picChg chg="mod">
          <ac:chgData name="朱 琳【仙台広瀬】" userId="25939fb7-e586-44ac-b6da-85d69ea48690" providerId="ADAL" clId="{91898673-B7CC-4E70-9E59-21D0DA1467AB}" dt="2022-10-24T07:29:30.587" v="82" actId="1076"/>
          <ac:picMkLst>
            <pc:docMk/>
            <pc:sldMk cId="730772871" sldId="256"/>
            <ac:picMk id="53" creationId="{395E7C50-436E-02AD-5A25-EE6DF09EA464}"/>
          </ac:picMkLst>
        </pc:picChg>
        <pc:cxnChg chg="mod">
          <ac:chgData name="朱 琳【仙台広瀬】" userId="25939fb7-e586-44ac-b6da-85d69ea48690" providerId="ADAL" clId="{91898673-B7CC-4E70-9E59-21D0DA1467AB}" dt="2022-10-24T07:25:00.160" v="29" actId="1076"/>
          <ac:cxnSpMkLst>
            <pc:docMk/>
            <pc:sldMk cId="730772871" sldId="256"/>
            <ac:cxnSpMk id="27" creationId="{C8DD5B7E-6173-D897-92CD-97DDC4D50D2C}"/>
          </ac:cxnSpMkLst>
        </pc:cxnChg>
        <pc:cxnChg chg="mod">
          <ac:chgData name="朱 琳【仙台広瀬】" userId="25939fb7-e586-44ac-b6da-85d69ea48690" providerId="ADAL" clId="{91898673-B7CC-4E70-9E59-21D0DA1467AB}" dt="2022-10-24T07:30:14.970" v="91" actId="14100"/>
          <ac:cxnSpMkLst>
            <pc:docMk/>
            <pc:sldMk cId="730772871" sldId="256"/>
            <ac:cxnSpMk id="33" creationId="{DC15BD0A-ADA2-C056-8C4F-0FFAFB545415}"/>
          </ac:cxnSpMkLst>
        </pc:cxnChg>
        <pc:cxnChg chg="mod">
          <ac:chgData name="朱 琳【仙台広瀬】" userId="25939fb7-e586-44ac-b6da-85d69ea48690" providerId="ADAL" clId="{91898673-B7CC-4E70-9E59-21D0DA1467AB}" dt="2022-10-24T07:30:10.143" v="90" actId="1076"/>
          <ac:cxnSpMkLst>
            <pc:docMk/>
            <pc:sldMk cId="730772871" sldId="256"/>
            <ac:cxnSpMk id="41" creationId="{3D5565AA-9F89-EFDA-C9EC-36CE6FC62B8F}"/>
          </ac:cxnSpMkLst>
        </pc:cxnChg>
        <pc:cxnChg chg="mod">
          <ac:chgData name="朱 琳【仙台広瀬】" userId="25939fb7-e586-44ac-b6da-85d69ea48690" providerId="ADAL" clId="{91898673-B7CC-4E70-9E59-21D0DA1467AB}" dt="2022-10-24T07:23:37.741" v="10" actId="1076"/>
          <ac:cxnSpMkLst>
            <pc:docMk/>
            <pc:sldMk cId="730772871" sldId="256"/>
            <ac:cxnSpMk id="45" creationId="{88B8C3C4-DABA-339E-DDDD-F3D1580F3802}"/>
          </ac:cxnSpMkLst>
        </pc:cxnChg>
      </pc:sldChg>
    </pc:docChg>
  </pc:docChgLst>
  <pc:docChgLst>
    <pc:chgData name="s2001122【仙台広瀬】" userId="S::s2001122@sendai.kosen-ac.jp::87c937e9-0e1c-4bc9-9408-a00353db7d59" providerId="AD" clId="Web-{D39862A0-7D5F-43C0-AC24-BA2B5F7714EF}"/>
    <pc:docChg chg="modSld">
      <pc:chgData name="s2001122【仙台広瀬】" userId="S::s2001122@sendai.kosen-ac.jp::87c937e9-0e1c-4bc9-9408-a00353db7d59" providerId="AD" clId="Web-{D39862A0-7D5F-43C0-AC24-BA2B5F7714EF}" dt="2022-10-24T08:52:37.947" v="3" actId="14100"/>
      <pc:docMkLst>
        <pc:docMk/>
      </pc:docMkLst>
      <pc:sldChg chg="modSp">
        <pc:chgData name="s2001122【仙台広瀬】" userId="S::s2001122@sendai.kosen-ac.jp::87c937e9-0e1c-4bc9-9408-a00353db7d59" providerId="AD" clId="Web-{D39862A0-7D5F-43C0-AC24-BA2B5F7714EF}" dt="2022-10-24T08:52:37.947" v="3" actId="14100"/>
        <pc:sldMkLst>
          <pc:docMk/>
          <pc:sldMk cId="730772871" sldId="256"/>
        </pc:sldMkLst>
        <pc:spChg chg="mod">
          <ac:chgData name="s2001122【仙台広瀬】" userId="S::s2001122@sendai.kosen-ac.jp::87c937e9-0e1c-4bc9-9408-a00353db7d59" providerId="AD" clId="Web-{D39862A0-7D5F-43C0-AC24-BA2B5F7714EF}" dt="2022-10-24T08:52:37.947" v="3" actId="14100"/>
          <ac:spMkLst>
            <pc:docMk/>
            <pc:sldMk cId="730772871" sldId="256"/>
            <ac:spMk id="9" creationId="{F59B2A35-3601-B96D-B2F1-CC65994AB376}"/>
          </ac:spMkLst>
        </pc:spChg>
      </pc:sldChg>
    </pc:docChg>
  </pc:docChgLst>
  <pc:docChgLst>
    <pc:chgData name="s2001123【仙台広瀬】" userId="18c621d2-f6cf-4db9-be22-a88f02e5969d" providerId="ADAL" clId="{5FC3C978-4248-954E-814F-9B54075ED0CC}"/>
    <pc:docChg chg="undo redo custSel addSld delSld modSld">
      <pc:chgData name="s2001123【仙台広瀬】" userId="18c621d2-f6cf-4db9-be22-a88f02e5969d" providerId="ADAL" clId="{5FC3C978-4248-954E-814F-9B54075ED0CC}" dt="2022-10-30T03:24:38.786" v="4934" actId="1036"/>
      <pc:docMkLst>
        <pc:docMk/>
      </pc:docMkLst>
      <pc:sldChg chg="addSp delSp modSp del mod delCm modCm">
        <pc:chgData name="s2001123【仙台広瀬】" userId="18c621d2-f6cf-4db9-be22-a88f02e5969d" providerId="ADAL" clId="{5FC3C978-4248-954E-814F-9B54075ED0CC}" dt="2022-10-30T03:06:22.021" v="4769" actId="2696"/>
        <pc:sldMkLst>
          <pc:docMk/>
          <pc:sldMk cId="730772871" sldId="256"/>
        </pc:sldMkLst>
        <pc:spChg chg="add mod topLvl">
          <ac:chgData name="s2001123【仙台広瀬】" userId="18c621d2-f6cf-4db9-be22-a88f02e5969d" providerId="ADAL" clId="{5FC3C978-4248-954E-814F-9B54075ED0CC}" dt="2022-10-25T22:29:24.050" v="863" actId="2711"/>
          <ac:spMkLst>
            <pc:docMk/>
            <pc:sldMk cId="730772871" sldId="256"/>
            <ac:spMk id="3" creationId="{5A975A05-35BB-49E3-5D90-083E6DB8BEF9}"/>
          </ac:spMkLst>
        </pc:spChg>
        <pc:spChg chg="mod topLvl">
          <ac:chgData name="s2001123【仙台広瀬】" userId="18c621d2-f6cf-4db9-be22-a88f02e5969d" providerId="ADAL" clId="{5FC3C978-4248-954E-814F-9B54075ED0CC}" dt="2022-10-25T22:29:06.450" v="861" actId="2711"/>
          <ac:spMkLst>
            <pc:docMk/>
            <pc:sldMk cId="730772871" sldId="256"/>
            <ac:spMk id="4" creationId="{86FFD322-EA76-AA8F-F66A-6FFF098874EF}"/>
          </ac:spMkLst>
        </pc:spChg>
        <pc:spChg chg="del">
          <ac:chgData name="s2001123【仙台広瀬】" userId="18c621d2-f6cf-4db9-be22-a88f02e5969d" providerId="ADAL" clId="{5FC3C978-4248-954E-814F-9B54075ED0CC}" dt="2022-10-24T04:59:46.693" v="500" actId="478"/>
          <ac:spMkLst>
            <pc:docMk/>
            <pc:sldMk cId="730772871" sldId="256"/>
            <ac:spMk id="5" creationId="{5CCDC7FD-4FF3-C880-E339-9C07389B1ECA}"/>
          </ac:spMkLst>
        </pc:spChg>
        <pc:spChg chg="mod">
          <ac:chgData name="s2001123【仙台広瀬】" userId="18c621d2-f6cf-4db9-be22-a88f02e5969d" providerId="ADAL" clId="{5FC3C978-4248-954E-814F-9B54075ED0CC}" dt="2022-10-25T22:28:51.557" v="860" actId="2711"/>
          <ac:spMkLst>
            <pc:docMk/>
            <pc:sldMk cId="730772871" sldId="256"/>
            <ac:spMk id="8" creationId="{EE7135CC-69E2-D0C4-B241-0948099A675E}"/>
          </ac:spMkLst>
        </pc:spChg>
        <pc:spChg chg="add mod topLvl">
          <ac:chgData name="s2001123【仙台広瀬】" userId="18c621d2-f6cf-4db9-be22-a88f02e5969d" providerId="ADAL" clId="{5FC3C978-4248-954E-814F-9B54075ED0CC}" dt="2022-10-25T22:30:07.927" v="868" actId="14100"/>
          <ac:spMkLst>
            <pc:docMk/>
            <pc:sldMk cId="730772871" sldId="256"/>
            <ac:spMk id="9" creationId="{F59B2A35-3601-B96D-B2F1-CC65994AB376}"/>
          </ac:spMkLst>
        </pc:spChg>
        <pc:spChg chg="add mod topLvl">
          <ac:chgData name="s2001123【仙台広瀬】" userId="18c621d2-f6cf-4db9-be22-a88f02e5969d" providerId="ADAL" clId="{5FC3C978-4248-954E-814F-9B54075ED0CC}" dt="2022-10-25T22:29:39.254" v="865" actId="1076"/>
          <ac:spMkLst>
            <pc:docMk/>
            <pc:sldMk cId="730772871" sldId="256"/>
            <ac:spMk id="15" creationId="{DBFB8252-2D7D-D783-E5BA-51469A65E658}"/>
          </ac:spMkLst>
        </pc:spChg>
        <pc:spChg chg="add mod">
          <ac:chgData name="s2001123【仙台広瀬】" userId="18c621d2-f6cf-4db9-be22-a88f02e5969d" providerId="ADAL" clId="{5FC3C978-4248-954E-814F-9B54075ED0CC}" dt="2022-10-25T22:29:47.689" v="866" actId="2711"/>
          <ac:spMkLst>
            <pc:docMk/>
            <pc:sldMk cId="730772871" sldId="256"/>
            <ac:spMk id="16" creationId="{911C0BCA-6ED9-70BB-9AF8-A94705B6FCD8}"/>
          </ac:spMkLst>
        </pc:spChg>
        <pc:spChg chg="add del mod">
          <ac:chgData name="s2001123【仙台広瀬】" userId="18c621d2-f6cf-4db9-be22-a88f02e5969d" providerId="ADAL" clId="{5FC3C978-4248-954E-814F-9B54075ED0CC}" dt="2022-10-24T04:59:34.042" v="499" actId="478"/>
          <ac:spMkLst>
            <pc:docMk/>
            <pc:sldMk cId="730772871" sldId="256"/>
            <ac:spMk id="17" creationId="{B3401EC1-6B28-B2A1-1992-85ABEDDBAB00}"/>
          </ac:spMkLst>
        </pc:spChg>
        <pc:spChg chg="mod topLvl">
          <ac:chgData name="s2001123【仙台広瀬】" userId="18c621d2-f6cf-4db9-be22-a88f02e5969d" providerId="ADAL" clId="{5FC3C978-4248-954E-814F-9B54075ED0CC}" dt="2022-10-25T22:31:06.734" v="872" actId="2711"/>
          <ac:spMkLst>
            <pc:docMk/>
            <pc:sldMk cId="730772871" sldId="256"/>
            <ac:spMk id="18" creationId="{6E2AC8AE-1E5D-F922-95BE-4D99300E25FF}"/>
          </ac:spMkLst>
        </pc:spChg>
        <pc:spChg chg="mod topLvl">
          <ac:chgData name="s2001123【仙台広瀬】" userId="18c621d2-f6cf-4db9-be22-a88f02e5969d" providerId="ADAL" clId="{5FC3C978-4248-954E-814F-9B54075ED0CC}" dt="2022-10-25T22:31:06.734" v="872" actId="2711"/>
          <ac:spMkLst>
            <pc:docMk/>
            <pc:sldMk cId="730772871" sldId="256"/>
            <ac:spMk id="19" creationId="{26D8CF50-AF73-4F94-C803-0CF0AD2EC7EC}"/>
          </ac:spMkLst>
        </pc:spChg>
        <pc:spChg chg="mod topLvl">
          <ac:chgData name="s2001123【仙台広瀬】" userId="18c621d2-f6cf-4db9-be22-a88f02e5969d" providerId="ADAL" clId="{5FC3C978-4248-954E-814F-9B54075ED0CC}" dt="2022-10-24T05:28:35.844" v="672" actId="165"/>
          <ac:spMkLst>
            <pc:docMk/>
            <pc:sldMk cId="730772871" sldId="256"/>
            <ac:spMk id="23" creationId="{AD02A7C8-9881-2800-AC5C-B4C264BE860A}"/>
          </ac:spMkLst>
        </pc:spChg>
        <pc:spChg chg="mod topLvl">
          <ac:chgData name="s2001123【仙台広瀬】" userId="18c621d2-f6cf-4db9-be22-a88f02e5969d" providerId="ADAL" clId="{5FC3C978-4248-954E-814F-9B54075ED0CC}" dt="2022-10-24T05:28:35.844" v="672" actId="165"/>
          <ac:spMkLst>
            <pc:docMk/>
            <pc:sldMk cId="730772871" sldId="256"/>
            <ac:spMk id="24" creationId="{233FA6E4-6188-D52A-A045-70C3063693F8}"/>
          </ac:spMkLst>
        </pc:spChg>
        <pc:spChg chg="mod">
          <ac:chgData name="s2001123【仙台広瀬】" userId="18c621d2-f6cf-4db9-be22-a88f02e5969d" providerId="ADAL" clId="{5FC3C978-4248-954E-814F-9B54075ED0CC}" dt="2022-10-25T22:30:01.120" v="867" actId="2711"/>
          <ac:spMkLst>
            <pc:docMk/>
            <pc:sldMk cId="730772871" sldId="256"/>
            <ac:spMk id="25" creationId="{88E259B8-0935-4C08-5F5A-4836EBAC4DFD}"/>
          </ac:spMkLst>
        </pc:spChg>
        <pc:spChg chg="mod">
          <ac:chgData name="s2001123【仙台広瀬】" userId="18c621d2-f6cf-4db9-be22-a88f02e5969d" providerId="ADAL" clId="{5FC3C978-4248-954E-814F-9B54075ED0CC}" dt="2022-10-25T22:30:21.124" v="870" actId="1076"/>
          <ac:spMkLst>
            <pc:docMk/>
            <pc:sldMk cId="730772871" sldId="256"/>
            <ac:spMk id="26" creationId="{382C0E1C-DDB6-4147-C2B9-FA7DD1672799}"/>
          </ac:spMkLst>
        </pc:spChg>
        <pc:spChg chg="add mod topLvl">
          <ac:chgData name="s2001123【仙台広瀬】" userId="18c621d2-f6cf-4db9-be22-a88f02e5969d" providerId="ADAL" clId="{5FC3C978-4248-954E-814F-9B54075ED0CC}" dt="2022-10-25T22:31:06.734" v="872" actId="2711"/>
          <ac:spMkLst>
            <pc:docMk/>
            <pc:sldMk cId="730772871" sldId="256"/>
            <ac:spMk id="30" creationId="{EA67BD0F-6C2D-5992-0D24-833F819D40C0}"/>
          </ac:spMkLst>
        </pc:spChg>
        <pc:spChg chg="mod topLvl">
          <ac:chgData name="s2001123【仙台広瀬】" userId="18c621d2-f6cf-4db9-be22-a88f02e5969d" providerId="ADAL" clId="{5FC3C978-4248-954E-814F-9B54075ED0CC}" dt="2022-10-24T05:28:35.844" v="672" actId="165"/>
          <ac:spMkLst>
            <pc:docMk/>
            <pc:sldMk cId="730772871" sldId="256"/>
            <ac:spMk id="32" creationId="{745AE655-5862-5A1C-311F-DF292B52F2C4}"/>
          </ac:spMkLst>
        </pc:spChg>
        <pc:spChg chg="mod">
          <ac:chgData name="s2001123【仙台広瀬】" userId="18c621d2-f6cf-4db9-be22-a88f02e5969d" providerId="ADAL" clId="{5FC3C978-4248-954E-814F-9B54075ED0CC}" dt="2022-10-25T22:29:47.689" v="866" actId="2711"/>
          <ac:spMkLst>
            <pc:docMk/>
            <pc:sldMk cId="730772871" sldId="256"/>
            <ac:spMk id="35" creationId="{12C22F9C-486B-EB20-A785-AC3E78E842F6}"/>
          </ac:spMkLst>
        </pc:spChg>
        <pc:spChg chg="mod topLvl">
          <ac:chgData name="s2001123【仙台広瀬】" userId="18c621d2-f6cf-4db9-be22-a88f02e5969d" providerId="ADAL" clId="{5FC3C978-4248-954E-814F-9B54075ED0CC}" dt="2022-10-25T22:31:06.734" v="872" actId="2711"/>
          <ac:spMkLst>
            <pc:docMk/>
            <pc:sldMk cId="730772871" sldId="256"/>
            <ac:spMk id="36" creationId="{132B355B-E678-DE68-45EE-260D2BFF265A}"/>
          </ac:spMkLst>
        </pc:spChg>
        <pc:spChg chg="mod topLvl">
          <ac:chgData name="s2001123【仙台広瀬】" userId="18c621d2-f6cf-4db9-be22-a88f02e5969d" providerId="ADAL" clId="{5FC3C978-4248-954E-814F-9B54075ED0CC}" dt="2022-10-25T22:31:06.734" v="872" actId="2711"/>
          <ac:spMkLst>
            <pc:docMk/>
            <pc:sldMk cId="730772871" sldId="256"/>
            <ac:spMk id="38" creationId="{35BEEBEF-7C28-4153-51EE-092885312B41}"/>
          </ac:spMkLst>
        </pc:spChg>
        <pc:spChg chg="add mod topLvl">
          <ac:chgData name="s2001123【仙台広瀬】" userId="18c621d2-f6cf-4db9-be22-a88f02e5969d" providerId="ADAL" clId="{5FC3C978-4248-954E-814F-9B54075ED0CC}" dt="2022-10-25T22:31:06.734" v="872" actId="2711"/>
          <ac:spMkLst>
            <pc:docMk/>
            <pc:sldMk cId="730772871" sldId="256"/>
            <ac:spMk id="40" creationId="{E73E348B-4461-7368-72F4-A9C5EE938F91}"/>
          </ac:spMkLst>
        </pc:spChg>
        <pc:spChg chg="mod topLvl">
          <ac:chgData name="s2001123【仙台広瀬】" userId="18c621d2-f6cf-4db9-be22-a88f02e5969d" providerId="ADAL" clId="{5FC3C978-4248-954E-814F-9B54075ED0CC}" dt="2022-10-25T22:31:06.734" v="872" actId="2711"/>
          <ac:spMkLst>
            <pc:docMk/>
            <pc:sldMk cId="730772871" sldId="256"/>
            <ac:spMk id="42" creationId="{AC914F42-C156-5305-E954-1A995F6AFB61}"/>
          </ac:spMkLst>
        </pc:spChg>
        <pc:spChg chg="mod">
          <ac:chgData name="s2001123【仙台広瀬】" userId="18c621d2-f6cf-4db9-be22-a88f02e5969d" providerId="ADAL" clId="{5FC3C978-4248-954E-814F-9B54075ED0CC}" dt="2022-10-25T22:29:47.689" v="866" actId="2711"/>
          <ac:spMkLst>
            <pc:docMk/>
            <pc:sldMk cId="730772871" sldId="256"/>
            <ac:spMk id="44" creationId="{E774F176-B21E-867E-8373-47A79B2F66BA}"/>
          </ac:spMkLst>
        </pc:spChg>
        <pc:spChg chg="del mod topLvl">
          <ac:chgData name="s2001123【仙台広瀬】" userId="18c621d2-f6cf-4db9-be22-a88f02e5969d" providerId="ADAL" clId="{5FC3C978-4248-954E-814F-9B54075ED0CC}" dt="2022-10-24T05:26:47.037" v="653" actId="478"/>
          <ac:spMkLst>
            <pc:docMk/>
            <pc:sldMk cId="730772871" sldId="256"/>
            <ac:spMk id="46" creationId="{7918DB7F-9F08-A1C5-CEA4-6CD6A28E194C}"/>
          </ac:spMkLst>
        </pc:spChg>
        <pc:spChg chg="add mod topLvl">
          <ac:chgData name="s2001123【仙台広瀬】" userId="18c621d2-f6cf-4db9-be22-a88f02e5969d" providerId="ADAL" clId="{5FC3C978-4248-954E-814F-9B54075ED0CC}" dt="2022-10-25T22:31:06.734" v="872" actId="2711"/>
          <ac:spMkLst>
            <pc:docMk/>
            <pc:sldMk cId="730772871" sldId="256"/>
            <ac:spMk id="47" creationId="{731DC19C-36C3-1EA2-B077-A720C3EE7415}"/>
          </ac:spMkLst>
        </pc:spChg>
        <pc:spChg chg="mod">
          <ac:chgData name="s2001123【仙台広瀬】" userId="18c621d2-f6cf-4db9-be22-a88f02e5969d" providerId="ADAL" clId="{5FC3C978-4248-954E-814F-9B54075ED0CC}" dt="2022-10-25T22:31:40.560" v="875" actId="2711"/>
          <ac:spMkLst>
            <pc:docMk/>
            <pc:sldMk cId="730772871" sldId="256"/>
            <ac:spMk id="48" creationId="{E94DB9C4-2205-2C0C-B594-49F14628BCFE}"/>
          </ac:spMkLst>
        </pc:spChg>
        <pc:spChg chg="mod">
          <ac:chgData name="s2001123【仙台広瀬】" userId="18c621d2-f6cf-4db9-be22-a88f02e5969d" providerId="ADAL" clId="{5FC3C978-4248-954E-814F-9B54075ED0CC}" dt="2022-10-25T22:31:40.560" v="875" actId="2711"/>
          <ac:spMkLst>
            <pc:docMk/>
            <pc:sldMk cId="730772871" sldId="256"/>
            <ac:spMk id="49" creationId="{859AAE6E-0FCD-647A-49F7-7FA7979904DF}"/>
          </ac:spMkLst>
        </pc:spChg>
        <pc:spChg chg="mod topLvl">
          <ac:chgData name="s2001123【仙台広瀬】" userId="18c621d2-f6cf-4db9-be22-a88f02e5969d" providerId="ADAL" clId="{5FC3C978-4248-954E-814F-9B54075ED0CC}" dt="2022-10-25T22:31:06.734" v="872" actId="2711"/>
          <ac:spMkLst>
            <pc:docMk/>
            <pc:sldMk cId="730772871" sldId="256"/>
            <ac:spMk id="52" creationId="{0BA83FD1-A9EE-8335-0F47-43D0C9BF8A82}"/>
          </ac:spMkLst>
        </pc:spChg>
        <pc:spChg chg="mod topLvl">
          <ac:chgData name="s2001123【仙台広瀬】" userId="18c621d2-f6cf-4db9-be22-a88f02e5969d" providerId="ADAL" clId="{5FC3C978-4248-954E-814F-9B54075ED0CC}" dt="2022-10-25T22:31:06.734" v="872" actId="2711"/>
          <ac:spMkLst>
            <pc:docMk/>
            <pc:sldMk cId="730772871" sldId="256"/>
            <ac:spMk id="55" creationId="{BB2DCF39-A7FC-5685-E3B7-33063334D433}"/>
          </ac:spMkLst>
        </pc:spChg>
        <pc:spChg chg="mod">
          <ac:chgData name="s2001123【仙台広瀬】" userId="18c621d2-f6cf-4db9-be22-a88f02e5969d" providerId="ADAL" clId="{5FC3C978-4248-954E-814F-9B54075ED0CC}" dt="2022-10-25T22:31:40.560" v="875" actId="2711"/>
          <ac:spMkLst>
            <pc:docMk/>
            <pc:sldMk cId="730772871" sldId="256"/>
            <ac:spMk id="60" creationId="{0AA5E047-0EF8-B5F9-422A-4FA8A7FD20C1}"/>
          </ac:spMkLst>
        </pc:spChg>
        <pc:spChg chg="mod">
          <ac:chgData name="s2001123【仙台広瀬】" userId="18c621d2-f6cf-4db9-be22-a88f02e5969d" providerId="ADAL" clId="{5FC3C978-4248-954E-814F-9B54075ED0CC}" dt="2022-10-25T22:31:40.560" v="875" actId="2711"/>
          <ac:spMkLst>
            <pc:docMk/>
            <pc:sldMk cId="730772871" sldId="256"/>
            <ac:spMk id="61" creationId="{F3BC54D2-D400-BF6B-F797-5B921CC4B6B3}"/>
          </ac:spMkLst>
        </pc:spChg>
        <pc:spChg chg="mod">
          <ac:chgData name="s2001123【仙台広瀬】" userId="18c621d2-f6cf-4db9-be22-a88f02e5969d" providerId="ADAL" clId="{5FC3C978-4248-954E-814F-9B54075ED0CC}" dt="2022-10-25T22:31:40.560" v="875" actId="2711"/>
          <ac:spMkLst>
            <pc:docMk/>
            <pc:sldMk cId="730772871" sldId="256"/>
            <ac:spMk id="64" creationId="{9A3BB563-5B94-3B32-AFDD-455081482FED}"/>
          </ac:spMkLst>
        </pc:spChg>
        <pc:spChg chg="mod">
          <ac:chgData name="s2001123【仙台広瀬】" userId="18c621d2-f6cf-4db9-be22-a88f02e5969d" providerId="ADAL" clId="{5FC3C978-4248-954E-814F-9B54075ED0CC}" dt="2022-10-25T22:31:40.560" v="875" actId="2711"/>
          <ac:spMkLst>
            <pc:docMk/>
            <pc:sldMk cId="730772871" sldId="256"/>
            <ac:spMk id="65" creationId="{22381935-3B86-ED2E-31E0-C57E16549DE2}"/>
          </ac:spMkLst>
        </pc:spChg>
        <pc:spChg chg="mod">
          <ac:chgData name="s2001123【仙台広瀬】" userId="18c621d2-f6cf-4db9-be22-a88f02e5969d" providerId="ADAL" clId="{5FC3C978-4248-954E-814F-9B54075ED0CC}" dt="2022-10-25T22:31:40.560" v="875" actId="2711"/>
          <ac:spMkLst>
            <pc:docMk/>
            <pc:sldMk cId="730772871" sldId="256"/>
            <ac:spMk id="67" creationId="{FA085E10-AB82-BEE1-4FA1-3512018C299E}"/>
          </ac:spMkLst>
        </pc:spChg>
        <pc:spChg chg="mod">
          <ac:chgData name="s2001123【仙台広瀬】" userId="18c621d2-f6cf-4db9-be22-a88f02e5969d" providerId="ADAL" clId="{5FC3C978-4248-954E-814F-9B54075ED0CC}" dt="2022-10-25T22:31:40.560" v="875" actId="2711"/>
          <ac:spMkLst>
            <pc:docMk/>
            <pc:sldMk cId="730772871" sldId="256"/>
            <ac:spMk id="69" creationId="{7C2FE614-8CE1-6642-D34C-B7E33C677B6C}"/>
          </ac:spMkLst>
        </pc:spChg>
        <pc:spChg chg="mod">
          <ac:chgData name="s2001123【仙台広瀬】" userId="18c621d2-f6cf-4db9-be22-a88f02e5969d" providerId="ADAL" clId="{5FC3C978-4248-954E-814F-9B54075ED0CC}" dt="2022-10-25T22:31:06.734" v="872" actId="2711"/>
          <ac:spMkLst>
            <pc:docMk/>
            <pc:sldMk cId="730772871" sldId="256"/>
            <ac:spMk id="75" creationId="{328C3F29-F041-CD96-1822-748DF8DD8802}"/>
          </ac:spMkLst>
        </pc:spChg>
        <pc:spChg chg="mod">
          <ac:chgData name="s2001123【仙台広瀬】" userId="18c621d2-f6cf-4db9-be22-a88f02e5969d" providerId="ADAL" clId="{5FC3C978-4248-954E-814F-9B54075ED0CC}" dt="2022-10-25T22:31:06.734" v="872" actId="2711"/>
          <ac:spMkLst>
            <pc:docMk/>
            <pc:sldMk cId="730772871" sldId="256"/>
            <ac:spMk id="80" creationId="{EDA418A7-A4E4-FE56-0938-3A91F40DF60B}"/>
          </ac:spMkLst>
        </pc:spChg>
        <pc:grpChg chg="del mod">
          <ac:chgData name="s2001123【仙台広瀬】" userId="18c621d2-f6cf-4db9-be22-a88f02e5969d" providerId="ADAL" clId="{5FC3C978-4248-954E-814F-9B54075ED0CC}" dt="2022-10-24T05:01:47.776" v="519" actId="165"/>
          <ac:grpSpMkLst>
            <pc:docMk/>
            <pc:sldMk cId="730772871" sldId="256"/>
            <ac:grpSpMk id="25" creationId="{A1D150F1-DDBE-1133-9D33-078781867401}"/>
          </ac:grpSpMkLst>
        </pc:grpChg>
        <pc:grpChg chg="del mod">
          <ac:chgData name="s2001123【仙台広瀬】" userId="18c621d2-f6cf-4db9-be22-a88f02e5969d" providerId="ADAL" clId="{5FC3C978-4248-954E-814F-9B54075ED0CC}" dt="2022-10-24T05:10:51.279" v="606" actId="165"/>
          <ac:grpSpMkLst>
            <pc:docMk/>
            <pc:sldMk cId="730772871" sldId="256"/>
            <ac:grpSpMk id="26" creationId="{D39CC4C4-735D-7713-EFE9-134C26E1D285}"/>
          </ac:grpSpMkLst>
        </pc:grpChg>
        <pc:grpChg chg="mod topLvl">
          <ac:chgData name="s2001123【仙台広瀬】" userId="18c621d2-f6cf-4db9-be22-a88f02e5969d" providerId="ADAL" clId="{5FC3C978-4248-954E-814F-9B54075ED0CC}" dt="2022-10-24T05:28:35.844" v="672" actId="165"/>
          <ac:grpSpMkLst>
            <pc:docMk/>
            <pc:sldMk cId="730772871" sldId="256"/>
            <ac:grpSpMk id="34" creationId="{4D32E162-FAFA-1563-2D22-EEE632FD9580}"/>
          </ac:grpSpMkLst>
        </pc:grpChg>
        <pc:grpChg chg="mod topLvl">
          <ac:chgData name="s2001123【仙台広瀬】" userId="18c621d2-f6cf-4db9-be22-a88f02e5969d" providerId="ADAL" clId="{5FC3C978-4248-954E-814F-9B54075ED0CC}" dt="2022-10-24T05:28:35.844" v="672" actId="165"/>
          <ac:grpSpMkLst>
            <pc:docMk/>
            <pc:sldMk cId="730772871" sldId="256"/>
            <ac:grpSpMk id="37" creationId="{798427D4-166D-4646-7C50-C0F5FE20708D}"/>
          </ac:grpSpMkLst>
        </pc:grpChg>
        <pc:grpChg chg="add del mod">
          <ac:chgData name="s2001123【仙台広瀬】" userId="18c621d2-f6cf-4db9-be22-a88f02e5969d" providerId="ADAL" clId="{5FC3C978-4248-954E-814F-9B54075ED0CC}" dt="2022-10-24T05:28:35.844" v="672" actId="165"/>
          <ac:grpSpMkLst>
            <pc:docMk/>
            <pc:sldMk cId="730772871" sldId="256"/>
            <ac:grpSpMk id="48" creationId="{FCF985F3-B036-5B2B-FAEE-93067E33322D}"/>
          </ac:grpSpMkLst>
        </pc:grpChg>
        <pc:grpChg chg="mod">
          <ac:chgData name="s2001123【仙台広瀬】" userId="18c621d2-f6cf-4db9-be22-a88f02e5969d" providerId="ADAL" clId="{5FC3C978-4248-954E-814F-9B54075ED0CC}" dt="2022-10-25T22:30:16.824" v="869" actId="1076"/>
          <ac:grpSpMkLst>
            <pc:docMk/>
            <pc:sldMk cId="730772871" sldId="256"/>
            <ac:grpSpMk id="54" creationId="{A4946570-4E6D-1100-8691-E9FCDA9AE432}"/>
          </ac:grpSpMkLst>
        </pc:grpChg>
        <pc:graphicFrameChg chg="mod modGraphic">
          <ac:chgData name="s2001123【仙台広瀬】" userId="18c621d2-f6cf-4db9-be22-a88f02e5969d" providerId="ADAL" clId="{5FC3C978-4248-954E-814F-9B54075ED0CC}" dt="2022-10-28T05:12:52.452" v="3078" actId="1076"/>
          <ac:graphicFrameMkLst>
            <pc:docMk/>
            <pc:sldMk cId="730772871" sldId="256"/>
            <ac:graphicFrameMk id="39" creationId="{9CA3A04B-B69B-C82D-05B7-7DD1C0F7A7CB}"/>
          </ac:graphicFrameMkLst>
        </pc:graphicFrameChg>
        <pc:picChg chg="mod">
          <ac:chgData name="s2001123【仙台広瀬】" userId="18c621d2-f6cf-4db9-be22-a88f02e5969d" providerId="ADAL" clId="{5FC3C978-4248-954E-814F-9B54075ED0CC}" dt="2022-10-24T12:55:41.615" v="693" actId="1076"/>
          <ac:picMkLst>
            <pc:docMk/>
            <pc:sldMk cId="730772871" sldId="256"/>
            <ac:picMk id="12" creationId="{D1E43B3B-F8DF-DF4E-944A-1827D56464B3}"/>
          </ac:picMkLst>
        </pc:picChg>
        <pc:picChg chg="add mod topLvl">
          <ac:chgData name="s2001123【仙台広瀬】" userId="18c621d2-f6cf-4db9-be22-a88f02e5969d" providerId="ADAL" clId="{5FC3C978-4248-954E-814F-9B54075ED0CC}" dt="2022-10-25T22:31:17.859" v="873" actId="1076"/>
          <ac:picMkLst>
            <pc:docMk/>
            <pc:sldMk cId="730772871" sldId="256"/>
            <ac:picMk id="14" creationId="{5FBC9F87-1AE5-99F4-5051-016FF4C30887}"/>
          </ac:picMkLst>
        </pc:picChg>
        <pc:picChg chg="mod topLvl">
          <ac:chgData name="s2001123【仙台広瀬】" userId="18c621d2-f6cf-4db9-be22-a88f02e5969d" providerId="ADAL" clId="{5FC3C978-4248-954E-814F-9B54075ED0CC}" dt="2022-10-25T22:31:20.925" v="874" actId="1076"/>
          <ac:picMkLst>
            <pc:docMk/>
            <pc:sldMk cId="730772871" sldId="256"/>
            <ac:picMk id="20" creationId="{A30566F7-265B-D8BF-CFD8-034591194C25}"/>
          </ac:picMkLst>
        </pc:picChg>
        <pc:picChg chg="mod">
          <ac:chgData name="s2001123【仙台広瀬】" userId="18c621d2-f6cf-4db9-be22-a88f02e5969d" providerId="ADAL" clId="{5FC3C978-4248-954E-814F-9B54075ED0CC}" dt="2022-10-24T05:28:35.844" v="672" actId="165"/>
          <ac:picMkLst>
            <pc:docMk/>
            <pc:sldMk cId="730772871" sldId="256"/>
            <ac:picMk id="21" creationId="{4D2314D8-3995-95C4-C925-ED7F1EBE368C}"/>
          </ac:picMkLst>
        </pc:picChg>
        <pc:picChg chg="mod">
          <ac:chgData name="s2001123【仙台広瀬】" userId="18c621d2-f6cf-4db9-be22-a88f02e5969d" providerId="ADAL" clId="{5FC3C978-4248-954E-814F-9B54075ED0CC}" dt="2022-10-24T05:28:35.844" v="672" actId="165"/>
          <ac:picMkLst>
            <pc:docMk/>
            <pc:sldMk cId="730772871" sldId="256"/>
            <ac:picMk id="22" creationId="{2E9FD744-4CA7-CC41-0CC3-A7D5C9710E1B}"/>
          </ac:picMkLst>
        </pc:picChg>
        <pc:picChg chg="add mod topLvl">
          <ac:chgData name="s2001123【仙台広瀬】" userId="18c621d2-f6cf-4db9-be22-a88f02e5969d" providerId="ADAL" clId="{5FC3C978-4248-954E-814F-9B54075ED0CC}" dt="2022-10-24T05:28:35.844" v="672" actId="165"/>
          <ac:picMkLst>
            <pc:docMk/>
            <pc:sldMk cId="730772871" sldId="256"/>
            <ac:picMk id="43" creationId="{99C10944-D384-2710-C538-07096E9BEE60}"/>
          </ac:picMkLst>
        </pc:picChg>
        <pc:picChg chg="mod topLvl">
          <ac:chgData name="s2001123【仙台広瀬】" userId="18c621d2-f6cf-4db9-be22-a88f02e5969d" providerId="ADAL" clId="{5FC3C978-4248-954E-814F-9B54075ED0CC}" dt="2022-10-24T05:28:35.844" v="672" actId="165"/>
          <ac:picMkLst>
            <pc:docMk/>
            <pc:sldMk cId="730772871" sldId="256"/>
            <ac:picMk id="51" creationId="{3F83F78E-E841-4BDB-D07A-E19E0C7C148B}"/>
          </ac:picMkLst>
        </pc:picChg>
        <pc:picChg chg="mod topLvl">
          <ac:chgData name="s2001123【仙台広瀬】" userId="18c621d2-f6cf-4db9-be22-a88f02e5969d" providerId="ADAL" clId="{5FC3C978-4248-954E-814F-9B54075ED0CC}" dt="2022-10-24T05:28:35.844" v="672" actId="165"/>
          <ac:picMkLst>
            <pc:docMk/>
            <pc:sldMk cId="730772871" sldId="256"/>
            <ac:picMk id="53" creationId="{395E7C50-436E-02AD-5A25-EE6DF09EA464}"/>
          </ac:picMkLst>
        </pc:picChg>
        <pc:picChg chg="mod topLvl">
          <ac:chgData name="s2001123【仙台広瀬】" userId="18c621d2-f6cf-4db9-be22-a88f02e5969d" providerId="ADAL" clId="{5FC3C978-4248-954E-814F-9B54075ED0CC}" dt="2022-10-24T05:28:35.844" v="672" actId="165"/>
          <ac:picMkLst>
            <pc:docMk/>
            <pc:sldMk cId="730772871" sldId="256"/>
            <ac:picMk id="62" creationId="{D74FDD20-42B9-757B-2F77-870AC500D72C}"/>
          </ac:picMkLst>
        </pc:picChg>
        <pc:picChg chg="mod">
          <ac:chgData name="s2001123【仙台広瀬】" userId="18c621d2-f6cf-4db9-be22-a88f02e5969d" providerId="ADAL" clId="{5FC3C978-4248-954E-814F-9B54075ED0CC}" dt="2022-10-25T22:31:40.560" v="875" actId="2711"/>
          <ac:picMkLst>
            <pc:docMk/>
            <pc:sldMk cId="730772871" sldId="256"/>
            <ac:picMk id="66" creationId="{A917A45A-C903-A3CD-A343-4439A352684B}"/>
          </ac:picMkLst>
        </pc:picChg>
        <pc:picChg chg="mod">
          <ac:chgData name="s2001123【仙台広瀬】" userId="18c621d2-f6cf-4db9-be22-a88f02e5969d" providerId="ADAL" clId="{5FC3C978-4248-954E-814F-9B54075ED0CC}" dt="2022-10-25T22:31:40.560" v="875" actId="2711"/>
          <ac:picMkLst>
            <pc:docMk/>
            <pc:sldMk cId="730772871" sldId="256"/>
            <ac:picMk id="1026" creationId="{C07021EE-09AA-B4F7-0FCE-0B690526EAA5}"/>
          </ac:picMkLst>
        </pc:picChg>
        <pc:cxnChg chg="mod topLvl">
          <ac:chgData name="s2001123【仙台広瀬】" userId="18c621d2-f6cf-4db9-be22-a88f02e5969d" providerId="ADAL" clId="{5FC3C978-4248-954E-814F-9B54075ED0CC}" dt="2022-10-24T05:28:35.844" v="672" actId="165"/>
          <ac:cxnSpMkLst>
            <pc:docMk/>
            <pc:sldMk cId="730772871" sldId="256"/>
            <ac:cxnSpMk id="27" creationId="{C8DD5B7E-6173-D897-92CD-97DDC4D50D2C}"/>
          </ac:cxnSpMkLst>
        </pc:cxnChg>
        <pc:cxnChg chg="add mod topLvl">
          <ac:chgData name="s2001123【仙台広瀬】" userId="18c621d2-f6cf-4db9-be22-a88f02e5969d" providerId="ADAL" clId="{5FC3C978-4248-954E-814F-9B54075ED0CC}" dt="2022-10-24T05:28:35.844" v="672" actId="165"/>
          <ac:cxnSpMkLst>
            <pc:docMk/>
            <pc:sldMk cId="730772871" sldId="256"/>
            <ac:cxnSpMk id="33" creationId="{DC15BD0A-ADA2-C056-8C4F-0FFAFB545415}"/>
          </ac:cxnSpMkLst>
        </pc:cxnChg>
        <pc:cxnChg chg="add mod topLvl">
          <ac:chgData name="s2001123【仙台広瀬】" userId="18c621d2-f6cf-4db9-be22-a88f02e5969d" providerId="ADAL" clId="{5FC3C978-4248-954E-814F-9B54075ED0CC}" dt="2022-10-24T05:28:35.844" v="672" actId="165"/>
          <ac:cxnSpMkLst>
            <pc:docMk/>
            <pc:sldMk cId="730772871" sldId="256"/>
            <ac:cxnSpMk id="41" creationId="{3D5565AA-9F89-EFDA-C9EC-36CE6FC62B8F}"/>
          </ac:cxnSpMkLst>
        </pc:cxnChg>
        <pc:cxnChg chg="mod topLvl">
          <ac:chgData name="s2001123【仙台広瀬】" userId="18c621d2-f6cf-4db9-be22-a88f02e5969d" providerId="ADAL" clId="{5FC3C978-4248-954E-814F-9B54075ED0CC}" dt="2022-10-24T05:28:35.844" v="672" actId="165"/>
          <ac:cxnSpMkLst>
            <pc:docMk/>
            <pc:sldMk cId="730772871" sldId="256"/>
            <ac:cxnSpMk id="45" creationId="{88B8C3C4-DABA-339E-DDDD-F3D1580F3802}"/>
          </ac:cxnSpMkLst>
        </pc:cxnChg>
      </pc:sldChg>
      <pc:sldChg chg="addSp delSp modSp new del mod">
        <pc:chgData name="s2001123【仙台広瀬】" userId="18c621d2-f6cf-4db9-be22-a88f02e5969d" providerId="ADAL" clId="{5FC3C978-4248-954E-814F-9B54075ED0CC}" dt="2022-10-30T03:06:20.256" v="4768" actId="2696"/>
        <pc:sldMkLst>
          <pc:docMk/>
          <pc:sldMk cId="105858879" sldId="257"/>
        </pc:sldMkLst>
        <pc:spChg chg="add mod">
          <ac:chgData name="s2001123【仙台広瀬】" userId="18c621d2-f6cf-4db9-be22-a88f02e5969d" providerId="ADAL" clId="{5FC3C978-4248-954E-814F-9B54075ED0CC}" dt="2022-10-28T05:35:21.898" v="3566" actId="1035"/>
          <ac:spMkLst>
            <pc:docMk/>
            <pc:sldMk cId="105858879" sldId="257"/>
            <ac:spMk id="2" creationId="{0ECB8698-265B-6582-3EBC-7AAA44296C45}"/>
          </ac:spMkLst>
        </pc:spChg>
        <pc:spChg chg="del">
          <ac:chgData name="s2001123【仙台広瀬】" userId="18c621d2-f6cf-4db9-be22-a88f02e5969d" providerId="ADAL" clId="{5FC3C978-4248-954E-814F-9B54075ED0CC}" dt="2022-10-27T11:32:08.736" v="878" actId="478"/>
          <ac:spMkLst>
            <pc:docMk/>
            <pc:sldMk cId="105858879" sldId="257"/>
            <ac:spMk id="2" creationId="{D814B36D-C170-A413-AF90-1F96462781BB}"/>
          </ac:spMkLst>
        </pc:spChg>
        <pc:spChg chg="add mod">
          <ac:chgData name="s2001123【仙台広瀬】" userId="18c621d2-f6cf-4db9-be22-a88f02e5969d" providerId="ADAL" clId="{5FC3C978-4248-954E-814F-9B54075ED0CC}" dt="2022-10-28T05:35:21.898" v="3566" actId="1035"/>
          <ac:spMkLst>
            <pc:docMk/>
            <pc:sldMk cId="105858879" sldId="257"/>
            <ac:spMk id="3" creationId="{2FBC5527-B0C0-B417-9772-C8AD2CF3ADB7}"/>
          </ac:spMkLst>
        </pc:spChg>
        <pc:spChg chg="del">
          <ac:chgData name="s2001123【仙台広瀬】" userId="18c621d2-f6cf-4db9-be22-a88f02e5969d" providerId="ADAL" clId="{5FC3C978-4248-954E-814F-9B54075ED0CC}" dt="2022-10-27T11:32:08.736" v="878" actId="478"/>
          <ac:spMkLst>
            <pc:docMk/>
            <pc:sldMk cId="105858879" sldId="257"/>
            <ac:spMk id="3" creationId="{CFE32C17-EC7E-2010-DCAB-A588DC517E6E}"/>
          </ac:spMkLst>
        </pc:spChg>
        <pc:spChg chg="add mod">
          <ac:chgData name="s2001123【仙台広瀬】" userId="18c621d2-f6cf-4db9-be22-a88f02e5969d" providerId="ADAL" clId="{5FC3C978-4248-954E-814F-9B54075ED0CC}" dt="2022-10-28T06:09:22.180" v="4541" actId="12789"/>
          <ac:spMkLst>
            <pc:docMk/>
            <pc:sldMk cId="105858879" sldId="257"/>
            <ac:spMk id="4" creationId="{A48142B8-6193-0800-BD0A-56E15FB969FB}"/>
          </ac:spMkLst>
        </pc:spChg>
        <pc:spChg chg="mod">
          <ac:chgData name="s2001123【仙台広瀬】" userId="18c621d2-f6cf-4db9-be22-a88f02e5969d" providerId="ADAL" clId="{5FC3C978-4248-954E-814F-9B54075ED0CC}" dt="2022-10-27T11:33:16.730" v="886"/>
          <ac:spMkLst>
            <pc:docMk/>
            <pc:sldMk cId="105858879" sldId="257"/>
            <ac:spMk id="7" creationId="{E275103C-8BBB-952B-02E8-360CB1C61512}"/>
          </ac:spMkLst>
        </pc:spChg>
        <pc:spChg chg="add mod">
          <ac:chgData name="s2001123【仙台広瀬】" userId="18c621d2-f6cf-4db9-be22-a88f02e5969d" providerId="ADAL" clId="{5FC3C978-4248-954E-814F-9B54075ED0CC}" dt="2022-10-28T05:35:21.898" v="3566" actId="1035"/>
          <ac:spMkLst>
            <pc:docMk/>
            <pc:sldMk cId="105858879" sldId="257"/>
            <ac:spMk id="7" creationId="{F0546067-7158-4A70-5C15-B0ECAF646736}"/>
          </ac:spMkLst>
        </pc:spChg>
        <pc:spChg chg="add mod">
          <ac:chgData name="s2001123【仙台広瀬】" userId="18c621d2-f6cf-4db9-be22-a88f02e5969d" providerId="ADAL" clId="{5FC3C978-4248-954E-814F-9B54075ED0CC}" dt="2022-10-28T05:35:21.898" v="3566" actId="1035"/>
          <ac:spMkLst>
            <pc:docMk/>
            <pc:sldMk cId="105858879" sldId="257"/>
            <ac:spMk id="8" creationId="{83EAE8B7-1E66-1F43-5F37-CC189DC9BEC1}"/>
          </ac:spMkLst>
        </pc:spChg>
        <pc:spChg chg="add mod">
          <ac:chgData name="s2001123【仙台広瀬】" userId="18c621d2-f6cf-4db9-be22-a88f02e5969d" providerId="ADAL" clId="{5FC3C978-4248-954E-814F-9B54075ED0CC}" dt="2022-10-28T05:39:10.476" v="3743" actId="1076"/>
          <ac:spMkLst>
            <pc:docMk/>
            <pc:sldMk cId="105858879" sldId="257"/>
            <ac:spMk id="11" creationId="{BB107657-702F-5B88-99EF-4B7D3308C256}"/>
          </ac:spMkLst>
        </pc:spChg>
        <pc:spChg chg="add mod">
          <ac:chgData name="s2001123【仙台広瀬】" userId="18c621d2-f6cf-4db9-be22-a88f02e5969d" providerId="ADAL" clId="{5FC3C978-4248-954E-814F-9B54075ED0CC}" dt="2022-10-28T05:35:21.898" v="3566" actId="1035"/>
          <ac:spMkLst>
            <pc:docMk/>
            <pc:sldMk cId="105858879" sldId="257"/>
            <ac:spMk id="12" creationId="{F4DAB35E-3C0F-9046-88EF-7CAA22DAA5BE}"/>
          </ac:spMkLst>
        </pc:spChg>
        <pc:spChg chg="add mod">
          <ac:chgData name="s2001123【仙台広瀬】" userId="18c621d2-f6cf-4db9-be22-a88f02e5969d" providerId="ADAL" clId="{5FC3C978-4248-954E-814F-9B54075ED0CC}" dt="2022-10-28T05:39:14.522" v="3744" actId="1076"/>
          <ac:spMkLst>
            <pc:docMk/>
            <pc:sldMk cId="105858879" sldId="257"/>
            <ac:spMk id="13" creationId="{1497A6E2-8166-D7EF-D52A-2B99D40ADFC9}"/>
          </ac:spMkLst>
        </pc:spChg>
        <pc:spChg chg="add mod">
          <ac:chgData name="s2001123【仙台広瀬】" userId="18c621d2-f6cf-4db9-be22-a88f02e5969d" providerId="ADAL" clId="{5FC3C978-4248-954E-814F-9B54075ED0CC}" dt="2022-10-28T05:45:19.708" v="3759" actId="14100"/>
          <ac:spMkLst>
            <pc:docMk/>
            <pc:sldMk cId="105858879" sldId="257"/>
            <ac:spMk id="14" creationId="{50964C88-884B-673C-D399-15B1CA1C501D}"/>
          </ac:spMkLst>
        </pc:spChg>
        <pc:spChg chg="add del mod">
          <ac:chgData name="s2001123【仙台広瀬】" userId="18c621d2-f6cf-4db9-be22-a88f02e5969d" providerId="ADAL" clId="{5FC3C978-4248-954E-814F-9B54075ED0CC}" dt="2022-10-27T11:52:45.721" v="988"/>
          <ac:spMkLst>
            <pc:docMk/>
            <pc:sldMk cId="105858879" sldId="257"/>
            <ac:spMk id="15" creationId="{A57DE80F-E1B6-6503-EB5A-F426D95C1052}"/>
          </ac:spMkLst>
        </pc:spChg>
        <pc:spChg chg="add mod">
          <ac:chgData name="s2001123【仙台広瀬】" userId="18c621d2-f6cf-4db9-be22-a88f02e5969d" providerId="ADAL" clId="{5FC3C978-4248-954E-814F-9B54075ED0CC}" dt="2022-10-28T05:35:21.898" v="3566" actId="1035"/>
          <ac:spMkLst>
            <pc:docMk/>
            <pc:sldMk cId="105858879" sldId="257"/>
            <ac:spMk id="15" creationId="{A9C46674-C029-B668-A979-D770ACF524ED}"/>
          </ac:spMkLst>
        </pc:spChg>
        <pc:spChg chg="add mod">
          <ac:chgData name="s2001123【仙台広瀬】" userId="18c621d2-f6cf-4db9-be22-a88f02e5969d" providerId="ADAL" clId="{5FC3C978-4248-954E-814F-9B54075ED0CC}" dt="2022-10-28T05:35:21.898" v="3566" actId="1035"/>
          <ac:spMkLst>
            <pc:docMk/>
            <pc:sldMk cId="105858879" sldId="257"/>
            <ac:spMk id="16" creationId="{3C71CB5E-7AFA-A2FF-68E7-5D0AAB5009C0}"/>
          </ac:spMkLst>
        </pc:spChg>
        <pc:spChg chg="add del mod">
          <ac:chgData name="s2001123【仙台広瀬】" userId="18c621d2-f6cf-4db9-be22-a88f02e5969d" providerId="ADAL" clId="{5FC3C978-4248-954E-814F-9B54075ED0CC}" dt="2022-10-27T11:57:17.096" v="1056" actId="478"/>
          <ac:spMkLst>
            <pc:docMk/>
            <pc:sldMk cId="105858879" sldId="257"/>
            <ac:spMk id="16" creationId="{DD14B2AA-D26D-A858-3DAD-BB1CF9B88EF9}"/>
          </ac:spMkLst>
        </pc:spChg>
        <pc:spChg chg="add mod">
          <ac:chgData name="s2001123【仙台広瀬】" userId="18c621d2-f6cf-4db9-be22-a88f02e5969d" providerId="ADAL" clId="{5FC3C978-4248-954E-814F-9B54075ED0CC}" dt="2022-10-28T05:45:33.045" v="3760" actId="1076"/>
          <ac:spMkLst>
            <pc:docMk/>
            <pc:sldMk cId="105858879" sldId="257"/>
            <ac:spMk id="17" creationId="{DA925D48-5A52-3674-47E2-E58C0058B628}"/>
          </ac:spMkLst>
        </pc:spChg>
        <pc:spChg chg="add mod">
          <ac:chgData name="s2001123【仙台広瀬】" userId="18c621d2-f6cf-4db9-be22-a88f02e5969d" providerId="ADAL" clId="{5FC3C978-4248-954E-814F-9B54075ED0CC}" dt="2022-10-28T05:35:21.898" v="3566" actId="1035"/>
          <ac:spMkLst>
            <pc:docMk/>
            <pc:sldMk cId="105858879" sldId="257"/>
            <ac:spMk id="18" creationId="{FD7537DE-3C3D-6D04-70A6-1A9E6C20118F}"/>
          </ac:spMkLst>
        </pc:spChg>
        <pc:spChg chg="add mod">
          <ac:chgData name="s2001123【仙台広瀬】" userId="18c621d2-f6cf-4db9-be22-a88f02e5969d" providerId="ADAL" clId="{5FC3C978-4248-954E-814F-9B54075ED0CC}" dt="2022-10-28T12:46:42.671" v="4766" actId="790"/>
          <ac:spMkLst>
            <pc:docMk/>
            <pc:sldMk cId="105858879" sldId="257"/>
            <ac:spMk id="19" creationId="{595DBB53-195A-A43C-0FF8-C62551317736}"/>
          </ac:spMkLst>
        </pc:spChg>
        <pc:spChg chg="add mod">
          <ac:chgData name="s2001123【仙台広瀬】" userId="18c621d2-f6cf-4db9-be22-a88f02e5969d" providerId="ADAL" clId="{5FC3C978-4248-954E-814F-9B54075ED0CC}" dt="2022-10-28T05:45:45.062" v="3762" actId="1076"/>
          <ac:spMkLst>
            <pc:docMk/>
            <pc:sldMk cId="105858879" sldId="257"/>
            <ac:spMk id="20" creationId="{52FD274D-CFD8-C709-C6F6-782B2E633ACF}"/>
          </ac:spMkLst>
        </pc:spChg>
        <pc:spChg chg="add del mod">
          <ac:chgData name="s2001123【仙台広瀬】" userId="18c621d2-f6cf-4db9-be22-a88f02e5969d" providerId="ADAL" clId="{5FC3C978-4248-954E-814F-9B54075ED0CC}" dt="2022-10-27T12:21:13.710" v="1187" actId="478"/>
          <ac:spMkLst>
            <pc:docMk/>
            <pc:sldMk cId="105858879" sldId="257"/>
            <ac:spMk id="21" creationId="{AA727011-B28F-B997-C4E7-5E790BEF24F6}"/>
          </ac:spMkLst>
        </pc:spChg>
        <pc:spChg chg="add mod">
          <ac:chgData name="s2001123【仙台広瀬】" userId="18c621d2-f6cf-4db9-be22-a88f02e5969d" providerId="ADAL" clId="{5FC3C978-4248-954E-814F-9B54075ED0CC}" dt="2022-10-28T05:45:52.599" v="3764" actId="14100"/>
          <ac:spMkLst>
            <pc:docMk/>
            <pc:sldMk cId="105858879" sldId="257"/>
            <ac:spMk id="22" creationId="{A3702F87-EF75-B03A-4B4A-DA942DB744AC}"/>
          </ac:spMkLst>
        </pc:spChg>
        <pc:spChg chg="add mod">
          <ac:chgData name="s2001123【仙台広瀬】" userId="18c621d2-f6cf-4db9-be22-a88f02e5969d" providerId="ADAL" clId="{5FC3C978-4248-954E-814F-9B54075ED0CC}" dt="2022-10-28T05:46:10.618" v="3767" actId="14100"/>
          <ac:spMkLst>
            <pc:docMk/>
            <pc:sldMk cId="105858879" sldId="257"/>
            <ac:spMk id="26" creationId="{9989BD52-13E2-7713-253C-A7D34CA1BDAA}"/>
          </ac:spMkLst>
        </pc:spChg>
        <pc:spChg chg="add mod">
          <ac:chgData name="s2001123【仙台広瀬】" userId="18c621d2-f6cf-4db9-be22-a88f02e5969d" providerId="ADAL" clId="{5FC3C978-4248-954E-814F-9B54075ED0CC}" dt="2022-10-28T05:46:20.433" v="3768" actId="14100"/>
          <ac:spMkLst>
            <pc:docMk/>
            <pc:sldMk cId="105858879" sldId="257"/>
            <ac:spMk id="28" creationId="{793603DF-12F6-E04D-56A9-E612B152CDA5}"/>
          </ac:spMkLst>
        </pc:spChg>
        <pc:spChg chg="add mod">
          <ac:chgData name="s2001123【仙台広瀬】" userId="18c621d2-f6cf-4db9-be22-a88f02e5969d" providerId="ADAL" clId="{5FC3C978-4248-954E-814F-9B54075ED0CC}" dt="2022-10-28T10:56:00.625" v="4648" actId="164"/>
          <ac:spMkLst>
            <pc:docMk/>
            <pc:sldMk cId="105858879" sldId="257"/>
            <ac:spMk id="29" creationId="{FD378480-EEF7-512F-85E7-3C0B556FF05B}"/>
          </ac:spMkLst>
        </pc:spChg>
        <pc:spChg chg="add mod">
          <ac:chgData name="s2001123【仙台広瀬】" userId="18c621d2-f6cf-4db9-be22-a88f02e5969d" providerId="ADAL" clId="{5FC3C978-4248-954E-814F-9B54075ED0CC}" dt="2022-10-28T10:56:00.625" v="4648" actId="164"/>
          <ac:spMkLst>
            <pc:docMk/>
            <pc:sldMk cId="105858879" sldId="257"/>
            <ac:spMk id="30" creationId="{8D522DB1-A4D3-B3DF-F3CD-7EC23636066B}"/>
          </ac:spMkLst>
        </pc:spChg>
        <pc:spChg chg="add mod">
          <ac:chgData name="s2001123【仙台広瀬】" userId="18c621d2-f6cf-4db9-be22-a88f02e5969d" providerId="ADAL" clId="{5FC3C978-4248-954E-814F-9B54075ED0CC}" dt="2022-10-28T10:56:00.625" v="4648" actId="164"/>
          <ac:spMkLst>
            <pc:docMk/>
            <pc:sldMk cId="105858879" sldId="257"/>
            <ac:spMk id="31" creationId="{A526E8FE-3617-08EB-1F78-2C41FB2D6CD7}"/>
          </ac:spMkLst>
        </pc:spChg>
        <pc:spChg chg="add mod">
          <ac:chgData name="s2001123【仙台広瀬】" userId="18c621d2-f6cf-4db9-be22-a88f02e5969d" providerId="ADAL" clId="{5FC3C978-4248-954E-814F-9B54075ED0CC}" dt="2022-10-28T05:46:35.156" v="3771" actId="14100"/>
          <ac:spMkLst>
            <pc:docMk/>
            <pc:sldMk cId="105858879" sldId="257"/>
            <ac:spMk id="32" creationId="{985E00DF-F7A4-FBCF-9C89-8C1E85FC27FB}"/>
          </ac:spMkLst>
        </pc:spChg>
        <pc:spChg chg="add mod">
          <ac:chgData name="s2001123【仙台広瀬】" userId="18c621d2-f6cf-4db9-be22-a88f02e5969d" providerId="ADAL" clId="{5FC3C978-4248-954E-814F-9B54075ED0CC}" dt="2022-10-28T05:35:21.898" v="3566" actId="1035"/>
          <ac:spMkLst>
            <pc:docMk/>
            <pc:sldMk cId="105858879" sldId="257"/>
            <ac:spMk id="33" creationId="{9E706D50-16ED-DFDB-6BEE-D9CD5A2DC2EF}"/>
          </ac:spMkLst>
        </pc:spChg>
        <pc:spChg chg="add mod">
          <ac:chgData name="s2001123【仙台広瀬】" userId="18c621d2-f6cf-4db9-be22-a88f02e5969d" providerId="ADAL" clId="{5FC3C978-4248-954E-814F-9B54075ED0CC}" dt="2022-10-28T10:56:00.625" v="4648" actId="164"/>
          <ac:spMkLst>
            <pc:docMk/>
            <pc:sldMk cId="105858879" sldId="257"/>
            <ac:spMk id="34" creationId="{7A3D26D3-FB6F-3BE5-FF38-C4F669616D57}"/>
          </ac:spMkLst>
        </pc:spChg>
        <pc:spChg chg="mod">
          <ac:chgData name="s2001123【仙台広瀬】" userId="18c621d2-f6cf-4db9-be22-a88f02e5969d" providerId="ADAL" clId="{5FC3C978-4248-954E-814F-9B54075ED0CC}" dt="2022-10-28T04:32:38.620" v="2088" actId="571"/>
          <ac:spMkLst>
            <pc:docMk/>
            <pc:sldMk cId="105858879" sldId="257"/>
            <ac:spMk id="34" creationId="{B64DA213-89D7-4732-D711-21045FC8026E}"/>
          </ac:spMkLst>
        </pc:spChg>
        <pc:spChg chg="mod">
          <ac:chgData name="s2001123【仙台広瀬】" userId="18c621d2-f6cf-4db9-be22-a88f02e5969d" providerId="ADAL" clId="{5FC3C978-4248-954E-814F-9B54075ED0CC}" dt="2022-10-28T04:32:38.620" v="2088" actId="571"/>
          <ac:spMkLst>
            <pc:docMk/>
            <pc:sldMk cId="105858879" sldId="257"/>
            <ac:spMk id="35" creationId="{771913EB-67C4-68DC-B6BD-8ACFCBD5946E}"/>
          </ac:spMkLst>
        </pc:spChg>
        <pc:spChg chg="add mod">
          <ac:chgData name="s2001123【仙台広瀬】" userId="18c621d2-f6cf-4db9-be22-a88f02e5969d" providerId="ADAL" clId="{5FC3C978-4248-954E-814F-9B54075ED0CC}" dt="2022-10-28T10:56:00.625" v="4648" actId="164"/>
          <ac:spMkLst>
            <pc:docMk/>
            <pc:sldMk cId="105858879" sldId="257"/>
            <ac:spMk id="35" creationId="{C5F06059-CD41-4A55-1C13-1ABE05EE7D7D}"/>
          </ac:spMkLst>
        </pc:spChg>
        <pc:spChg chg="add mod">
          <ac:chgData name="s2001123【仙台広瀬】" userId="18c621d2-f6cf-4db9-be22-a88f02e5969d" providerId="ADAL" clId="{5FC3C978-4248-954E-814F-9B54075ED0CC}" dt="2022-10-28T10:56:00.625" v="4648" actId="164"/>
          <ac:spMkLst>
            <pc:docMk/>
            <pc:sldMk cId="105858879" sldId="257"/>
            <ac:spMk id="36" creationId="{419547B6-FF79-8F2E-71D2-1FBE1CABCFCB}"/>
          </ac:spMkLst>
        </pc:spChg>
        <pc:spChg chg="mod">
          <ac:chgData name="s2001123【仙台広瀬】" userId="18c621d2-f6cf-4db9-be22-a88f02e5969d" providerId="ADAL" clId="{5FC3C978-4248-954E-814F-9B54075ED0CC}" dt="2022-10-28T04:32:38.620" v="2088" actId="571"/>
          <ac:spMkLst>
            <pc:docMk/>
            <pc:sldMk cId="105858879" sldId="257"/>
            <ac:spMk id="36" creationId="{511EAEF8-49D9-2973-FCF3-212310F4A610}"/>
          </ac:spMkLst>
        </pc:spChg>
        <pc:spChg chg="mod">
          <ac:chgData name="s2001123【仙台広瀬】" userId="18c621d2-f6cf-4db9-be22-a88f02e5969d" providerId="ADAL" clId="{5FC3C978-4248-954E-814F-9B54075ED0CC}" dt="2022-10-28T04:32:38.620" v="2088" actId="571"/>
          <ac:spMkLst>
            <pc:docMk/>
            <pc:sldMk cId="105858879" sldId="257"/>
            <ac:spMk id="37" creationId="{27AA6800-657A-D897-889C-80B02ECF12D5}"/>
          </ac:spMkLst>
        </pc:spChg>
        <pc:spChg chg="add mod">
          <ac:chgData name="s2001123【仙台広瀬】" userId="18c621d2-f6cf-4db9-be22-a88f02e5969d" providerId="ADAL" clId="{5FC3C978-4248-954E-814F-9B54075ED0CC}" dt="2022-10-28T10:56:00.625" v="4648" actId="164"/>
          <ac:spMkLst>
            <pc:docMk/>
            <pc:sldMk cId="105858879" sldId="257"/>
            <ac:spMk id="37" creationId="{C89935B8-8398-4545-CA9B-BECA0CFF6D56}"/>
          </ac:spMkLst>
        </pc:spChg>
        <pc:spChg chg="add mod">
          <ac:chgData name="s2001123【仙台広瀬】" userId="18c621d2-f6cf-4db9-be22-a88f02e5969d" providerId="ADAL" clId="{5FC3C978-4248-954E-814F-9B54075ED0CC}" dt="2022-10-28T10:56:00.625" v="4648" actId="164"/>
          <ac:spMkLst>
            <pc:docMk/>
            <pc:sldMk cId="105858879" sldId="257"/>
            <ac:spMk id="38" creationId="{F97F4424-6F99-45F3-8E3E-EA43438BF80E}"/>
          </ac:spMkLst>
        </pc:spChg>
        <pc:spChg chg="add mod">
          <ac:chgData name="s2001123【仙台広瀬】" userId="18c621d2-f6cf-4db9-be22-a88f02e5969d" providerId="ADAL" clId="{5FC3C978-4248-954E-814F-9B54075ED0CC}" dt="2022-10-28T10:56:00.625" v="4648" actId="164"/>
          <ac:spMkLst>
            <pc:docMk/>
            <pc:sldMk cId="105858879" sldId="257"/>
            <ac:spMk id="39" creationId="{362BB277-0415-6F41-8CFC-DC7FAB73265E}"/>
          </ac:spMkLst>
        </pc:spChg>
        <pc:spChg chg="add mod">
          <ac:chgData name="s2001123【仙台広瀬】" userId="18c621d2-f6cf-4db9-be22-a88f02e5969d" providerId="ADAL" clId="{5FC3C978-4248-954E-814F-9B54075ED0CC}" dt="2022-10-28T10:56:00.625" v="4648" actId="164"/>
          <ac:spMkLst>
            <pc:docMk/>
            <pc:sldMk cId="105858879" sldId="257"/>
            <ac:spMk id="40" creationId="{3B09E7F7-2CB9-8A50-80A2-93A2EF72753A}"/>
          </ac:spMkLst>
        </pc:spChg>
        <pc:spChg chg="add del mod">
          <ac:chgData name="s2001123【仙台広瀬】" userId="18c621d2-f6cf-4db9-be22-a88f02e5969d" providerId="ADAL" clId="{5FC3C978-4248-954E-814F-9B54075ED0CC}" dt="2022-10-28T04:40:26.442" v="2405" actId="478"/>
          <ac:spMkLst>
            <pc:docMk/>
            <pc:sldMk cId="105858879" sldId="257"/>
            <ac:spMk id="40" creationId="{76F6CFCA-9083-111C-0230-CBE3BD0C2168}"/>
          </ac:spMkLst>
        </pc:spChg>
        <pc:spChg chg="add mod">
          <ac:chgData name="s2001123【仙台広瀬】" userId="18c621d2-f6cf-4db9-be22-a88f02e5969d" providerId="ADAL" clId="{5FC3C978-4248-954E-814F-9B54075ED0CC}" dt="2022-10-28T05:46:50.190" v="3774" actId="123"/>
          <ac:spMkLst>
            <pc:docMk/>
            <pc:sldMk cId="105858879" sldId="257"/>
            <ac:spMk id="41" creationId="{224F86D7-5855-D220-9447-902BEE404FE5}"/>
          </ac:spMkLst>
        </pc:spChg>
        <pc:spChg chg="add mod">
          <ac:chgData name="s2001123【仙台広瀬】" userId="18c621d2-f6cf-4db9-be22-a88f02e5969d" providerId="ADAL" clId="{5FC3C978-4248-954E-814F-9B54075ED0CC}" dt="2022-10-28T11:00:54.257" v="4754" actId="123"/>
          <ac:spMkLst>
            <pc:docMk/>
            <pc:sldMk cId="105858879" sldId="257"/>
            <ac:spMk id="42" creationId="{980686E8-9E9F-3A1F-E0EB-B77D98CA632B}"/>
          </ac:spMkLst>
        </pc:spChg>
        <pc:spChg chg="add mod">
          <ac:chgData name="s2001123【仙台広瀬】" userId="18c621d2-f6cf-4db9-be22-a88f02e5969d" providerId="ADAL" clId="{5FC3C978-4248-954E-814F-9B54075ED0CC}" dt="2022-10-28T11:01:00.585" v="4755" actId="123"/>
          <ac:spMkLst>
            <pc:docMk/>
            <pc:sldMk cId="105858879" sldId="257"/>
            <ac:spMk id="44" creationId="{5F9A5DE8-E221-FABD-6796-7B16FBEAD423}"/>
          </ac:spMkLst>
        </pc:spChg>
        <pc:spChg chg="add mod">
          <ac:chgData name="s2001123【仙台広瀬】" userId="18c621d2-f6cf-4db9-be22-a88f02e5969d" providerId="ADAL" clId="{5FC3C978-4248-954E-814F-9B54075ED0CC}" dt="2022-10-28T10:56:00.625" v="4648" actId="164"/>
          <ac:spMkLst>
            <pc:docMk/>
            <pc:sldMk cId="105858879" sldId="257"/>
            <ac:spMk id="45" creationId="{F43242DD-5EB5-62C4-8876-BA26FC218855}"/>
          </ac:spMkLst>
        </pc:spChg>
        <pc:spChg chg="add mod">
          <ac:chgData name="s2001123【仙台広瀬】" userId="18c621d2-f6cf-4db9-be22-a88f02e5969d" providerId="ADAL" clId="{5FC3C978-4248-954E-814F-9B54075ED0CC}" dt="2022-10-28T05:49:17.663" v="3806" actId="1076"/>
          <ac:spMkLst>
            <pc:docMk/>
            <pc:sldMk cId="105858879" sldId="257"/>
            <ac:spMk id="46" creationId="{2E38E359-0A0A-5D4C-BD7A-3579DC96745D}"/>
          </ac:spMkLst>
        </pc:spChg>
        <pc:spChg chg="add mod">
          <ac:chgData name="s2001123【仙台広瀬】" userId="18c621d2-f6cf-4db9-be22-a88f02e5969d" providerId="ADAL" clId="{5FC3C978-4248-954E-814F-9B54075ED0CC}" dt="2022-10-28T05:49:22.397" v="3807" actId="1076"/>
          <ac:spMkLst>
            <pc:docMk/>
            <pc:sldMk cId="105858879" sldId="257"/>
            <ac:spMk id="47" creationId="{97FED9F6-3A84-A805-34D8-995919C3C4D3}"/>
          </ac:spMkLst>
        </pc:spChg>
        <pc:spChg chg="add del mod">
          <ac:chgData name="s2001123【仙台広瀬】" userId="18c621d2-f6cf-4db9-be22-a88f02e5969d" providerId="ADAL" clId="{5FC3C978-4248-954E-814F-9B54075ED0CC}" dt="2022-10-28T05:03:23.375" v="3053" actId="478"/>
          <ac:spMkLst>
            <pc:docMk/>
            <pc:sldMk cId="105858879" sldId="257"/>
            <ac:spMk id="48" creationId="{4B907793-3C35-1771-B193-BF7647DE98FE}"/>
          </ac:spMkLst>
        </pc:spChg>
        <pc:spChg chg="add del mod">
          <ac:chgData name="s2001123【仙台広瀬】" userId="18c621d2-f6cf-4db9-be22-a88f02e5969d" providerId="ADAL" clId="{5FC3C978-4248-954E-814F-9B54075ED0CC}" dt="2022-10-28T10:55:47" v="4647" actId="478"/>
          <ac:spMkLst>
            <pc:docMk/>
            <pc:sldMk cId="105858879" sldId="257"/>
            <ac:spMk id="48" creationId="{F7726AC8-E744-142A-2CF5-05967D616530}"/>
          </ac:spMkLst>
        </pc:spChg>
        <pc:spChg chg="add mod">
          <ac:chgData name="s2001123【仙台広瀬】" userId="18c621d2-f6cf-4db9-be22-a88f02e5969d" providerId="ADAL" clId="{5FC3C978-4248-954E-814F-9B54075ED0CC}" dt="2022-10-28T05:49:10.813" v="3805" actId="1076"/>
          <ac:spMkLst>
            <pc:docMk/>
            <pc:sldMk cId="105858879" sldId="257"/>
            <ac:spMk id="49" creationId="{4DCC47E9-CB94-DD29-AF8A-621FFF199076}"/>
          </ac:spMkLst>
        </pc:spChg>
        <pc:spChg chg="add mod">
          <ac:chgData name="s2001123【仙台広瀬】" userId="18c621d2-f6cf-4db9-be22-a88f02e5969d" providerId="ADAL" clId="{5FC3C978-4248-954E-814F-9B54075ED0CC}" dt="2022-10-28T05:49:03.380" v="3803" actId="1076"/>
          <ac:spMkLst>
            <pc:docMk/>
            <pc:sldMk cId="105858879" sldId="257"/>
            <ac:spMk id="50" creationId="{3757B083-7F6A-E4F4-CD99-5965F26B9696}"/>
          </ac:spMkLst>
        </pc:spChg>
        <pc:spChg chg="add mod">
          <ac:chgData name="s2001123【仙台広瀬】" userId="18c621d2-f6cf-4db9-be22-a88f02e5969d" providerId="ADAL" clId="{5FC3C978-4248-954E-814F-9B54075ED0CC}" dt="2022-10-28T06:18:24.509" v="4576" actId="20577"/>
          <ac:spMkLst>
            <pc:docMk/>
            <pc:sldMk cId="105858879" sldId="257"/>
            <ac:spMk id="52" creationId="{FDB018F4-1A81-B095-11EA-D34FE5214716}"/>
          </ac:spMkLst>
        </pc:spChg>
        <pc:spChg chg="add mod">
          <ac:chgData name="s2001123【仙台広瀬】" userId="18c621d2-f6cf-4db9-be22-a88f02e5969d" providerId="ADAL" clId="{5FC3C978-4248-954E-814F-9B54075ED0CC}" dt="2022-10-28T05:47:34.280" v="3777" actId="1076"/>
          <ac:spMkLst>
            <pc:docMk/>
            <pc:sldMk cId="105858879" sldId="257"/>
            <ac:spMk id="53" creationId="{1EF01EF7-9FB0-2FA2-9DDB-608F2ACFD5E1}"/>
          </ac:spMkLst>
        </pc:spChg>
        <pc:spChg chg="add mod">
          <ac:chgData name="s2001123【仙台広瀬】" userId="18c621d2-f6cf-4db9-be22-a88f02e5969d" providerId="ADAL" clId="{5FC3C978-4248-954E-814F-9B54075ED0CC}" dt="2022-10-28T10:48:32.268" v="4589" actId="12"/>
          <ac:spMkLst>
            <pc:docMk/>
            <pc:sldMk cId="105858879" sldId="257"/>
            <ac:spMk id="56" creationId="{2A5E741D-018E-7992-7032-A61B500399F3}"/>
          </ac:spMkLst>
        </pc:spChg>
        <pc:spChg chg="add mod">
          <ac:chgData name="s2001123【仙台広瀬】" userId="18c621d2-f6cf-4db9-be22-a88f02e5969d" providerId="ADAL" clId="{5FC3C978-4248-954E-814F-9B54075ED0CC}" dt="2022-10-28T06:01:53.137" v="4376" actId="1076"/>
          <ac:spMkLst>
            <pc:docMk/>
            <pc:sldMk cId="105858879" sldId="257"/>
            <ac:spMk id="57" creationId="{2B207A16-62C0-090D-DE22-6E8233C7C4E1}"/>
          </ac:spMkLst>
        </pc:spChg>
        <pc:spChg chg="add mod">
          <ac:chgData name="s2001123【仙台広瀬】" userId="18c621d2-f6cf-4db9-be22-a88f02e5969d" providerId="ADAL" clId="{5FC3C978-4248-954E-814F-9B54075ED0CC}" dt="2022-10-28T05:52:06.550" v="3887" actId="1076"/>
          <ac:spMkLst>
            <pc:docMk/>
            <pc:sldMk cId="105858879" sldId="257"/>
            <ac:spMk id="58" creationId="{36BDCD36-AABA-7E19-8125-B2F07B7245D9}"/>
          </ac:spMkLst>
        </pc:spChg>
        <pc:spChg chg="add mod">
          <ac:chgData name="s2001123【仙台広瀬】" userId="18c621d2-f6cf-4db9-be22-a88f02e5969d" providerId="ADAL" clId="{5FC3C978-4248-954E-814F-9B54075ED0CC}" dt="2022-10-28T05:52:06.550" v="3887" actId="1076"/>
          <ac:spMkLst>
            <pc:docMk/>
            <pc:sldMk cId="105858879" sldId="257"/>
            <ac:spMk id="59" creationId="{463163CB-3B86-94CF-775A-2EE9AA889978}"/>
          </ac:spMkLst>
        </pc:spChg>
        <pc:spChg chg="add mod">
          <ac:chgData name="s2001123【仙台広瀬】" userId="18c621d2-f6cf-4db9-be22-a88f02e5969d" providerId="ADAL" clId="{5FC3C978-4248-954E-814F-9B54075ED0CC}" dt="2022-10-28T10:58:49.269" v="4751" actId="20577"/>
          <ac:spMkLst>
            <pc:docMk/>
            <pc:sldMk cId="105858879" sldId="257"/>
            <ac:spMk id="60" creationId="{03F2F4C7-5FFD-CCDC-1497-3D25931B1096}"/>
          </ac:spMkLst>
        </pc:spChg>
        <pc:spChg chg="add mod">
          <ac:chgData name="s2001123【仙台広瀬】" userId="18c621d2-f6cf-4db9-be22-a88f02e5969d" providerId="ADAL" clId="{5FC3C978-4248-954E-814F-9B54075ED0CC}" dt="2022-10-28T05:50:56.590" v="3875" actId="1076"/>
          <ac:spMkLst>
            <pc:docMk/>
            <pc:sldMk cId="105858879" sldId="257"/>
            <ac:spMk id="62" creationId="{A7405F46-9571-4AF6-94D0-51BB57F77F32}"/>
          </ac:spMkLst>
        </pc:spChg>
        <pc:spChg chg="add mod">
          <ac:chgData name="s2001123【仙台広瀬】" userId="18c621d2-f6cf-4db9-be22-a88f02e5969d" providerId="ADAL" clId="{5FC3C978-4248-954E-814F-9B54075ED0CC}" dt="2022-10-28T05:55:43.284" v="3998" actId="20577"/>
          <ac:spMkLst>
            <pc:docMk/>
            <pc:sldMk cId="105858879" sldId="257"/>
            <ac:spMk id="63" creationId="{612ABA2C-7C47-28F0-3B54-74CCFB7B043C}"/>
          </ac:spMkLst>
        </pc:spChg>
        <pc:spChg chg="add mod">
          <ac:chgData name="s2001123【仙台広瀬】" userId="18c621d2-f6cf-4db9-be22-a88f02e5969d" providerId="ADAL" clId="{5FC3C978-4248-954E-814F-9B54075ED0CC}" dt="2022-10-28T10:59:27.084" v="4752" actId="123"/>
          <ac:spMkLst>
            <pc:docMk/>
            <pc:sldMk cId="105858879" sldId="257"/>
            <ac:spMk id="1024" creationId="{104C0139-094E-643A-1588-695D8DBB5E05}"/>
          </ac:spMkLst>
        </pc:spChg>
        <pc:spChg chg="add mod">
          <ac:chgData name="s2001123【仙台広瀬】" userId="18c621d2-f6cf-4db9-be22-a88f02e5969d" providerId="ADAL" clId="{5FC3C978-4248-954E-814F-9B54075ED0CC}" dt="2022-10-28T06:02:26.984" v="4418" actId="20577"/>
          <ac:spMkLst>
            <pc:docMk/>
            <pc:sldMk cId="105858879" sldId="257"/>
            <ac:spMk id="1025" creationId="{5E0F86A2-0A41-99F9-A62E-47F78D7A3AAA}"/>
          </ac:spMkLst>
        </pc:spChg>
        <pc:spChg chg="add mod">
          <ac:chgData name="s2001123【仙台広瀬】" userId="18c621d2-f6cf-4db9-be22-a88f02e5969d" providerId="ADAL" clId="{5FC3C978-4248-954E-814F-9B54075ED0CC}" dt="2022-10-28T06:03:25.322" v="4437" actId="20577"/>
          <ac:spMkLst>
            <pc:docMk/>
            <pc:sldMk cId="105858879" sldId="257"/>
            <ac:spMk id="1027" creationId="{E893474F-2A86-3D8C-2594-2D394A8638E3}"/>
          </ac:spMkLst>
        </pc:spChg>
        <pc:spChg chg="add mod">
          <ac:chgData name="s2001123【仙台広瀬】" userId="18c621d2-f6cf-4db9-be22-a88f02e5969d" providerId="ADAL" clId="{5FC3C978-4248-954E-814F-9B54075ED0CC}" dt="2022-10-28T06:16:55.525" v="4549" actId="20577"/>
          <ac:spMkLst>
            <pc:docMk/>
            <pc:sldMk cId="105858879" sldId="257"/>
            <ac:spMk id="1031" creationId="{99E4777F-B11A-DD74-E42B-E99EDE4DFCCB}"/>
          </ac:spMkLst>
        </pc:spChg>
        <pc:spChg chg="add mod">
          <ac:chgData name="s2001123【仙台広瀬】" userId="18c621d2-f6cf-4db9-be22-a88f02e5969d" providerId="ADAL" clId="{5FC3C978-4248-954E-814F-9B54075ED0CC}" dt="2022-10-28T06:06:43.205" v="4495" actId="20577"/>
          <ac:spMkLst>
            <pc:docMk/>
            <pc:sldMk cId="105858879" sldId="257"/>
            <ac:spMk id="1037" creationId="{847D89F7-5BCA-314F-859E-0BEE8884377C}"/>
          </ac:spMkLst>
        </pc:spChg>
        <pc:spChg chg="add mod">
          <ac:chgData name="s2001123【仙台広瀬】" userId="18c621d2-f6cf-4db9-be22-a88f02e5969d" providerId="ADAL" clId="{5FC3C978-4248-954E-814F-9B54075ED0CC}" dt="2022-10-28T06:08:48.628" v="4538" actId="3626"/>
          <ac:spMkLst>
            <pc:docMk/>
            <pc:sldMk cId="105858879" sldId="257"/>
            <ac:spMk id="1039" creationId="{273DF66E-6D02-1E6E-A434-6562968AC616}"/>
          </ac:spMkLst>
        </pc:spChg>
        <pc:grpChg chg="add del mod">
          <ac:chgData name="s2001123【仙台広瀬】" userId="18c621d2-f6cf-4db9-be22-a88f02e5969d" providerId="ADAL" clId="{5FC3C978-4248-954E-814F-9B54075ED0CC}" dt="2022-10-27T11:33:19.933" v="888" actId="478"/>
          <ac:grpSpMkLst>
            <pc:docMk/>
            <pc:sldMk cId="105858879" sldId="257"/>
            <ac:grpSpMk id="6" creationId="{9D2967EF-2DB6-E48D-2CE4-75128FECD27A}"/>
          </ac:grpSpMkLst>
        </pc:grpChg>
        <pc:grpChg chg="add mod">
          <ac:chgData name="s2001123【仙台広瀬】" userId="18c621d2-f6cf-4db9-be22-a88f02e5969d" providerId="ADAL" clId="{5FC3C978-4248-954E-814F-9B54075ED0CC}" dt="2022-10-28T05:46:01.145" v="3765" actId="1076"/>
          <ac:grpSpMkLst>
            <pc:docMk/>
            <pc:sldMk cId="105858879" sldId="257"/>
            <ac:grpSpMk id="6" creationId="{A4D710BC-868E-D8F2-B24F-0E4986D886A0}"/>
          </ac:grpSpMkLst>
        </pc:grpChg>
        <pc:grpChg chg="add mod">
          <ac:chgData name="s2001123【仙台広瀬】" userId="18c621d2-f6cf-4db9-be22-a88f02e5969d" providerId="ADAL" clId="{5FC3C978-4248-954E-814F-9B54075ED0CC}" dt="2022-10-28T05:35:21.898" v="3566" actId="1035"/>
          <ac:grpSpMkLst>
            <pc:docMk/>
            <pc:sldMk cId="105858879" sldId="257"/>
            <ac:grpSpMk id="10" creationId="{2CC177DE-DD04-652D-A426-4B1172C72A8C}"/>
          </ac:grpSpMkLst>
        </pc:grpChg>
        <pc:grpChg chg="add mod">
          <ac:chgData name="s2001123【仙台広瀬】" userId="18c621d2-f6cf-4db9-be22-a88f02e5969d" providerId="ADAL" clId="{5FC3C978-4248-954E-814F-9B54075ED0CC}" dt="2022-10-28T05:35:21.898" v="3566" actId="1035"/>
          <ac:grpSpMkLst>
            <pc:docMk/>
            <pc:sldMk cId="105858879" sldId="257"/>
            <ac:grpSpMk id="21" creationId="{D7989FCF-69B7-5EDA-04D4-1D697DC8BDE0}"/>
          </ac:grpSpMkLst>
        </pc:grpChg>
        <pc:grpChg chg="add mod">
          <ac:chgData name="s2001123【仙台広瀬】" userId="18c621d2-f6cf-4db9-be22-a88f02e5969d" providerId="ADAL" clId="{5FC3C978-4248-954E-814F-9B54075ED0CC}" dt="2022-10-28T04:32:38.620" v="2088" actId="571"/>
          <ac:grpSpMkLst>
            <pc:docMk/>
            <pc:sldMk cId="105858879" sldId="257"/>
            <ac:grpSpMk id="23" creationId="{473967FD-608D-C1A3-D454-FFD8C4594674}"/>
          </ac:grpSpMkLst>
        </pc:grpChg>
        <pc:grpChg chg="mod">
          <ac:chgData name="s2001123【仙台広瀬】" userId="18c621d2-f6cf-4db9-be22-a88f02e5969d" providerId="ADAL" clId="{5FC3C978-4248-954E-814F-9B54075ED0CC}" dt="2022-10-28T04:32:38.620" v="2088" actId="571"/>
          <ac:grpSpMkLst>
            <pc:docMk/>
            <pc:sldMk cId="105858879" sldId="257"/>
            <ac:grpSpMk id="25" creationId="{6CBD9CEC-DC12-5AA4-4563-4586194F69EC}"/>
          </ac:grpSpMkLst>
        </pc:grpChg>
        <pc:grpChg chg="add del mod">
          <ac:chgData name="s2001123【仙台広瀬】" userId="18c621d2-f6cf-4db9-be22-a88f02e5969d" providerId="ADAL" clId="{5FC3C978-4248-954E-814F-9B54075ED0CC}" dt="2022-10-28T04:27:55.665" v="2019" actId="478"/>
          <ac:grpSpMkLst>
            <pc:docMk/>
            <pc:sldMk cId="105858879" sldId="257"/>
            <ac:grpSpMk id="29" creationId="{453ECB3F-FE93-DC03-20F7-D7C6E4A140F9}"/>
          </ac:grpSpMkLst>
        </pc:grpChg>
        <pc:grpChg chg="add mod">
          <ac:chgData name="s2001123【仙台広瀬】" userId="18c621d2-f6cf-4db9-be22-a88f02e5969d" providerId="ADAL" clId="{5FC3C978-4248-954E-814F-9B54075ED0CC}" dt="2022-10-28T05:35:21.898" v="3566" actId="1035"/>
          <ac:grpSpMkLst>
            <pc:docMk/>
            <pc:sldMk cId="105858879" sldId="257"/>
            <ac:grpSpMk id="43" creationId="{E61C7340-000B-5999-5ACB-603E8110BB2F}"/>
          </ac:grpSpMkLst>
        </pc:grpChg>
        <pc:grpChg chg="add mod">
          <ac:chgData name="s2001123【仙台広瀬】" userId="18c621d2-f6cf-4db9-be22-a88f02e5969d" providerId="ADAL" clId="{5FC3C978-4248-954E-814F-9B54075ED0CC}" dt="2022-10-28T10:56:00.625" v="4648" actId="164"/>
          <ac:grpSpMkLst>
            <pc:docMk/>
            <pc:sldMk cId="105858879" sldId="257"/>
            <ac:grpSpMk id="54" creationId="{CBFE9705-415F-D22A-7A89-FAA5E374F5C7}"/>
          </ac:grpSpMkLst>
        </pc:grpChg>
        <pc:grpChg chg="add mod">
          <ac:chgData name="s2001123【仙台広瀬】" userId="18c621d2-f6cf-4db9-be22-a88f02e5969d" providerId="ADAL" clId="{5FC3C978-4248-954E-814F-9B54075ED0CC}" dt="2022-10-28T05:52:06.550" v="3887" actId="1076"/>
          <ac:grpSpMkLst>
            <pc:docMk/>
            <pc:sldMk cId="105858879" sldId="257"/>
            <ac:grpSpMk id="61" creationId="{DE7394D5-70C6-F04E-7763-D51FEA972730}"/>
          </ac:grpSpMkLst>
        </pc:grpChg>
        <pc:graphicFrameChg chg="add mod modGraphic">
          <ac:chgData name="s2001123【仙台広瀬】" userId="18c621d2-f6cf-4db9-be22-a88f02e5969d" providerId="ADAL" clId="{5FC3C978-4248-954E-814F-9B54075ED0CC}" dt="2022-10-28T05:51:08.222" v="3878" actId="1076"/>
          <ac:graphicFrameMkLst>
            <pc:docMk/>
            <pc:sldMk cId="105858879" sldId="257"/>
            <ac:graphicFrameMk id="51" creationId="{1FFD358D-AA40-8A0D-FF20-657448437EEF}"/>
          </ac:graphicFrameMkLst>
        </pc:graphicFrameChg>
        <pc:picChg chg="add mod">
          <ac:chgData name="s2001123【仙台広瀬】" userId="18c621d2-f6cf-4db9-be22-a88f02e5969d" providerId="ADAL" clId="{5FC3C978-4248-954E-814F-9B54075ED0CC}" dt="2022-10-28T05:45:08.809" v="3756" actId="14100"/>
          <ac:picMkLst>
            <pc:docMk/>
            <pc:sldMk cId="105858879" sldId="257"/>
            <ac:picMk id="5" creationId="{382FC2BC-B4B5-2355-6377-385E3FCA9525}"/>
          </ac:picMkLst>
        </pc:picChg>
        <pc:picChg chg="mod">
          <ac:chgData name="s2001123【仙台広瀬】" userId="18c621d2-f6cf-4db9-be22-a88f02e5969d" providerId="ADAL" clId="{5FC3C978-4248-954E-814F-9B54075ED0CC}" dt="2022-10-27T11:33:16.730" v="886"/>
          <ac:picMkLst>
            <pc:docMk/>
            <pc:sldMk cId="105858879" sldId="257"/>
            <ac:picMk id="8" creationId="{D269AB52-18E4-612C-31F2-9DD4609F09B4}"/>
          </ac:picMkLst>
        </pc:picChg>
        <pc:picChg chg="add mod">
          <ac:chgData name="s2001123【仙台広瀬】" userId="18c621d2-f6cf-4db9-be22-a88f02e5969d" providerId="ADAL" clId="{5FC3C978-4248-954E-814F-9B54075ED0CC}" dt="2022-10-28T05:45:11.595" v="3757" actId="1076"/>
          <ac:picMkLst>
            <pc:docMk/>
            <pc:sldMk cId="105858879" sldId="257"/>
            <ac:picMk id="9" creationId="{450E2602-614A-07C1-4AA8-D72B8886EDD8}"/>
          </ac:picMkLst>
        </pc:picChg>
        <pc:picChg chg="add del mod">
          <ac:chgData name="s2001123【仙台広瀬】" userId="18c621d2-f6cf-4db9-be22-a88f02e5969d" providerId="ADAL" clId="{5FC3C978-4248-954E-814F-9B54075ED0CC}" dt="2022-10-27T12:26:58.027" v="1453" actId="478"/>
          <ac:picMkLst>
            <pc:docMk/>
            <pc:sldMk cId="105858879" sldId="257"/>
            <ac:picMk id="23" creationId="{47DD4085-21A2-BF0D-9B47-94AF9005CFB0}"/>
          </ac:picMkLst>
        </pc:picChg>
        <pc:picChg chg="add mod">
          <ac:chgData name="s2001123【仙台広瀬】" userId="18c621d2-f6cf-4db9-be22-a88f02e5969d" providerId="ADAL" clId="{5FC3C978-4248-954E-814F-9B54075ED0CC}" dt="2022-10-28T05:35:21.898" v="3566" actId="1035"/>
          <ac:picMkLst>
            <pc:docMk/>
            <pc:sldMk cId="105858879" sldId="257"/>
            <ac:picMk id="24" creationId="{9171B872-C059-3A28-3C31-79371A2E2814}"/>
          </ac:picMkLst>
        </pc:picChg>
        <pc:picChg chg="add mod">
          <ac:chgData name="s2001123【仙台広瀬】" userId="18c621d2-f6cf-4db9-be22-a88f02e5969d" providerId="ADAL" clId="{5FC3C978-4248-954E-814F-9B54075ED0CC}" dt="2022-10-28T10:56:00.625" v="4648" actId="164"/>
          <ac:picMkLst>
            <pc:docMk/>
            <pc:sldMk cId="105858879" sldId="257"/>
            <ac:picMk id="25" creationId="{1905743A-61F0-1437-9F90-0C5F9CBC5E47}"/>
          </ac:picMkLst>
        </pc:picChg>
        <pc:picChg chg="add mod">
          <ac:chgData name="s2001123【仙台広瀬】" userId="18c621d2-f6cf-4db9-be22-a88f02e5969d" providerId="ADAL" clId="{5FC3C978-4248-954E-814F-9B54075ED0CC}" dt="2022-10-28T05:35:21.898" v="3566" actId="1035"/>
          <ac:picMkLst>
            <pc:docMk/>
            <pc:sldMk cId="105858879" sldId="257"/>
            <ac:picMk id="27" creationId="{F63F23BB-0DD7-1648-3379-33204B34AE05}"/>
          </ac:picMkLst>
        </pc:picChg>
        <pc:picChg chg="mod">
          <ac:chgData name="s2001123【仙台広瀬】" userId="18c621d2-f6cf-4db9-be22-a88f02e5969d" providerId="ADAL" clId="{5FC3C978-4248-954E-814F-9B54075ED0CC}" dt="2022-10-27T12:43:28.010" v="1514"/>
          <ac:picMkLst>
            <pc:docMk/>
            <pc:sldMk cId="105858879" sldId="257"/>
            <ac:picMk id="30" creationId="{2DF23601-2405-E236-77E8-F319DC62507A}"/>
          </ac:picMkLst>
        </pc:picChg>
        <pc:picChg chg="mod">
          <ac:chgData name="s2001123【仙台広瀬】" userId="18c621d2-f6cf-4db9-be22-a88f02e5969d" providerId="ADAL" clId="{5FC3C978-4248-954E-814F-9B54075ED0CC}" dt="2022-10-27T12:43:28.010" v="1514"/>
          <ac:picMkLst>
            <pc:docMk/>
            <pc:sldMk cId="105858879" sldId="257"/>
            <ac:picMk id="31" creationId="{AF597098-5617-E5AE-ABBB-253094DFC7AB}"/>
          </ac:picMkLst>
        </pc:picChg>
        <pc:picChg chg="mod">
          <ac:chgData name="s2001123【仙台広瀬】" userId="18c621d2-f6cf-4db9-be22-a88f02e5969d" providerId="ADAL" clId="{5FC3C978-4248-954E-814F-9B54075ED0CC}" dt="2022-10-28T04:32:38.620" v="2088" actId="571"/>
          <ac:picMkLst>
            <pc:docMk/>
            <pc:sldMk cId="105858879" sldId="257"/>
            <ac:picMk id="38" creationId="{C43B1E7A-CE30-7BF2-66DE-1FB6A5FB8FFC}"/>
          </ac:picMkLst>
        </pc:picChg>
        <pc:picChg chg="mod">
          <ac:chgData name="s2001123【仙台広瀬】" userId="18c621d2-f6cf-4db9-be22-a88f02e5969d" providerId="ADAL" clId="{5FC3C978-4248-954E-814F-9B54075ED0CC}" dt="2022-10-28T04:32:38.620" v="2088" actId="571"/>
          <ac:picMkLst>
            <pc:docMk/>
            <pc:sldMk cId="105858879" sldId="257"/>
            <ac:picMk id="39" creationId="{C07692F5-2837-023F-1F67-5A3BA5973040}"/>
          </ac:picMkLst>
        </pc:picChg>
        <pc:picChg chg="add del mod">
          <ac:chgData name="s2001123【仙台広瀬】" userId="18c621d2-f6cf-4db9-be22-a88f02e5969d" providerId="ADAL" clId="{5FC3C978-4248-954E-814F-9B54075ED0CC}" dt="2022-10-28T05:08:42.894" v="3060" actId="478"/>
          <ac:picMkLst>
            <pc:docMk/>
            <pc:sldMk cId="105858879" sldId="257"/>
            <ac:picMk id="45" creationId="{8BA178BA-0BE6-BD90-3EEA-16EFC0C188DD}"/>
          </ac:picMkLst>
        </pc:picChg>
        <pc:picChg chg="add del mod">
          <ac:chgData name="s2001123【仙台広瀬】" userId="18c621d2-f6cf-4db9-be22-a88f02e5969d" providerId="ADAL" clId="{5FC3C978-4248-954E-814F-9B54075ED0CC}" dt="2022-10-28T10:47:47.270" v="4578" actId="478"/>
          <ac:picMkLst>
            <pc:docMk/>
            <pc:sldMk cId="105858879" sldId="257"/>
            <ac:picMk id="55" creationId="{BF4BC9DE-FDC0-CD31-5CBA-C86A6E7EFC72}"/>
          </ac:picMkLst>
        </pc:picChg>
        <pc:picChg chg="add del mod">
          <ac:chgData name="s2001123【仙台広瀬】" userId="18c621d2-f6cf-4db9-be22-a88f02e5969d" providerId="ADAL" clId="{5FC3C978-4248-954E-814F-9B54075ED0CC}" dt="2022-10-28T04:29:25.933" v="2028" actId="478"/>
          <ac:picMkLst>
            <pc:docMk/>
            <pc:sldMk cId="105858879" sldId="257"/>
            <ac:picMk id="1026" creationId="{24003105-4E93-DEC0-2CFA-E7151C885870}"/>
          </ac:picMkLst>
        </pc:picChg>
        <pc:picChg chg="add mod">
          <ac:chgData name="s2001123【仙台広瀬】" userId="18c621d2-f6cf-4db9-be22-a88f02e5969d" providerId="ADAL" clId="{5FC3C978-4248-954E-814F-9B54075ED0CC}" dt="2022-10-28T05:35:21.898" v="3566" actId="1035"/>
          <ac:picMkLst>
            <pc:docMk/>
            <pc:sldMk cId="105858879" sldId="257"/>
            <ac:picMk id="1028" creationId="{76EB0F5F-1BE7-239C-40D5-DA8EDACD4641}"/>
          </ac:picMkLst>
        </pc:picChg>
        <pc:picChg chg="add mod">
          <ac:chgData name="s2001123【仙台広瀬】" userId="18c621d2-f6cf-4db9-be22-a88f02e5969d" providerId="ADAL" clId="{5FC3C978-4248-954E-814F-9B54075ED0CC}" dt="2022-10-28T05:35:21.898" v="3566" actId="1035"/>
          <ac:picMkLst>
            <pc:docMk/>
            <pc:sldMk cId="105858879" sldId="257"/>
            <ac:picMk id="1030" creationId="{6AFEB7B7-2123-495B-4915-57652C5C6117}"/>
          </ac:picMkLst>
        </pc:picChg>
        <pc:picChg chg="add mod">
          <ac:chgData name="s2001123【仙台広瀬】" userId="18c621d2-f6cf-4db9-be22-a88f02e5969d" providerId="ADAL" clId="{5FC3C978-4248-954E-814F-9B54075ED0CC}" dt="2022-10-28T05:49:06.163" v="3804" actId="1076"/>
          <ac:picMkLst>
            <pc:docMk/>
            <pc:sldMk cId="105858879" sldId="257"/>
            <ac:picMk id="1032" creationId="{2E1F7BC3-B796-04F0-851F-E2C9351A059F}"/>
          </ac:picMkLst>
        </pc:picChg>
        <pc:picChg chg="add mod">
          <ac:chgData name="s2001123【仙台広瀬】" userId="18c621d2-f6cf-4db9-be22-a88f02e5969d" providerId="ADAL" clId="{5FC3C978-4248-954E-814F-9B54075ED0CC}" dt="2022-10-28T06:06:09.254" v="4480" actId="1076"/>
          <ac:picMkLst>
            <pc:docMk/>
            <pc:sldMk cId="105858879" sldId="257"/>
            <ac:picMk id="1033" creationId="{A671E36D-640C-B28E-5C7F-CDBA3B3CF0A2}"/>
          </ac:picMkLst>
        </pc:picChg>
        <pc:picChg chg="add mod">
          <ac:chgData name="s2001123【仙台広瀬】" userId="18c621d2-f6cf-4db9-be22-a88f02e5969d" providerId="ADAL" clId="{5FC3C978-4248-954E-814F-9B54075ED0CC}" dt="2022-10-28T05:48:50.093" v="3801" actId="14100"/>
          <ac:picMkLst>
            <pc:docMk/>
            <pc:sldMk cId="105858879" sldId="257"/>
            <ac:picMk id="1034" creationId="{152A1A6C-6C50-4211-80CE-C683543D9C99}"/>
          </ac:picMkLst>
        </pc:picChg>
        <pc:picChg chg="add mod">
          <ac:chgData name="s2001123【仙台広瀬】" userId="18c621d2-f6cf-4db9-be22-a88f02e5969d" providerId="ADAL" clId="{5FC3C978-4248-954E-814F-9B54075ED0CC}" dt="2022-10-28T06:06:06.919" v="4479" actId="1076"/>
          <ac:picMkLst>
            <pc:docMk/>
            <pc:sldMk cId="105858879" sldId="257"/>
            <ac:picMk id="1035" creationId="{26691DF5-FA19-FC4B-BFDC-2E54864018D7}"/>
          </ac:picMkLst>
        </pc:picChg>
        <pc:picChg chg="add mod">
          <ac:chgData name="s2001123【仙台広瀬】" userId="18c621d2-f6cf-4db9-be22-a88f02e5969d" providerId="ADAL" clId="{5FC3C978-4248-954E-814F-9B54075ED0CC}" dt="2022-10-28T05:52:06.550" v="3887" actId="1076"/>
          <ac:picMkLst>
            <pc:docMk/>
            <pc:sldMk cId="105858879" sldId="257"/>
            <ac:picMk id="1036" creationId="{D37191FC-8192-B8CB-7B47-9921E64136E6}"/>
          </ac:picMkLst>
        </pc:picChg>
      </pc:sldChg>
      <pc:sldChg chg="del">
        <pc:chgData name="s2001123【仙台広瀬】" userId="18c621d2-f6cf-4db9-be22-a88f02e5969d" providerId="ADAL" clId="{5FC3C978-4248-954E-814F-9B54075ED0CC}" dt="2022-10-27T11:32:01.558" v="876" actId="2696"/>
        <pc:sldMkLst>
          <pc:docMk/>
          <pc:sldMk cId="1009436505" sldId="257"/>
        </pc:sldMkLst>
      </pc:sldChg>
      <pc:sldChg chg="modSp add mod">
        <pc:chgData name="s2001123【仙台広瀬】" userId="18c621d2-f6cf-4db9-be22-a88f02e5969d" providerId="ADAL" clId="{5FC3C978-4248-954E-814F-9B54075ED0CC}" dt="2022-10-30T03:24:38.786" v="4934" actId="1036"/>
        <pc:sldMkLst>
          <pc:docMk/>
          <pc:sldMk cId="2006229111" sldId="258"/>
        </pc:sldMkLst>
        <pc:spChg chg="mod">
          <ac:chgData name="s2001123【仙台広瀬】" userId="18c621d2-f6cf-4db9-be22-a88f02e5969d" providerId="ADAL" clId="{5FC3C978-4248-954E-814F-9B54075ED0CC}" dt="2022-10-30T03:15:27.216" v="4851" actId="20577"/>
          <ac:spMkLst>
            <pc:docMk/>
            <pc:sldMk cId="2006229111" sldId="258"/>
            <ac:spMk id="11" creationId="{BB107657-702F-5B88-99EF-4B7D3308C256}"/>
          </ac:spMkLst>
        </pc:spChg>
        <pc:spChg chg="mod">
          <ac:chgData name="s2001123【仙台広瀬】" userId="18c621d2-f6cf-4db9-be22-a88f02e5969d" providerId="ADAL" clId="{5FC3C978-4248-954E-814F-9B54075ED0CC}" dt="2022-10-30T03:12:10.796" v="4832" actId="20577"/>
          <ac:spMkLst>
            <pc:docMk/>
            <pc:sldMk cId="2006229111" sldId="258"/>
            <ac:spMk id="19" creationId="{595DBB53-195A-A43C-0FF8-C62551317736}"/>
          </ac:spMkLst>
        </pc:spChg>
        <pc:spChg chg="mod">
          <ac:chgData name="s2001123【仙台広瀬】" userId="18c621d2-f6cf-4db9-be22-a88f02e5969d" providerId="ADAL" clId="{5FC3C978-4248-954E-814F-9B54075ED0CC}" dt="2022-10-30T03:23:02.786" v="4899" actId="20577"/>
          <ac:spMkLst>
            <pc:docMk/>
            <pc:sldMk cId="2006229111" sldId="258"/>
            <ac:spMk id="42" creationId="{980686E8-9E9F-3A1F-E0EB-B77D98CA632B}"/>
          </ac:spMkLst>
        </pc:spChg>
        <pc:spChg chg="mod">
          <ac:chgData name="s2001123【仙台広瀬】" userId="18c621d2-f6cf-4db9-be22-a88f02e5969d" providerId="ADAL" clId="{5FC3C978-4248-954E-814F-9B54075ED0CC}" dt="2022-10-30T03:24:38.786" v="4934" actId="1036"/>
          <ac:spMkLst>
            <pc:docMk/>
            <pc:sldMk cId="2006229111" sldId="258"/>
            <ac:spMk id="53" creationId="{1EF01EF7-9FB0-2FA2-9DDB-608F2ACFD5E1}"/>
          </ac:spMkLst>
        </pc:spChg>
        <pc:spChg chg="mod">
          <ac:chgData name="s2001123【仙台広瀬】" userId="18c621d2-f6cf-4db9-be22-a88f02e5969d" providerId="ADAL" clId="{5FC3C978-4248-954E-814F-9B54075ED0CC}" dt="2022-10-30T03:20:31.926" v="4884" actId="20577"/>
          <ac:spMkLst>
            <pc:docMk/>
            <pc:sldMk cId="2006229111" sldId="258"/>
            <ac:spMk id="57" creationId="{2B207A16-62C0-090D-DE22-6E8233C7C4E1}"/>
          </ac:spMkLst>
        </pc:spChg>
        <pc:spChg chg="mod">
          <ac:chgData name="s2001123【仙台広瀬】" userId="18c621d2-f6cf-4db9-be22-a88f02e5969d" providerId="ADAL" clId="{5FC3C978-4248-954E-814F-9B54075ED0CC}" dt="2022-10-30T03:24:38.786" v="4934" actId="1036"/>
          <ac:spMkLst>
            <pc:docMk/>
            <pc:sldMk cId="2006229111" sldId="258"/>
            <ac:spMk id="62" creationId="{A7405F46-9571-4AF6-94D0-51BB57F77F32}"/>
          </ac:spMkLst>
        </pc:spChg>
        <pc:spChg chg="mod">
          <ac:chgData name="s2001123【仙台広瀬】" userId="18c621d2-f6cf-4db9-be22-a88f02e5969d" providerId="ADAL" clId="{5FC3C978-4248-954E-814F-9B54075ED0CC}" dt="2022-10-30T03:13:26.869" v="4833" actId="20577"/>
          <ac:spMkLst>
            <pc:docMk/>
            <pc:sldMk cId="2006229111" sldId="258"/>
            <ac:spMk id="1024" creationId="{104C0139-094E-643A-1588-695D8DBB5E05}"/>
          </ac:spMkLst>
        </pc:spChg>
        <pc:spChg chg="mod">
          <ac:chgData name="s2001123【仙台広瀬】" userId="18c621d2-f6cf-4db9-be22-a88f02e5969d" providerId="ADAL" clId="{5FC3C978-4248-954E-814F-9B54075ED0CC}" dt="2022-10-30T03:17:16.934" v="4873" actId="20577"/>
          <ac:spMkLst>
            <pc:docMk/>
            <pc:sldMk cId="2006229111" sldId="258"/>
            <ac:spMk id="1031" creationId="{99E4777F-B11A-DD74-E42B-E99EDE4DFCCB}"/>
          </ac:spMkLst>
        </pc:spChg>
        <pc:spChg chg="mod">
          <ac:chgData name="s2001123【仙台広瀬】" userId="18c621d2-f6cf-4db9-be22-a88f02e5969d" providerId="ADAL" clId="{5FC3C978-4248-954E-814F-9B54075ED0CC}" dt="2022-10-30T03:08:38.253" v="4779" actId="1038"/>
          <ac:spMkLst>
            <pc:docMk/>
            <pc:sldMk cId="2006229111" sldId="258"/>
            <ac:spMk id="1064" creationId="{442F759A-6C78-8609-5FBD-F266D08227DE}"/>
          </ac:spMkLst>
        </pc:spChg>
        <pc:grpChg chg="mod">
          <ac:chgData name="s2001123【仙台広瀬】" userId="18c621d2-f6cf-4db9-be22-a88f02e5969d" providerId="ADAL" clId="{5FC3C978-4248-954E-814F-9B54075ED0CC}" dt="2022-10-30T03:24:38.786" v="4934" actId="1036"/>
          <ac:grpSpMkLst>
            <pc:docMk/>
            <pc:sldMk cId="2006229111" sldId="258"/>
            <ac:grpSpMk id="1046" creationId="{B001E507-8CD9-5FB5-D7E5-FF2520915457}"/>
          </ac:grpSpMkLst>
        </pc:grpChg>
        <pc:graphicFrameChg chg="mod modGraphic">
          <ac:chgData name="s2001123【仙台広瀬】" userId="18c621d2-f6cf-4db9-be22-a88f02e5969d" providerId="ADAL" clId="{5FC3C978-4248-954E-814F-9B54075ED0CC}" dt="2022-10-30T03:24:38.786" v="4934" actId="1036"/>
          <ac:graphicFrameMkLst>
            <pc:docMk/>
            <pc:sldMk cId="2006229111" sldId="258"/>
            <ac:graphicFrameMk id="51" creationId="{1FFD358D-AA40-8A0D-FF20-657448437EEF}"/>
          </ac:graphicFrameMkLst>
        </pc:graphicFrameChg>
        <pc:picChg chg="mod">
          <ac:chgData name="s2001123【仙台広瀬】" userId="18c621d2-f6cf-4db9-be22-a88f02e5969d" providerId="ADAL" clId="{5FC3C978-4248-954E-814F-9B54075ED0CC}" dt="2022-10-30T03:24:38.786" v="4934" actId="1036"/>
          <ac:picMkLst>
            <pc:docMk/>
            <pc:sldMk cId="2006229111" sldId="258"/>
            <ac:picMk id="1044" creationId="{1F5CD6E9-F93B-7D75-B935-BB647CA699A8}"/>
          </ac:picMkLst>
        </pc:picChg>
        <pc:picChg chg="mod">
          <ac:chgData name="s2001123【仙台広瀬】" userId="18c621d2-f6cf-4db9-be22-a88f02e5969d" providerId="ADAL" clId="{5FC3C978-4248-954E-814F-9B54075ED0CC}" dt="2022-10-30T03:24:38.786" v="4934" actId="1036"/>
          <ac:picMkLst>
            <pc:docMk/>
            <pc:sldMk cId="2006229111" sldId="258"/>
            <ac:picMk id="1045" creationId="{BA59DD4D-7577-629F-202A-5332E79DCAAE}"/>
          </ac:picMkLst>
        </pc:picChg>
        <pc:cxnChg chg="mod">
          <ac:chgData name="s2001123【仙台広瀬】" userId="18c621d2-f6cf-4db9-be22-a88f02e5969d" providerId="ADAL" clId="{5FC3C978-4248-954E-814F-9B54075ED0CC}" dt="2022-10-30T03:08:46.983" v="4781" actId="14100"/>
          <ac:cxnSpMkLst>
            <pc:docMk/>
            <pc:sldMk cId="2006229111" sldId="258"/>
            <ac:cxnSpMk id="1056" creationId="{3D47D072-E8A3-C487-5C2D-B5B21FCB6CB4}"/>
          </ac:cxnSpMkLst>
        </pc:cxnChg>
        <pc:cxnChg chg="mod">
          <ac:chgData name="s2001123【仙台広瀬】" userId="18c621d2-f6cf-4db9-be22-a88f02e5969d" providerId="ADAL" clId="{5FC3C978-4248-954E-814F-9B54075ED0CC}" dt="2022-10-30T03:09:03.752" v="4782" actId="14100"/>
          <ac:cxnSpMkLst>
            <pc:docMk/>
            <pc:sldMk cId="2006229111" sldId="258"/>
            <ac:cxnSpMk id="1059" creationId="{56934A49-2916-2C40-F4F1-3276B124E96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0B045CB6-F286-E640-BB53-0AF2FFA0F101}" type="datetimeFigureOut">
              <a:rPr lang="en-JP" smtClean="0"/>
              <a:t>10/29/2022</a:t>
            </a:fld>
            <a:endParaRPr lang="en-JP"/>
          </a:p>
        </p:txBody>
      </p:sp>
      <p:sp>
        <p:nvSpPr>
          <p:cNvPr id="4" name="Slide Image Placeholder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7B680D8-C4EF-104A-93D5-1AFB35E7CC7D}" type="slidenum">
              <a:rPr lang="en-JP" smtClean="0"/>
              <a:t>‹#›</a:t>
            </a:fld>
            <a:endParaRPr lang="en-JP"/>
          </a:p>
        </p:txBody>
      </p:sp>
    </p:spTree>
    <p:extLst>
      <p:ext uri="{BB962C8B-B14F-4D97-AF65-F5344CB8AC3E}">
        <p14:creationId xmlns:p14="http://schemas.microsoft.com/office/powerpoint/2010/main" val="4031562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47B680D8-C4EF-104A-93D5-1AFB35E7CC7D}" type="slidenum">
              <a:rPr lang="en-JP" smtClean="0"/>
              <a:t>1</a:t>
            </a:fld>
            <a:endParaRPr lang="en-JP"/>
          </a:p>
        </p:txBody>
      </p:sp>
    </p:spTree>
    <p:extLst>
      <p:ext uri="{BB962C8B-B14F-4D97-AF65-F5344CB8AC3E}">
        <p14:creationId xmlns:p14="http://schemas.microsoft.com/office/powerpoint/2010/main" val="1653145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7011132"/>
            <a:ext cx="25704245" cy="14914762"/>
          </a:xfrm>
        </p:spPr>
        <p:txBody>
          <a:bodyPr anchor="b"/>
          <a:lstStyle>
            <a:lvl1pPr algn="ctr">
              <a:defRPr sz="19843"/>
            </a:lvl1pPr>
          </a:lstStyle>
          <a:p>
            <a:r>
              <a:rPr lang="en-US"/>
              <a:t>Click to edit Master title style</a:t>
            </a:r>
          </a:p>
        </p:txBody>
      </p:sp>
      <p:sp>
        <p:nvSpPr>
          <p:cNvPr id="3" name="Subtitle 2"/>
          <p:cNvSpPr>
            <a:spLocks noGrp="1"/>
          </p:cNvSpPr>
          <p:nvPr>
            <p:ph type="subTitle" idx="1"/>
          </p:nvPr>
        </p:nvSpPr>
        <p:spPr>
          <a:xfrm>
            <a:off x="3780036" y="22501064"/>
            <a:ext cx="22680216" cy="10343147"/>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p>
        </p:txBody>
      </p:sp>
      <p:sp>
        <p:nvSpPr>
          <p:cNvPr id="4" name="Date Placeholder 3"/>
          <p:cNvSpPr>
            <a:spLocks noGrp="1"/>
          </p:cNvSpPr>
          <p:nvPr>
            <p:ph type="dt" sz="half" idx="10"/>
          </p:nvPr>
        </p:nvSpPr>
        <p:spPr/>
        <p:txBody>
          <a:bodyPr/>
          <a:lstStyle/>
          <a:p>
            <a:fld id="{E1D70CAA-5E73-4122-9047-48CF373C6061}"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4A813-8B2F-42CE-9EA0-A4B02435D58E}" type="slidenum">
              <a:rPr lang="en-US" smtClean="0"/>
              <a:t>‹#›</a:t>
            </a:fld>
            <a:endParaRPr lang="en-US"/>
          </a:p>
        </p:txBody>
      </p:sp>
    </p:spTree>
    <p:extLst>
      <p:ext uri="{BB962C8B-B14F-4D97-AF65-F5344CB8AC3E}">
        <p14:creationId xmlns:p14="http://schemas.microsoft.com/office/powerpoint/2010/main" val="286800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D70CAA-5E73-4122-9047-48CF373C6061}"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4A813-8B2F-42CE-9EA0-A4B02435D58E}" type="slidenum">
              <a:rPr lang="en-US" smtClean="0"/>
              <a:t>‹#›</a:t>
            </a:fld>
            <a:endParaRPr lang="en-US"/>
          </a:p>
        </p:txBody>
      </p:sp>
    </p:spTree>
    <p:extLst>
      <p:ext uri="{BB962C8B-B14F-4D97-AF65-F5344CB8AC3E}">
        <p14:creationId xmlns:p14="http://schemas.microsoft.com/office/powerpoint/2010/main" val="396681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80848"/>
            <a:ext cx="6520562" cy="363051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79021" y="2280848"/>
            <a:ext cx="19183683" cy="363051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D70CAA-5E73-4122-9047-48CF373C6061}"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4A813-8B2F-42CE-9EA0-A4B02435D58E}" type="slidenum">
              <a:rPr lang="en-US" smtClean="0"/>
              <a:t>‹#›</a:t>
            </a:fld>
            <a:endParaRPr lang="en-US"/>
          </a:p>
        </p:txBody>
      </p:sp>
    </p:spTree>
    <p:extLst>
      <p:ext uri="{BB962C8B-B14F-4D97-AF65-F5344CB8AC3E}">
        <p14:creationId xmlns:p14="http://schemas.microsoft.com/office/powerpoint/2010/main" val="42113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D70CAA-5E73-4122-9047-48CF373C6061}"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4A813-8B2F-42CE-9EA0-A4B02435D58E}" type="slidenum">
              <a:rPr lang="en-US" smtClean="0"/>
              <a:t>‹#›</a:t>
            </a:fld>
            <a:endParaRPr lang="en-US"/>
          </a:p>
        </p:txBody>
      </p:sp>
    </p:spTree>
    <p:extLst>
      <p:ext uri="{BB962C8B-B14F-4D97-AF65-F5344CB8AC3E}">
        <p14:creationId xmlns:p14="http://schemas.microsoft.com/office/powerpoint/2010/main" val="89638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80331"/>
            <a:ext cx="26082248" cy="17820361"/>
          </a:xfrm>
        </p:spPr>
        <p:txBody>
          <a:bodyPr anchor="b"/>
          <a:lstStyle>
            <a:lvl1pPr>
              <a:defRPr sz="19843"/>
            </a:lvl1pPr>
          </a:lstStyle>
          <a:p>
            <a:r>
              <a:rPr lang="en-US"/>
              <a:t>Click to edit Master title style</a:t>
            </a:r>
          </a:p>
        </p:txBody>
      </p:sp>
      <p:sp>
        <p:nvSpPr>
          <p:cNvPr id="3" name="Text Placeholder 2"/>
          <p:cNvSpPr>
            <a:spLocks noGrp="1"/>
          </p:cNvSpPr>
          <p:nvPr>
            <p:ph type="body" idx="1"/>
          </p:nvPr>
        </p:nvSpPr>
        <p:spPr>
          <a:xfrm>
            <a:off x="2063272" y="28669280"/>
            <a:ext cx="26082248" cy="9371307"/>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70CAA-5E73-4122-9047-48CF373C6061}" type="datetimeFigureOut">
              <a:rPr lang="en-US" smtClean="0"/>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64A813-8B2F-42CE-9EA0-A4B02435D58E}" type="slidenum">
              <a:rPr lang="en-US" smtClean="0"/>
              <a:t>‹#›</a:t>
            </a:fld>
            <a:endParaRPr lang="en-US"/>
          </a:p>
        </p:txBody>
      </p:sp>
    </p:spTree>
    <p:extLst>
      <p:ext uri="{BB962C8B-B14F-4D97-AF65-F5344CB8AC3E}">
        <p14:creationId xmlns:p14="http://schemas.microsoft.com/office/powerpoint/2010/main" val="112567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79020" y="11404240"/>
            <a:ext cx="12852122" cy="27181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09146" y="11404240"/>
            <a:ext cx="12852122" cy="27181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D70CAA-5E73-4122-9047-48CF373C6061}"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4A813-8B2F-42CE-9EA0-A4B02435D58E}" type="slidenum">
              <a:rPr lang="en-US" smtClean="0"/>
              <a:t>‹#›</a:t>
            </a:fld>
            <a:endParaRPr lang="en-US"/>
          </a:p>
        </p:txBody>
      </p:sp>
    </p:spTree>
    <p:extLst>
      <p:ext uri="{BB962C8B-B14F-4D97-AF65-F5344CB8AC3E}">
        <p14:creationId xmlns:p14="http://schemas.microsoft.com/office/powerpoint/2010/main" val="159146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80857"/>
            <a:ext cx="26082248" cy="8280473"/>
          </a:xfrm>
        </p:spPr>
        <p:txBody>
          <a:bodyPr/>
          <a:lstStyle/>
          <a:p>
            <a:r>
              <a:rPr lang="en-US"/>
              <a:t>Click to edit Master title style</a:t>
            </a:r>
          </a:p>
        </p:txBody>
      </p:sp>
      <p:sp>
        <p:nvSpPr>
          <p:cNvPr id="3" name="Text Placeholder 2"/>
          <p:cNvSpPr>
            <a:spLocks noGrp="1"/>
          </p:cNvSpPr>
          <p:nvPr>
            <p:ph type="body" idx="1"/>
          </p:nvPr>
        </p:nvSpPr>
        <p:spPr>
          <a:xfrm>
            <a:off x="2082962" y="10501820"/>
            <a:ext cx="12793057"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48601"/>
            <a:ext cx="12793057" cy="23016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09148" y="10501820"/>
            <a:ext cx="12856061"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48601"/>
            <a:ext cx="12856061" cy="23016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D70CAA-5E73-4122-9047-48CF373C6061}" type="datetimeFigureOut">
              <a:rPr lang="en-US" smtClean="0"/>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64A813-8B2F-42CE-9EA0-A4B02435D58E}" type="slidenum">
              <a:rPr lang="en-US" smtClean="0"/>
              <a:t>‹#›</a:t>
            </a:fld>
            <a:endParaRPr lang="en-US"/>
          </a:p>
        </p:txBody>
      </p:sp>
    </p:spTree>
    <p:extLst>
      <p:ext uri="{BB962C8B-B14F-4D97-AF65-F5344CB8AC3E}">
        <p14:creationId xmlns:p14="http://schemas.microsoft.com/office/powerpoint/2010/main" val="215430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D70CAA-5E73-4122-9047-48CF373C6061}" type="datetimeFigureOut">
              <a:rPr lang="en-US" smtClean="0"/>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64A813-8B2F-42CE-9EA0-A4B02435D58E}" type="slidenum">
              <a:rPr lang="en-US" smtClean="0"/>
              <a:t>‹#›</a:t>
            </a:fld>
            <a:endParaRPr lang="en-US"/>
          </a:p>
        </p:txBody>
      </p:sp>
    </p:spTree>
    <p:extLst>
      <p:ext uri="{BB962C8B-B14F-4D97-AF65-F5344CB8AC3E}">
        <p14:creationId xmlns:p14="http://schemas.microsoft.com/office/powerpoint/2010/main" val="7257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70CAA-5E73-4122-9047-48CF373C6061}" type="datetimeFigureOut">
              <a:rPr lang="en-US" smtClean="0"/>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64A813-8B2F-42CE-9EA0-A4B02435D58E}" type="slidenum">
              <a:rPr lang="en-US" smtClean="0"/>
              <a:t>‹#›</a:t>
            </a:fld>
            <a:endParaRPr lang="en-US"/>
          </a:p>
        </p:txBody>
      </p:sp>
    </p:spTree>
    <p:extLst>
      <p:ext uri="{BB962C8B-B14F-4D97-AF65-F5344CB8AC3E}">
        <p14:creationId xmlns:p14="http://schemas.microsoft.com/office/powerpoint/2010/main" val="299362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en-US"/>
              <a:t>Click to edit Master title style</a:t>
            </a:r>
          </a:p>
        </p:txBody>
      </p:sp>
      <p:sp>
        <p:nvSpPr>
          <p:cNvPr id="3" name="Content Placeholder 2"/>
          <p:cNvSpPr>
            <a:spLocks noGrp="1"/>
          </p:cNvSpPr>
          <p:nvPr>
            <p:ph idx="1"/>
          </p:nvPr>
        </p:nvSpPr>
        <p:spPr>
          <a:xfrm>
            <a:off x="12856061" y="6168216"/>
            <a:ext cx="15309146" cy="3044436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E1D70CAA-5E73-4122-9047-48CF373C6061}"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4A813-8B2F-42CE-9EA0-A4B02435D58E}" type="slidenum">
              <a:rPr lang="en-US" smtClean="0"/>
              <a:t>‹#›</a:t>
            </a:fld>
            <a:endParaRPr lang="en-US"/>
          </a:p>
        </p:txBody>
      </p:sp>
    </p:spTree>
    <p:extLst>
      <p:ext uri="{BB962C8B-B14F-4D97-AF65-F5344CB8AC3E}">
        <p14:creationId xmlns:p14="http://schemas.microsoft.com/office/powerpoint/2010/main" val="189827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en-US"/>
              <a:t>Click to edit Master title style</a:t>
            </a:r>
          </a:p>
        </p:txBody>
      </p:sp>
      <p:sp>
        <p:nvSpPr>
          <p:cNvPr id="3" name="Picture Placeholder 2"/>
          <p:cNvSpPr>
            <a:spLocks noGrp="1" noChangeAspect="1"/>
          </p:cNvSpPr>
          <p:nvPr>
            <p:ph type="pic" idx="1"/>
          </p:nvPr>
        </p:nvSpPr>
        <p:spPr>
          <a:xfrm>
            <a:off x="12856061" y="6168216"/>
            <a:ext cx="15309146" cy="3044436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E1D70CAA-5E73-4122-9047-48CF373C6061}" type="datetimeFigureOut">
              <a:rPr lang="en-US" smtClean="0"/>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64A813-8B2F-42CE-9EA0-A4B02435D58E}" type="slidenum">
              <a:rPr lang="en-US" smtClean="0"/>
              <a:t>‹#›</a:t>
            </a:fld>
            <a:endParaRPr lang="en-US"/>
          </a:p>
        </p:txBody>
      </p:sp>
    </p:spTree>
    <p:extLst>
      <p:ext uri="{BB962C8B-B14F-4D97-AF65-F5344CB8AC3E}">
        <p14:creationId xmlns:p14="http://schemas.microsoft.com/office/powerpoint/2010/main" val="403135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80857"/>
            <a:ext cx="26082248" cy="828047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79020" y="11404240"/>
            <a:ext cx="26082248" cy="271817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79020" y="39706598"/>
            <a:ext cx="6804065" cy="2280848"/>
          </a:xfrm>
          <a:prstGeom prst="rect">
            <a:avLst/>
          </a:prstGeom>
        </p:spPr>
        <p:txBody>
          <a:bodyPr vert="horz" lIns="91440" tIns="45720" rIns="91440" bIns="45720" rtlCol="0" anchor="ctr"/>
          <a:lstStyle>
            <a:lvl1pPr algn="l">
              <a:defRPr sz="3969">
                <a:solidFill>
                  <a:schemeClr val="tx1">
                    <a:tint val="75000"/>
                  </a:schemeClr>
                </a:solidFill>
              </a:defRPr>
            </a:lvl1pPr>
          </a:lstStyle>
          <a:p>
            <a:fld id="{E1D70CAA-5E73-4122-9047-48CF373C6061}" type="datetimeFigureOut">
              <a:rPr lang="en-US" smtClean="0"/>
              <a:t>10/29/2022</a:t>
            </a:fld>
            <a:endParaRPr lang="en-US"/>
          </a:p>
        </p:txBody>
      </p:sp>
      <p:sp>
        <p:nvSpPr>
          <p:cNvPr id="5" name="Footer Placeholder 4"/>
          <p:cNvSpPr>
            <a:spLocks noGrp="1"/>
          </p:cNvSpPr>
          <p:nvPr>
            <p:ph type="ftr" sz="quarter" idx="3"/>
          </p:nvPr>
        </p:nvSpPr>
        <p:spPr>
          <a:xfrm>
            <a:off x="10017096" y="39706598"/>
            <a:ext cx="10206097" cy="2280848"/>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57203" y="39706598"/>
            <a:ext cx="6804065" cy="2280848"/>
          </a:xfrm>
          <a:prstGeom prst="rect">
            <a:avLst/>
          </a:prstGeom>
        </p:spPr>
        <p:txBody>
          <a:bodyPr vert="horz" lIns="91440" tIns="45720" rIns="91440" bIns="45720" rtlCol="0" anchor="ctr"/>
          <a:lstStyle>
            <a:lvl1pPr algn="r">
              <a:defRPr sz="3969">
                <a:solidFill>
                  <a:schemeClr val="tx1">
                    <a:tint val="75000"/>
                  </a:schemeClr>
                </a:solidFill>
              </a:defRPr>
            </a:lvl1pPr>
          </a:lstStyle>
          <a:p>
            <a:fld id="{E864A813-8B2F-42CE-9EA0-A4B02435D58E}" type="slidenum">
              <a:rPr lang="en-US" smtClean="0"/>
              <a:t>‹#›</a:t>
            </a:fld>
            <a:endParaRPr lang="en-US"/>
          </a:p>
        </p:txBody>
      </p:sp>
    </p:spTree>
    <p:extLst>
      <p:ext uri="{BB962C8B-B14F-4D97-AF65-F5344CB8AC3E}">
        <p14:creationId xmlns:p14="http://schemas.microsoft.com/office/powerpoint/2010/main" val="2520088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142B8-6193-0800-BD0A-56E15FB969FB}"/>
              </a:ext>
            </a:extLst>
          </p:cNvPr>
          <p:cNvSpPr/>
          <p:nvPr/>
        </p:nvSpPr>
        <p:spPr>
          <a:xfrm>
            <a:off x="369563" y="291891"/>
            <a:ext cx="29501162" cy="42256493"/>
          </a:xfrm>
          <a:prstGeom prst="rect">
            <a:avLst/>
          </a:prstGeom>
          <a:noFill/>
          <a:ln w="57150">
            <a:solidFill>
              <a:srgbClr val="005D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5" name="Picture 4" descr="A picture containing logo&#10;&#10;Description automatically generated">
            <a:extLst>
              <a:ext uri="{FF2B5EF4-FFF2-40B4-BE49-F238E27FC236}">
                <a16:creationId xmlns:a16="http://schemas.microsoft.com/office/drawing/2014/main" id="{382FC2BC-B4B5-2355-6377-385E3FCA9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032" y="1074011"/>
            <a:ext cx="3566276" cy="3600000"/>
          </a:xfrm>
          <a:prstGeom prst="rect">
            <a:avLst/>
          </a:prstGeom>
        </p:spPr>
      </p:pic>
      <p:pic>
        <p:nvPicPr>
          <p:cNvPr id="9" name="Picture 8" descr="Logo&#10;&#10;Description automatically generated">
            <a:extLst>
              <a:ext uri="{FF2B5EF4-FFF2-40B4-BE49-F238E27FC236}">
                <a16:creationId xmlns:a16="http://schemas.microsoft.com/office/drawing/2014/main" id="{450E2602-614A-07C1-4AA8-D72B8886E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2306" y="899973"/>
            <a:ext cx="3600000" cy="3600000"/>
          </a:xfrm>
          <a:prstGeom prst="rect">
            <a:avLst/>
          </a:prstGeom>
        </p:spPr>
      </p:pic>
      <p:sp>
        <p:nvSpPr>
          <p:cNvPr id="11" name="TextBox 10">
            <a:extLst>
              <a:ext uri="{FF2B5EF4-FFF2-40B4-BE49-F238E27FC236}">
                <a16:creationId xmlns:a16="http://schemas.microsoft.com/office/drawing/2014/main" id="{BB107657-702F-5B88-99EF-4B7D3308C256}"/>
              </a:ext>
            </a:extLst>
          </p:cNvPr>
          <p:cNvSpPr txBox="1"/>
          <p:nvPr/>
        </p:nvSpPr>
        <p:spPr>
          <a:xfrm>
            <a:off x="7484437" y="975947"/>
            <a:ext cx="22016725" cy="1754326"/>
          </a:xfrm>
          <a:prstGeom prst="rect">
            <a:avLst/>
          </a:prstGeom>
          <a:noFill/>
        </p:spPr>
        <p:txBody>
          <a:bodyPr wrap="square">
            <a:spAutoFit/>
          </a:bodyPr>
          <a:lstStyle/>
          <a:p>
            <a:pPr algn="ctr"/>
            <a:r>
              <a:rPr lang="en-US" sz="5400" b="1">
                <a:solidFill>
                  <a:srgbClr val="005D99"/>
                </a:solidFill>
                <a:effectLst/>
                <a:latin typeface="Arial" panose="020B0604020202020204" pitchFamily="34" charset="0"/>
                <a:ea typeface="Meiryo UI" panose="020B0604030504040204" pitchFamily="50" charset="-128"/>
                <a:cs typeface="Arial" panose="020B0604020202020204" pitchFamily="34" charset="0"/>
              </a:rPr>
              <a:t>Machine Learning-Based Method </a:t>
            </a:r>
          </a:p>
          <a:p>
            <a:pPr algn="ctr"/>
            <a:r>
              <a:rPr lang="en-US" sz="5400" b="1">
                <a:solidFill>
                  <a:srgbClr val="005D99"/>
                </a:solidFill>
                <a:effectLst/>
                <a:latin typeface="Arial" panose="020B0604020202020204" pitchFamily="34" charset="0"/>
                <a:ea typeface="Meiryo UI" panose="020B0604030504040204" pitchFamily="50" charset="-128"/>
                <a:cs typeface="Arial" panose="020B0604020202020204" pitchFamily="34" charset="0"/>
              </a:rPr>
              <a:t>for Earthquake </a:t>
            </a:r>
            <a:r>
              <a:rPr lang="en-US" sz="5400" b="1">
                <a:solidFill>
                  <a:srgbClr val="005D99"/>
                </a:solidFill>
                <a:latin typeface="Arial" panose="020B0604020202020204" pitchFamily="34" charset="0"/>
                <a:ea typeface="Meiryo UI" panose="020B0604030504040204" pitchFamily="50" charset="-128"/>
                <a:cs typeface="Arial" panose="020B0604020202020204" pitchFamily="34" charset="0"/>
              </a:rPr>
              <a:t>Analysis</a:t>
            </a:r>
            <a:r>
              <a:rPr lang="en-US" sz="5400" b="1">
                <a:solidFill>
                  <a:srgbClr val="005D99"/>
                </a:solidFill>
                <a:effectLst/>
                <a:latin typeface="Arial" panose="020B0604020202020204" pitchFamily="34" charset="0"/>
                <a:ea typeface="Meiryo UI" panose="020B0604030504040204" pitchFamily="50" charset="-128"/>
                <a:cs typeface="Arial" panose="020B0604020202020204" pitchFamily="34" charset="0"/>
              </a:rPr>
              <a:t> in Japan: A Preliminary Study</a:t>
            </a:r>
            <a:endParaRPr lang="en-US" sz="4800" b="1">
              <a:solidFill>
                <a:srgbClr val="005D99"/>
              </a:solidFill>
              <a:effectLst/>
              <a:latin typeface="Arial" panose="020B0604020202020204" pitchFamily="34" charset="0"/>
              <a:ea typeface="Meiryo UI" panose="020B0604030504040204" pitchFamily="50" charset="-128"/>
              <a:cs typeface="Arial" panose="020B0604020202020204" pitchFamily="34" charset="0"/>
            </a:endParaRPr>
          </a:p>
        </p:txBody>
      </p:sp>
      <p:sp>
        <p:nvSpPr>
          <p:cNvPr id="13" name="TextBox 12">
            <a:extLst>
              <a:ext uri="{FF2B5EF4-FFF2-40B4-BE49-F238E27FC236}">
                <a16:creationId xmlns:a16="http://schemas.microsoft.com/office/drawing/2014/main" id="{1497A6E2-8166-D7EF-D52A-2B99D40ADFC9}"/>
              </a:ext>
            </a:extLst>
          </p:cNvPr>
          <p:cNvSpPr txBox="1"/>
          <p:nvPr/>
        </p:nvSpPr>
        <p:spPr>
          <a:xfrm>
            <a:off x="8477349" y="2931958"/>
            <a:ext cx="20398116" cy="2062103"/>
          </a:xfrm>
          <a:prstGeom prst="rect">
            <a:avLst/>
          </a:prstGeom>
          <a:noFill/>
        </p:spPr>
        <p:txBody>
          <a:bodyPr wrap="square">
            <a:spAutoFit/>
          </a:bodyPr>
          <a:lstStyle/>
          <a:p>
            <a:pPr algn="ctr"/>
            <a:r>
              <a:rPr lang="en-US" sz="4000" err="1">
                <a:solidFill>
                  <a:srgbClr val="005D99"/>
                </a:solidFill>
                <a:effectLst/>
                <a:latin typeface="Arial" panose="020B0604020202020204" pitchFamily="34" charset="0"/>
                <a:ea typeface="MS Mincho" panose="02020609040205080304" pitchFamily="49" charset="-128"/>
                <a:cs typeface="Arial" panose="020B0604020202020204" pitchFamily="34" charset="0"/>
              </a:rPr>
              <a:t>Phongwit</a:t>
            </a:r>
            <a:r>
              <a:rPr lang="en-US" sz="4000">
                <a:solidFill>
                  <a:srgbClr val="005D99"/>
                </a:solidFill>
                <a:effectLst/>
                <a:latin typeface="Arial" panose="020B0604020202020204" pitchFamily="34" charset="0"/>
                <a:ea typeface="MS Mincho" panose="02020609040205080304" pitchFamily="49" charset="-128"/>
                <a:cs typeface="Arial" panose="020B0604020202020204" pitchFamily="34" charset="0"/>
              </a:rPr>
              <a:t> SRIKOK</a:t>
            </a:r>
            <a:r>
              <a:rPr lang="en-US" sz="4000">
                <a:solidFill>
                  <a:srgbClr val="005D99"/>
                </a:solidFill>
                <a:latin typeface="Arial" panose="020B0604020202020204" pitchFamily="34" charset="0"/>
                <a:ea typeface="MS Mincho" panose="02020609040205080304" pitchFamily="49" charset="-128"/>
                <a:cs typeface="Arial" panose="020B0604020202020204" pitchFamily="34" charset="0"/>
              </a:rPr>
              <a:t>CHAROEN, Shota SUZUKI, </a:t>
            </a:r>
            <a:r>
              <a:rPr lang="en-US" sz="4000" err="1">
                <a:solidFill>
                  <a:srgbClr val="005D99"/>
                </a:solidFill>
                <a:latin typeface="Arial" panose="020B0604020202020204" pitchFamily="34" charset="0"/>
                <a:ea typeface="MS Mincho" panose="02020609040205080304" pitchFamily="49" charset="-128"/>
                <a:cs typeface="Arial" panose="020B0604020202020204" pitchFamily="34" charset="0"/>
              </a:rPr>
              <a:t>Kantapisit</a:t>
            </a:r>
            <a:r>
              <a:rPr lang="en-US" sz="4000">
                <a:solidFill>
                  <a:srgbClr val="005D99"/>
                </a:solidFill>
                <a:latin typeface="Arial" panose="020B0604020202020204" pitchFamily="34" charset="0"/>
                <a:ea typeface="MS Mincho" panose="02020609040205080304" pitchFamily="49" charset="-128"/>
                <a:cs typeface="Arial" panose="020B0604020202020204" pitchFamily="34" charset="0"/>
              </a:rPr>
              <a:t> LIMSUPAPUTTIKUN</a:t>
            </a:r>
          </a:p>
          <a:p>
            <a:pPr algn="ctr"/>
            <a:r>
              <a:rPr lang="en-US" sz="4000">
                <a:solidFill>
                  <a:srgbClr val="005D99"/>
                </a:solidFill>
                <a:effectLst/>
                <a:latin typeface="Arial" panose="020B0604020202020204" pitchFamily="34" charset="0"/>
                <a:ea typeface="MS Mincho" panose="02020609040205080304" pitchFamily="49" charset="-128"/>
                <a:cs typeface="Arial" panose="020B0604020202020204" pitchFamily="34" charset="0"/>
              </a:rPr>
              <a:t>Supervisor: Lin ZHU</a:t>
            </a:r>
          </a:p>
          <a:p>
            <a:pPr algn="ctr"/>
            <a:r>
              <a:rPr lang="en-US" sz="4400" b="1">
                <a:solidFill>
                  <a:srgbClr val="005D99"/>
                </a:solidFill>
                <a:latin typeface="Arial" panose="020B0604020202020204" pitchFamily="34" charset="0"/>
                <a:ea typeface="MS Mincho" panose="02020609040205080304" pitchFamily="49" charset="-128"/>
                <a:cs typeface="Arial" panose="020B0604020202020204" pitchFamily="34" charset="0"/>
              </a:rPr>
              <a:t>National Institute of Technology (KOSEN), Sendai College</a:t>
            </a:r>
            <a:endParaRPr lang="en-US" sz="4800" b="1">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p:txBody>
      </p:sp>
      <p:sp>
        <p:nvSpPr>
          <p:cNvPr id="14" name="Rectangle 13">
            <a:extLst>
              <a:ext uri="{FF2B5EF4-FFF2-40B4-BE49-F238E27FC236}">
                <a16:creationId xmlns:a16="http://schemas.microsoft.com/office/drawing/2014/main" id="{50964C88-884B-673C-D399-15B1CA1C501D}"/>
              </a:ext>
            </a:extLst>
          </p:cNvPr>
          <p:cNvSpPr/>
          <p:nvPr/>
        </p:nvSpPr>
        <p:spPr>
          <a:xfrm>
            <a:off x="369563" y="4941619"/>
            <a:ext cx="29501162" cy="1151138"/>
          </a:xfrm>
          <a:prstGeom prst="rect">
            <a:avLst/>
          </a:prstGeom>
          <a:solidFill>
            <a:srgbClr val="005D99"/>
          </a:solidFill>
          <a:ln>
            <a:solidFill>
              <a:srgbClr val="005D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sz="6000">
                <a:solidFill>
                  <a:schemeClr val="bg1"/>
                </a:solidFill>
                <a:latin typeface="Arial" panose="020B0604020202020204" pitchFamily="34" charset="0"/>
                <a:cs typeface="Arial" panose="020B0604020202020204" pitchFamily="34" charset="0"/>
              </a:rPr>
              <a:t>		</a:t>
            </a:r>
            <a:r>
              <a:rPr lang="en-JP" sz="4800">
                <a:solidFill>
                  <a:schemeClr val="bg1"/>
                </a:solidFill>
                <a:latin typeface="Arial" panose="020B0604020202020204" pitchFamily="34" charset="0"/>
                <a:cs typeface="Arial" panose="020B0604020202020204" pitchFamily="34" charset="0"/>
              </a:rPr>
              <a:t>Earthquake Occurences in Japan </a:t>
            </a:r>
          </a:p>
        </p:txBody>
      </p:sp>
      <p:sp>
        <p:nvSpPr>
          <p:cNvPr id="17" name="TextBox 16">
            <a:extLst>
              <a:ext uri="{FF2B5EF4-FFF2-40B4-BE49-F238E27FC236}">
                <a16:creationId xmlns:a16="http://schemas.microsoft.com/office/drawing/2014/main" id="{DA925D48-5A52-3674-47E2-E58C0058B628}"/>
              </a:ext>
            </a:extLst>
          </p:cNvPr>
          <p:cNvSpPr txBox="1"/>
          <p:nvPr/>
        </p:nvSpPr>
        <p:spPr>
          <a:xfrm>
            <a:off x="610547" y="6305175"/>
            <a:ext cx="5960437" cy="707886"/>
          </a:xfrm>
          <a:prstGeom prst="rect">
            <a:avLst/>
          </a:prstGeom>
          <a:noFill/>
        </p:spPr>
        <p:txBody>
          <a:bodyPr wrap="square" rtlCol="0">
            <a:spAutoFit/>
          </a:bodyPr>
          <a:lstStyle/>
          <a:p>
            <a:pPr marL="285750" indent="-285750">
              <a:buClr>
                <a:srgbClr val="005D99"/>
              </a:buClr>
              <a:buFont typeface="Wingdings" pitchFamily="2" charset="2"/>
              <a:buChar char="§"/>
            </a:pPr>
            <a:r>
              <a:rPr lang="en-JP" sz="4000" b="1">
                <a:solidFill>
                  <a:srgbClr val="005D99"/>
                </a:solidFill>
                <a:latin typeface="Arial" panose="020B0604020202020204" pitchFamily="34" charset="0"/>
                <a:cs typeface="Arial" panose="020B0604020202020204" pitchFamily="34" charset="0"/>
              </a:rPr>
              <a:t>  Purpose</a:t>
            </a:r>
          </a:p>
        </p:txBody>
      </p:sp>
      <p:sp>
        <p:nvSpPr>
          <p:cNvPr id="19" name="TextBox 18">
            <a:extLst>
              <a:ext uri="{FF2B5EF4-FFF2-40B4-BE49-F238E27FC236}">
                <a16:creationId xmlns:a16="http://schemas.microsoft.com/office/drawing/2014/main" id="{595DBB53-195A-A43C-0FF8-C62551317736}"/>
              </a:ext>
            </a:extLst>
          </p:cNvPr>
          <p:cNvSpPr txBox="1"/>
          <p:nvPr/>
        </p:nvSpPr>
        <p:spPr>
          <a:xfrm>
            <a:off x="1469951" y="7087995"/>
            <a:ext cx="12926416" cy="1815882"/>
          </a:xfrm>
          <a:prstGeom prst="rect">
            <a:avLst/>
          </a:prstGeom>
          <a:noFill/>
        </p:spPr>
        <p:txBody>
          <a:bodyPr wrap="square">
            <a:spAutoFit/>
          </a:bodyPr>
          <a:lstStyle/>
          <a:p>
            <a:pPr algn="just"/>
            <a:r>
              <a:rPr lang="en-GB" sz="2800">
                <a:solidFill>
                  <a:srgbClr val="005D99"/>
                </a:solidFill>
                <a:effectLst/>
                <a:latin typeface="Arial" panose="020B0604020202020204" pitchFamily="34" charset="0"/>
                <a:ea typeface="Yu Mincho" panose="02020400000000000000" pitchFamily="18" charset="-128"/>
                <a:cs typeface="Arial" panose="020B0604020202020204" pitchFamily="34" charset="0"/>
              </a:rPr>
              <a:t>	In Japan, earthquakes frequently occur. Each time causes devastating damages to </a:t>
            </a:r>
            <a:r>
              <a:rPr lang="en-GB" sz="2800">
                <a:solidFill>
                  <a:srgbClr val="005D99"/>
                </a:solidFill>
                <a:latin typeface="Arial" panose="020B0604020202020204" pitchFamily="34" charset="0"/>
                <a:ea typeface="Yu Mincho" panose="02020400000000000000" pitchFamily="18" charset="-128"/>
                <a:cs typeface="Arial" panose="020B0604020202020204" pitchFamily="34" charset="0"/>
              </a:rPr>
              <a:t>human lives and infrastructure. </a:t>
            </a:r>
            <a:r>
              <a:rPr lang="en-GB" sz="2800">
                <a:solidFill>
                  <a:srgbClr val="005D99"/>
                </a:solidFill>
                <a:effectLst/>
                <a:latin typeface="Arial" panose="020B0604020202020204" pitchFamily="34" charset="0"/>
                <a:ea typeface="Yu Mincho" panose="02020400000000000000" pitchFamily="18" charset="-128"/>
                <a:cs typeface="Arial" panose="020B0604020202020204" pitchFamily="34" charset="0"/>
              </a:rPr>
              <a:t>The purpose of </a:t>
            </a:r>
            <a:r>
              <a:rPr lang="en-GB" sz="2800" u="sng">
                <a:solidFill>
                  <a:srgbClr val="005D99"/>
                </a:solidFill>
                <a:effectLst/>
                <a:latin typeface="Arial" panose="020B0604020202020204" pitchFamily="34" charset="0"/>
                <a:ea typeface="Yu Mincho" panose="02020400000000000000" pitchFamily="18" charset="-128"/>
                <a:cs typeface="Arial" panose="020B0604020202020204" pitchFamily="34" charset="0"/>
              </a:rPr>
              <a:t>this preliminary study</a:t>
            </a:r>
            <a:r>
              <a:rPr lang="en-GB" sz="2800">
                <a:solidFill>
                  <a:srgbClr val="005D99"/>
                </a:solidFill>
                <a:effectLst/>
                <a:latin typeface="Arial" panose="020B0604020202020204" pitchFamily="34" charset="0"/>
                <a:ea typeface="Yu Mincho" panose="02020400000000000000" pitchFamily="18" charset="-128"/>
                <a:cs typeface="Arial" panose="020B0604020202020204" pitchFamily="34" charset="0"/>
              </a:rPr>
              <a:t> is to utilize </a:t>
            </a:r>
            <a:r>
              <a:rPr lang="en-GB" sz="2800" u="sng">
                <a:solidFill>
                  <a:srgbClr val="005D99"/>
                </a:solidFill>
                <a:effectLst/>
                <a:latin typeface="Arial" panose="020B0604020202020204" pitchFamily="34" charset="0"/>
                <a:ea typeface="Yu Mincho" panose="02020400000000000000" pitchFamily="18" charset="-128"/>
                <a:cs typeface="Arial" panose="020B0604020202020204" pitchFamily="34" charset="0"/>
              </a:rPr>
              <a:t>machine learning-based method</a:t>
            </a:r>
            <a:r>
              <a:rPr lang="en-GB" sz="2800">
                <a:solidFill>
                  <a:srgbClr val="005D99"/>
                </a:solidFill>
                <a:effectLst/>
                <a:latin typeface="Arial" panose="020B0604020202020204" pitchFamily="34" charset="0"/>
                <a:ea typeface="Yu Mincho" panose="02020400000000000000" pitchFamily="18" charset="-128"/>
                <a:cs typeface="Arial" panose="020B0604020202020204" pitchFamily="34" charset="0"/>
              </a:rPr>
              <a:t> to </a:t>
            </a:r>
            <a:r>
              <a:rPr lang="en-US" sz="2800">
                <a:solidFill>
                  <a:srgbClr val="005D99"/>
                </a:solidFill>
                <a:effectLst/>
                <a:latin typeface="Arial" panose="020B0604020202020204" pitchFamily="34" charset="0"/>
                <a:ea typeface="Yu Mincho" panose="02020400000000000000" pitchFamily="18" charset="-128"/>
                <a:cs typeface="Arial" panose="020B0604020202020204" pitchFamily="34" charset="0"/>
              </a:rPr>
              <a:t>analyze</a:t>
            </a:r>
            <a:r>
              <a:rPr lang="en-GB" sz="2800">
                <a:solidFill>
                  <a:srgbClr val="005D99"/>
                </a:solidFill>
                <a:effectLst/>
                <a:latin typeface="Arial" panose="020B0604020202020204" pitchFamily="34" charset="0"/>
                <a:ea typeface="Yu Mincho" panose="02020400000000000000" pitchFamily="18" charset="-128"/>
                <a:cs typeface="Arial" panose="020B0604020202020204" pitchFamily="34" charset="0"/>
              </a:rPr>
              <a:t> the earthquake data in Japan</a:t>
            </a:r>
            <a:r>
              <a:rPr lang="en-GB" sz="2800">
                <a:solidFill>
                  <a:srgbClr val="005D99"/>
                </a:solidFill>
                <a:latin typeface="Arial" panose="020B0604020202020204" pitchFamily="34" charset="0"/>
                <a:ea typeface="Yu Mincho" panose="02020400000000000000" pitchFamily="18" charset="-128"/>
                <a:cs typeface="Arial" panose="020B0604020202020204" pitchFamily="34" charset="0"/>
              </a:rPr>
              <a:t>.</a:t>
            </a:r>
            <a:endParaRPr lang="en-JP" sz="2800">
              <a:solidFill>
                <a:srgbClr val="005D99"/>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2FD274D-CFD8-C709-C6F6-782B2E633ACF}"/>
              </a:ext>
            </a:extLst>
          </p:cNvPr>
          <p:cNvSpPr txBox="1"/>
          <p:nvPr/>
        </p:nvSpPr>
        <p:spPr>
          <a:xfrm>
            <a:off x="807884" y="9194753"/>
            <a:ext cx="12781649" cy="707886"/>
          </a:xfrm>
          <a:prstGeom prst="rect">
            <a:avLst/>
          </a:prstGeom>
          <a:noFill/>
        </p:spPr>
        <p:txBody>
          <a:bodyPr wrap="square" rtlCol="0">
            <a:spAutoFit/>
          </a:bodyPr>
          <a:lstStyle/>
          <a:p>
            <a:pPr marL="285750" indent="-285750">
              <a:buClr>
                <a:srgbClr val="005D99"/>
              </a:buClr>
              <a:buFont typeface="Wingdings" pitchFamily="2" charset="2"/>
              <a:buChar char="§"/>
            </a:pPr>
            <a:r>
              <a:rPr lang="en-JP" sz="4000" b="1">
                <a:solidFill>
                  <a:srgbClr val="005D99"/>
                </a:solidFill>
                <a:latin typeface="Arial" panose="020B0604020202020204" pitchFamily="34" charset="0"/>
                <a:cs typeface="Arial" panose="020B0604020202020204" pitchFamily="34" charset="0"/>
              </a:rPr>
              <a:t>  Data Format and Data Visualization </a:t>
            </a:r>
          </a:p>
        </p:txBody>
      </p:sp>
      <p:sp>
        <p:nvSpPr>
          <p:cNvPr id="22" name="TextBox 21">
            <a:extLst>
              <a:ext uri="{FF2B5EF4-FFF2-40B4-BE49-F238E27FC236}">
                <a16:creationId xmlns:a16="http://schemas.microsoft.com/office/drawing/2014/main" id="{A3702F87-EF75-B03A-4B4A-DA942DB744AC}"/>
              </a:ext>
            </a:extLst>
          </p:cNvPr>
          <p:cNvSpPr txBox="1"/>
          <p:nvPr/>
        </p:nvSpPr>
        <p:spPr>
          <a:xfrm>
            <a:off x="1469950" y="9985928"/>
            <a:ext cx="12926415" cy="1384995"/>
          </a:xfrm>
          <a:prstGeom prst="rect">
            <a:avLst/>
          </a:prstGeom>
          <a:noFill/>
        </p:spPr>
        <p:txBody>
          <a:bodyPr wrap="square">
            <a:spAutoFit/>
          </a:bodyPr>
          <a:lstStyle/>
          <a:p>
            <a:pPr marL="571500" indent="-571500" algn="thaiDist">
              <a:buFont typeface="Arial" panose="020B0604020202020204" pitchFamily="34" charset="0"/>
              <a:buChar char="•"/>
            </a:pPr>
            <a:r>
              <a:rPr lang="en-GB" sz="2800">
                <a:solidFill>
                  <a:srgbClr val="005D99"/>
                </a:solidFill>
                <a:latin typeface="Arial" panose="020B0604020202020204" pitchFamily="34" charset="0"/>
                <a:ea typeface="Yu Mincho" panose="02020400000000000000" pitchFamily="18" charset="-128"/>
                <a:cs typeface="Arial" panose="020B0604020202020204" pitchFamily="34" charset="0"/>
              </a:rPr>
              <a:t>We use earthquake data during 1985 to 2022 from Japan Meteorological Agency.</a:t>
            </a:r>
          </a:p>
          <a:p>
            <a:pPr marL="571500" indent="-571500" algn="thaiDist">
              <a:buFont typeface="Arial" panose="020B0604020202020204" pitchFamily="34" charset="0"/>
              <a:buChar char="•"/>
            </a:pPr>
            <a:r>
              <a:rPr lang="en-GB" sz="2800">
                <a:solidFill>
                  <a:srgbClr val="005D99"/>
                </a:solidFill>
                <a:latin typeface="Arial" panose="020B0604020202020204" pitchFamily="34" charset="0"/>
                <a:ea typeface="Yu Mincho" panose="02020400000000000000" pitchFamily="18" charset="-128"/>
                <a:cs typeface="Arial" panose="020B0604020202020204" pitchFamily="34" charset="0"/>
              </a:rPr>
              <a:t>Data contains time, locations, magnitude and depth.</a:t>
            </a:r>
            <a:endParaRPr lang="en-JP" sz="2800">
              <a:solidFill>
                <a:srgbClr val="005D99"/>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9989BD52-13E2-7713-253C-A7D34CA1BDAA}"/>
              </a:ext>
            </a:extLst>
          </p:cNvPr>
          <p:cNvSpPr txBox="1"/>
          <p:nvPr/>
        </p:nvSpPr>
        <p:spPr>
          <a:xfrm>
            <a:off x="1469950" y="17751708"/>
            <a:ext cx="12926415" cy="1384995"/>
          </a:xfrm>
          <a:prstGeom prst="rect">
            <a:avLst/>
          </a:prstGeom>
          <a:noFill/>
        </p:spPr>
        <p:txBody>
          <a:bodyPr wrap="square">
            <a:spAutoFit/>
          </a:bodyPr>
          <a:lstStyle/>
          <a:p>
            <a:pPr algn="just"/>
            <a:r>
              <a:rPr lang="en-JP" sz="2800" b="1">
                <a:solidFill>
                  <a:srgbClr val="005D99"/>
                </a:solidFill>
                <a:latin typeface="Arial" panose="020B0604020202020204" pitchFamily="34" charset="0"/>
                <a:cs typeface="Arial" panose="020B0604020202020204" pitchFamily="34" charset="0"/>
              </a:rPr>
              <a:t>Locations of earthquake </a:t>
            </a:r>
            <a:r>
              <a:rPr lang="en-US" sz="2800" b="1">
                <a:solidFill>
                  <a:srgbClr val="005D99"/>
                </a:solidFill>
                <a:latin typeface="Arial" panose="020B0604020202020204" pitchFamily="34" charset="0"/>
                <a:cs typeface="Arial" panose="020B0604020202020204" pitchFamily="34" charset="0"/>
              </a:rPr>
              <a:t>occurrences</a:t>
            </a:r>
            <a:endParaRPr lang="en-US" sz="2800" b="1">
              <a:solidFill>
                <a:srgbClr val="005D99"/>
              </a:solidFill>
              <a:effectLst/>
              <a:latin typeface="Arial" panose="020B0604020202020204" pitchFamily="34" charset="0"/>
              <a:cs typeface="Arial" panose="020B0604020202020204" pitchFamily="34" charset="0"/>
            </a:endParaRPr>
          </a:p>
          <a:p>
            <a:pPr algn="just"/>
            <a:r>
              <a:rPr lang="ja-JP" altLang="en-US" sz="2800">
                <a:solidFill>
                  <a:srgbClr val="005D99"/>
                </a:solidFill>
                <a:latin typeface="Arial" panose="020B0604020202020204" pitchFamily="34" charset="0"/>
                <a:cs typeface="Arial" panose="020B0604020202020204" pitchFamily="34" charset="0"/>
              </a:rPr>
              <a:t>　</a:t>
            </a:r>
            <a:r>
              <a:rPr lang="en-US" sz="2800">
                <a:solidFill>
                  <a:srgbClr val="005D99"/>
                </a:solidFill>
                <a:effectLst/>
                <a:latin typeface="Arial" panose="020B0604020202020204" pitchFamily="34" charset="0"/>
                <a:cs typeface="Arial" panose="020B0604020202020204" pitchFamily="34" charset="0"/>
              </a:rPr>
              <a:t>In Japan, earthquakes are more frequent on the Pacific side because it is in the Ring of Fire.</a:t>
            </a:r>
            <a:endParaRPr lang="en-JP" sz="2800">
              <a:solidFill>
                <a:srgbClr val="005D99"/>
              </a:solidFill>
            </a:endParaRPr>
          </a:p>
        </p:txBody>
      </p:sp>
      <p:sp>
        <p:nvSpPr>
          <p:cNvPr id="28" name="TextBox 27">
            <a:extLst>
              <a:ext uri="{FF2B5EF4-FFF2-40B4-BE49-F238E27FC236}">
                <a16:creationId xmlns:a16="http://schemas.microsoft.com/office/drawing/2014/main" id="{793603DF-12F6-E04D-56A9-E612B152CDA5}"/>
              </a:ext>
            </a:extLst>
          </p:cNvPr>
          <p:cNvSpPr txBox="1"/>
          <p:nvPr/>
        </p:nvSpPr>
        <p:spPr>
          <a:xfrm>
            <a:off x="1457733" y="24312451"/>
            <a:ext cx="12938634" cy="1815882"/>
          </a:xfrm>
          <a:prstGeom prst="rect">
            <a:avLst/>
          </a:prstGeom>
          <a:noFill/>
        </p:spPr>
        <p:txBody>
          <a:bodyPr wrap="square">
            <a:spAutoFit/>
          </a:bodyPr>
          <a:lstStyle/>
          <a:p>
            <a:r>
              <a:rPr lang="en-US" sz="2800" b="1">
                <a:solidFill>
                  <a:srgbClr val="005D99"/>
                </a:solidFill>
                <a:latin typeface="Arial" panose="020B0604020202020204" pitchFamily="34" charset="0"/>
                <a:cs typeface="Arial" panose="020B0604020202020204" pitchFamily="34" charset="0"/>
              </a:rPr>
              <a:t>Relationship between the number of occurrences and time</a:t>
            </a:r>
          </a:p>
          <a:p>
            <a:pPr algn="just"/>
            <a:r>
              <a:rPr lang="ja-JP" altLang="en-US" sz="2800">
                <a:solidFill>
                  <a:srgbClr val="005D99"/>
                </a:solidFill>
                <a:latin typeface="Arial" panose="020B0604020202020204" pitchFamily="34" charset="0"/>
                <a:cs typeface="Arial" panose="020B0604020202020204" pitchFamily="34" charset="0"/>
              </a:rPr>
              <a:t>　</a:t>
            </a:r>
            <a:r>
              <a:rPr lang="en-US" sz="2800">
                <a:solidFill>
                  <a:srgbClr val="005D99"/>
                </a:solidFill>
                <a:effectLst/>
                <a:latin typeface="Arial" panose="020B0604020202020204" pitchFamily="34" charset="0"/>
                <a:cs typeface="Arial" panose="020B0604020202020204" pitchFamily="34" charset="0"/>
              </a:rPr>
              <a:t>Every earthquake accumulates energy before occurring. From the graph above, it can be concluded that in the past, the </a:t>
            </a:r>
            <a:r>
              <a:rPr lang="en-US" sz="2800">
                <a:solidFill>
                  <a:srgbClr val="005D99"/>
                </a:solidFill>
                <a:latin typeface="Arial" panose="020B0604020202020204" pitchFamily="34" charset="0"/>
                <a:cs typeface="Arial" panose="020B0604020202020204" pitchFamily="34" charset="0"/>
              </a:rPr>
              <a:t>year with</a:t>
            </a:r>
            <a:r>
              <a:rPr lang="en-US" sz="2800">
                <a:solidFill>
                  <a:srgbClr val="005D99"/>
                </a:solidFill>
                <a:effectLst/>
                <a:latin typeface="Arial" panose="020B0604020202020204" pitchFamily="34" charset="0"/>
                <a:cs typeface="Arial" panose="020B0604020202020204" pitchFamily="34" charset="0"/>
              </a:rPr>
              <a:t> high rate of earthquakes was in 2000, 2011, and 2016.</a:t>
            </a:r>
            <a:endParaRPr lang="en-JP" sz="2800">
              <a:solidFill>
                <a:srgbClr val="005D99"/>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985E00DF-F7A4-FBCF-9C89-8C1E85FC27FB}"/>
                  </a:ext>
                </a:extLst>
              </p:cNvPr>
              <p:cNvSpPr txBox="1"/>
              <p:nvPr/>
            </p:nvSpPr>
            <p:spPr>
              <a:xfrm>
                <a:off x="1375867" y="31657986"/>
                <a:ext cx="13020497" cy="2251642"/>
              </a:xfrm>
              <a:prstGeom prst="rect">
                <a:avLst/>
              </a:prstGeom>
              <a:noFill/>
            </p:spPr>
            <p:txBody>
              <a:bodyPr wrap="square">
                <a:spAutoFit/>
              </a:bodyPr>
              <a:lstStyle/>
              <a:p>
                <a:r>
                  <a:rPr lang="en-US" sz="2800" b="1">
                    <a:solidFill>
                      <a:srgbClr val="005D99"/>
                    </a:solidFill>
                    <a:latin typeface="Arial" panose="020B0604020202020204" pitchFamily="34" charset="0"/>
                    <a:cs typeface="Arial" panose="020B0604020202020204" pitchFamily="34" charset="0"/>
                  </a:rPr>
                  <a:t>Relationship between the number of occurrences and magnitude </a:t>
                </a:r>
              </a:p>
              <a:p>
                <a:r>
                  <a:rPr lang="en-US" sz="2800" b="1">
                    <a:solidFill>
                      <a:srgbClr val="005D99"/>
                    </a:solidFill>
                    <a:latin typeface="Arial" panose="020B0604020202020204" pitchFamily="34" charset="0"/>
                    <a:cs typeface="Arial" panose="020B0604020202020204" pitchFamily="34" charset="0"/>
                  </a:rPr>
                  <a:t>(Gutenberg-Richter Law) </a:t>
                </a:r>
              </a:p>
              <a:p>
                <a:pPr/>
                <a14:m>
                  <m:oMathPara xmlns:m="http://schemas.openxmlformats.org/officeDocument/2006/math">
                    <m:oMathParaPr>
                      <m:jc m:val="centerGroup"/>
                    </m:oMathParaPr>
                    <m:oMath xmlns:m="http://schemas.openxmlformats.org/officeDocument/2006/math">
                      <m:r>
                        <a:rPr lang="en-US" sz="2800" i="1" smtClean="0">
                          <a:solidFill>
                            <a:srgbClr val="005D99"/>
                          </a:solidFill>
                          <a:effectLst/>
                          <a:latin typeface="Cambria Math" panose="02040503050406030204" pitchFamily="18" charset="0"/>
                          <a:ea typeface="MS Mincho" panose="02020609040205080304" pitchFamily="49" charset="-128"/>
                          <a:cs typeface="Times New Roman" panose="02020603050405020304" pitchFamily="18" charset="0"/>
                        </a:rPr>
                        <m:t>𝑁</m:t>
                      </m:r>
                      <m:r>
                        <a:rPr lang="en-US" sz="2800" i="1" smtClean="0">
                          <a:solidFill>
                            <a:srgbClr val="005D99"/>
                          </a:solidFill>
                          <a:effectLst/>
                          <a:latin typeface="Cambria Math" panose="02040503050406030204" pitchFamily="18" charset="0"/>
                          <a:ea typeface="MS Mincho" panose="02020609040205080304" pitchFamily="49" charset="-128"/>
                          <a:cs typeface="Times New Roman" panose="02020603050405020304" pitchFamily="18" charset="0"/>
                        </a:rPr>
                        <m:t> = </m:t>
                      </m:r>
                      <m:sSup>
                        <m:sSupPr>
                          <m:ctrlPr>
                            <a:rPr lang="en-US" sz="2800" i="1">
                              <a:solidFill>
                                <a:srgbClr val="005D99"/>
                              </a:solidFill>
                              <a:effectLst/>
                              <a:latin typeface="Cambria Math" panose="02040503050406030204" pitchFamily="18" charset="0"/>
                              <a:ea typeface="MS Mincho" panose="02020609040205080304" pitchFamily="49" charset="-128"/>
                              <a:cs typeface="Times New Roman" panose="02020603050405020304" pitchFamily="18" charset="0"/>
                            </a:rPr>
                          </m:ctrlPr>
                        </m:sSupPr>
                        <m:e>
                          <m:r>
                            <a:rPr lang="en-US" sz="2800" i="1">
                              <a:solidFill>
                                <a:srgbClr val="005D99"/>
                              </a:solidFill>
                              <a:effectLst/>
                              <a:latin typeface="Cambria Math" panose="02040503050406030204" pitchFamily="18" charset="0"/>
                              <a:ea typeface="MS Mincho" panose="02020609040205080304" pitchFamily="49" charset="-128"/>
                              <a:cs typeface="Times New Roman" panose="02020603050405020304" pitchFamily="18" charset="0"/>
                            </a:rPr>
                            <m:t>10</m:t>
                          </m:r>
                        </m:e>
                        <m:sup>
                          <m:r>
                            <a:rPr lang="en-US" sz="2800" i="1">
                              <a:solidFill>
                                <a:srgbClr val="005D99"/>
                              </a:solidFill>
                              <a:effectLst/>
                              <a:latin typeface="Cambria Math" panose="02040503050406030204" pitchFamily="18" charset="0"/>
                              <a:ea typeface="MS Mincho" panose="02020609040205080304" pitchFamily="49" charset="-128"/>
                              <a:cs typeface="Times New Roman" panose="02020603050405020304" pitchFamily="18" charset="0"/>
                            </a:rPr>
                            <m:t>7.11</m:t>
                          </m:r>
                          <m:r>
                            <a:rPr lang="en-US" sz="2800" b="0" i="1" smtClean="0">
                              <a:solidFill>
                                <a:srgbClr val="005D99"/>
                              </a:solidFill>
                              <a:effectLst/>
                              <a:latin typeface="Cambria Math" panose="02040503050406030204" pitchFamily="18" charset="0"/>
                              <a:ea typeface="MS Mincho" panose="02020609040205080304" pitchFamily="49" charset="-128"/>
                              <a:cs typeface="Times New Roman" panose="02020603050405020304" pitchFamily="18" charset="0"/>
                            </a:rPr>
                            <m:t>5</m:t>
                          </m:r>
                          <m:r>
                            <a:rPr lang="en-US" sz="2800" i="1">
                              <a:solidFill>
                                <a:srgbClr val="005D99"/>
                              </a:solidFill>
                              <a:latin typeface="Cambria Math" panose="02040503050406030204" pitchFamily="18" charset="0"/>
                              <a:ea typeface="MS Mincho" panose="02020609040205080304" pitchFamily="49" charset="-128"/>
                              <a:cs typeface="Times New Roman" panose="02020603050405020304" pitchFamily="18" charset="0"/>
                            </a:rPr>
                            <m:t>−0.75</m:t>
                          </m:r>
                          <m:r>
                            <a:rPr lang="en-US" sz="2800" b="0" i="1" smtClean="0">
                              <a:solidFill>
                                <a:srgbClr val="005D99"/>
                              </a:solidFill>
                              <a:latin typeface="Cambria Math" panose="02040503050406030204" pitchFamily="18" charset="0"/>
                              <a:ea typeface="MS Mincho" panose="02020609040205080304" pitchFamily="49" charset="-128"/>
                              <a:cs typeface="Times New Roman" panose="02020603050405020304" pitchFamily="18" charset="0"/>
                            </a:rPr>
                            <m:t>9</m:t>
                          </m:r>
                          <m:r>
                            <a:rPr lang="en-US" sz="2800" i="1">
                              <a:solidFill>
                                <a:srgbClr val="005D99"/>
                              </a:solidFill>
                              <a:latin typeface="Cambria Math" panose="02040503050406030204" pitchFamily="18" charset="0"/>
                              <a:ea typeface="MS Mincho" panose="02020609040205080304" pitchFamily="49" charset="-128"/>
                              <a:cs typeface="Times New Roman" panose="02020603050405020304" pitchFamily="18" charset="0"/>
                            </a:rPr>
                            <m:t>𝑀</m:t>
                          </m:r>
                        </m:sup>
                      </m:sSup>
                    </m:oMath>
                  </m:oMathPara>
                </a14:m>
                <a:endParaRPr lang="th-TH" sz="2800">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p>
                <a:pPr algn="just"/>
                <a14:m>
                  <m:oMath xmlns:m="http://schemas.openxmlformats.org/officeDocument/2006/math">
                    <m:r>
                      <a:rPr lang="en-US" sz="2800" i="1" smtClean="0">
                        <a:solidFill>
                          <a:srgbClr val="005D99"/>
                        </a:solidFill>
                        <a:effectLst/>
                        <a:latin typeface="Cambria Math" panose="02040503050406030204" pitchFamily="18" charset="0"/>
                        <a:ea typeface="MS Mincho" panose="02020609040205080304" pitchFamily="49" charset="-128"/>
                        <a:cs typeface="Times New Roman" panose="02020603050405020304" pitchFamily="18" charset="0"/>
                      </a:rPr>
                      <m:t>𝑁</m:t>
                    </m:r>
                  </m:oMath>
                </a14:m>
                <a:r>
                  <a:rPr lang="en-US" sz="2800">
                    <a:solidFill>
                      <a:srgbClr val="005D99"/>
                    </a:solidFill>
                    <a:effectLst/>
                    <a:latin typeface="Arial" panose="020B0604020202020204" pitchFamily="34" charset="0"/>
                    <a:ea typeface="Cambria Math" panose="02040503050406030204" pitchFamily="18" charset="0"/>
                    <a:cs typeface="Arial" panose="020B0604020202020204" pitchFamily="34" charset="0"/>
                  </a:rPr>
                  <a:t>:</a:t>
                </a:r>
                <a:r>
                  <a:rPr lang="en-US" sz="2800" i="1">
                    <a:solidFill>
                      <a:srgbClr val="005D99"/>
                    </a:solidFill>
                    <a:effectLst/>
                    <a:latin typeface="Arial" panose="020B0604020202020204" pitchFamily="34" charset="0"/>
                    <a:ea typeface="Cambria Math" panose="02040503050406030204" pitchFamily="18" charset="0"/>
                    <a:cs typeface="Arial" panose="020B0604020202020204" pitchFamily="34" charset="0"/>
                  </a:rPr>
                  <a:t> </a:t>
                </a:r>
                <a:r>
                  <a:rPr lang="en-US" sz="2800">
                    <a:solidFill>
                      <a:srgbClr val="005D99"/>
                    </a:solidFill>
                    <a:effectLst/>
                    <a:latin typeface="Arial" panose="020B0604020202020204" pitchFamily="34" charset="0"/>
                    <a:ea typeface="Cambria Math" panose="02040503050406030204" pitchFamily="18" charset="0"/>
                    <a:cs typeface="Arial" panose="020B0604020202020204" pitchFamily="34" charset="0"/>
                  </a:rPr>
                  <a:t>number of  earthquake occurrences</a:t>
                </a:r>
              </a:p>
              <a:p>
                <a:pPr algn="just"/>
                <a14:m>
                  <m:oMath xmlns:m="http://schemas.openxmlformats.org/officeDocument/2006/math">
                    <m:r>
                      <a:rPr lang="en-US" sz="2800" b="0" i="1" smtClean="0">
                        <a:solidFill>
                          <a:srgbClr val="005D99"/>
                        </a:solidFill>
                        <a:effectLst/>
                        <a:latin typeface="Cambria Math" panose="02040503050406030204" pitchFamily="18" charset="0"/>
                        <a:ea typeface="Cambria Math" panose="02040503050406030204" pitchFamily="18" charset="0"/>
                        <a:cs typeface="Arial" panose="020B0604020202020204" pitchFamily="34" charset="0"/>
                      </a:rPr>
                      <m:t>𝑀</m:t>
                    </m:r>
                  </m:oMath>
                </a14:m>
                <a:r>
                  <a:rPr lang="en-US" sz="2800">
                    <a:solidFill>
                      <a:srgbClr val="005D99"/>
                    </a:solidFill>
                    <a:effectLst/>
                    <a:latin typeface="Arial" panose="020B0604020202020204" pitchFamily="34" charset="0"/>
                    <a:ea typeface="Cambria Math" panose="02040503050406030204" pitchFamily="18" charset="0"/>
                    <a:cs typeface="Arial" panose="020B0604020202020204" pitchFamily="34" charset="0"/>
                  </a:rPr>
                  <a:t>:</a:t>
                </a:r>
                <a:r>
                  <a:rPr lang="en-US" sz="2800" i="1">
                    <a:solidFill>
                      <a:srgbClr val="005D99"/>
                    </a:solidFill>
                    <a:effectLst/>
                    <a:latin typeface="Arial" panose="020B0604020202020204" pitchFamily="34" charset="0"/>
                    <a:ea typeface="Cambria Math" panose="02040503050406030204" pitchFamily="18" charset="0"/>
                    <a:cs typeface="Arial" panose="020B0604020202020204" pitchFamily="34" charset="0"/>
                  </a:rPr>
                  <a:t> </a:t>
                </a:r>
                <a:r>
                  <a:rPr lang="en-US" sz="2800">
                    <a:solidFill>
                      <a:srgbClr val="005D99"/>
                    </a:solidFill>
                    <a:latin typeface="Arial" panose="020B0604020202020204" pitchFamily="34" charset="0"/>
                    <a:ea typeface="Cambria Math" panose="02040503050406030204" pitchFamily="18" charset="0"/>
                    <a:cs typeface="Arial" panose="020B0604020202020204" pitchFamily="34" charset="0"/>
                  </a:rPr>
                  <a:t>magnitude</a:t>
                </a:r>
                <a:endParaRPr lang="en-US" sz="2800">
                  <a:solidFill>
                    <a:srgbClr val="005D99"/>
                  </a:solidFill>
                  <a:effectLst/>
                  <a:latin typeface="Arial" panose="020B0604020202020204" pitchFamily="34" charset="0"/>
                  <a:ea typeface="Cambria Math" panose="02040503050406030204" pitchFamily="18" charset="0"/>
                  <a:cs typeface="Arial" panose="020B0604020202020204" pitchFamily="34" charset="0"/>
                </a:endParaRPr>
              </a:p>
            </p:txBody>
          </p:sp>
        </mc:Choice>
        <mc:Fallback>
          <p:sp>
            <p:nvSpPr>
              <p:cNvPr id="32" name="TextBox 31">
                <a:extLst>
                  <a:ext uri="{FF2B5EF4-FFF2-40B4-BE49-F238E27FC236}">
                    <a16:creationId xmlns:a16="http://schemas.microsoft.com/office/drawing/2014/main" id="{985E00DF-F7A4-FBCF-9C89-8C1E85FC27FB}"/>
                  </a:ext>
                </a:extLst>
              </p:cNvPr>
              <p:cNvSpPr txBox="1">
                <a:spLocks noRot="1" noChangeAspect="1" noMove="1" noResize="1" noEditPoints="1" noAdjustHandles="1" noChangeArrowheads="1" noChangeShapeType="1" noTextEdit="1"/>
              </p:cNvSpPr>
              <p:nvPr/>
            </p:nvSpPr>
            <p:spPr>
              <a:xfrm>
                <a:off x="1375867" y="31657986"/>
                <a:ext cx="13020497" cy="2251642"/>
              </a:xfrm>
              <a:prstGeom prst="rect">
                <a:avLst/>
              </a:prstGeom>
              <a:blipFill>
                <a:blip r:embed="rId5"/>
                <a:stretch>
                  <a:fillRect l="-983" t="-2703" b="-6486"/>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9E706D50-16ED-DFDB-6BEE-D9CD5A2DC2EF}"/>
              </a:ext>
            </a:extLst>
          </p:cNvPr>
          <p:cNvSpPr txBox="1"/>
          <p:nvPr/>
        </p:nvSpPr>
        <p:spPr>
          <a:xfrm>
            <a:off x="15843921" y="6345332"/>
            <a:ext cx="12781649" cy="707886"/>
          </a:xfrm>
          <a:prstGeom prst="rect">
            <a:avLst/>
          </a:prstGeom>
          <a:noFill/>
        </p:spPr>
        <p:txBody>
          <a:bodyPr wrap="square" rtlCol="0">
            <a:spAutoFit/>
          </a:bodyPr>
          <a:lstStyle/>
          <a:p>
            <a:pPr marL="285750" indent="-285750">
              <a:buClr>
                <a:srgbClr val="005D99"/>
              </a:buClr>
              <a:buFont typeface="Wingdings" pitchFamily="2" charset="2"/>
              <a:buChar char="§"/>
            </a:pPr>
            <a:r>
              <a:rPr lang="en-JP" sz="4000" b="1">
                <a:solidFill>
                  <a:srgbClr val="005D99"/>
                </a:solidFill>
                <a:latin typeface="Arial" panose="020B0604020202020204" pitchFamily="34" charset="0"/>
                <a:cs typeface="Arial" panose="020B0604020202020204" pitchFamily="34" charset="0"/>
              </a:rPr>
              <a:t>  Relative Intensity (Conventional)</a:t>
            </a:r>
          </a:p>
        </p:txBody>
      </p:sp>
      <p:sp>
        <p:nvSpPr>
          <p:cNvPr id="41" name="TextBox 40">
            <a:extLst>
              <a:ext uri="{FF2B5EF4-FFF2-40B4-BE49-F238E27FC236}">
                <a16:creationId xmlns:a16="http://schemas.microsoft.com/office/drawing/2014/main" id="{224F86D7-5855-D220-9447-902BEE404FE5}"/>
              </a:ext>
            </a:extLst>
          </p:cNvPr>
          <p:cNvSpPr txBox="1"/>
          <p:nvPr/>
        </p:nvSpPr>
        <p:spPr>
          <a:xfrm>
            <a:off x="1375867" y="34363947"/>
            <a:ext cx="12973930" cy="3108543"/>
          </a:xfrm>
          <a:prstGeom prst="rect">
            <a:avLst/>
          </a:prstGeom>
          <a:noFill/>
        </p:spPr>
        <p:txBody>
          <a:bodyPr wrap="square">
            <a:spAutoFit/>
          </a:bodyPr>
          <a:lstStyle/>
          <a:p>
            <a:r>
              <a:rPr lang="en-US" sz="2800" b="1">
                <a:solidFill>
                  <a:srgbClr val="005D99"/>
                </a:solidFill>
                <a:effectLst/>
                <a:latin typeface="Arial" panose="020B0604020202020204" pitchFamily="34" charset="0"/>
                <a:ea typeface="Cambria Math" panose="02040503050406030204" pitchFamily="18" charset="0"/>
                <a:cs typeface="Arial" panose="020B0604020202020204" pitchFamily="34" charset="0"/>
              </a:rPr>
              <a:t>Train-Test Split</a:t>
            </a:r>
          </a:p>
          <a:p>
            <a:pPr marL="457200" indent="-457200" algn="just">
              <a:buFont typeface="Courier New" panose="02070309020205020404" pitchFamily="49" charset="0"/>
              <a:buChar char="o"/>
            </a:pPr>
            <a:r>
              <a:rPr lang="en-US" sz="2800">
                <a:solidFill>
                  <a:srgbClr val="005D99"/>
                </a:solidFill>
                <a:effectLst/>
                <a:latin typeface="Arial" panose="020B0604020202020204" pitchFamily="34" charset="0"/>
                <a:ea typeface="Cambria Math" panose="02040503050406030204" pitchFamily="18" charset="0"/>
                <a:cs typeface="Arial" panose="020B0604020202020204" pitchFamily="34" charset="0"/>
              </a:rPr>
              <a:t>For relative intensity model, we divided 70% of data to train set and 30% of data to test set.</a:t>
            </a:r>
          </a:p>
          <a:p>
            <a:pPr marL="457200" indent="-457200" algn="just">
              <a:buFont typeface="Courier New" panose="02070309020205020404" pitchFamily="49" charset="0"/>
              <a:buChar char="o"/>
            </a:pPr>
            <a:r>
              <a:rPr lang="en-US" sz="2800">
                <a:solidFill>
                  <a:srgbClr val="005D99"/>
                </a:solidFill>
                <a:effectLst/>
                <a:latin typeface="Arial" panose="020B0604020202020204" pitchFamily="34" charset="0"/>
                <a:ea typeface="Cambria Math" panose="02040503050406030204" pitchFamily="18" charset="0"/>
                <a:cs typeface="Arial" panose="020B0604020202020204" pitchFamily="34" charset="0"/>
              </a:rPr>
              <a:t>For machine learning, we normalized data. Then, we separated data to X(timestamp, latitude, longitude) and Y(magnitude, depth). After that, we divided 80% of data to train set, 10% of data to test set, and 10% of data to validation set.</a:t>
            </a:r>
          </a:p>
        </p:txBody>
      </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980686E8-9E9F-3A1F-E0EB-B77D98CA632B}"/>
                  </a:ext>
                </a:extLst>
              </p:cNvPr>
              <p:cNvSpPr txBox="1"/>
              <p:nvPr/>
            </p:nvSpPr>
            <p:spPr>
              <a:xfrm>
                <a:off x="16577301" y="7171296"/>
                <a:ext cx="12781649" cy="6237670"/>
              </a:xfrm>
              <a:prstGeom prst="rect">
                <a:avLst/>
              </a:prstGeom>
              <a:noFill/>
            </p:spPr>
            <p:txBody>
              <a:bodyPr wrap="square" rtlCol="0">
                <a:spAutoFit/>
              </a:bodyPr>
              <a:lstStyle/>
              <a:p>
                <a:pPr algn="just"/>
                <a:r>
                  <a:rPr lang="en-US" sz="2800" b="1">
                    <a:solidFill>
                      <a:srgbClr val="005D99"/>
                    </a:solidFill>
                    <a:latin typeface="Arial" panose="020B0604020202020204" pitchFamily="34" charset="0"/>
                    <a:cs typeface="Arial" panose="020B0604020202020204" pitchFamily="34" charset="0"/>
                  </a:rPr>
                  <a:t>RI Score Calculation</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Study area is defined as point with even spacing ranges from 30°E 128°N to 46°E 146°N</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RI Score is min-max normalization of Cumulative Benioff Strain of a point in study area.</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Cumulative Benioff Strain of a point is the sum of square root of seismic energy from M5.0 or larger earthquake around the point, which can be written mathematically as following.</a:t>
                </a:r>
              </a:p>
              <a:p>
                <a:pPr algn="just"/>
                <a14:m>
                  <m:oMathPara xmlns:m="http://schemas.openxmlformats.org/officeDocument/2006/math">
                    <m:oMathParaPr>
                      <m:jc m:val="centerGroup"/>
                    </m:oMathParaPr>
                    <m:oMath xmlns:m="http://schemas.openxmlformats.org/officeDocument/2006/math">
                      <m:sSub>
                        <m:sSubPr>
                          <m:ctrlPr>
                            <a:rPr lang="en-US" sz="2800" i="1">
                              <a:solidFill>
                                <a:srgbClr val="005D99"/>
                              </a:solidFill>
                              <a:latin typeface="Cambria Math" panose="02040503050406030204" pitchFamily="18" charset="0"/>
                            </a:rPr>
                          </m:ctrlPr>
                        </m:sSubPr>
                        <m:e>
                          <m:r>
                            <a:rPr lang="en-GB" sz="2800" i="1">
                              <a:solidFill>
                                <a:srgbClr val="005D99"/>
                              </a:solidFill>
                              <a:latin typeface="Cambria Math" panose="02040503050406030204" pitchFamily="18" charset="0"/>
                            </a:rPr>
                            <m:t>𝐵</m:t>
                          </m:r>
                        </m:e>
                        <m:sub>
                          <m:r>
                            <a:rPr lang="en-GB" sz="2800" i="1">
                              <a:solidFill>
                                <a:srgbClr val="005D99"/>
                              </a:solidFill>
                              <a:latin typeface="Cambria Math" panose="02040503050406030204" pitchFamily="18" charset="0"/>
                            </a:rPr>
                            <m:t>𝑥𝑦</m:t>
                          </m:r>
                        </m:sub>
                      </m:sSub>
                      <m:d>
                        <m:dPr>
                          <m:ctrlPr>
                            <a:rPr lang="en-US" sz="2800" i="1">
                              <a:solidFill>
                                <a:srgbClr val="005D99"/>
                              </a:solidFill>
                              <a:latin typeface="Cambria Math" panose="02040503050406030204" pitchFamily="18" charset="0"/>
                            </a:rPr>
                          </m:ctrlPr>
                        </m:dPr>
                        <m:e>
                          <m:r>
                            <a:rPr lang="en-GB" sz="2800" i="1">
                              <a:solidFill>
                                <a:srgbClr val="005D99"/>
                              </a:solidFill>
                              <a:latin typeface="Cambria Math" panose="02040503050406030204" pitchFamily="18" charset="0"/>
                            </a:rPr>
                            <m:t>𝑡</m:t>
                          </m:r>
                        </m:e>
                      </m:d>
                      <m:r>
                        <a:rPr lang="en-GB" sz="2800" i="1">
                          <a:solidFill>
                            <a:srgbClr val="005D99"/>
                          </a:solidFill>
                          <a:latin typeface="Cambria Math" panose="02040503050406030204" pitchFamily="18" charset="0"/>
                        </a:rPr>
                        <m:t>=</m:t>
                      </m:r>
                      <m:nary>
                        <m:naryPr>
                          <m:chr m:val="∑"/>
                          <m:limLoc m:val="undOvr"/>
                          <m:ctrlPr>
                            <a:rPr lang="en-US" sz="2800" i="1">
                              <a:solidFill>
                                <a:srgbClr val="005D99"/>
                              </a:solidFill>
                              <a:latin typeface="Cambria Math" panose="02040503050406030204" pitchFamily="18" charset="0"/>
                            </a:rPr>
                          </m:ctrlPr>
                        </m:naryPr>
                        <m:sub>
                          <m:r>
                            <a:rPr lang="en-GB" sz="2800" i="1">
                              <a:solidFill>
                                <a:srgbClr val="005D99"/>
                              </a:solidFill>
                              <a:latin typeface="Cambria Math" panose="02040503050406030204" pitchFamily="18" charset="0"/>
                            </a:rPr>
                            <m:t>𝑖</m:t>
                          </m:r>
                          <m:r>
                            <a:rPr lang="en-GB" sz="2800" i="1">
                              <a:solidFill>
                                <a:srgbClr val="005D99"/>
                              </a:solidFill>
                              <a:latin typeface="Cambria Math" panose="02040503050406030204" pitchFamily="18" charset="0"/>
                            </a:rPr>
                            <m:t>=1</m:t>
                          </m:r>
                        </m:sub>
                        <m:sup>
                          <m:sSub>
                            <m:sSubPr>
                              <m:ctrlPr>
                                <a:rPr lang="en-US" sz="2800" i="1">
                                  <a:solidFill>
                                    <a:srgbClr val="005D99"/>
                                  </a:solidFill>
                                  <a:latin typeface="Cambria Math" panose="02040503050406030204" pitchFamily="18" charset="0"/>
                                </a:rPr>
                              </m:ctrlPr>
                            </m:sSubPr>
                            <m:e>
                              <m:r>
                                <a:rPr lang="en-GB" sz="2800" i="1">
                                  <a:solidFill>
                                    <a:srgbClr val="005D99"/>
                                  </a:solidFill>
                                  <a:latin typeface="Cambria Math" panose="02040503050406030204" pitchFamily="18" charset="0"/>
                                </a:rPr>
                                <m:t>𝑁</m:t>
                              </m:r>
                            </m:e>
                            <m:sub>
                              <m:r>
                                <a:rPr lang="en-GB" sz="2800" i="1">
                                  <a:solidFill>
                                    <a:srgbClr val="005D99"/>
                                  </a:solidFill>
                                  <a:latin typeface="Cambria Math" panose="02040503050406030204" pitchFamily="18" charset="0"/>
                                </a:rPr>
                                <m:t>𝑥𝑦</m:t>
                              </m:r>
                            </m:sub>
                          </m:sSub>
                          <m:r>
                            <a:rPr lang="en-GB" sz="2800" i="1">
                              <a:solidFill>
                                <a:srgbClr val="005D99"/>
                              </a:solidFill>
                              <a:latin typeface="Cambria Math" panose="02040503050406030204" pitchFamily="18" charset="0"/>
                            </a:rPr>
                            <m:t>(</m:t>
                          </m:r>
                          <m:r>
                            <a:rPr lang="en-GB" sz="2800" i="1">
                              <a:solidFill>
                                <a:srgbClr val="005D99"/>
                              </a:solidFill>
                              <a:latin typeface="Cambria Math" panose="02040503050406030204" pitchFamily="18" charset="0"/>
                            </a:rPr>
                            <m:t>𝑡</m:t>
                          </m:r>
                          <m:r>
                            <a:rPr lang="en-GB" sz="2800" i="1">
                              <a:solidFill>
                                <a:srgbClr val="005D99"/>
                              </a:solidFill>
                              <a:latin typeface="Cambria Math" panose="02040503050406030204" pitchFamily="18" charset="0"/>
                            </a:rPr>
                            <m:t>)</m:t>
                          </m:r>
                        </m:sup>
                        <m:e>
                          <m:rad>
                            <m:radPr>
                              <m:degHide m:val="on"/>
                              <m:ctrlPr>
                                <a:rPr lang="en-US" sz="2800" i="1">
                                  <a:solidFill>
                                    <a:srgbClr val="005D99"/>
                                  </a:solidFill>
                                  <a:latin typeface="Cambria Math" panose="02040503050406030204" pitchFamily="18" charset="0"/>
                                </a:rPr>
                              </m:ctrlPr>
                            </m:radPr>
                            <m:deg/>
                            <m:e>
                              <m:sSubSup>
                                <m:sSubSupPr>
                                  <m:ctrlPr>
                                    <a:rPr lang="en-US" sz="2800" i="1">
                                      <a:solidFill>
                                        <a:srgbClr val="005D99"/>
                                      </a:solidFill>
                                      <a:latin typeface="Cambria Math" panose="02040503050406030204" pitchFamily="18" charset="0"/>
                                    </a:rPr>
                                  </m:ctrlPr>
                                </m:sSubSupPr>
                                <m:e>
                                  <m:r>
                                    <a:rPr lang="en-GB" sz="2800" i="1">
                                      <a:solidFill>
                                        <a:srgbClr val="005D99"/>
                                      </a:solidFill>
                                      <a:latin typeface="Cambria Math" panose="02040503050406030204" pitchFamily="18" charset="0"/>
                                    </a:rPr>
                                    <m:t>𝐸</m:t>
                                  </m:r>
                                </m:e>
                                <m:sub>
                                  <m:r>
                                    <a:rPr lang="en-GB" sz="2800" i="1">
                                      <a:solidFill>
                                        <a:srgbClr val="005D99"/>
                                      </a:solidFill>
                                      <a:latin typeface="Cambria Math" panose="02040503050406030204" pitchFamily="18" charset="0"/>
                                    </a:rPr>
                                    <m:t>𝑥𝑦</m:t>
                                  </m:r>
                                </m:sub>
                                <m:sup>
                                  <m:r>
                                    <a:rPr lang="en-GB" sz="2800" i="1">
                                      <a:solidFill>
                                        <a:srgbClr val="005D99"/>
                                      </a:solidFill>
                                      <a:latin typeface="Cambria Math" panose="02040503050406030204" pitchFamily="18" charset="0"/>
                                    </a:rPr>
                                    <m:t>(</m:t>
                                  </m:r>
                                  <m:r>
                                    <a:rPr lang="en-GB" sz="2800" i="1">
                                      <a:solidFill>
                                        <a:srgbClr val="005D99"/>
                                      </a:solidFill>
                                      <a:latin typeface="Cambria Math" panose="02040503050406030204" pitchFamily="18" charset="0"/>
                                    </a:rPr>
                                    <m:t>𝑖</m:t>
                                  </m:r>
                                  <m:r>
                                    <a:rPr lang="en-GB" sz="2800" i="1">
                                      <a:solidFill>
                                        <a:srgbClr val="005D99"/>
                                      </a:solidFill>
                                      <a:latin typeface="Cambria Math" panose="02040503050406030204" pitchFamily="18" charset="0"/>
                                    </a:rPr>
                                    <m:t>)</m:t>
                                  </m:r>
                                </m:sup>
                              </m:sSubSup>
                            </m:e>
                          </m:rad>
                        </m:e>
                      </m:nary>
                    </m:oMath>
                  </m:oMathPara>
                </a14:m>
                <a:endParaRPr lang="en-US" sz="2800">
                  <a:solidFill>
                    <a:srgbClr val="005D99"/>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Seismic energy is estimated by magnitude using the following formula.</a:t>
                </a:r>
              </a:p>
              <a:p>
                <a:pPr algn="just"/>
                <a14:m>
                  <m:oMathPara xmlns:m="http://schemas.openxmlformats.org/officeDocument/2006/math">
                    <m:oMathParaPr>
                      <m:jc m:val="centerGroup"/>
                    </m:oMathParaPr>
                    <m:oMath xmlns:m="http://schemas.openxmlformats.org/officeDocument/2006/math">
                      <m:sSup>
                        <m:sSupPr>
                          <m:ctrlPr>
                            <a:rPr lang="en-US" sz="2800" i="1">
                              <a:solidFill>
                                <a:srgbClr val="005D99"/>
                              </a:solidFill>
                              <a:latin typeface="Cambria Math" panose="02040503050406030204" pitchFamily="18" charset="0"/>
                            </a:rPr>
                          </m:ctrlPr>
                        </m:sSupPr>
                        <m:e>
                          <m:sSubSup>
                            <m:sSubSupPr>
                              <m:ctrlPr>
                                <a:rPr lang="en-US" sz="2800" i="1">
                                  <a:solidFill>
                                    <a:srgbClr val="005D99"/>
                                  </a:solidFill>
                                  <a:latin typeface="Cambria Math" panose="02040503050406030204" pitchFamily="18" charset="0"/>
                                </a:rPr>
                              </m:ctrlPr>
                            </m:sSubSupPr>
                            <m:e>
                              <m:r>
                                <a:rPr lang="en-US" sz="2800" i="1">
                                  <a:solidFill>
                                    <a:srgbClr val="005D99"/>
                                  </a:solidFill>
                                  <a:latin typeface="Cambria Math" panose="02040503050406030204" pitchFamily="18" charset="0"/>
                                </a:rPr>
                                <m:t>𝐸</m:t>
                              </m:r>
                            </m:e>
                            <m:sub>
                              <m:r>
                                <a:rPr lang="en-US" sz="2800" i="1">
                                  <a:solidFill>
                                    <a:srgbClr val="005D99"/>
                                  </a:solidFill>
                                  <a:latin typeface="Cambria Math" panose="02040503050406030204" pitchFamily="18" charset="0"/>
                                </a:rPr>
                                <m:t>𝑥𝑦</m:t>
                              </m:r>
                            </m:sub>
                            <m:sup>
                              <m:r>
                                <a:rPr lang="en-US" sz="2800" i="1">
                                  <a:solidFill>
                                    <a:srgbClr val="005D99"/>
                                  </a:solidFill>
                                  <a:latin typeface="Cambria Math" panose="02040503050406030204" pitchFamily="18" charset="0"/>
                                </a:rPr>
                                <m:t>(</m:t>
                              </m:r>
                              <m:r>
                                <a:rPr lang="en-US" sz="2800" i="1">
                                  <a:solidFill>
                                    <a:srgbClr val="005D99"/>
                                  </a:solidFill>
                                  <a:latin typeface="Cambria Math" panose="02040503050406030204" pitchFamily="18" charset="0"/>
                                </a:rPr>
                                <m:t>𝑖</m:t>
                              </m:r>
                              <m:r>
                                <a:rPr lang="en-US" sz="2800" i="1">
                                  <a:solidFill>
                                    <a:srgbClr val="005D99"/>
                                  </a:solidFill>
                                  <a:latin typeface="Cambria Math" panose="02040503050406030204" pitchFamily="18" charset="0"/>
                                </a:rPr>
                                <m:t>)</m:t>
                              </m:r>
                            </m:sup>
                          </m:sSubSup>
                          <m:r>
                            <a:rPr lang="en-US" sz="2800" i="1">
                              <a:solidFill>
                                <a:srgbClr val="005D99"/>
                              </a:solidFill>
                              <a:latin typeface="Cambria Math" panose="02040503050406030204" pitchFamily="18" charset="0"/>
                            </a:rPr>
                            <m:t>=</m:t>
                          </m:r>
                          <m:r>
                            <a:rPr lang="en-US" sz="2800" i="1">
                              <a:solidFill>
                                <a:srgbClr val="005D99"/>
                              </a:solidFill>
                              <a:latin typeface="Cambria Math" panose="02040503050406030204" pitchFamily="18" charset="0"/>
                            </a:rPr>
                            <m:t>𝑒</m:t>
                          </m:r>
                        </m:e>
                        <m:sup>
                          <m:r>
                            <a:rPr lang="en-US" sz="2800" i="1">
                              <a:solidFill>
                                <a:srgbClr val="005D99"/>
                              </a:solidFill>
                              <a:latin typeface="Cambria Math" panose="02040503050406030204" pitchFamily="18" charset="0"/>
                            </a:rPr>
                            <m:t>5.24+1.44</m:t>
                          </m:r>
                          <m:r>
                            <a:rPr lang="en-US" sz="2800" i="1">
                              <a:solidFill>
                                <a:srgbClr val="005D99"/>
                              </a:solidFill>
                              <a:latin typeface="Cambria Math" panose="02040503050406030204" pitchFamily="18" charset="0"/>
                            </a:rPr>
                            <m:t>𝑀</m:t>
                          </m:r>
                        </m:sup>
                      </m:sSup>
                    </m:oMath>
                  </m:oMathPara>
                </a14:m>
                <a:endParaRPr lang="en-US" sz="2800">
                  <a:solidFill>
                    <a:srgbClr val="005D99"/>
                  </a:solidFill>
                  <a:latin typeface="Arial" panose="020B0604020202020204" pitchFamily="34" charset="0"/>
                  <a:cs typeface="Arial" panose="020B0604020202020204" pitchFamily="34" charset="0"/>
                </a:endParaRPr>
              </a:p>
              <a:p>
                <a:pPr algn="just"/>
                <a:endParaRPr lang="en-US" sz="2800">
                  <a:solidFill>
                    <a:srgbClr val="005D99"/>
                  </a:solidFill>
                  <a:latin typeface="Arial" panose="020B0604020202020204" pitchFamily="34" charset="0"/>
                  <a:cs typeface="Arial" panose="020B0604020202020204" pitchFamily="34" charset="0"/>
                </a:endParaRPr>
              </a:p>
            </p:txBody>
          </p:sp>
        </mc:Choice>
        <mc:Fallback>
          <p:sp>
            <p:nvSpPr>
              <p:cNvPr id="42" name="TextBox 41">
                <a:extLst>
                  <a:ext uri="{FF2B5EF4-FFF2-40B4-BE49-F238E27FC236}">
                    <a16:creationId xmlns:a16="http://schemas.microsoft.com/office/drawing/2014/main" id="{980686E8-9E9F-3A1F-E0EB-B77D98CA632B}"/>
                  </a:ext>
                </a:extLst>
              </p:cNvPr>
              <p:cNvSpPr txBox="1">
                <a:spLocks noRot="1" noChangeAspect="1" noMove="1" noResize="1" noEditPoints="1" noAdjustHandles="1" noChangeArrowheads="1" noChangeShapeType="1" noTextEdit="1"/>
              </p:cNvSpPr>
              <p:nvPr/>
            </p:nvSpPr>
            <p:spPr>
              <a:xfrm>
                <a:off x="16577301" y="7171296"/>
                <a:ext cx="12781649" cy="6237670"/>
              </a:xfrm>
              <a:prstGeom prst="rect">
                <a:avLst/>
              </a:prstGeom>
              <a:blipFill>
                <a:blip r:embed="rId6"/>
                <a:stretch>
                  <a:fillRect l="-954" t="-977" r="-100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5F9A5DE8-E221-FABD-6796-7B16FBEAD423}"/>
                  </a:ext>
                </a:extLst>
              </p:cNvPr>
              <p:cNvSpPr txBox="1"/>
              <p:nvPr/>
            </p:nvSpPr>
            <p:spPr>
              <a:xfrm>
                <a:off x="16577302" y="12951031"/>
                <a:ext cx="12781648" cy="4005648"/>
              </a:xfrm>
              <a:prstGeom prst="rect">
                <a:avLst/>
              </a:prstGeom>
              <a:noFill/>
            </p:spPr>
            <p:txBody>
              <a:bodyPr wrap="square" rtlCol="0">
                <a:spAutoFit/>
              </a:bodyPr>
              <a:lstStyle/>
              <a:p>
                <a:pPr algn="just"/>
                <a:r>
                  <a:rPr lang="en-US" sz="2800" b="1">
                    <a:solidFill>
                      <a:srgbClr val="005D99"/>
                    </a:solidFill>
                    <a:latin typeface="Arial" panose="020B0604020202020204" pitchFamily="34" charset="0"/>
                    <a:cs typeface="Arial" panose="020B0604020202020204" pitchFamily="34" charset="0"/>
                  </a:rPr>
                  <a:t>Performance evaluation using Pierce’s Skill Score</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Pierce’s Skill Score is widely use to evaluate performance of the binary classification models.</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Formula for Pierce’s Skill Score is as following, with a, b, c, d being element of the confusion matrix, respectively.</a:t>
                </a:r>
              </a:p>
              <a:p>
                <a:pPr algn="just"/>
                <a14:m>
                  <m:oMathPara xmlns:m="http://schemas.openxmlformats.org/officeDocument/2006/math">
                    <m:oMathParaPr>
                      <m:jc m:val="centerGroup"/>
                    </m:oMathParaPr>
                    <m:oMath xmlns:m="http://schemas.openxmlformats.org/officeDocument/2006/math">
                      <m:r>
                        <m:rPr>
                          <m:sty m:val="p"/>
                        </m:rPr>
                        <a:rPr lang="en-US" sz="2800">
                          <a:solidFill>
                            <a:srgbClr val="005D99"/>
                          </a:solidFill>
                          <a:latin typeface="Cambria Math" panose="02040503050406030204" pitchFamily="18" charset="0"/>
                        </a:rPr>
                        <m:t>Pierc</m:t>
                      </m:r>
                      <m:sSup>
                        <m:sSupPr>
                          <m:ctrlPr>
                            <a:rPr lang="en-US" sz="2800" i="1">
                              <a:solidFill>
                                <a:srgbClr val="005D99"/>
                              </a:solidFill>
                              <a:latin typeface="Cambria Math" panose="02040503050406030204" pitchFamily="18" charset="0"/>
                            </a:rPr>
                          </m:ctrlPr>
                        </m:sSupPr>
                        <m:e>
                          <m:r>
                            <m:rPr>
                              <m:sty m:val="p"/>
                            </m:rPr>
                            <a:rPr lang="en-US" sz="2800">
                              <a:solidFill>
                                <a:srgbClr val="005D99"/>
                              </a:solidFill>
                              <a:latin typeface="Cambria Math" panose="02040503050406030204" pitchFamily="18" charset="0"/>
                            </a:rPr>
                            <m:t>e</m:t>
                          </m:r>
                        </m:e>
                        <m:sup>
                          <m:r>
                            <a:rPr lang="en-US" sz="2800" i="1">
                              <a:solidFill>
                                <a:srgbClr val="005D99"/>
                              </a:solidFill>
                              <a:latin typeface="Cambria Math" panose="02040503050406030204" pitchFamily="18" charset="0"/>
                            </a:rPr>
                            <m:t>′</m:t>
                          </m:r>
                        </m:sup>
                      </m:sSup>
                      <m:r>
                        <m:rPr>
                          <m:sty m:val="p"/>
                        </m:rPr>
                        <a:rPr lang="en-US" sz="2800">
                          <a:solidFill>
                            <a:srgbClr val="005D99"/>
                          </a:solidFill>
                          <a:latin typeface="Cambria Math" panose="02040503050406030204" pitchFamily="18" charset="0"/>
                        </a:rPr>
                        <m:t>s</m:t>
                      </m:r>
                      <m:r>
                        <a:rPr lang="en-US" sz="2800">
                          <a:solidFill>
                            <a:srgbClr val="005D99"/>
                          </a:solidFill>
                          <a:latin typeface="Cambria Math" panose="02040503050406030204" pitchFamily="18" charset="0"/>
                        </a:rPr>
                        <m:t> </m:t>
                      </m:r>
                      <m:r>
                        <m:rPr>
                          <m:sty m:val="p"/>
                        </m:rPr>
                        <a:rPr lang="en-US" sz="2800">
                          <a:solidFill>
                            <a:srgbClr val="005D99"/>
                          </a:solidFill>
                          <a:latin typeface="Cambria Math" panose="02040503050406030204" pitchFamily="18" charset="0"/>
                        </a:rPr>
                        <m:t>Skill</m:t>
                      </m:r>
                      <m:r>
                        <a:rPr lang="en-US" sz="2800">
                          <a:solidFill>
                            <a:srgbClr val="005D99"/>
                          </a:solidFill>
                          <a:latin typeface="Cambria Math" panose="02040503050406030204" pitchFamily="18" charset="0"/>
                        </a:rPr>
                        <m:t> </m:t>
                      </m:r>
                      <m:r>
                        <m:rPr>
                          <m:sty m:val="p"/>
                        </m:rPr>
                        <a:rPr lang="en-US" sz="2800">
                          <a:solidFill>
                            <a:srgbClr val="005D99"/>
                          </a:solidFill>
                          <a:latin typeface="Cambria Math" panose="02040503050406030204" pitchFamily="18" charset="0"/>
                        </a:rPr>
                        <m:t>Score</m:t>
                      </m:r>
                      <m:r>
                        <a:rPr lang="en-US" sz="2800" i="1">
                          <a:solidFill>
                            <a:srgbClr val="005D99"/>
                          </a:solidFill>
                          <a:latin typeface="Cambria Math" panose="02040503050406030204" pitchFamily="18" charset="0"/>
                        </a:rPr>
                        <m:t>=</m:t>
                      </m:r>
                      <m:f>
                        <m:fPr>
                          <m:ctrlPr>
                            <a:rPr lang="en-US" sz="2800" i="1">
                              <a:solidFill>
                                <a:srgbClr val="005D99"/>
                              </a:solidFill>
                              <a:latin typeface="Cambria Math" panose="02040503050406030204" pitchFamily="18" charset="0"/>
                            </a:rPr>
                          </m:ctrlPr>
                        </m:fPr>
                        <m:num>
                          <m:r>
                            <a:rPr lang="en-US" sz="2800" i="1">
                              <a:solidFill>
                                <a:srgbClr val="005D99"/>
                              </a:solidFill>
                              <a:latin typeface="Cambria Math" panose="02040503050406030204" pitchFamily="18" charset="0"/>
                            </a:rPr>
                            <m:t>(</m:t>
                          </m:r>
                          <m:r>
                            <a:rPr lang="en-US" sz="2800" i="1">
                              <a:solidFill>
                                <a:srgbClr val="005D99"/>
                              </a:solidFill>
                              <a:latin typeface="Cambria Math" panose="02040503050406030204" pitchFamily="18" charset="0"/>
                            </a:rPr>
                            <m:t>𝑎𝑑</m:t>
                          </m:r>
                          <m:r>
                            <a:rPr lang="en-US" sz="2800" i="1">
                              <a:solidFill>
                                <a:srgbClr val="005D99"/>
                              </a:solidFill>
                              <a:latin typeface="Cambria Math" panose="02040503050406030204" pitchFamily="18" charset="0"/>
                            </a:rPr>
                            <m:t>−</m:t>
                          </m:r>
                          <m:r>
                            <a:rPr lang="en-US" sz="2800" i="1">
                              <a:solidFill>
                                <a:srgbClr val="005D99"/>
                              </a:solidFill>
                              <a:latin typeface="Cambria Math" panose="02040503050406030204" pitchFamily="18" charset="0"/>
                            </a:rPr>
                            <m:t>𝑏𝑐</m:t>
                          </m:r>
                          <m:r>
                            <a:rPr lang="en-US" sz="2800" i="1">
                              <a:solidFill>
                                <a:srgbClr val="005D99"/>
                              </a:solidFill>
                              <a:latin typeface="Cambria Math" panose="02040503050406030204" pitchFamily="18" charset="0"/>
                            </a:rPr>
                            <m:t>)</m:t>
                          </m:r>
                        </m:num>
                        <m:den>
                          <m:d>
                            <m:dPr>
                              <m:begChr m:val="["/>
                              <m:endChr m:val="]"/>
                              <m:ctrlPr>
                                <a:rPr lang="en-US" sz="2800" i="1">
                                  <a:solidFill>
                                    <a:srgbClr val="005D99"/>
                                  </a:solidFill>
                                  <a:latin typeface="Cambria Math" panose="02040503050406030204" pitchFamily="18" charset="0"/>
                                </a:rPr>
                              </m:ctrlPr>
                            </m:dPr>
                            <m:e>
                              <m:r>
                                <a:rPr lang="en-US" sz="2800" i="1">
                                  <a:solidFill>
                                    <a:srgbClr val="005D99"/>
                                  </a:solidFill>
                                  <a:latin typeface="Cambria Math" panose="02040503050406030204" pitchFamily="18" charset="0"/>
                                </a:rPr>
                                <m:t>(</m:t>
                              </m:r>
                              <m:r>
                                <a:rPr lang="en-US" sz="2800" i="1">
                                  <a:solidFill>
                                    <a:srgbClr val="005D99"/>
                                  </a:solidFill>
                                  <a:latin typeface="Cambria Math" panose="02040503050406030204" pitchFamily="18" charset="0"/>
                                </a:rPr>
                                <m:t>𝑎</m:t>
                              </m:r>
                              <m:r>
                                <a:rPr lang="en-US" sz="2800" i="1">
                                  <a:solidFill>
                                    <a:srgbClr val="005D99"/>
                                  </a:solidFill>
                                  <a:latin typeface="Cambria Math" panose="02040503050406030204" pitchFamily="18" charset="0"/>
                                </a:rPr>
                                <m:t>+</m:t>
                              </m:r>
                              <m:r>
                                <a:rPr lang="en-US" sz="2800" i="1">
                                  <a:solidFill>
                                    <a:srgbClr val="005D99"/>
                                  </a:solidFill>
                                  <a:latin typeface="Cambria Math" panose="02040503050406030204" pitchFamily="18" charset="0"/>
                                </a:rPr>
                                <m:t>𝑐</m:t>
                              </m:r>
                              <m:r>
                                <a:rPr lang="en-US" sz="2800" i="1">
                                  <a:solidFill>
                                    <a:srgbClr val="005D99"/>
                                  </a:solidFill>
                                  <a:latin typeface="Cambria Math" panose="02040503050406030204" pitchFamily="18" charset="0"/>
                                </a:rPr>
                                <m:t>)∙(</m:t>
                              </m:r>
                              <m:r>
                                <a:rPr lang="en-US" sz="2800" i="1">
                                  <a:solidFill>
                                    <a:srgbClr val="005D99"/>
                                  </a:solidFill>
                                  <a:latin typeface="Cambria Math" panose="02040503050406030204" pitchFamily="18" charset="0"/>
                                </a:rPr>
                                <m:t>𝑏</m:t>
                              </m:r>
                              <m:r>
                                <a:rPr lang="en-US" sz="2800" i="1">
                                  <a:solidFill>
                                    <a:srgbClr val="005D99"/>
                                  </a:solidFill>
                                  <a:latin typeface="Cambria Math" panose="02040503050406030204" pitchFamily="18" charset="0"/>
                                </a:rPr>
                                <m:t>+</m:t>
                              </m:r>
                              <m:r>
                                <a:rPr lang="en-US" sz="2800" i="1">
                                  <a:solidFill>
                                    <a:srgbClr val="005D99"/>
                                  </a:solidFill>
                                  <a:latin typeface="Cambria Math" panose="02040503050406030204" pitchFamily="18" charset="0"/>
                                </a:rPr>
                                <m:t>𝑑</m:t>
                              </m:r>
                              <m:r>
                                <a:rPr lang="en-US" sz="2800" i="1">
                                  <a:solidFill>
                                    <a:srgbClr val="005D99"/>
                                  </a:solidFill>
                                  <a:latin typeface="Cambria Math" panose="02040503050406030204" pitchFamily="18" charset="0"/>
                                </a:rPr>
                                <m:t>)</m:t>
                              </m:r>
                            </m:e>
                          </m:d>
                        </m:den>
                      </m:f>
                    </m:oMath>
                  </m:oMathPara>
                </a14:m>
                <a:endParaRPr lang="en-US" sz="2800">
                  <a:solidFill>
                    <a:srgbClr val="005D99"/>
                  </a:solidFill>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Pierce’s Skill Score is then further use to find optimal settings (Study Area Spacings, Radius) for the RI model.</a:t>
                </a:r>
              </a:p>
            </p:txBody>
          </p:sp>
        </mc:Choice>
        <mc:Fallback>
          <p:sp>
            <p:nvSpPr>
              <p:cNvPr id="44" name="TextBox 43">
                <a:extLst>
                  <a:ext uri="{FF2B5EF4-FFF2-40B4-BE49-F238E27FC236}">
                    <a16:creationId xmlns:a16="http://schemas.microsoft.com/office/drawing/2014/main" id="{5F9A5DE8-E221-FABD-6796-7B16FBEAD423}"/>
                  </a:ext>
                </a:extLst>
              </p:cNvPr>
              <p:cNvSpPr txBox="1">
                <a:spLocks noRot="1" noChangeAspect="1" noMove="1" noResize="1" noEditPoints="1" noAdjustHandles="1" noChangeArrowheads="1" noChangeShapeType="1" noTextEdit="1"/>
              </p:cNvSpPr>
              <p:nvPr/>
            </p:nvSpPr>
            <p:spPr>
              <a:xfrm>
                <a:off x="16577302" y="12951031"/>
                <a:ext cx="12781648" cy="4005648"/>
              </a:xfrm>
              <a:prstGeom prst="rect">
                <a:avLst/>
              </a:prstGeom>
              <a:blipFill>
                <a:blip r:embed="rId7"/>
                <a:stretch>
                  <a:fillRect l="-954" t="-1674" r="-1001" b="-3196"/>
                </a:stretch>
              </a:blipFill>
            </p:spPr>
            <p:txBody>
              <a:bodyPr/>
              <a:lstStyle/>
              <a:p>
                <a:r>
                  <a:rPr lang="en-US">
                    <a:noFill/>
                  </a:rPr>
                  <a:t> </a:t>
                </a:r>
              </a:p>
            </p:txBody>
          </p:sp>
        </mc:Fallback>
      </mc:AlternateContent>
      <p:graphicFrame>
        <p:nvGraphicFramePr>
          <p:cNvPr id="51" name="Table 50">
            <a:extLst>
              <a:ext uri="{FF2B5EF4-FFF2-40B4-BE49-F238E27FC236}">
                <a16:creationId xmlns:a16="http://schemas.microsoft.com/office/drawing/2014/main" id="{1FFD358D-AA40-8A0D-FF20-657448437EEF}"/>
              </a:ext>
            </a:extLst>
          </p:cNvPr>
          <p:cNvGraphicFramePr>
            <a:graphicFrameLocks noGrp="1"/>
          </p:cNvGraphicFramePr>
          <p:nvPr>
            <p:extLst>
              <p:ext uri="{D42A27DB-BD31-4B8C-83A1-F6EECF244321}">
                <p14:modId xmlns:p14="http://schemas.microsoft.com/office/powerpoint/2010/main" val="1589547795"/>
              </p:ext>
            </p:extLst>
          </p:nvPr>
        </p:nvGraphicFramePr>
        <p:xfrm>
          <a:off x="23268073" y="18479822"/>
          <a:ext cx="6280243" cy="1677303"/>
        </p:xfrm>
        <a:graphic>
          <a:graphicData uri="http://schemas.openxmlformats.org/drawingml/2006/table">
            <a:tbl>
              <a:tblPr firstRow="1" firstCol="1" bandRow="1">
                <a:tableStyleId>{5940675A-B579-460E-94D1-54222C63F5DA}</a:tableStyleId>
              </a:tblPr>
              <a:tblGrid>
                <a:gridCol w="1771028">
                  <a:extLst>
                    <a:ext uri="{9D8B030D-6E8A-4147-A177-3AD203B41FA5}">
                      <a16:colId xmlns:a16="http://schemas.microsoft.com/office/drawing/2014/main" val="3028475485"/>
                    </a:ext>
                  </a:extLst>
                </a:gridCol>
                <a:gridCol w="1369094">
                  <a:extLst>
                    <a:ext uri="{9D8B030D-6E8A-4147-A177-3AD203B41FA5}">
                      <a16:colId xmlns:a16="http://schemas.microsoft.com/office/drawing/2014/main" val="284173458"/>
                    </a:ext>
                  </a:extLst>
                </a:gridCol>
                <a:gridCol w="1528192">
                  <a:extLst>
                    <a:ext uri="{9D8B030D-6E8A-4147-A177-3AD203B41FA5}">
                      <a16:colId xmlns:a16="http://schemas.microsoft.com/office/drawing/2014/main" val="643785788"/>
                    </a:ext>
                  </a:extLst>
                </a:gridCol>
                <a:gridCol w="1611929">
                  <a:extLst>
                    <a:ext uri="{9D8B030D-6E8A-4147-A177-3AD203B41FA5}">
                      <a16:colId xmlns:a16="http://schemas.microsoft.com/office/drawing/2014/main" val="2103171910"/>
                    </a:ext>
                  </a:extLst>
                </a:gridCol>
              </a:tblGrid>
              <a:tr h="688909">
                <a:tc>
                  <a:txBody>
                    <a:bodyPr/>
                    <a:lstStyle/>
                    <a:p>
                      <a:pPr marL="0" marR="0" algn="ctr">
                        <a:spcBef>
                          <a:spcPts val="0"/>
                        </a:spcBef>
                        <a:spcAft>
                          <a:spcPts val="0"/>
                        </a:spcAft>
                      </a:pPr>
                      <a:r>
                        <a:rPr lang="en-GB" sz="2000" b="1">
                          <a:solidFill>
                            <a:srgbClr val="005D99"/>
                          </a:solidFill>
                          <a:effectLst/>
                          <a:latin typeface="Arial" panose="020B0604020202020204" pitchFamily="34" charset="0"/>
                          <a:cs typeface="Arial" panose="020B0604020202020204" pitchFamily="34" charset="0"/>
                        </a:rPr>
                        <a:t>Study Area Spacing</a:t>
                      </a:r>
                      <a:endParaRPr lang="en-US" sz="2000" b="1">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ctr">
                        <a:spcBef>
                          <a:spcPts val="0"/>
                        </a:spcBef>
                        <a:spcAft>
                          <a:spcPts val="0"/>
                        </a:spcAft>
                      </a:pPr>
                      <a:r>
                        <a:rPr lang="en-GB" sz="2000" b="1">
                          <a:solidFill>
                            <a:srgbClr val="005D99"/>
                          </a:solidFill>
                          <a:effectLst/>
                          <a:latin typeface="Arial" panose="020B0604020202020204" pitchFamily="34" charset="0"/>
                          <a:cs typeface="Arial" panose="020B0604020202020204" pitchFamily="34" charset="0"/>
                        </a:rPr>
                        <a:t>Radius</a:t>
                      </a:r>
                      <a:endParaRPr lang="en-US" sz="2000" b="1">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ctr">
                        <a:spcBef>
                          <a:spcPts val="0"/>
                        </a:spcBef>
                        <a:spcAft>
                          <a:spcPts val="0"/>
                        </a:spcAft>
                      </a:pPr>
                      <a:r>
                        <a:rPr lang="en-GB" sz="2000" b="1">
                          <a:solidFill>
                            <a:srgbClr val="005D99"/>
                          </a:solidFill>
                          <a:effectLst/>
                          <a:latin typeface="Arial" panose="020B0604020202020204" pitchFamily="34" charset="0"/>
                          <a:cs typeface="Arial" panose="020B0604020202020204" pitchFamily="34" charset="0"/>
                        </a:rPr>
                        <a:t>RI value Threshold</a:t>
                      </a:r>
                      <a:endParaRPr lang="en-US" sz="2000" b="1">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ctr">
                        <a:spcBef>
                          <a:spcPts val="0"/>
                        </a:spcBef>
                        <a:spcAft>
                          <a:spcPts val="0"/>
                        </a:spcAft>
                      </a:pPr>
                      <a:r>
                        <a:rPr lang="en-GB" sz="2000" b="1">
                          <a:solidFill>
                            <a:srgbClr val="005D99"/>
                          </a:solidFill>
                          <a:effectLst/>
                          <a:latin typeface="Arial" panose="020B0604020202020204" pitchFamily="34" charset="0"/>
                          <a:cs typeface="Arial" panose="020B0604020202020204" pitchFamily="34" charset="0"/>
                        </a:rPr>
                        <a:t>Pierce’s Skill Score</a:t>
                      </a:r>
                      <a:endParaRPr lang="en-US" sz="2000" b="1">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1513162480"/>
                  </a:ext>
                </a:extLst>
              </a:tr>
              <a:tr h="494197">
                <a:tc>
                  <a:txBody>
                    <a:bodyPr/>
                    <a:lstStyle/>
                    <a:p>
                      <a:pPr marL="0" marR="0" algn="ctr">
                        <a:spcBef>
                          <a:spcPts val="0"/>
                        </a:spcBef>
                        <a:spcAft>
                          <a:spcPts val="0"/>
                        </a:spcAft>
                      </a:pPr>
                      <a:r>
                        <a:rPr lang="en-GB" sz="2000">
                          <a:solidFill>
                            <a:srgbClr val="005D99"/>
                          </a:solidFill>
                          <a:effectLst/>
                          <a:latin typeface="Arial" panose="020B0604020202020204" pitchFamily="34" charset="0"/>
                          <a:cs typeface="Arial" panose="020B0604020202020204" pitchFamily="34" charset="0"/>
                        </a:rPr>
                        <a:t>10 km.</a:t>
                      </a:r>
                      <a:endParaRPr lang="en-US" sz="2000">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ctr">
                        <a:spcBef>
                          <a:spcPts val="0"/>
                        </a:spcBef>
                        <a:spcAft>
                          <a:spcPts val="0"/>
                        </a:spcAft>
                      </a:pPr>
                      <a:r>
                        <a:rPr lang="en-GB" sz="2000">
                          <a:solidFill>
                            <a:srgbClr val="005D99"/>
                          </a:solidFill>
                          <a:effectLst/>
                          <a:latin typeface="Arial" panose="020B0604020202020204" pitchFamily="34" charset="0"/>
                          <a:cs typeface="Arial" panose="020B0604020202020204" pitchFamily="34" charset="0"/>
                        </a:rPr>
                        <a:t>50 km.</a:t>
                      </a:r>
                      <a:endParaRPr lang="en-US" sz="2000">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ctr">
                        <a:spcBef>
                          <a:spcPts val="0"/>
                        </a:spcBef>
                        <a:spcAft>
                          <a:spcPts val="0"/>
                        </a:spcAft>
                      </a:pPr>
                      <a:r>
                        <a:rPr lang="en-GB" sz="2000">
                          <a:solidFill>
                            <a:srgbClr val="005D99"/>
                          </a:solidFill>
                          <a:effectLst/>
                          <a:latin typeface="Arial" panose="020B0604020202020204" pitchFamily="34" charset="0"/>
                          <a:cs typeface="Arial" panose="020B0604020202020204" pitchFamily="34" charset="0"/>
                        </a:rPr>
                        <a:t>0.101</a:t>
                      </a:r>
                      <a:endParaRPr lang="en-US" sz="2000">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ctr">
                        <a:spcBef>
                          <a:spcPts val="0"/>
                        </a:spcBef>
                        <a:spcAft>
                          <a:spcPts val="0"/>
                        </a:spcAft>
                      </a:pPr>
                      <a:r>
                        <a:rPr lang="en-GB" sz="2000">
                          <a:solidFill>
                            <a:srgbClr val="005D99"/>
                          </a:solidFill>
                          <a:effectLst/>
                          <a:latin typeface="Arial" panose="020B0604020202020204" pitchFamily="34" charset="0"/>
                          <a:cs typeface="Arial" panose="020B0604020202020204" pitchFamily="34" charset="0"/>
                        </a:rPr>
                        <a:t>0.694</a:t>
                      </a:r>
                      <a:endParaRPr lang="en-US" sz="2000">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4027057773"/>
                  </a:ext>
                </a:extLst>
              </a:tr>
              <a:tr h="494197">
                <a:tc>
                  <a:txBody>
                    <a:bodyPr/>
                    <a:lstStyle/>
                    <a:p>
                      <a:pPr marL="0" marR="0" algn="ctr">
                        <a:spcBef>
                          <a:spcPts val="0"/>
                        </a:spcBef>
                        <a:spcAft>
                          <a:spcPts val="0"/>
                        </a:spcAft>
                      </a:pPr>
                      <a:r>
                        <a:rPr lang="en-GB" sz="2000">
                          <a:solidFill>
                            <a:srgbClr val="005D99"/>
                          </a:solidFill>
                          <a:effectLst/>
                          <a:latin typeface="Arial" panose="020B0604020202020204" pitchFamily="34" charset="0"/>
                          <a:cs typeface="Arial" panose="020B0604020202020204" pitchFamily="34" charset="0"/>
                        </a:rPr>
                        <a:t>25 km.</a:t>
                      </a:r>
                      <a:endParaRPr lang="en-US" sz="2000">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ctr">
                        <a:spcBef>
                          <a:spcPts val="0"/>
                        </a:spcBef>
                        <a:spcAft>
                          <a:spcPts val="0"/>
                        </a:spcAft>
                      </a:pPr>
                      <a:r>
                        <a:rPr lang="en-GB" sz="2000">
                          <a:solidFill>
                            <a:srgbClr val="005D99"/>
                          </a:solidFill>
                          <a:effectLst/>
                          <a:latin typeface="Arial" panose="020B0604020202020204" pitchFamily="34" charset="0"/>
                          <a:cs typeface="Arial" panose="020B0604020202020204" pitchFamily="34" charset="0"/>
                        </a:rPr>
                        <a:t>50 km.</a:t>
                      </a:r>
                      <a:endParaRPr lang="en-US" sz="2000">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ctr">
                        <a:spcBef>
                          <a:spcPts val="0"/>
                        </a:spcBef>
                        <a:spcAft>
                          <a:spcPts val="0"/>
                        </a:spcAft>
                      </a:pPr>
                      <a:r>
                        <a:rPr lang="en-GB" sz="2000">
                          <a:solidFill>
                            <a:srgbClr val="005D99"/>
                          </a:solidFill>
                          <a:effectLst/>
                          <a:latin typeface="Arial" panose="020B0604020202020204" pitchFamily="34" charset="0"/>
                          <a:cs typeface="Arial" panose="020B0604020202020204" pitchFamily="34" charset="0"/>
                        </a:rPr>
                        <a:t>0.107</a:t>
                      </a:r>
                      <a:endParaRPr lang="en-US" sz="2000">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marL="0" marR="0" algn="ctr">
                        <a:spcBef>
                          <a:spcPts val="0"/>
                        </a:spcBef>
                        <a:spcAft>
                          <a:spcPts val="0"/>
                        </a:spcAft>
                      </a:pPr>
                      <a:r>
                        <a:rPr lang="en-GB" sz="2000">
                          <a:solidFill>
                            <a:srgbClr val="005D99"/>
                          </a:solidFill>
                          <a:effectLst/>
                          <a:latin typeface="Arial" panose="020B0604020202020204" pitchFamily="34" charset="0"/>
                          <a:cs typeface="Arial" panose="020B0604020202020204" pitchFamily="34" charset="0"/>
                        </a:rPr>
                        <a:t>0.688</a:t>
                      </a:r>
                      <a:endParaRPr lang="en-US" sz="2000">
                        <a:solidFill>
                          <a:srgbClr val="005D99"/>
                        </a:solidFill>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811987025"/>
                  </a:ext>
                </a:extLst>
              </a:tr>
            </a:tbl>
          </a:graphicData>
        </a:graphic>
      </p:graphicFrame>
      <p:sp>
        <p:nvSpPr>
          <p:cNvPr id="52" name="TextBox 51">
            <a:extLst>
              <a:ext uri="{FF2B5EF4-FFF2-40B4-BE49-F238E27FC236}">
                <a16:creationId xmlns:a16="http://schemas.microsoft.com/office/drawing/2014/main" id="{FDB018F4-1A81-B095-11EA-D34FE5214716}"/>
              </a:ext>
            </a:extLst>
          </p:cNvPr>
          <p:cNvSpPr txBox="1"/>
          <p:nvPr/>
        </p:nvSpPr>
        <p:spPr>
          <a:xfrm>
            <a:off x="15843921" y="22140563"/>
            <a:ext cx="12781649" cy="707886"/>
          </a:xfrm>
          <a:prstGeom prst="rect">
            <a:avLst/>
          </a:prstGeom>
          <a:noFill/>
        </p:spPr>
        <p:txBody>
          <a:bodyPr wrap="square" rtlCol="0">
            <a:spAutoFit/>
          </a:bodyPr>
          <a:lstStyle/>
          <a:p>
            <a:pPr marL="285750" indent="-285750">
              <a:buClr>
                <a:srgbClr val="005D99"/>
              </a:buClr>
              <a:buFont typeface="Wingdings" pitchFamily="2" charset="2"/>
              <a:buChar char="§"/>
            </a:pPr>
            <a:r>
              <a:rPr lang="en-JP" sz="4000" b="1">
                <a:solidFill>
                  <a:srgbClr val="005D99"/>
                </a:solidFill>
                <a:latin typeface="Arial" panose="020B0604020202020204" pitchFamily="34" charset="0"/>
                <a:cs typeface="Arial" panose="020B0604020202020204" pitchFamily="34" charset="0"/>
              </a:rPr>
              <a:t>  Machine Learning-Based Model (Proposed)</a:t>
            </a:r>
          </a:p>
        </p:txBody>
      </p:sp>
      <p:sp>
        <p:nvSpPr>
          <p:cNvPr id="53" name="TextBox 52">
            <a:extLst>
              <a:ext uri="{FF2B5EF4-FFF2-40B4-BE49-F238E27FC236}">
                <a16:creationId xmlns:a16="http://schemas.microsoft.com/office/drawing/2014/main" id="{1EF01EF7-9FB0-2FA2-9DDB-608F2ACFD5E1}"/>
              </a:ext>
            </a:extLst>
          </p:cNvPr>
          <p:cNvSpPr txBox="1"/>
          <p:nvPr/>
        </p:nvSpPr>
        <p:spPr>
          <a:xfrm>
            <a:off x="16577301" y="16941467"/>
            <a:ext cx="12205252" cy="523220"/>
          </a:xfrm>
          <a:prstGeom prst="rect">
            <a:avLst/>
          </a:prstGeom>
          <a:noFill/>
        </p:spPr>
        <p:txBody>
          <a:bodyPr wrap="square" rtlCol="0">
            <a:spAutoFit/>
          </a:bodyPr>
          <a:lstStyle/>
          <a:p>
            <a:r>
              <a:rPr lang="en-US" sz="2800" b="1">
                <a:solidFill>
                  <a:srgbClr val="005D99"/>
                </a:solidFill>
                <a:latin typeface="Arial" panose="020B0604020202020204" pitchFamily="34" charset="0"/>
                <a:cs typeface="Arial" panose="020B0604020202020204" pitchFamily="34" charset="0"/>
              </a:rPr>
              <a:t>Results</a:t>
            </a:r>
          </a:p>
        </p:txBody>
      </p:sp>
      <p:sp>
        <p:nvSpPr>
          <p:cNvPr id="56" name="TextBox 55">
            <a:extLst>
              <a:ext uri="{FF2B5EF4-FFF2-40B4-BE49-F238E27FC236}">
                <a16:creationId xmlns:a16="http://schemas.microsoft.com/office/drawing/2014/main" id="{2A5E741D-018E-7992-7032-A61B500399F3}"/>
              </a:ext>
            </a:extLst>
          </p:cNvPr>
          <p:cNvSpPr txBox="1"/>
          <p:nvPr/>
        </p:nvSpPr>
        <p:spPr>
          <a:xfrm>
            <a:off x="22062714" y="23748059"/>
            <a:ext cx="7016872" cy="3108543"/>
          </a:xfrm>
          <a:prstGeom prst="rect">
            <a:avLst/>
          </a:prstGeom>
          <a:noFill/>
        </p:spPr>
        <p:txBody>
          <a:bodyPr wrap="square" rtlCol="0">
            <a:spAutoFit/>
          </a:bodyPr>
          <a:lstStyle/>
          <a:p>
            <a:r>
              <a:rPr lang="en-US" sz="2800" b="1">
                <a:solidFill>
                  <a:srgbClr val="005D99"/>
                </a:solidFill>
                <a:latin typeface="Arial" panose="020B0604020202020204" pitchFamily="34" charset="0"/>
                <a:cs typeface="Arial" panose="020B0604020202020204" pitchFamily="34" charset="0"/>
              </a:rPr>
              <a:t>Architecture</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We built the neural network with the architecture in the left side. </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We used Rectified Linear Unit (</a:t>
            </a:r>
            <a:r>
              <a:rPr lang="en-US" sz="2800" err="1">
                <a:solidFill>
                  <a:srgbClr val="005D99"/>
                </a:solidFill>
                <a:latin typeface="Arial" panose="020B0604020202020204" pitchFamily="34" charset="0"/>
                <a:cs typeface="Arial" panose="020B0604020202020204" pitchFamily="34" charset="0"/>
              </a:rPr>
              <a:t>ReLU</a:t>
            </a:r>
            <a:r>
              <a:rPr lang="en-US" sz="2800">
                <a:solidFill>
                  <a:srgbClr val="005D99"/>
                </a:solidFill>
                <a:latin typeface="Arial" panose="020B0604020202020204" pitchFamily="34" charset="0"/>
                <a:cs typeface="Arial" panose="020B0604020202020204" pitchFamily="34" charset="0"/>
              </a:rPr>
              <a:t>) as the activation function in hidden layers and linear as the activation function in output layer.</a:t>
            </a:r>
          </a:p>
        </p:txBody>
      </p:sp>
      <p:sp>
        <p:nvSpPr>
          <p:cNvPr id="57" name="TextBox 56">
            <a:extLst>
              <a:ext uri="{FF2B5EF4-FFF2-40B4-BE49-F238E27FC236}">
                <a16:creationId xmlns:a16="http://schemas.microsoft.com/office/drawing/2014/main" id="{2B207A16-62C0-090D-DE22-6E8233C7C4E1}"/>
              </a:ext>
            </a:extLst>
          </p:cNvPr>
          <p:cNvSpPr txBox="1"/>
          <p:nvPr/>
        </p:nvSpPr>
        <p:spPr>
          <a:xfrm>
            <a:off x="22062714" y="27197766"/>
            <a:ext cx="7069902" cy="3539430"/>
          </a:xfrm>
          <a:prstGeom prst="rect">
            <a:avLst/>
          </a:prstGeom>
          <a:noFill/>
        </p:spPr>
        <p:txBody>
          <a:bodyPr wrap="square" rtlCol="0">
            <a:spAutoFit/>
          </a:bodyPr>
          <a:lstStyle/>
          <a:p>
            <a:pPr algn="just"/>
            <a:r>
              <a:rPr lang="en-US" sz="2800" b="1">
                <a:solidFill>
                  <a:srgbClr val="005D99"/>
                </a:solidFill>
                <a:latin typeface="Arial" panose="020B0604020202020204" pitchFamily="34" charset="0"/>
                <a:cs typeface="Arial" panose="020B0604020202020204" pitchFamily="34" charset="0"/>
              </a:rPr>
              <a:t>Training</a:t>
            </a:r>
          </a:p>
          <a:p>
            <a:pPr algn="just"/>
            <a:r>
              <a:rPr lang="en-US" sz="2800">
                <a:solidFill>
                  <a:srgbClr val="005D99"/>
                </a:solidFill>
                <a:latin typeface="Arial" panose="020B0604020202020204" pitchFamily="34" charset="0"/>
                <a:cs typeface="Arial" panose="020B0604020202020204" pitchFamily="34" charset="0"/>
              </a:rPr>
              <a:t>We trained this model with</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Optimizer: Adam (learning rate=0.05)</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Loss: Mean Squared Error (MSE)</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Batch size: 10,000</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Epochs: 2,000</a:t>
            </a:r>
          </a:p>
          <a:p>
            <a:pPr algn="just"/>
            <a:r>
              <a:rPr lang="en-US" sz="2800">
                <a:solidFill>
                  <a:srgbClr val="005D99"/>
                </a:solidFill>
                <a:latin typeface="Arial" panose="020B0604020202020204" pitchFamily="34" charset="0"/>
                <a:cs typeface="Arial" panose="020B0604020202020204" pitchFamily="34" charset="0"/>
              </a:rPr>
              <a:t>We plotted loss function of train set and validation set as graph below.</a:t>
            </a:r>
          </a:p>
        </p:txBody>
      </p:sp>
      <p:sp>
        <p:nvSpPr>
          <p:cNvPr id="60" name="TextBox 59">
            <a:extLst>
              <a:ext uri="{FF2B5EF4-FFF2-40B4-BE49-F238E27FC236}">
                <a16:creationId xmlns:a16="http://schemas.microsoft.com/office/drawing/2014/main" id="{03F2F4C7-5FFD-CCDC-1497-3D25931B1096}"/>
              </a:ext>
            </a:extLst>
          </p:cNvPr>
          <p:cNvSpPr txBox="1"/>
          <p:nvPr/>
        </p:nvSpPr>
        <p:spPr>
          <a:xfrm>
            <a:off x="22062713" y="31356014"/>
            <a:ext cx="7168053" cy="2677656"/>
          </a:xfrm>
          <a:prstGeom prst="rect">
            <a:avLst/>
          </a:prstGeom>
          <a:noFill/>
        </p:spPr>
        <p:txBody>
          <a:bodyPr wrap="square" rtlCol="0">
            <a:spAutoFit/>
          </a:bodyPr>
          <a:lstStyle/>
          <a:p>
            <a:pPr algn="just"/>
            <a:r>
              <a:rPr lang="en-US" sz="2800" b="1">
                <a:solidFill>
                  <a:srgbClr val="005D99"/>
                </a:solidFill>
                <a:latin typeface="Arial" panose="020B0604020202020204" pitchFamily="34" charset="0"/>
                <a:cs typeface="Arial" panose="020B0604020202020204" pitchFamily="34" charset="0"/>
              </a:rPr>
              <a:t>Testing and Evaluation</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We used test set to evaluate this model, we got MSE=0.394 as the result.</a:t>
            </a:r>
          </a:p>
          <a:p>
            <a:pPr marL="457200" indent="-457200" algn="just">
              <a:buFont typeface="Arial" panose="020B0604020202020204" pitchFamily="34" charset="0"/>
              <a:buChar char="•"/>
            </a:pPr>
            <a:r>
              <a:rPr lang="en-US" sz="2800">
                <a:solidFill>
                  <a:srgbClr val="005D99"/>
                </a:solidFill>
                <a:latin typeface="Arial" panose="020B0604020202020204" pitchFamily="34" charset="0"/>
                <a:cs typeface="Arial" panose="020B0604020202020204" pitchFamily="34" charset="0"/>
              </a:rPr>
              <a:t>From training, we got MSE=0.349 for train set and MSE=0.377 for validation set. </a:t>
            </a:r>
          </a:p>
        </p:txBody>
      </p:sp>
      <p:sp>
        <p:nvSpPr>
          <p:cNvPr id="62" name="TextBox 61">
            <a:extLst>
              <a:ext uri="{FF2B5EF4-FFF2-40B4-BE49-F238E27FC236}">
                <a16:creationId xmlns:a16="http://schemas.microsoft.com/office/drawing/2014/main" id="{A7405F46-9571-4AF6-94D0-51BB57F77F32}"/>
              </a:ext>
            </a:extLst>
          </p:cNvPr>
          <p:cNvSpPr txBox="1"/>
          <p:nvPr/>
        </p:nvSpPr>
        <p:spPr>
          <a:xfrm>
            <a:off x="16069841" y="21381168"/>
            <a:ext cx="7198232" cy="461665"/>
          </a:xfrm>
          <a:prstGeom prst="rect">
            <a:avLst/>
          </a:prstGeom>
          <a:noFill/>
        </p:spPr>
        <p:txBody>
          <a:bodyPr wrap="square" rtlCol="0">
            <a:spAutoFit/>
          </a:bodyPr>
          <a:lstStyle/>
          <a:p>
            <a:pPr algn="ctr"/>
            <a:r>
              <a:rPr lang="en-JP" sz="2400">
                <a:solidFill>
                  <a:srgbClr val="005D99"/>
                </a:solidFill>
                <a:latin typeface="Arial" panose="020B0604020202020204" pitchFamily="34" charset="0"/>
                <a:cs typeface="Arial" panose="020B0604020202020204" pitchFamily="34" charset="0"/>
              </a:rPr>
              <a:t>Study Area Spacing 10km (left) and 25km (right)</a:t>
            </a:r>
          </a:p>
        </p:txBody>
      </p:sp>
      <p:sp>
        <p:nvSpPr>
          <p:cNvPr id="63" name="TextBox 62">
            <a:extLst>
              <a:ext uri="{FF2B5EF4-FFF2-40B4-BE49-F238E27FC236}">
                <a16:creationId xmlns:a16="http://schemas.microsoft.com/office/drawing/2014/main" id="{612ABA2C-7C47-28F0-3B54-74CCFB7B043C}"/>
              </a:ext>
            </a:extLst>
          </p:cNvPr>
          <p:cNvSpPr txBox="1"/>
          <p:nvPr/>
        </p:nvSpPr>
        <p:spPr>
          <a:xfrm>
            <a:off x="15843921" y="34425391"/>
            <a:ext cx="12781649" cy="707886"/>
          </a:xfrm>
          <a:prstGeom prst="rect">
            <a:avLst/>
          </a:prstGeom>
          <a:noFill/>
        </p:spPr>
        <p:txBody>
          <a:bodyPr wrap="square" rtlCol="0">
            <a:spAutoFit/>
          </a:bodyPr>
          <a:lstStyle/>
          <a:p>
            <a:pPr marL="285750" indent="-285750">
              <a:buClr>
                <a:srgbClr val="005D99"/>
              </a:buClr>
              <a:buFont typeface="Wingdings" pitchFamily="2" charset="2"/>
              <a:buChar char="§"/>
            </a:pPr>
            <a:r>
              <a:rPr lang="en-JP" sz="4000" b="1">
                <a:solidFill>
                  <a:srgbClr val="005D99"/>
                </a:solidFill>
                <a:latin typeface="Arial" panose="020B0604020202020204" pitchFamily="34" charset="0"/>
                <a:cs typeface="Arial" panose="020B0604020202020204" pitchFamily="34" charset="0"/>
              </a:rPr>
              <a:t>  Conclusion</a:t>
            </a:r>
          </a:p>
        </p:txBody>
      </p:sp>
      <p:sp>
        <p:nvSpPr>
          <p:cNvPr id="1024" name="TextBox 1023">
            <a:extLst>
              <a:ext uri="{FF2B5EF4-FFF2-40B4-BE49-F238E27FC236}">
                <a16:creationId xmlns:a16="http://schemas.microsoft.com/office/drawing/2014/main" id="{104C0139-094E-643A-1588-695D8DBB5E05}"/>
              </a:ext>
            </a:extLst>
          </p:cNvPr>
          <p:cNvSpPr txBox="1"/>
          <p:nvPr/>
        </p:nvSpPr>
        <p:spPr>
          <a:xfrm>
            <a:off x="16577300" y="35272971"/>
            <a:ext cx="12781649" cy="2246769"/>
          </a:xfrm>
          <a:prstGeom prst="rect">
            <a:avLst/>
          </a:prstGeom>
          <a:noFill/>
        </p:spPr>
        <p:txBody>
          <a:bodyPr wrap="square">
            <a:spAutoFit/>
          </a:bodyPr>
          <a:lstStyle/>
          <a:p>
            <a:pPr algn="just"/>
            <a:r>
              <a:rPr lang="en-US" sz="2800">
                <a:solidFill>
                  <a:srgbClr val="005D99"/>
                </a:solidFill>
                <a:effectLst/>
                <a:latin typeface="Arial" panose="020B0604020202020204" pitchFamily="34" charset="0"/>
                <a:ea typeface="Cambria Math" panose="02040503050406030204" pitchFamily="18" charset="0"/>
                <a:cs typeface="Arial" panose="020B0604020202020204" pitchFamily="34" charset="0"/>
              </a:rPr>
              <a:t>	From the above results from both models, we can conclude that earthquake in Japan has pattern. From this preliminary study, we can use relative intensity to find the areas that have high risk of earthquak</a:t>
            </a:r>
            <a:r>
              <a:rPr lang="en-US" sz="2800">
                <a:solidFill>
                  <a:srgbClr val="005D99"/>
                </a:solidFill>
                <a:latin typeface="Arial" panose="020B0604020202020204" pitchFamily="34" charset="0"/>
                <a:ea typeface="Cambria Math" panose="02040503050406030204" pitchFamily="18" charset="0"/>
                <a:cs typeface="Arial" panose="020B0604020202020204" pitchFamily="34" charset="0"/>
              </a:rPr>
              <a:t>e. For machine learning-based model, we can find the relationship between time, locations, magnitude, and depth.</a:t>
            </a:r>
            <a:endParaRPr lang="en-US" sz="2800">
              <a:solidFill>
                <a:srgbClr val="005D99"/>
              </a:solidFill>
              <a:effectLst/>
              <a:latin typeface="Arial" panose="020B0604020202020204" pitchFamily="34" charset="0"/>
              <a:ea typeface="Cambria Math" panose="02040503050406030204" pitchFamily="18" charset="0"/>
              <a:cs typeface="Arial" panose="020B0604020202020204" pitchFamily="34" charset="0"/>
            </a:endParaRPr>
          </a:p>
        </p:txBody>
      </p:sp>
      <p:sp>
        <p:nvSpPr>
          <p:cNvPr id="1025" name="Rectangle 1024">
            <a:extLst>
              <a:ext uri="{FF2B5EF4-FFF2-40B4-BE49-F238E27FC236}">
                <a16:creationId xmlns:a16="http://schemas.microsoft.com/office/drawing/2014/main" id="{5E0F86A2-0A41-99F9-A62E-47F78D7A3AAA}"/>
              </a:ext>
            </a:extLst>
          </p:cNvPr>
          <p:cNvSpPr/>
          <p:nvPr/>
        </p:nvSpPr>
        <p:spPr>
          <a:xfrm>
            <a:off x="370357" y="37640268"/>
            <a:ext cx="29501162" cy="1151138"/>
          </a:xfrm>
          <a:prstGeom prst="rect">
            <a:avLst/>
          </a:prstGeom>
          <a:solidFill>
            <a:srgbClr val="005D99"/>
          </a:solidFill>
          <a:ln>
            <a:solidFill>
              <a:srgbClr val="005D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JP" sz="6000">
                <a:solidFill>
                  <a:schemeClr val="bg1"/>
                </a:solidFill>
                <a:latin typeface="Arial" panose="020B0604020202020204" pitchFamily="34" charset="0"/>
                <a:cs typeface="Arial" panose="020B0604020202020204" pitchFamily="34" charset="0"/>
              </a:rPr>
              <a:t>		</a:t>
            </a:r>
            <a:r>
              <a:rPr lang="en-JP" sz="4800">
                <a:solidFill>
                  <a:schemeClr val="bg1"/>
                </a:solidFill>
                <a:latin typeface="Arial" panose="020B0604020202020204" pitchFamily="34" charset="0"/>
                <a:cs typeface="Arial" panose="020B0604020202020204" pitchFamily="34" charset="0"/>
              </a:rPr>
              <a:t>References </a:t>
            </a:r>
          </a:p>
        </p:txBody>
      </p:sp>
      <p:sp>
        <p:nvSpPr>
          <p:cNvPr id="1027" name="TextBox 1026">
            <a:extLst>
              <a:ext uri="{FF2B5EF4-FFF2-40B4-BE49-F238E27FC236}">
                <a16:creationId xmlns:a16="http://schemas.microsoft.com/office/drawing/2014/main" id="{E893474F-2A86-3D8C-2594-2D394A8638E3}"/>
              </a:ext>
            </a:extLst>
          </p:cNvPr>
          <p:cNvSpPr txBox="1"/>
          <p:nvPr/>
        </p:nvSpPr>
        <p:spPr>
          <a:xfrm>
            <a:off x="815483" y="38904475"/>
            <a:ext cx="12781649" cy="707886"/>
          </a:xfrm>
          <a:prstGeom prst="rect">
            <a:avLst/>
          </a:prstGeom>
          <a:noFill/>
        </p:spPr>
        <p:txBody>
          <a:bodyPr wrap="square" rtlCol="0">
            <a:spAutoFit/>
          </a:bodyPr>
          <a:lstStyle/>
          <a:p>
            <a:pPr marL="285750" indent="-285750">
              <a:buClr>
                <a:srgbClr val="005D99"/>
              </a:buClr>
              <a:buFont typeface="Wingdings" pitchFamily="2" charset="2"/>
              <a:buChar char="§"/>
            </a:pPr>
            <a:r>
              <a:rPr lang="en-JP" sz="4000" b="1">
                <a:solidFill>
                  <a:srgbClr val="005D99"/>
                </a:solidFill>
                <a:latin typeface="Arial" panose="020B0604020202020204" pitchFamily="34" charset="0"/>
                <a:cs typeface="Arial" panose="020B0604020202020204" pitchFamily="34" charset="0"/>
              </a:rPr>
              <a:t>  Acknowledgement</a:t>
            </a:r>
          </a:p>
        </p:txBody>
      </p:sp>
      <p:sp>
        <p:nvSpPr>
          <p:cNvPr id="1031" name="TextBox 1030">
            <a:extLst>
              <a:ext uri="{FF2B5EF4-FFF2-40B4-BE49-F238E27FC236}">
                <a16:creationId xmlns:a16="http://schemas.microsoft.com/office/drawing/2014/main" id="{99E4777F-B11A-DD74-E42B-E99EDE4DFCCB}"/>
              </a:ext>
            </a:extLst>
          </p:cNvPr>
          <p:cNvSpPr txBox="1"/>
          <p:nvPr/>
        </p:nvSpPr>
        <p:spPr>
          <a:xfrm>
            <a:off x="1455064" y="39664782"/>
            <a:ext cx="11194136" cy="2677656"/>
          </a:xfrm>
          <a:prstGeom prst="rect">
            <a:avLst/>
          </a:prstGeom>
          <a:noFill/>
        </p:spPr>
        <p:txBody>
          <a:bodyPr wrap="square">
            <a:spAutoFit/>
          </a:bodyPr>
          <a:lstStyle/>
          <a:p>
            <a:pPr algn="just"/>
            <a:r>
              <a:rPr lang="en-GB" sz="2800">
                <a:solidFill>
                  <a:srgbClr val="005D99"/>
                </a:solidFill>
                <a:effectLst/>
                <a:latin typeface="Arial" panose="020B0604020202020204" pitchFamily="34" charset="0"/>
                <a:ea typeface="MS Mincho" panose="02020609040205080304" pitchFamily="49" charset="-128"/>
                <a:cs typeface="Arial" panose="020B0604020202020204" pitchFamily="34" charset="0"/>
              </a:rPr>
              <a:t>	We would like to express our </a:t>
            </a:r>
            <a:r>
              <a:rPr lang="en-GB" sz="2800">
                <a:solidFill>
                  <a:srgbClr val="005D99"/>
                </a:solidFill>
                <a:latin typeface="Arial" panose="020B0604020202020204" pitchFamily="34" charset="0"/>
                <a:ea typeface="MS Mincho" panose="02020609040205080304" pitchFamily="49" charset="-128"/>
                <a:cs typeface="Arial" panose="020B0604020202020204" pitchFamily="34" charset="0"/>
              </a:rPr>
              <a:t>greatest </a:t>
            </a:r>
            <a:r>
              <a:rPr lang="en-GB" sz="2800">
                <a:solidFill>
                  <a:srgbClr val="005D99"/>
                </a:solidFill>
                <a:effectLst/>
                <a:latin typeface="Arial" panose="020B0604020202020204" pitchFamily="34" charset="0"/>
                <a:ea typeface="MS Mincho" panose="02020609040205080304" pitchFamily="49" charset="-128"/>
                <a:cs typeface="Arial" panose="020B0604020202020204" pitchFamily="34" charset="0"/>
              </a:rPr>
              <a:t>appreciation to Japan Meteorological Agency, National Research Institute for Earth Science, and Disaster Resilience for providing the earthquake data in Japan. </a:t>
            </a:r>
          </a:p>
          <a:p>
            <a:pPr algn="just"/>
            <a:r>
              <a:rPr lang="en-GB" sz="2800">
                <a:solidFill>
                  <a:srgbClr val="005D99"/>
                </a:solidFill>
                <a:latin typeface="Arial" panose="020B0604020202020204" pitchFamily="34" charset="0"/>
                <a:ea typeface="MS Mincho" panose="02020609040205080304" pitchFamily="49" charset="-128"/>
                <a:cs typeface="Arial" panose="020B0604020202020204" pitchFamily="34" charset="0"/>
              </a:rPr>
              <a:t>	W</a:t>
            </a:r>
            <a:r>
              <a:rPr lang="en-GB" sz="2800">
                <a:solidFill>
                  <a:srgbClr val="005D99"/>
                </a:solidFill>
                <a:effectLst/>
                <a:latin typeface="Arial" panose="020B0604020202020204" pitchFamily="34" charset="0"/>
                <a:ea typeface="MS Mincho" panose="02020609040205080304" pitchFamily="49" charset="-128"/>
                <a:cs typeface="Arial" panose="020B0604020202020204" pitchFamily="34" charset="0"/>
              </a:rPr>
              <a:t>e also would like to express our greatest appreciation to           </a:t>
            </a:r>
            <a:r>
              <a:rPr lang="en-GB" sz="2800" err="1">
                <a:solidFill>
                  <a:srgbClr val="005D99"/>
                </a:solidFill>
                <a:latin typeface="Arial" panose="020B0604020202020204" pitchFamily="34" charset="0"/>
                <a:ea typeface="MS Mincho" panose="02020609040205080304" pitchFamily="49" charset="-128"/>
                <a:cs typeface="Arial" panose="020B0604020202020204" pitchFamily="34" charset="0"/>
              </a:rPr>
              <a:t>Dr</a:t>
            </a:r>
            <a:r>
              <a:rPr lang="en-GB" sz="2800" err="1">
                <a:solidFill>
                  <a:srgbClr val="005D99"/>
                </a:solidFill>
                <a:effectLst/>
                <a:latin typeface="Arial" panose="020B0604020202020204" pitchFamily="34" charset="0"/>
                <a:ea typeface="MS Mincho" panose="02020609040205080304" pitchFamily="49" charset="-128"/>
                <a:cs typeface="Arial" panose="020B0604020202020204" pitchFamily="34" charset="0"/>
              </a:rPr>
              <a:t>.</a:t>
            </a:r>
            <a:r>
              <a:rPr lang="en-GB" sz="2800">
                <a:solidFill>
                  <a:srgbClr val="005D99"/>
                </a:solidFill>
                <a:effectLst/>
                <a:latin typeface="Arial" panose="020B0604020202020204" pitchFamily="34" charset="0"/>
                <a:ea typeface="MS Mincho" panose="02020609040205080304" pitchFamily="49" charset="-128"/>
                <a:cs typeface="Arial" panose="020B0604020202020204" pitchFamily="34" charset="0"/>
              </a:rPr>
              <a:t> ZHANG </a:t>
            </a:r>
            <a:r>
              <a:rPr lang="en-GB" sz="2800" err="1">
                <a:solidFill>
                  <a:srgbClr val="005D99"/>
                </a:solidFill>
                <a:effectLst/>
                <a:latin typeface="Arial" panose="020B0604020202020204" pitchFamily="34" charset="0"/>
                <a:ea typeface="MS Mincho" panose="02020609040205080304" pitchFamily="49" charset="-128"/>
                <a:cs typeface="Arial" panose="020B0604020202020204" pitchFamily="34" charset="0"/>
              </a:rPr>
              <a:t>Xiaoyong</a:t>
            </a:r>
            <a:r>
              <a:rPr lang="en-GB" sz="2800">
                <a:solidFill>
                  <a:srgbClr val="005D99"/>
                </a:solidFill>
                <a:effectLst/>
                <a:latin typeface="Arial" panose="020B0604020202020204" pitchFamily="34" charset="0"/>
                <a:ea typeface="MS Mincho" panose="02020609040205080304" pitchFamily="49" charset="-128"/>
                <a:cs typeface="Arial" panose="020B0604020202020204" pitchFamily="34" charset="0"/>
              </a:rPr>
              <a:t> from Sendai KOSEN for giving us v</a:t>
            </a:r>
            <a:r>
              <a:rPr lang="en-GB" sz="2800">
                <a:solidFill>
                  <a:srgbClr val="005D99"/>
                </a:solidFill>
                <a:latin typeface="Arial" panose="020B0604020202020204" pitchFamily="34" charset="0"/>
                <a:ea typeface="MS Mincho" panose="02020609040205080304" pitchFamily="49" charset="-128"/>
                <a:cs typeface="Arial" panose="020B0604020202020204" pitchFamily="34" charset="0"/>
              </a:rPr>
              <a:t>aluable</a:t>
            </a:r>
            <a:r>
              <a:rPr lang="en-GB" sz="2800">
                <a:solidFill>
                  <a:srgbClr val="005D99"/>
                </a:solidFill>
                <a:effectLst/>
                <a:latin typeface="Arial" panose="020B0604020202020204" pitchFamily="34" charset="0"/>
                <a:ea typeface="MS Mincho" panose="02020609040205080304" pitchFamily="49" charset="-128"/>
                <a:cs typeface="Arial" panose="020B0604020202020204" pitchFamily="34" charset="0"/>
              </a:rPr>
              <a:t> advices about machine </a:t>
            </a:r>
            <a:r>
              <a:rPr lang="en-GB" sz="2800">
                <a:solidFill>
                  <a:srgbClr val="005D99"/>
                </a:solidFill>
                <a:latin typeface="Arial" panose="020B0604020202020204" pitchFamily="34" charset="0"/>
                <a:ea typeface="MS Mincho" panose="02020609040205080304" pitchFamily="49" charset="-128"/>
                <a:cs typeface="Arial" panose="020B0604020202020204" pitchFamily="34" charset="0"/>
              </a:rPr>
              <a:t>l</a:t>
            </a:r>
            <a:r>
              <a:rPr lang="en-GB" sz="2800">
                <a:solidFill>
                  <a:srgbClr val="005D99"/>
                </a:solidFill>
                <a:effectLst/>
                <a:latin typeface="Arial" panose="020B0604020202020204" pitchFamily="34" charset="0"/>
                <a:ea typeface="MS Mincho" panose="02020609040205080304" pitchFamily="49" charset="-128"/>
                <a:cs typeface="Arial" panose="020B0604020202020204" pitchFamily="34" charset="0"/>
              </a:rPr>
              <a:t>earning (neural </a:t>
            </a:r>
            <a:r>
              <a:rPr lang="en-GB" sz="2800">
                <a:solidFill>
                  <a:srgbClr val="005D99"/>
                </a:solidFill>
                <a:latin typeface="Arial" panose="020B0604020202020204" pitchFamily="34" charset="0"/>
                <a:ea typeface="MS Mincho" panose="02020609040205080304" pitchFamily="49" charset="-128"/>
                <a:cs typeface="Arial" panose="020B0604020202020204" pitchFamily="34" charset="0"/>
              </a:rPr>
              <a:t>n</a:t>
            </a:r>
            <a:r>
              <a:rPr lang="en-GB" sz="2800">
                <a:solidFill>
                  <a:srgbClr val="005D99"/>
                </a:solidFill>
                <a:effectLst/>
                <a:latin typeface="Arial" panose="020B0604020202020204" pitchFamily="34" charset="0"/>
                <a:ea typeface="MS Mincho" panose="02020609040205080304" pitchFamily="49" charset="-128"/>
                <a:cs typeface="Arial" panose="020B0604020202020204" pitchFamily="34" charset="0"/>
              </a:rPr>
              <a:t>etworks).</a:t>
            </a:r>
            <a:endParaRPr lang="en-US" sz="2800">
              <a:solidFill>
                <a:srgbClr val="005D99"/>
              </a:solidFill>
              <a:highlight>
                <a:srgbClr val="FFFF00"/>
              </a:highlight>
              <a:latin typeface="Arial" panose="020B0604020202020204" pitchFamily="34" charset="0"/>
              <a:cs typeface="Arial" panose="020B0604020202020204" pitchFamily="34" charset="0"/>
            </a:endParaRPr>
          </a:p>
        </p:txBody>
      </p:sp>
      <p:pic>
        <p:nvPicPr>
          <p:cNvPr id="1033" name="Picture 1032">
            <a:extLst>
              <a:ext uri="{FF2B5EF4-FFF2-40B4-BE49-F238E27FC236}">
                <a16:creationId xmlns:a16="http://schemas.microsoft.com/office/drawing/2014/main" id="{A671E36D-640C-B28E-5C7F-CDBA3B3CF0A2}"/>
              </a:ext>
            </a:extLst>
          </p:cNvPr>
          <p:cNvPicPr>
            <a:picLocks noChangeAspect="1"/>
          </p:cNvPicPr>
          <p:nvPr/>
        </p:nvPicPr>
        <p:blipFill>
          <a:blip r:embed="rId8"/>
          <a:stretch>
            <a:fillRect/>
          </a:stretch>
        </p:blipFill>
        <p:spPr>
          <a:xfrm>
            <a:off x="13163829" y="39271528"/>
            <a:ext cx="1440000" cy="1440000"/>
          </a:xfrm>
          <a:prstGeom prst="rect">
            <a:avLst/>
          </a:prstGeom>
        </p:spPr>
      </p:pic>
      <p:pic>
        <p:nvPicPr>
          <p:cNvPr id="1035" name="Picture 2" descr="防災科研　NIED">
            <a:extLst>
              <a:ext uri="{FF2B5EF4-FFF2-40B4-BE49-F238E27FC236}">
                <a16:creationId xmlns:a16="http://schemas.microsoft.com/office/drawing/2014/main" id="{26691DF5-FA19-FC4B-BFDC-2E54864018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81976" y="41085908"/>
            <a:ext cx="2003707" cy="811024"/>
          </a:xfrm>
          <a:prstGeom prst="rect">
            <a:avLst/>
          </a:prstGeom>
          <a:noFill/>
          <a:extLst>
            <a:ext uri="{909E8E84-426E-40DD-AFC4-6F175D3DCCD1}">
              <a14:hiddenFill xmlns:a14="http://schemas.microsoft.com/office/drawing/2010/main">
                <a:solidFill>
                  <a:srgbClr val="FFFFFF"/>
                </a:solidFill>
              </a14:hiddenFill>
            </a:ext>
          </a:extLst>
        </p:spPr>
      </p:pic>
      <p:sp>
        <p:nvSpPr>
          <p:cNvPr id="1037" name="TextBox 1036">
            <a:extLst>
              <a:ext uri="{FF2B5EF4-FFF2-40B4-BE49-F238E27FC236}">
                <a16:creationId xmlns:a16="http://schemas.microsoft.com/office/drawing/2014/main" id="{847D89F7-5BCA-314F-859E-0BEE8884377C}"/>
              </a:ext>
            </a:extLst>
          </p:cNvPr>
          <p:cNvSpPr txBox="1"/>
          <p:nvPr/>
        </p:nvSpPr>
        <p:spPr>
          <a:xfrm>
            <a:off x="15843921" y="38956896"/>
            <a:ext cx="12781649" cy="707886"/>
          </a:xfrm>
          <a:prstGeom prst="rect">
            <a:avLst/>
          </a:prstGeom>
          <a:noFill/>
        </p:spPr>
        <p:txBody>
          <a:bodyPr wrap="square" rtlCol="0">
            <a:spAutoFit/>
          </a:bodyPr>
          <a:lstStyle/>
          <a:p>
            <a:pPr marL="285750" indent="-285750">
              <a:buClr>
                <a:srgbClr val="005D99"/>
              </a:buClr>
              <a:buFont typeface="Wingdings" pitchFamily="2" charset="2"/>
              <a:buChar char="§"/>
            </a:pPr>
            <a:r>
              <a:rPr lang="en-JP" sz="4000" b="1">
                <a:solidFill>
                  <a:srgbClr val="005D99"/>
                </a:solidFill>
                <a:latin typeface="Arial" panose="020B0604020202020204" pitchFamily="34" charset="0"/>
                <a:cs typeface="Arial" panose="020B0604020202020204" pitchFamily="34" charset="0"/>
              </a:rPr>
              <a:t>  References</a:t>
            </a:r>
          </a:p>
        </p:txBody>
      </p:sp>
      <p:sp>
        <p:nvSpPr>
          <p:cNvPr id="1039" name="TextBox 1038">
            <a:extLst>
              <a:ext uri="{FF2B5EF4-FFF2-40B4-BE49-F238E27FC236}">
                <a16:creationId xmlns:a16="http://schemas.microsoft.com/office/drawing/2014/main" id="{273DF66E-6D02-1E6E-A434-6562968AC616}"/>
              </a:ext>
            </a:extLst>
          </p:cNvPr>
          <p:cNvSpPr txBox="1"/>
          <p:nvPr/>
        </p:nvSpPr>
        <p:spPr>
          <a:xfrm>
            <a:off x="16608006" y="39757115"/>
            <a:ext cx="12800329" cy="2308324"/>
          </a:xfrm>
          <a:prstGeom prst="rect">
            <a:avLst/>
          </a:prstGeom>
          <a:noFill/>
        </p:spPr>
        <p:txBody>
          <a:bodyPr wrap="square">
            <a:spAutoFit/>
          </a:bodyPr>
          <a:lstStyle/>
          <a:p>
            <a:pPr marL="685800" indent="-685800">
              <a:buFont typeface="Arial" panose="020B0604020202020204" pitchFamily="34" charset="0"/>
              <a:buChar char="•"/>
            </a:pPr>
            <a:r>
              <a:rPr lang="en-US" sz="1800">
                <a:solidFill>
                  <a:srgbClr val="005D99"/>
                </a:solidFill>
                <a:latin typeface="Arial" panose="020B0604020202020204" pitchFamily="34" charset="0"/>
                <a:cs typeface="Arial" panose="020B0604020202020204" pitchFamily="34" charset="0"/>
              </a:rPr>
              <a:t>Bruce A. Bolt. 2022. </a:t>
            </a:r>
            <a:r>
              <a:rPr lang="en-US" sz="1800" u="sng">
                <a:solidFill>
                  <a:srgbClr val="005D99"/>
                </a:solidFill>
                <a:latin typeface="Arial" panose="020B0604020202020204" pitchFamily="34" charset="0"/>
                <a:cs typeface="Arial" panose="020B0604020202020204" pitchFamily="34" charset="0"/>
              </a:rPr>
              <a:t>Earthquake Geology</a:t>
            </a:r>
            <a:r>
              <a:rPr lang="en-US" sz="1800">
                <a:solidFill>
                  <a:srgbClr val="005D99"/>
                </a:solidFill>
                <a:latin typeface="Arial" panose="020B0604020202020204" pitchFamily="34" charset="0"/>
                <a:cs typeface="Arial" panose="020B0604020202020204" pitchFamily="34" charset="0"/>
              </a:rPr>
              <a:t>. </a:t>
            </a:r>
            <a:r>
              <a:rPr lang="en-US" sz="1800" err="1">
                <a:solidFill>
                  <a:srgbClr val="005D99"/>
                </a:solidFill>
                <a:latin typeface="Arial" panose="020B0604020202020204" pitchFamily="34" charset="0"/>
                <a:cs typeface="Arial" panose="020B0604020202020204" pitchFamily="34" charset="0"/>
              </a:rPr>
              <a:t>www.britannica.com</a:t>
            </a:r>
            <a:r>
              <a:rPr lang="en-US" sz="1800">
                <a:solidFill>
                  <a:srgbClr val="005D99"/>
                </a:solidFill>
                <a:latin typeface="Arial" panose="020B0604020202020204" pitchFamily="34" charset="0"/>
                <a:cs typeface="Arial" panose="020B0604020202020204" pitchFamily="34" charset="0"/>
              </a:rPr>
              <a:t>/science/earthquake-geology. [9/23/2022]</a:t>
            </a:r>
          </a:p>
          <a:p>
            <a:pPr marL="685800" indent="-685800">
              <a:buFont typeface="Arial" panose="020B0604020202020204" pitchFamily="34" charset="0"/>
              <a:buChar char="•"/>
            </a:pPr>
            <a:r>
              <a:rPr lang="en-US" sz="1800">
                <a:solidFill>
                  <a:srgbClr val="005D99"/>
                </a:solidFill>
                <a:latin typeface="Arial" panose="020B0604020202020204" pitchFamily="34" charset="0"/>
                <a:cs typeface="Arial" panose="020B0604020202020204" pitchFamily="34" charset="0"/>
              </a:rPr>
              <a:t>Japan Meteorological Agency. 2022. </a:t>
            </a:r>
            <a:r>
              <a:rPr lang="en-US" sz="1800" u="sng">
                <a:solidFill>
                  <a:srgbClr val="005D99"/>
                </a:solidFill>
                <a:latin typeface="Arial" panose="020B0604020202020204" pitchFamily="34" charset="0"/>
                <a:cs typeface="Arial" panose="020B0604020202020204" pitchFamily="34" charset="0"/>
              </a:rPr>
              <a:t>Earthquake Database in Japan</a:t>
            </a:r>
            <a:r>
              <a:rPr lang="en-US" sz="1800">
                <a:solidFill>
                  <a:srgbClr val="005D99"/>
                </a:solidFill>
                <a:latin typeface="Arial" panose="020B0604020202020204" pitchFamily="34" charset="0"/>
                <a:cs typeface="Arial" panose="020B0604020202020204" pitchFamily="34" charset="0"/>
              </a:rPr>
              <a:t>. 	</a:t>
            </a:r>
            <a:r>
              <a:rPr lang="en-US" sz="1800" err="1">
                <a:solidFill>
                  <a:srgbClr val="005D99"/>
                </a:solidFill>
                <a:latin typeface="Arial" panose="020B0604020202020204" pitchFamily="34" charset="0"/>
                <a:cs typeface="Arial" panose="020B0604020202020204" pitchFamily="34" charset="0"/>
              </a:rPr>
              <a:t>www.data.jma.go.jp</a:t>
            </a:r>
            <a:r>
              <a:rPr lang="en-US" sz="1800">
                <a:solidFill>
                  <a:srgbClr val="005D99"/>
                </a:solidFill>
                <a:latin typeface="Arial" panose="020B0604020202020204" pitchFamily="34" charset="0"/>
                <a:cs typeface="Arial" panose="020B0604020202020204" pitchFamily="34" charset="0"/>
              </a:rPr>
              <a:t>/</a:t>
            </a:r>
            <a:r>
              <a:rPr lang="en-US" sz="1800" err="1">
                <a:solidFill>
                  <a:srgbClr val="005D99"/>
                </a:solidFill>
                <a:latin typeface="Arial" panose="020B0604020202020204" pitchFamily="34" charset="0"/>
                <a:cs typeface="Arial" panose="020B0604020202020204" pitchFamily="34" charset="0"/>
              </a:rPr>
              <a:t>svd</a:t>
            </a:r>
            <a:r>
              <a:rPr lang="en-US" sz="1800">
                <a:solidFill>
                  <a:srgbClr val="005D99"/>
                </a:solidFill>
                <a:latin typeface="Arial" panose="020B0604020202020204" pitchFamily="34" charset="0"/>
                <a:cs typeface="Arial" panose="020B0604020202020204" pitchFamily="34" charset="0"/>
              </a:rPr>
              <a:t>/</a:t>
            </a:r>
            <a:r>
              <a:rPr lang="en-US" sz="1800" err="1">
                <a:solidFill>
                  <a:srgbClr val="005D99"/>
                </a:solidFill>
                <a:latin typeface="Arial" panose="020B0604020202020204" pitchFamily="34" charset="0"/>
                <a:cs typeface="Arial" panose="020B0604020202020204" pitchFamily="34" charset="0"/>
              </a:rPr>
              <a:t>eqdb</a:t>
            </a:r>
            <a:r>
              <a:rPr lang="en-US" sz="1800">
                <a:solidFill>
                  <a:srgbClr val="005D99"/>
                </a:solidFill>
                <a:latin typeface="Arial" panose="020B0604020202020204" pitchFamily="34" charset="0"/>
                <a:cs typeface="Arial" panose="020B0604020202020204" pitchFamily="34" charset="0"/>
              </a:rPr>
              <a:t>/data/</a:t>
            </a:r>
            <a:r>
              <a:rPr lang="en-US" sz="1800" err="1">
                <a:solidFill>
                  <a:srgbClr val="005D99"/>
                </a:solidFill>
                <a:latin typeface="Arial" panose="020B0604020202020204" pitchFamily="34" charset="0"/>
                <a:cs typeface="Arial" panose="020B0604020202020204" pitchFamily="34" charset="0"/>
              </a:rPr>
              <a:t>shindo</a:t>
            </a:r>
            <a:r>
              <a:rPr lang="en-US" sz="1800">
                <a:solidFill>
                  <a:srgbClr val="005D99"/>
                </a:solidFill>
                <a:latin typeface="Arial" panose="020B0604020202020204" pitchFamily="34" charset="0"/>
                <a:cs typeface="Arial" panose="020B0604020202020204" pitchFamily="34" charset="0"/>
              </a:rPr>
              <a:t>/</a:t>
            </a:r>
            <a:r>
              <a:rPr lang="en-US" sz="1800" err="1">
                <a:solidFill>
                  <a:srgbClr val="005D99"/>
                </a:solidFill>
                <a:latin typeface="Arial" panose="020B0604020202020204" pitchFamily="34" charset="0"/>
                <a:cs typeface="Arial" panose="020B0604020202020204" pitchFamily="34" charset="0"/>
              </a:rPr>
              <a:t>index.html</a:t>
            </a:r>
            <a:r>
              <a:rPr lang="en-US" sz="1800">
                <a:solidFill>
                  <a:srgbClr val="005D99"/>
                </a:solidFill>
                <a:latin typeface="Arial" panose="020B0604020202020204" pitchFamily="34" charset="0"/>
                <a:cs typeface="Arial" panose="020B0604020202020204" pitchFamily="34" charset="0"/>
              </a:rPr>
              <a:t>. [9/23/2022]</a:t>
            </a:r>
          </a:p>
          <a:p>
            <a:pPr marL="685800" indent="-685800">
              <a:buFont typeface="Arial" panose="020B0604020202020204" pitchFamily="34" charset="0"/>
              <a:buChar char="•"/>
            </a:pPr>
            <a:r>
              <a:rPr lang="en-US" sz="1800">
                <a:solidFill>
                  <a:srgbClr val="005D99"/>
                </a:solidFill>
                <a:latin typeface="Arial" panose="020B0604020202020204" pitchFamily="34" charset="0"/>
                <a:cs typeface="Arial" panose="020B0604020202020204" pitchFamily="34" charset="0"/>
              </a:rPr>
              <a:t>Kristy French </a:t>
            </a:r>
            <a:r>
              <a:rPr lang="en-US" sz="1800" err="1">
                <a:solidFill>
                  <a:srgbClr val="005D99"/>
                </a:solidFill>
                <a:latin typeface="Arial" panose="020B0604020202020204" pitchFamily="34" charset="0"/>
                <a:cs typeface="Arial" panose="020B0604020202020204" pitchFamily="34" charset="0"/>
              </a:rPr>
              <a:t>Tiampo</a:t>
            </a:r>
            <a:r>
              <a:rPr lang="en-US" sz="1800">
                <a:solidFill>
                  <a:srgbClr val="005D99"/>
                </a:solidFill>
                <a:latin typeface="Arial" panose="020B0604020202020204" pitchFamily="34" charset="0"/>
                <a:cs typeface="Arial" panose="020B0604020202020204" pitchFamily="34" charset="0"/>
              </a:rPr>
              <a:t> and Robert </a:t>
            </a:r>
            <a:r>
              <a:rPr lang="en-US" sz="1800" err="1">
                <a:solidFill>
                  <a:srgbClr val="005D99"/>
                </a:solidFill>
                <a:latin typeface="Arial" panose="020B0604020202020204" pitchFamily="34" charset="0"/>
                <a:cs typeface="Arial" panose="020B0604020202020204" pitchFamily="34" charset="0"/>
              </a:rPr>
              <a:t>Shcherbakov</a:t>
            </a:r>
            <a:r>
              <a:rPr lang="en-US" sz="1800">
                <a:solidFill>
                  <a:srgbClr val="005D99"/>
                </a:solidFill>
                <a:latin typeface="Arial" panose="020B0604020202020204" pitchFamily="34" charset="0"/>
                <a:cs typeface="Arial" panose="020B0604020202020204" pitchFamily="34" charset="0"/>
              </a:rPr>
              <a:t>. 2012. </a:t>
            </a:r>
            <a:r>
              <a:rPr lang="en-US" sz="1800" u="sng">
                <a:solidFill>
                  <a:srgbClr val="005D99"/>
                </a:solidFill>
                <a:latin typeface="Arial" panose="020B0604020202020204" pitchFamily="34" charset="0"/>
                <a:cs typeface="Arial" panose="020B0604020202020204" pitchFamily="34" charset="0"/>
              </a:rPr>
              <a:t>Seismicity-based earthquake forecasting techniques: Ten years </a:t>
            </a:r>
            <a:r>
              <a:rPr lang="en-US">
                <a:solidFill>
                  <a:srgbClr val="005D99"/>
                </a:solidFill>
                <a:latin typeface="Arial" panose="020B0604020202020204" pitchFamily="34" charset="0"/>
                <a:cs typeface="Arial" panose="020B0604020202020204" pitchFamily="34" charset="0"/>
              </a:rPr>
              <a:t>	</a:t>
            </a:r>
            <a:r>
              <a:rPr lang="en-US" u="sng">
                <a:solidFill>
                  <a:srgbClr val="005D99"/>
                </a:solidFill>
                <a:latin typeface="Arial" panose="020B0604020202020204" pitchFamily="34" charset="0"/>
                <a:cs typeface="Arial" panose="020B0604020202020204" pitchFamily="34" charset="0"/>
              </a:rPr>
              <a:t>of progress</a:t>
            </a:r>
            <a:r>
              <a:rPr lang="en-US">
                <a:solidFill>
                  <a:srgbClr val="005D99"/>
                </a:solidFill>
                <a:latin typeface="Arial" panose="020B0604020202020204" pitchFamily="34" charset="0"/>
                <a:cs typeface="Arial" panose="020B0604020202020204" pitchFamily="34" charset="0"/>
              </a:rPr>
              <a:t>.  </a:t>
            </a:r>
            <a:r>
              <a:rPr lang="en-US" sz="1800">
                <a:solidFill>
                  <a:srgbClr val="005D99"/>
                </a:solidFill>
                <a:latin typeface="Arial" panose="020B0604020202020204" pitchFamily="34" charset="0"/>
                <a:cs typeface="Arial" panose="020B0604020202020204" pitchFamily="34" charset="0"/>
              </a:rPr>
              <a:t>www.researchgate.net/publication/251496912_Seismicity -</a:t>
            </a:r>
          </a:p>
          <a:p>
            <a:r>
              <a:rPr lang="en-US">
                <a:solidFill>
                  <a:srgbClr val="005D99"/>
                </a:solidFill>
                <a:latin typeface="Arial" panose="020B0604020202020204" pitchFamily="34" charset="0"/>
                <a:cs typeface="Arial" panose="020B0604020202020204" pitchFamily="34" charset="0"/>
              </a:rPr>
              <a:t>		</a:t>
            </a:r>
            <a:r>
              <a:rPr lang="en-US" sz="1800" err="1">
                <a:solidFill>
                  <a:srgbClr val="005D99"/>
                </a:solidFill>
                <a:latin typeface="Arial" panose="020B0604020202020204" pitchFamily="34" charset="0"/>
                <a:cs typeface="Arial" panose="020B0604020202020204" pitchFamily="34" charset="0"/>
              </a:rPr>
              <a:t>based_earthquake_forecasting_techniques_Ten_years_of_progress</a:t>
            </a:r>
            <a:r>
              <a:rPr lang="en-US" sz="1800">
                <a:solidFill>
                  <a:srgbClr val="005D99"/>
                </a:solidFill>
                <a:latin typeface="Arial" panose="020B0604020202020204" pitchFamily="34" charset="0"/>
                <a:cs typeface="Arial" panose="020B0604020202020204" pitchFamily="34" charset="0"/>
              </a:rPr>
              <a:t>. [9/23/2022]</a:t>
            </a:r>
          </a:p>
          <a:p>
            <a:pPr marL="685800" indent="-685800">
              <a:buFont typeface="Arial" panose="020B0604020202020204" pitchFamily="34" charset="0"/>
              <a:buChar char="•"/>
            </a:pPr>
            <a:r>
              <a:rPr lang="en-US" sz="1800">
                <a:solidFill>
                  <a:srgbClr val="005D99"/>
                </a:solidFill>
                <a:latin typeface="Arial" panose="020B0604020202020204" pitchFamily="34" charset="0"/>
                <a:cs typeface="Arial" panose="020B0604020202020204" pitchFamily="34" charset="0"/>
              </a:rPr>
              <a:t>United States Geological Survey (USGS). 2022. </a:t>
            </a:r>
            <a:r>
              <a:rPr lang="en-US" sz="1800" u="sng">
                <a:solidFill>
                  <a:srgbClr val="005D99"/>
                </a:solidFill>
                <a:latin typeface="Arial" panose="020B0604020202020204" pitchFamily="34" charset="0"/>
                <a:cs typeface="Arial" panose="020B0604020202020204" pitchFamily="34" charset="0"/>
              </a:rPr>
              <a:t>Can you predict earthquakes</a:t>
            </a:r>
            <a:r>
              <a:rPr lang="en-US" sz="1800">
                <a:solidFill>
                  <a:srgbClr val="005D99"/>
                </a:solidFill>
                <a:latin typeface="Arial" panose="020B0604020202020204" pitchFamily="34" charset="0"/>
                <a:cs typeface="Arial" panose="020B0604020202020204" pitchFamily="34" charset="0"/>
              </a:rPr>
              <a:t>? www.usgs.gov/faqs/can-you-predict-</a:t>
            </a:r>
          </a:p>
          <a:p>
            <a:r>
              <a:rPr lang="en-US">
                <a:solidFill>
                  <a:srgbClr val="005D99"/>
                </a:solidFill>
                <a:latin typeface="Arial" panose="020B0604020202020204" pitchFamily="34" charset="0"/>
                <a:cs typeface="Arial" panose="020B0604020202020204" pitchFamily="34" charset="0"/>
              </a:rPr>
              <a:t>		earthquakes. [9/23/2022]</a:t>
            </a:r>
          </a:p>
        </p:txBody>
      </p:sp>
      <p:pic>
        <p:nvPicPr>
          <p:cNvPr id="25" name="Picture 24" descr="Chart, diagram, bubble chart&#10;&#10;Description automatically generated">
            <a:extLst>
              <a:ext uri="{FF2B5EF4-FFF2-40B4-BE49-F238E27FC236}">
                <a16:creationId xmlns:a16="http://schemas.microsoft.com/office/drawing/2014/main" id="{1905743A-61F0-1437-9F90-0C5F9CBC5E4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765786" y="23271298"/>
            <a:ext cx="6175576" cy="5835396"/>
          </a:xfrm>
          <a:prstGeom prst="rect">
            <a:avLst/>
          </a:prstGeom>
        </p:spPr>
      </p:pic>
      <p:pic>
        <p:nvPicPr>
          <p:cNvPr id="48" name="Picture 6">
            <a:extLst>
              <a:ext uri="{FF2B5EF4-FFF2-40B4-BE49-F238E27FC236}">
                <a16:creationId xmlns:a16="http://schemas.microsoft.com/office/drawing/2014/main" id="{27664370-2D2B-A619-9C64-059210FF6E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89780" y="11471889"/>
            <a:ext cx="6368523" cy="617400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a:extLst>
              <a:ext uri="{FF2B5EF4-FFF2-40B4-BE49-F238E27FC236}">
                <a16:creationId xmlns:a16="http://schemas.microsoft.com/office/drawing/2014/main" id="{FB34593F-5768-C37D-05FD-12C4A076708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4612" y="19352820"/>
            <a:ext cx="14308099" cy="4907210"/>
          </a:xfrm>
          <a:prstGeom prst="rect">
            <a:avLst/>
          </a:prstGeom>
          <a:noFill/>
          <a:extLst>
            <a:ext uri="{909E8E84-426E-40DD-AFC4-6F175D3DCCD1}">
              <a14:hiddenFill xmlns:a14="http://schemas.microsoft.com/office/drawing/2010/main">
                <a:solidFill>
                  <a:srgbClr val="FFFFFF"/>
                </a:solidFill>
              </a14:hiddenFill>
            </a:ext>
          </a:extLst>
        </p:spPr>
      </p:pic>
      <p:grpSp>
        <p:nvGrpSpPr>
          <p:cNvPr id="1043" name="Group 1042">
            <a:extLst>
              <a:ext uri="{FF2B5EF4-FFF2-40B4-BE49-F238E27FC236}">
                <a16:creationId xmlns:a16="http://schemas.microsoft.com/office/drawing/2014/main" id="{F222405A-BCB8-E62C-9C8A-290B411FCF5F}"/>
              </a:ext>
            </a:extLst>
          </p:cNvPr>
          <p:cNvGrpSpPr/>
          <p:nvPr/>
        </p:nvGrpSpPr>
        <p:grpSpPr>
          <a:xfrm>
            <a:off x="1074149" y="26479485"/>
            <a:ext cx="13289653" cy="4952511"/>
            <a:chOff x="1074149" y="26479485"/>
            <a:chExt cx="13289653" cy="4952511"/>
          </a:xfrm>
        </p:grpSpPr>
        <p:pic>
          <p:nvPicPr>
            <p:cNvPr id="1029" name="Picture 10">
              <a:extLst>
                <a:ext uri="{FF2B5EF4-FFF2-40B4-BE49-F238E27FC236}">
                  <a16:creationId xmlns:a16="http://schemas.microsoft.com/office/drawing/2014/main" id="{7C153545-5C84-2ADD-E330-37DD40192F9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4149" y="26479485"/>
              <a:ext cx="6831262" cy="49464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2">
              <a:extLst>
                <a:ext uri="{FF2B5EF4-FFF2-40B4-BE49-F238E27FC236}">
                  <a16:creationId xmlns:a16="http://schemas.microsoft.com/office/drawing/2014/main" id="{AB87AAEE-4AD4-2B73-C59F-8034C266EA3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53802" y="26485596"/>
              <a:ext cx="6210000" cy="4946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46" name="Group 1045">
            <a:extLst>
              <a:ext uri="{FF2B5EF4-FFF2-40B4-BE49-F238E27FC236}">
                <a16:creationId xmlns:a16="http://schemas.microsoft.com/office/drawing/2014/main" id="{B001E507-8CD9-5FB5-D7E5-FF2520915457}"/>
              </a:ext>
            </a:extLst>
          </p:cNvPr>
          <p:cNvGrpSpPr/>
          <p:nvPr/>
        </p:nvGrpSpPr>
        <p:grpSpPr>
          <a:xfrm>
            <a:off x="15476122" y="17641474"/>
            <a:ext cx="7569321" cy="3601407"/>
            <a:chOff x="15476122" y="17212350"/>
            <a:chExt cx="7569321" cy="3601407"/>
          </a:xfrm>
        </p:grpSpPr>
        <p:pic>
          <p:nvPicPr>
            <p:cNvPr id="1044" name="Picture 14">
              <a:extLst>
                <a:ext uri="{FF2B5EF4-FFF2-40B4-BE49-F238E27FC236}">
                  <a16:creationId xmlns:a16="http://schemas.microsoft.com/office/drawing/2014/main" id="{1F5CD6E9-F93B-7D75-B935-BB647CA699A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76122" y="17213757"/>
              <a:ext cx="3757593" cy="36000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16">
              <a:extLst>
                <a:ext uri="{FF2B5EF4-FFF2-40B4-BE49-F238E27FC236}">
                  <a16:creationId xmlns:a16="http://schemas.microsoft.com/office/drawing/2014/main" id="{BA59DD4D-7577-629F-202A-5332E79DCAA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287851" y="17212350"/>
              <a:ext cx="3757592" cy="360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B578160B-633D-67CA-E558-0B96C4633571}"/>
              </a:ext>
            </a:extLst>
          </p:cNvPr>
          <p:cNvGrpSpPr/>
          <p:nvPr/>
        </p:nvGrpSpPr>
        <p:grpSpPr>
          <a:xfrm>
            <a:off x="15314947" y="29383654"/>
            <a:ext cx="6626415" cy="5026195"/>
            <a:chOff x="15314947" y="29383654"/>
            <a:chExt cx="6626415" cy="5026195"/>
          </a:xfrm>
        </p:grpSpPr>
        <p:pic>
          <p:nvPicPr>
            <p:cNvPr id="1054" name="Picture 24">
              <a:extLst>
                <a:ext uri="{FF2B5EF4-FFF2-40B4-BE49-F238E27FC236}">
                  <a16:creationId xmlns:a16="http://schemas.microsoft.com/office/drawing/2014/main" id="{F2657BE1-0D82-5BD9-FA3B-D57281F18EF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314947" y="29383654"/>
              <a:ext cx="6626415" cy="5026195"/>
            </a:xfrm>
            <a:prstGeom prst="rect">
              <a:avLst/>
            </a:prstGeom>
            <a:noFill/>
            <a:extLst>
              <a:ext uri="{909E8E84-426E-40DD-AFC4-6F175D3DCCD1}">
                <a14:hiddenFill xmlns:a14="http://schemas.microsoft.com/office/drawing/2010/main">
                  <a:solidFill>
                    <a:srgbClr val="FFFFFF"/>
                  </a:solidFill>
                </a14:hiddenFill>
              </a:ext>
            </a:extLst>
          </p:spPr>
        </p:pic>
        <p:cxnSp>
          <p:nvCxnSpPr>
            <p:cNvPr id="1056" name="Straight Connector 1055">
              <a:extLst>
                <a:ext uri="{FF2B5EF4-FFF2-40B4-BE49-F238E27FC236}">
                  <a16:creationId xmlns:a16="http://schemas.microsoft.com/office/drawing/2014/main" id="{3D47D072-E8A3-C487-5C2D-B5B21FCB6CB4}"/>
                </a:ext>
              </a:extLst>
            </p:cNvPr>
            <p:cNvCxnSpPr>
              <a:cxnSpLocks/>
            </p:cNvCxnSpPr>
            <p:nvPr/>
          </p:nvCxnSpPr>
          <p:spPr>
            <a:xfrm flipV="1">
              <a:off x="16244891" y="30737196"/>
              <a:ext cx="1514472" cy="17751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56934A49-2916-2C40-F4F1-3276B124E96E}"/>
                </a:ext>
              </a:extLst>
            </p:cNvPr>
            <p:cNvCxnSpPr>
              <a:cxnSpLocks/>
            </p:cNvCxnSpPr>
            <p:nvPr/>
          </p:nvCxnSpPr>
          <p:spPr>
            <a:xfrm flipV="1">
              <a:off x="17426359" y="32389292"/>
              <a:ext cx="2642682" cy="10521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64" name="Rectangle 1063">
              <a:extLst>
                <a:ext uri="{FF2B5EF4-FFF2-40B4-BE49-F238E27FC236}">
                  <a16:creationId xmlns:a16="http://schemas.microsoft.com/office/drawing/2014/main" id="{442F759A-6C78-8609-5FBD-F266D08227DE}"/>
                </a:ext>
              </a:extLst>
            </p:cNvPr>
            <p:cNvSpPr/>
            <p:nvPr/>
          </p:nvSpPr>
          <p:spPr>
            <a:xfrm>
              <a:off x="16248701" y="32512325"/>
              <a:ext cx="1179576" cy="9290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7" name="Rounded Rectangular Callout 1066">
            <a:extLst>
              <a:ext uri="{FF2B5EF4-FFF2-40B4-BE49-F238E27FC236}">
                <a16:creationId xmlns:a16="http://schemas.microsoft.com/office/drawing/2014/main" id="{F4BBB133-7B0F-3CD9-4447-A6AD6AB1F6EA}"/>
              </a:ext>
            </a:extLst>
          </p:cNvPr>
          <p:cNvSpPr/>
          <p:nvPr/>
        </p:nvSpPr>
        <p:spPr>
          <a:xfrm>
            <a:off x="8477349" y="19846468"/>
            <a:ext cx="2046688" cy="709005"/>
          </a:xfrm>
          <a:prstGeom prst="wedgeRoundRectCallout">
            <a:avLst>
              <a:gd name="adj1" fmla="val 62499"/>
              <a:gd name="adj2" fmla="val -8363"/>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solidFill>
                  <a:srgbClr val="005D99"/>
                </a:solidFill>
                <a:latin typeface="Arial" panose="020B0604020202020204" pitchFamily="34" charset="0"/>
                <a:cs typeface="Arial" panose="020B0604020202020204" pitchFamily="34" charset="0"/>
              </a:rPr>
              <a:t>20</a:t>
            </a:r>
            <a:r>
              <a:rPr lang="en-US" sz="2000">
                <a:solidFill>
                  <a:srgbClr val="005D99"/>
                </a:solidFill>
                <a:latin typeface="Arial" panose="020B0604020202020204" pitchFamily="34" charset="0"/>
                <a:cs typeface="Arial" panose="020B0604020202020204" pitchFamily="34" charset="0"/>
              </a:rPr>
              <a:t>11  Tohoku earthquake</a:t>
            </a:r>
          </a:p>
        </p:txBody>
      </p:sp>
      <p:sp>
        <p:nvSpPr>
          <p:cNvPr id="1068" name="Rounded Rectangular Callout 1067">
            <a:extLst>
              <a:ext uri="{FF2B5EF4-FFF2-40B4-BE49-F238E27FC236}">
                <a16:creationId xmlns:a16="http://schemas.microsoft.com/office/drawing/2014/main" id="{559D91F5-BC36-35CF-97AD-76D9BBE89AEF}"/>
              </a:ext>
            </a:extLst>
          </p:cNvPr>
          <p:cNvSpPr/>
          <p:nvPr/>
        </p:nvSpPr>
        <p:spPr>
          <a:xfrm>
            <a:off x="4798555" y="19842488"/>
            <a:ext cx="1772429" cy="913702"/>
          </a:xfrm>
          <a:prstGeom prst="wedgeRoundRectCallout">
            <a:avLst>
              <a:gd name="adj1" fmla="val 67911"/>
              <a:gd name="adj2" fmla="val -5708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solidFill>
                  <a:srgbClr val="005D99"/>
                </a:solidFill>
                <a:latin typeface="Arial" panose="020B0604020202020204" pitchFamily="34" charset="0"/>
                <a:cs typeface="Arial" panose="020B0604020202020204" pitchFamily="34" charset="0"/>
              </a:rPr>
              <a:t>2000 Tottori earthquake</a:t>
            </a:r>
            <a:endParaRPr lang="en-US" sz="2000">
              <a:solidFill>
                <a:srgbClr val="005D99"/>
              </a:solidFill>
              <a:latin typeface="Arial" panose="020B0604020202020204" pitchFamily="34" charset="0"/>
              <a:cs typeface="Arial" panose="020B0604020202020204" pitchFamily="34" charset="0"/>
            </a:endParaRPr>
          </a:p>
        </p:txBody>
      </p:sp>
      <p:sp>
        <p:nvSpPr>
          <p:cNvPr id="1069" name="Rounded Rectangular Callout 1068">
            <a:extLst>
              <a:ext uri="{FF2B5EF4-FFF2-40B4-BE49-F238E27FC236}">
                <a16:creationId xmlns:a16="http://schemas.microsoft.com/office/drawing/2014/main" id="{1DF9963B-FCB8-782A-7250-346D5342B3A9}"/>
              </a:ext>
            </a:extLst>
          </p:cNvPr>
          <p:cNvSpPr/>
          <p:nvPr/>
        </p:nvSpPr>
        <p:spPr>
          <a:xfrm>
            <a:off x="12810960" y="20626185"/>
            <a:ext cx="1787806" cy="1814732"/>
          </a:xfrm>
          <a:prstGeom prst="wedgeRoundRectCallout">
            <a:avLst>
              <a:gd name="adj1" fmla="val -63409"/>
              <a:gd name="adj2" fmla="val -250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a:solidFill>
                  <a:srgbClr val="005D99"/>
                </a:solidFill>
                <a:latin typeface="Arial" panose="020B0604020202020204" pitchFamily="34" charset="0"/>
                <a:cs typeface="Arial" panose="020B0604020202020204" pitchFamily="34" charset="0"/>
              </a:rPr>
              <a:t>20</a:t>
            </a:r>
            <a:r>
              <a:rPr lang="en-US" sz="2000">
                <a:solidFill>
                  <a:srgbClr val="005D99"/>
                </a:solidFill>
                <a:latin typeface="Arial" panose="020B0604020202020204" pitchFamily="34" charset="0"/>
                <a:cs typeface="Arial" panose="020B0604020202020204" pitchFamily="34" charset="0"/>
              </a:rPr>
              <a:t>16  Kumamoto and Fukushima earthquakes</a:t>
            </a:r>
          </a:p>
        </p:txBody>
      </p:sp>
    </p:spTree>
    <p:extLst>
      <p:ext uri="{BB962C8B-B14F-4D97-AF65-F5344CB8AC3E}">
        <p14:creationId xmlns:p14="http://schemas.microsoft.com/office/powerpoint/2010/main" val="20062291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AB1D59DF3D2944BDB793D1EB20A15E" ma:contentTypeVersion="6" ma:contentTypeDescription="Create a new document." ma:contentTypeScope="" ma:versionID="7b1638c4486b3b320a8df30f3ae7d71a">
  <xsd:schema xmlns:xsd="http://www.w3.org/2001/XMLSchema" xmlns:xs="http://www.w3.org/2001/XMLSchema" xmlns:p="http://schemas.microsoft.com/office/2006/metadata/properties" xmlns:ns2="2fcc625f-cfe7-4875-9f76-c0e6524725e9" xmlns:ns3="9364a715-eae9-4a6d-9916-144cc6d198be" targetNamespace="http://schemas.microsoft.com/office/2006/metadata/properties" ma:root="true" ma:fieldsID="e0c1ebb28234ac921f7785ac4070c743" ns2:_="" ns3:_="">
    <xsd:import namespace="2fcc625f-cfe7-4875-9f76-c0e6524725e9"/>
    <xsd:import namespace="9364a715-eae9-4a6d-9916-144cc6d198b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cc625f-cfe7-4875-9f76-c0e6524725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64a715-eae9-4a6d-9916-144cc6d198b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1FC027-988C-4F8A-A270-5D6DDEB6A8E6}">
  <ds:schemaRefs>
    <ds:schemaRef ds:uri="http://schemas.microsoft.com/sharepoint/v3/contenttype/forms"/>
  </ds:schemaRefs>
</ds:datastoreItem>
</file>

<file path=customXml/itemProps2.xml><?xml version="1.0" encoding="utf-8"?>
<ds:datastoreItem xmlns:ds="http://schemas.openxmlformats.org/officeDocument/2006/customXml" ds:itemID="{8F99ABEC-6243-47A3-A5DD-E44D343F0E76}">
  <ds:schemaRefs>
    <ds:schemaRef ds:uri="2fcc625f-cfe7-4875-9f76-c0e6524725e9"/>
    <ds:schemaRef ds:uri="9364a715-eae9-4a6d-9916-144cc6d198b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31BE3CF-4784-4092-9A5D-99DCF2E9894E}">
  <ds:schemaRefs>
    <ds:schemaRef ds:uri="2fcc625f-cfe7-4875-9f76-c0e6524725e9"/>
    <ds:schemaRef ds:uri="9364a715-eae9-4a6d-9916-144cc6d198b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pongwit srikokcharoen</dc:creator>
  <cp:revision>1</cp:revision>
  <cp:lastPrinted>2022-10-24T07:30:35Z</cp:lastPrinted>
  <dcterms:created xsi:type="dcterms:W3CDTF">2022-10-15T12:03:05Z</dcterms:created>
  <dcterms:modified xsi:type="dcterms:W3CDTF">2022-10-30T03:30:29Z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0x0101003FAB1D59DF3D2944BDB793D1EB20A15E</vt:lpwstr>
  </property>
</Properties>
</file>