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PPT转Markdown工具演示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功能特点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支持命令行参数</a:t>
            </a:r>
          </a:p>
          <a:p>
            <a:r>
              <a:t>• 自动识别标题和内容</a:t>
            </a:r>
          </a:p>
          <a:p>
            <a:r>
              <a:t>• 生成标准Markdown格式</a:t>
            </a:r>
          </a:p>
          <a:p>
            <a:r>
              <a:t>• 错误处理机制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安装python-pptx库</a:t>
            </a:r>
          </a:p>
          <a:p>
            <a:r>
              <a:t>2. 运行脚本: python ppt_to_md.py input.pptx output.md</a:t>
            </a:r>
          </a:p>
          <a:p>
            <a:r>
              <a:t>3. 查看生成的Markdown文件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