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标题幻灯片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内容幻灯片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这是内容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