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72" r:id="rId3"/>
    <p:sldId id="265" r:id="rId4"/>
    <p:sldId id="273" r:id="rId5"/>
    <p:sldId id="274" r:id="rId6"/>
    <p:sldId id="276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>
        <p:scale>
          <a:sx n="71" d="100"/>
          <a:sy n="71" d="100"/>
        </p:scale>
        <p:origin x="-702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4" d="100"/>
          <a:sy n="94" d="100"/>
        </p:scale>
        <p:origin x="19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5/13/2017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5/13/2017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476762" y="0"/>
            <a:ext cx="746886" cy="6858000"/>
            <a:chOff x="11476762" y="0"/>
            <a:chExt cx="746886" cy="6858000"/>
          </a:xfrm>
        </p:grpSpPr>
        <p:sp>
          <p:nvSpPr>
            <p:cNvPr id="15" name="Rectangle 14"/>
            <p:cNvSpPr/>
            <p:nvPr/>
          </p:nvSpPr>
          <p:spPr>
            <a:xfrm flipH="1">
              <a:off x="1147676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202093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49040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‹Nr.›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749040"/>
            <a:ext cx="960120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5/13/2017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noFill/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‹Nr.›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 bwMode="auto"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pos="384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976874"/>
            <a:ext cx="9601200" cy="2514600"/>
          </a:xfrm>
        </p:spPr>
        <p:txBody>
          <a:bodyPr/>
          <a:lstStyle/>
          <a:p>
            <a:r>
              <a:rPr lang="en-US" dirty="0"/>
              <a:t>Keeping it in the family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537194"/>
            <a:ext cx="9601200" cy="914400"/>
          </a:xfrm>
        </p:spPr>
        <p:txBody>
          <a:bodyPr/>
          <a:lstStyle/>
          <a:p>
            <a:r>
              <a:rPr lang="en-US" dirty="0"/>
              <a:t>When to marry your cousin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105725" y="944395"/>
            <a:ext cx="3980549" cy="3305683"/>
            <a:chOff x="3371590" y="1070057"/>
            <a:chExt cx="3394628" cy="2819100"/>
          </a:xfrm>
        </p:grpSpPr>
        <p:sp>
          <p:nvSpPr>
            <p:cNvPr id="4" name="Freeform 30"/>
            <p:cNvSpPr/>
            <p:nvPr/>
          </p:nvSpPr>
          <p:spPr>
            <a:xfrm>
              <a:off x="4807157" y="1070057"/>
              <a:ext cx="243780" cy="474970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2076 w 731561"/>
                <a:gd name="connsiteY10" fmla="*/ 851171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561" h="1281269">
                  <a:moveTo>
                    <a:pt x="299069" y="332208"/>
                  </a:moveTo>
                  <a:cubicBezTo>
                    <a:pt x="204680" y="361942"/>
                    <a:pt x="38731" y="347943"/>
                    <a:pt x="0" y="417433"/>
                  </a:cubicBezTo>
                  <a:cubicBezTo>
                    <a:pt x="21204" y="555068"/>
                    <a:pt x="30481" y="684752"/>
                    <a:pt x="95417" y="826363"/>
                  </a:cubicBezTo>
                  <a:lnTo>
                    <a:pt x="156618" y="837339"/>
                  </a:lnTo>
                  <a:cubicBezTo>
                    <a:pt x="142041" y="647908"/>
                    <a:pt x="127463" y="609552"/>
                    <a:pt x="112886" y="495658"/>
                  </a:cubicBezTo>
                  <a:lnTo>
                    <a:pt x="167257" y="464804"/>
                  </a:lnTo>
                  <a:cubicBezTo>
                    <a:pt x="166510" y="579818"/>
                    <a:pt x="193594" y="694833"/>
                    <a:pt x="192847" y="809847"/>
                  </a:cubicBezTo>
                  <a:cubicBezTo>
                    <a:pt x="184317" y="966988"/>
                    <a:pt x="247349" y="1183763"/>
                    <a:pt x="167257" y="1281269"/>
                  </a:cubicBezTo>
                  <a:lnTo>
                    <a:pt x="321803" y="1278245"/>
                  </a:lnTo>
                  <a:lnTo>
                    <a:pt x="361560" y="859122"/>
                  </a:lnTo>
                  <a:lnTo>
                    <a:pt x="392076" y="851171"/>
                  </a:lnTo>
                  <a:lnTo>
                    <a:pt x="437713" y="1281269"/>
                  </a:lnTo>
                  <a:lnTo>
                    <a:pt x="579381" y="1281269"/>
                  </a:lnTo>
                  <a:cubicBezTo>
                    <a:pt x="519448" y="1166535"/>
                    <a:pt x="535052" y="960362"/>
                    <a:pt x="534753" y="801896"/>
                  </a:cubicBezTo>
                  <a:lnTo>
                    <a:pt x="579381" y="462901"/>
                  </a:lnTo>
                  <a:lnTo>
                    <a:pt x="630560" y="487707"/>
                  </a:lnTo>
                  <a:cubicBezTo>
                    <a:pt x="631885" y="600275"/>
                    <a:pt x="569601" y="712844"/>
                    <a:pt x="570926" y="825412"/>
                  </a:cubicBezTo>
                  <a:lnTo>
                    <a:pt x="636105" y="820484"/>
                  </a:lnTo>
                  <a:cubicBezTo>
                    <a:pt x="702366" y="681150"/>
                    <a:pt x="732845" y="549767"/>
                    <a:pt x="731520" y="410433"/>
                  </a:cubicBezTo>
                  <a:cubicBezTo>
                    <a:pt x="692650" y="329212"/>
                    <a:pt x="449258" y="355951"/>
                    <a:pt x="410836" y="329185"/>
                  </a:cubicBezTo>
                  <a:cubicBezTo>
                    <a:pt x="434260" y="301411"/>
                    <a:pt x="493465" y="309418"/>
                    <a:pt x="500987" y="249839"/>
                  </a:cubicBezTo>
                  <a:cubicBezTo>
                    <a:pt x="503292" y="82209"/>
                    <a:pt x="521108" y="38373"/>
                    <a:pt x="440569" y="15164"/>
                  </a:cubicBezTo>
                  <a:cubicBezTo>
                    <a:pt x="404321" y="587"/>
                    <a:pt x="312415" y="-10015"/>
                    <a:pt x="256288" y="15164"/>
                  </a:cubicBezTo>
                  <a:cubicBezTo>
                    <a:pt x="176514" y="83796"/>
                    <a:pt x="208058" y="45084"/>
                    <a:pt x="211773" y="240937"/>
                  </a:cubicBezTo>
                  <a:cubicBezTo>
                    <a:pt x="207741" y="283287"/>
                    <a:pt x="275271" y="309736"/>
                    <a:pt x="299069" y="33220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Freeform 31"/>
            <p:cNvSpPr/>
            <p:nvPr/>
          </p:nvSpPr>
          <p:spPr>
            <a:xfrm>
              <a:off x="5408371" y="1093932"/>
              <a:ext cx="243780" cy="426615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407979 w 731561"/>
                <a:gd name="connsiteY10" fmla="*/ 1165248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4753 w 731561"/>
                <a:gd name="connsiteY14" fmla="*/ 801896 h 1281269"/>
                <a:gd name="connsiteX15" fmla="*/ 579381 w 731561"/>
                <a:gd name="connsiteY15" fmla="*/ 462901 h 1281269"/>
                <a:gd name="connsiteX16" fmla="*/ 630560 w 731561"/>
                <a:gd name="connsiteY16" fmla="*/ 487707 h 1281269"/>
                <a:gd name="connsiteX17" fmla="*/ 570926 w 731561"/>
                <a:gd name="connsiteY17" fmla="*/ 825412 h 1281269"/>
                <a:gd name="connsiteX18" fmla="*/ 636105 w 731561"/>
                <a:gd name="connsiteY18" fmla="*/ 820484 h 1281269"/>
                <a:gd name="connsiteX19" fmla="*/ 731520 w 731561"/>
                <a:gd name="connsiteY19" fmla="*/ 410433 h 1281269"/>
                <a:gd name="connsiteX20" fmla="*/ 410836 w 731561"/>
                <a:gd name="connsiteY20" fmla="*/ 329185 h 1281269"/>
                <a:gd name="connsiteX21" fmla="*/ 500987 w 731561"/>
                <a:gd name="connsiteY21" fmla="*/ 249839 h 1281269"/>
                <a:gd name="connsiteX22" fmla="*/ 440569 w 731561"/>
                <a:gd name="connsiteY22" fmla="*/ 15164 h 1281269"/>
                <a:gd name="connsiteX23" fmla="*/ 256288 w 731561"/>
                <a:gd name="connsiteY23" fmla="*/ 15164 h 1281269"/>
                <a:gd name="connsiteX24" fmla="*/ 211773 w 731561"/>
                <a:gd name="connsiteY24" fmla="*/ 240937 h 1281269"/>
                <a:gd name="connsiteX25" fmla="*/ 299069 w 731561"/>
                <a:gd name="connsiteY25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534753 w 731561"/>
                <a:gd name="connsiteY15" fmla="*/ 801896 h 1281269"/>
                <a:gd name="connsiteX16" fmla="*/ 579381 w 731561"/>
                <a:gd name="connsiteY16" fmla="*/ 462901 h 1281269"/>
                <a:gd name="connsiteX17" fmla="*/ 630560 w 731561"/>
                <a:gd name="connsiteY17" fmla="*/ 487707 h 1281269"/>
                <a:gd name="connsiteX18" fmla="*/ 570926 w 731561"/>
                <a:gd name="connsiteY18" fmla="*/ 825412 h 1281269"/>
                <a:gd name="connsiteX19" fmla="*/ 636105 w 731561"/>
                <a:gd name="connsiteY19" fmla="*/ 820484 h 1281269"/>
                <a:gd name="connsiteX20" fmla="*/ 731520 w 731561"/>
                <a:gd name="connsiteY20" fmla="*/ 410433 h 1281269"/>
                <a:gd name="connsiteX21" fmla="*/ 410836 w 731561"/>
                <a:gd name="connsiteY21" fmla="*/ 329185 h 1281269"/>
                <a:gd name="connsiteX22" fmla="*/ 500987 w 731561"/>
                <a:gd name="connsiteY22" fmla="*/ 249839 h 1281269"/>
                <a:gd name="connsiteX23" fmla="*/ 440569 w 731561"/>
                <a:gd name="connsiteY23" fmla="*/ 15164 h 1281269"/>
                <a:gd name="connsiteX24" fmla="*/ 256288 w 731561"/>
                <a:gd name="connsiteY24" fmla="*/ 15164 h 1281269"/>
                <a:gd name="connsiteX25" fmla="*/ 211773 w 731561"/>
                <a:gd name="connsiteY25" fmla="*/ 240937 h 1281269"/>
                <a:gd name="connsiteX26" fmla="*/ 299069 w 731561"/>
                <a:gd name="connsiteY26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626382 w 731561"/>
                <a:gd name="connsiteY15" fmla="*/ 1141824 h 1281269"/>
                <a:gd name="connsiteX16" fmla="*/ 534753 w 731561"/>
                <a:gd name="connsiteY16" fmla="*/ 801896 h 1281269"/>
                <a:gd name="connsiteX17" fmla="*/ 579381 w 731561"/>
                <a:gd name="connsiteY17" fmla="*/ 462901 h 1281269"/>
                <a:gd name="connsiteX18" fmla="*/ 630560 w 731561"/>
                <a:gd name="connsiteY18" fmla="*/ 487707 h 1281269"/>
                <a:gd name="connsiteX19" fmla="*/ 570926 w 731561"/>
                <a:gd name="connsiteY19" fmla="*/ 825412 h 1281269"/>
                <a:gd name="connsiteX20" fmla="*/ 636105 w 731561"/>
                <a:gd name="connsiteY20" fmla="*/ 820484 h 1281269"/>
                <a:gd name="connsiteX21" fmla="*/ 731520 w 731561"/>
                <a:gd name="connsiteY21" fmla="*/ 410433 h 1281269"/>
                <a:gd name="connsiteX22" fmla="*/ 410836 w 731561"/>
                <a:gd name="connsiteY22" fmla="*/ 329185 h 1281269"/>
                <a:gd name="connsiteX23" fmla="*/ 500987 w 731561"/>
                <a:gd name="connsiteY23" fmla="*/ 249839 h 1281269"/>
                <a:gd name="connsiteX24" fmla="*/ 440569 w 731561"/>
                <a:gd name="connsiteY24" fmla="*/ 15164 h 1281269"/>
                <a:gd name="connsiteX25" fmla="*/ 256288 w 731561"/>
                <a:gd name="connsiteY25" fmla="*/ 15164 h 1281269"/>
                <a:gd name="connsiteX26" fmla="*/ 211773 w 731561"/>
                <a:gd name="connsiteY26" fmla="*/ 240937 h 1281269"/>
                <a:gd name="connsiteX27" fmla="*/ 299069 w 731561"/>
                <a:gd name="connsiteY27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20228 w 731561"/>
                <a:gd name="connsiteY3" fmla="*/ 869144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495389 w 731561"/>
                <a:gd name="connsiteY20" fmla="*/ 849266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95417 w 731531"/>
                <a:gd name="connsiteY2" fmla="*/ 826363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163003 w 731531"/>
                <a:gd name="connsiteY2" fmla="*/ 874071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39434 w 671896"/>
                <a:gd name="connsiteY0" fmla="*/ 332208 h 1281269"/>
                <a:gd name="connsiteX1" fmla="*/ 0 w 671896"/>
                <a:gd name="connsiteY1" fmla="*/ 504898 h 1281269"/>
                <a:gd name="connsiteX2" fmla="*/ 103368 w 671896"/>
                <a:gd name="connsiteY2" fmla="*/ 874071 h 1281269"/>
                <a:gd name="connsiteX3" fmla="*/ 156617 w 671896"/>
                <a:gd name="connsiteY3" fmla="*/ 857217 h 1281269"/>
                <a:gd name="connsiteX4" fmla="*/ 89032 w 671896"/>
                <a:gd name="connsiteY4" fmla="*/ 591073 h 1281269"/>
                <a:gd name="connsiteX5" fmla="*/ 107622 w 671896"/>
                <a:gd name="connsiteY5" fmla="*/ 464804 h 1281269"/>
                <a:gd name="connsiteX6" fmla="*/ 204774 w 671896"/>
                <a:gd name="connsiteY6" fmla="*/ 734310 h 1281269"/>
                <a:gd name="connsiteX7" fmla="*/ 69790 w 671896"/>
                <a:gd name="connsiteY7" fmla="*/ 1149775 h 1281269"/>
                <a:gd name="connsiteX8" fmla="*/ 157254 w 671896"/>
                <a:gd name="connsiteY8" fmla="*/ 1165678 h 1281269"/>
                <a:gd name="connsiteX9" fmla="*/ 107622 w 671896"/>
                <a:gd name="connsiteY9" fmla="*/ 1281269 h 1281269"/>
                <a:gd name="connsiteX10" fmla="*/ 262168 w 671896"/>
                <a:gd name="connsiteY10" fmla="*/ 1278245 h 1281269"/>
                <a:gd name="connsiteX11" fmla="*/ 289998 w 671896"/>
                <a:gd name="connsiteY11" fmla="*/ 1177175 h 1281269"/>
                <a:gd name="connsiteX12" fmla="*/ 348344 w 671896"/>
                <a:gd name="connsiteY12" fmla="*/ 1165248 h 1281269"/>
                <a:gd name="connsiteX13" fmla="*/ 378078 w 671896"/>
                <a:gd name="connsiteY13" fmla="*/ 1281269 h 1281269"/>
                <a:gd name="connsiteX14" fmla="*/ 519746 w 671896"/>
                <a:gd name="connsiteY14" fmla="*/ 1281269 h 1281269"/>
                <a:gd name="connsiteX15" fmla="*/ 471331 w 671896"/>
                <a:gd name="connsiteY15" fmla="*/ 1161702 h 1281269"/>
                <a:gd name="connsiteX16" fmla="*/ 566747 w 671896"/>
                <a:gd name="connsiteY16" fmla="*/ 1141824 h 1281269"/>
                <a:gd name="connsiteX17" fmla="*/ 387654 w 671896"/>
                <a:gd name="connsiteY17" fmla="*/ 746237 h 1281269"/>
                <a:gd name="connsiteX18" fmla="*/ 519746 w 671896"/>
                <a:gd name="connsiteY18" fmla="*/ 462901 h 1281269"/>
                <a:gd name="connsiteX19" fmla="*/ 519242 w 671896"/>
                <a:gd name="connsiteY19" fmla="*/ 579147 h 1281269"/>
                <a:gd name="connsiteX20" fmla="*/ 435754 w 671896"/>
                <a:gd name="connsiteY20" fmla="*/ 849266 h 1281269"/>
                <a:gd name="connsiteX21" fmla="*/ 496956 w 671896"/>
                <a:gd name="connsiteY21" fmla="*/ 860240 h 1281269"/>
                <a:gd name="connsiteX22" fmla="*/ 671885 w 671896"/>
                <a:gd name="connsiteY22" fmla="*/ 410433 h 1281269"/>
                <a:gd name="connsiteX23" fmla="*/ 351201 w 671896"/>
                <a:gd name="connsiteY23" fmla="*/ 329185 h 1281269"/>
                <a:gd name="connsiteX24" fmla="*/ 441352 w 671896"/>
                <a:gd name="connsiteY24" fmla="*/ 249839 h 1281269"/>
                <a:gd name="connsiteX25" fmla="*/ 380934 w 671896"/>
                <a:gd name="connsiteY25" fmla="*/ 15164 h 1281269"/>
                <a:gd name="connsiteX26" fmla="*/ 196653 w 671896"/>
                <a:gd name="connsiteY26" fmla="*/ 15164 h 1281269"/>
                <a:gd name="connsiteX27" fmla="*/ 152138 w 671896"/>
                <a:gd name="connsiteY27" fmla="*/ 240937 h 1281269"/>
                <a:gd name="connsiteX28" fmla="*/ 239434 w 671896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07622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472038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72038 w 624197"/>
                <a:gd name="connsiteY19" fmla="*/ 462901 h 1281269"/>
                <a:gd name="connsiteX20" fmla="*/ 519242 w 624197"/>
                <a:gd name="connsiteY20" fmla="*/ 579147 h 1281269"/>
                <a:gd name="connsiteX21" fmla="*/ 435754 w 624197"/>
                <a:gd name="connsiteY21" fmla="*/ 849266 h 1281269"/>
                <a:gd name="connsiteX22" fmla="*/ 496956 w 624197"/>
                <a:gd name="connsiteY22" fmla="*/ 860240 h 1281269"/>
                <a:gd name="connsiteX23" fmla="*/ 624177 w 624197"/>
                <a:gd name="connsiteY23" fmla="*/ 493921 h 1281269"/>
                <a:gd name="connsiteX24" fmla="*/ 351201 w 624197"/>
                <a:gd name="connsiteY24" fmla="*/ 329185 h 1281269"/>
                <a:gd name="connsiteX25" fmla="*/ 441352 w 624197"/>
                <a:gd name="connsiteY25" fmla="*/ 249839 h 1281269"/>
                <a:gd name="connsiteX26" fmla="*/ 380934 w 624197"/>
                <a:gd name="connsiteY26" fmla="*/ 15164 h 1281269"/>
                <a:gd name="connsiteX27" fmla="*/ 196653 w 624197"/>
                <a:gd name="connsiteY27" fmla="*/ 15164 h 1281269"/>
                <a:gd name="connsiteX28" fmla="*/ 152138 w 624197"/>
                <a:gd name="connsiteY28" fmla="*/ 240937 h 1281269"/>
                <a:gd name="connsiteX29" fmla="*/ 239434 w 624197"/>
                <a:gd name="connsiteY29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83943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6114 w 624197"/>
                <a:gd name="connsiteY29" fmla="*/ 244913 h 1281269"/>
                <a:gd name="connsiteX30" fmla="*/ 239434 w 624197"/>
                <a:gd name="connsiteY30" fmla="*/ 332208 h 1281269"/>
                <a:gd name="connsiteX0" fmla="*/ 239434 w 624197"/>
                <a:gd name="connsiteY0" fmla="*/ 323095 h 1272156"/>
                <a:gd name="connsiteX1" fmla="*/ 0 w 624197"/>
                <a:gd name="connsiteY1" fmla="*/ 495785 h 1272156"/>
                <a:gd name="connsiteX2" fmla="*/ 103368 w 624197"/>
                <a:gd name="connsiteY2" fmla="*/ 864958 h 1272156"/>
                <a:gd name="connsiteX3" fmla="*/ 156617 w 624197"/>
                <a:gd name="connsiteY3" fmla="*/ 848104 h 1272156"/>
                <a:gd name="connsiteX4" fmla="*/ 89032 w 624197"/>
                <a:gd name="connsiteY4" fmla="*/ 581960 h 1272156"/>
                <a:gd name="connsiteX5" fmla="*/ 151354 w 624197"/>
                <a:gd name="connsiteY5" fmla="*/ 455691 h 1272156"/>
                <a:gd name="connsiteX6" fmla="*/ 145327 w 624197"/>
                <a:gd name="connsiteY6" fmla="*/ 592022 h 1272156"/>
                <a:gd name="connsiteX7" fmla="*/ 204774 w 624197"/>
                <a:gd name="connsiteY7" fmla="*/ 725197 h 1272156"/>
                <a:gd name="connsiteX8" fmla="*/ 69790 w 624197"/>
                <a:gd name="connsiteY8" fmla="*/ 1140662 h 1272156"/>
                <a:gd name="connsiteX9" fmla="*/ 157254 w 624197"/>
                <a:gd name="connsiteY9" fmla="*/ 1156565 h 1272156"/>
                <a:gd name="connsiteX10" fmla="*/ 107622 w 624197"/>
                <a:gd name="connsiteY10" fmla="*/ 1272156 h 1272156"/>
                <a:gd name="connsiteX11" fmla="*/ 262168 w 624197"/>
                <a:gd name="connsiteY11" fmla="*/ 1269132 h 1272156"/>
                <a:gd name="connsiteX12" fmla="*/ 289998 w 624197"/>
                <a:gd name="connsiteY12" fmla="*/ 1168062 h 1272156"/>
                <a:gd name="connsiteX13" fmla="*/ 348344 w 624197"/>
                <a:gd name="connsiteY13" fmla="*/ 1156135 h 1272156"/>
                <a:gd name="connsiteX14" fmla="*/ 378078 w 624197"/>
                <a:gd name="connsiteY14" fmla="*/ 1272156 h 1272156"/>
                <a:gd name="connsiteX15" fmla="*/ 519746 w 624197"/>
                <a:gd name="connsiteY15" fmla="*/ 1272156 h 1272156"/>
                <a:gd name="connsiteX16" fmla="*/ 471331 w 624197"/>
                <a:gd name="connsiteY16" fmla="*/ 1152589 h 1272156"/>
                <a:gd name="connsiteX17" fmla="*/ 566747 w 624197"/>
                <a:gd name="connsiteY17" fmla="*/ 1132711 h 1272156"/>
                <a:gd name="connsiteX18" fmla="*/ 387654 w 624197"/>
                <a:gd name="connsiteY18" fmla="*/ 737124 h 1272156"/>
                <a:gd name="connsiteX19" fmla="*/ 467355 w 624197"/>
                <a:gd name="connsiteY19" fmla="*/ 595998 h 1272156"/>
                <a:gd name="connsiteX20" fmla="*/ 472038 w 624197"/>
                <a:gd name="connsiteY20" fmla="*/ 453788 h 1272156"/>
                <a:gd name="connsiteX21" fmla="*/ 519242 w 624197"/>
                <a:gd name="connsiteY21" fmla="*/ 570034 h 1272156"/>
                <a:gd name="connsiteX22" fmla="*/ 435754 w 624197"/>
                <a:gd name="connsiteY22" fmla="*/ 840153 h 1272156"/>
                <a:gd name="connsiteX23" fmla="*/ 496956 w 624197"/>
                <a:gd name="connsiteY23" fmla="*/ 851127 h 1272156"/>
                <a:gd name="connsiteX24" fmla="*/ 624177 w 624197"/>
                <a:gd name="connsiteY24" fmla="*/ 484808 h 1272156"/>
                <a:gd name="connsiteX25" fmla="*/ 351201 w 624197"/>
                <a:gd name="connsiteY25" fmla="*/ 320072 h 1272156"/>
                <a:gd name="connsiteX26" fmla="*/ 441352 w 624197"/>
                <a:gd name="connsiteY26" fmla="*/ 240726 h 1272156"/>
                <a:gd name="connsiteX27" fmla="*/ 380934 w 624197"/>
                <a:gd name="connsiteY27" fmla="*/ 6051 h 1272156"/>
                <a:gd name="connsiteX28" fmla="*/ 212555 w 624197"/>
                <a:gd name="connsiteY28" fmla="*/ 29905 h 1272156"/>
                <a:gd name="connsiteX29" fmla="*/ 156114 w 624197"/>
                <a:gd name="connsiteY29" fmla="*/ 235800 h 1272156"/>
                <a:gd name="connsiteX30" fmla="*/ 239434 w 624197"/>
                <a:gd name="connsiteY30" fmla="*/ 323095 h 1272156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41352 w 624197"/>
                <a:gd name="connsiteY26" fmla="*/ 227734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5267 w 624197"/>
                <a:gd name="connsiteY21" fmla="*/ 564994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19555 w 604318"/>
                <a:gd name="connsiteY0" fmla="*/ 310103 h 1259164"/>
                <a:gd name="connsiteX1" fmla="*/ 0 w 604318"/>
                <a:gd name="connsiteY1" fmla="*/ 474842 h 1259164"/>
                <a:gd name="connsiteX2" fmla="*/ 83489 w 604318"/>
                <a:gd name="connsiteY2" fmla="*/ 851966 h 1259164"/>
                <a:gd name="connsiteX3" fmla="*/ 136738 w 604318"/>
                <a:gd name="connsiteY3" fmla="*/ 835112 h 1259164"/>
                <a:gd name="connsiteX4" fmla="*/ 69153 w 604318"/>
                <a:gd name="connsiteY4" fmla="*/ 568968 h 1259164"/>
                <a:gd name="connsiteX5" fmla="*/ 131475 w 604318"/>
                <a:gd name="connsiteY5" fmla="*/ 442699 h 1259164"/>
                <a:gd name="connsiteX6" fmla="*/ 125448 w 604318"/>
                <a:gd name="connsiteY6" fmla="*/ 579030 h 1259164"/>
                <a:gd name="connsiteX7" fmla="*/ 184895 w 604318"/>
                <a:gd name="connsiteY7" fmla="*/ 712205 h 1259164"/>
                <a:gd name="connsiteX8" fmla="*/ 49911 w 604318"/>
                <a:gd name="connsiteY8" fmla="*/ 1127670 h 1259164"/>
                <a:gd name="connsiteX9" fmla="*/ 137375 w 604318"/>
                <a:gd name="connsiteY9" fmla="*/ 1143573 h 1259164"/>
                <a:gd name="connsiteX10" fmla="*/ 87743 w 604318"/>
                <a:gd name="connsiteY10" fmla="*/ 1259164 h 1259164"/>
                <a:gd name="connsiteX11" fmla="*/ 242289 w 604318"/>
                <a:gd name="connsiteY11" fmla="*/ 1256140 h 1259164"/>
                <a:gd name="connsiteX12" fmla="*/ 270119 w 604318"/>
                <a:gd name="connsiteY12" fmla="*/ 1155070 h 1259164"/>
                <a:gd name="connsiteX13" fmla="*/ 328465 w 604318"/>
                <a:gd name="connsiteY13" fmla="*/ 1143143 h 1259164"/>
                <a:gd name="connsiteX14" fmla="*/ 358199 w 604318"/>
                <a:gd name="connsiteY14" fmla="*/ 1259164 h 1259164"/>
                <a:gd name="connsiteX15" fmla="*/ 499867 w 604318"/>
                <a:gd name="connsiteY15" fmla="*/ 1259164 h 1259164"/>
                <a:gd name="connsiteX16" fmla="*/ 451452 w 604318"/>
                <a:gd name="connsiteY16" fmla="*/ 1139597 h 1259164"/>
                <a:gd name="connsiteX17" fmla="*/ 546868 w 604318"/>
                <a:gd name="connsiteY17" fmla="*/ 1119719 h 1259164"/>
                <a:gd name="connsiteX18" fmla="*/ 367775 w 604318"/>
                <a:gd name="connsiteY18" fmla="*/ 724132 h 1259164"/>
                <a:gd name="connsiteX19" fmla="*/ 447476 w 604318"/>
                <a:gd name="connsiteY19" fmla="*/ 583006 h 1259164"/>
                <a:gd name="connsiteX20" fmla="*/ 452159 w 604318"/>
                <a:gd name="connsiteY20" fmla="*/ 440796 h 1259164"/>
                <a:gd name="connsiteX21" fmla="*/ 495388 w 604318"/>
                <a:gd name="connsiteY21" fmla="*/ 564994 h 1259164"/>
                <a:gd name="connsiteX22" fmla="*/ 431778 w 604318"/>
                <a:gd name="connsiteY22" fmla="*/ 823185 h 1259164"/>
                <a:gd name="connsiteX23" fmla="*/ 477077 w 604318"/>
                <a:gd name="connsiteY23" fmla="*/ 838135 h 1259164"/>
                <a:gd name="connsiteX24" fmla="*/ 604298 w 604318"/>
                <a:gd name="connsiteY24" fmla="*/ 471816 h 1259164"/>
                <a:gd name="connsiteX25" fmla="*/ 331322 w 604318"/>
                <a:gd name="connsiteY25" fmla="*/ 307080 h 1259164"/>
                <a:gd name="connsiteX26" fmla="*/ 393643 w 604318"/>
                <a:gd name="connsiteY26" fmla="*/ 219783 h 1259164"/>
                <a:gd name="connsiteX27" fmla="*/ 345152 w 604318"/>
                <a:gd name="connsiteY27" fmla="*/ 12937 h 1259164"/>
                <a:gd name="connsiteX28" fmla="*/ 192676 w 604318"/>
                <a:gd name="connsiteY28" fmla="*/ 16913 h 1259164"/>
                <a:gd name="connsiteX29" fmla="*/ 164065 w 604318"/>
                <a:gd name="connsiteY29" fmla="*/ 222808 h 1259164"/>
                <a:gd name="connsiteX30" fmla="*/ 219555 w 604318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48184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76" h="1259164">
                  <a:moveTo>
                    <a:pt x="219555" y="310103"/>
                  </a:moveTo>
                  <a:cubicBezTo>
                    <a:pt x="125166" y="339837"/>
                    <a:pt x="38731" y="405352"/>
                    <a:pt x="0" y="474842"/>
                  </a:cubicBezTo>
                  <a:cubicBezTo>
                    <a:pt x="1326" y="628379"/>
                    <a:pt x="18553" y="710355"/>
                    <a:pt x="83489" y="851966"/>
                  </a:cubicBezTo>
                  <a:lnTo>
                    <a:pt x="136738" y="835112"/>
                  </a:lnTo>
                  <a:cubicBezTo>
                    <a:pt x="122161" y="645681"/>
                    <a:pt x="83730" y="682862"/>
                    <a:pt x="69153" y="568968"/>
                  </a:cubicBezTo>
                  <a:lnTo>
                    <a:pt x="131475" y="442699"/>
                  </a:lnTo>
                  <a:cubicBezTo>
                    <a:pt x="144833" y="440400"/>
                    <a:pt x="116545" y="534112"/>
                    <a:pt x="125448" y="579030"/>
                  </a:cubicBezTo>
                  <a:cubicBezTo>
                    <a:pt x="134351" y="623948"/>
                    <a:pt x="201460" y="616789"/>
                    <a:pt x="184895" y="712205"/>
                  </a:cubicBezTo>
                  <a:cubicBezTo>
                    <a:pt x="191179" y="809802"/>
                    <a:pt x="45904" y="1068365"/>
                    <a:pt x="49911" y="1127670"/>
                  </a:cubicBezTo>
                  <a:cubicBezTo>
                    <a:pt x="53918" y="1186975"/>
                    <a:pt x="167513" y="1109068"/>
                    <a:pt x="161229" y="1147549"/>
                  </a:cubicBezTo>
                  <a:cubicBezTo>
                    <a:pt x="154945" y="1186030"/>
                    <a:pt x="88148" y="1236427"/>
                    <a:pt x="107621" y="1255188"/>
                  </a:cubicBezTo>
                  <a:lnTo>
                    <a:pt x="242289" y="1256140"/>
                  </a:lnTo>
                  <a:lnTo>
                    <a:pt x="274095" y="1143143"/>
                  </a:lnTo>
                  <a:lnTo>
                    <a:pt x="328465" y="1143143"/>
                  </a:lnTo>
                  <a:lnTo>
                    <a:pt x="358199" y="1259164"/>
                  </a:lnTo>
                  <a:lnTo>
                    <a:pt x="499867" y="1259164"/>
                  </a:lnTo>
                  <a:cubicBezTo>
                    <a:pt x="518060" y="1240562"/>
                    <a:pt x="450939" y="1231419"/>
                    <a:pt x="443501" y="1151524"/>
                  </a:cubicBezTo>
                  <a:cubicBezTo>
                    <a:pt x="435432" y="1110393"/>
                    <a:pt x="558164" y="1187638"/>
                    <a:pt x="558795" y="1127670"/>
                  </a:cubicBezTo>
                  <a:cubicBezTo>
                    <a:pt x="559426" y="1067702"/>
                    <a:pt x="388979" y="815572"/>
                    <a:pt x="367775" y="724132"/>
                  </a:cubicBezTo>
                  <a:cubicBezTo>
                    <a:pt x="377115" y="633357"/>
                    <a:pt x="418258" y="645952"/>
                    <a:pt x="447476" y="583006"/>
                  </a:cubicBezTo>
                  <a:lnTo>
                    <a:pt x="448184" y="440796"/>
                  </a:lnTo>
                  <a:lnTo>
                    <a:pt x="495388" y="564994"/>
                  </a:lnTo>
                  <a:cubicBezTo>
                    <a:pt x="496713" y="677562"/>
                    <a:pt x="430453" y="710617"/>
                    <a:pt x="431778" y="823185"/>
                  </a:cubicBezTo>
                  <a:lnTo>
                    <a:pt x="477077" y="838135"/>
                  </a:lnTo>
                  <a:cubicBezTo>
                    <a:pt x="543338" y="698801"/>
                    <a:pt x="581768" y="631029"/>
                    <a:pt x="580443" y="467841"/>
                  </a:cubicBezTo>
                  <a:cubicBezTo>
                    <a:pt x="541573" y="386620"/>
                    <a:pt x="369744" y="333846"/>
                    <a:pt x="331322" y="307080"/>
                  </a:cubicBezTo>
                  <a:cubicBezTo>
                    <a:pt x="354746" y="279306"/>
                    <a:pt x="386121" y="279362"/>
                    <a:pt x="393643" y="219783"/>
                  </a:cubicBezTo>
                  <a:cubicBezTo>
                    <a:pt x="395948" y="20348"/>
                    <a:pt x="481350" y="48073"/>
                    <a:pt x="345152" y="12937"/>
                  </a:cubicBezTo>
                  <a:cubicBezTo>
                    <a:pt x="308904" y="-1640"/>
                    <a:pt x="248803" y="-8266"/>
                    <a:pt x="192676" y="16913"/>
                  </a:cubicBezTo>
                  <a:cubicBezTo>
                    <a:pt x="77122" y="85545"/>
                    <a:pt x="160350" y="26955"/>
                    <a:pt x="164065" y="222808"/>
                  </a:cubicBezTo>
                  <a:cubicBezTo>
                    <a:pt x="160033" y="265158"/>
                    <a:pt x="195757" y="287631"/>
                    <a:pt x="219555" y="31010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5081446" y="1307240"/>
              <a:ext cx="288032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5225462" y="1307240"/>
              <a:ext cx="0" cy="403626"/>
            </a:xfrm>
            <a:prstGeom prst="line">
              <a:avLst/>
            </a:prstGeom>
            <a:ln w="28575" cap="sq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4337084" y="1719465"/>
              <a:ext cx="1675939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4341153" y="1719464"/>
              <a:ext cx="0" cy="40362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6013023" y="1719464"/>
              <a:ext cx="5359" cy="39465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30"/>
            <p:cNvSpPr/>
            <p:nvPr/>
          </p:nvSpPr>
          <p:spPr>
            <a:xfrm>
              <a:off x="5921224" y="2188230"/>
              <a:ext cx="243780" cy="474970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2076 w 731561"/>
                <a:gd name="connsiteY10" fmla="*/ 851171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561" h="1281269">
                  <a:moveTo>
                    <a:pt x="299069" y="332208"/>
                  </a:moveTo>
                  <a:cubicBezTo>
                    <a:pt x="204680" y="361942"/>
                    <a:pt x="38731" y="347943"/>
                    <a:pt x="0" y="417433"/>
                  </a:cubicBezTo>
                  <a:cubicBezTo>
                    <a:pt x="21204" y="555068"/>
                    <a:pt x="30481" y="684752"/>
                    <a:pt x="95417" y="826363"/>
                  </a:cubicBezTo>
                  <a:lnTo>
                    <a:pt x="156618" y="837339"/>
                  </a:lnTo>
                  <a:cubicBezTo>
                    <a:pt x="142041" y="647908"/>
                    <a:pt x="127463" y="609552"/>
                    <a:pt x="112886" y="495658"/>
                  </a:cubicBezTo>
                  <a:lnTo>
                    <a:pt x="167257" y="464804"/>
                  </a:lnTo>
                  <a:cubicBezTo>
                    <a:pt x="166510" y="579818"/>
                    <a:pt x="193594" y="694833"/>
                    <a:pt x="192847" y="809847"/>
                  </a:cubicBezTo>
                  <a:cubicBezTo>
                    <a:pt x="184317" y="966988"/>
                    <a:pt x="247349" y="1183763"/>
                    <a:pt x="167257" y="1281269"/>
                  </a:cubicBezTo>
                  <a:lnTo>
                    <a:pt x="321803" y="1278245"/>
                  </a:lnTo>
                  <a:lnTo>
                    <a:pt x="361560" y="859122"/>
                  </a:lnTo>
                  <a:lnTo>
                    <a:pt x="392076" y="851171"/>
                  </a:lnTo>
                  <a:lnTo>
                    <a:pt x="437713" y="1281269"/>
                  </a:lnTo>
                  <a:lnTo>
                    <a:pt x="579381" y="1281269"/>
                  </a:lnTo>
                  <a:cubicBezTo>
                    <a:pt x="519448" y="1166535"/>
                    <a:pt x="535052" y="960362"/>
                    <a:pt x="534753" y="801896"/>
                  </a:cubicBezTo>
                  <a:lnTo>
                    <a:pt x="579381" y="462901"/>
                  </a:lnTo>
                  <a:lnTo>
                    <a:pt x="630560" y="487707"/>
                  </a:lnTo>
                  <a:cubicBezTo>
                    <a:pt x="631885" y="600275"/>
                    <a:pt x="569601" y="712844"/>
                    <a:pt x="570926" y="825412"/>
                  </a:cubicBezTo>
                  <a:lnTo>
                    <a:pt x="636105" y="820484"/>
                  </a:lnTo>
                  <a:cubicBezTo>
                    <a:pt x="702366" y="681150"/>
                    <a:pt x="732845" y="549767"/>
                    <a:pt x="731520" y="410433"/>
                  </a:cubicBezTo>
                  <a:cubicBezTo>
                    <a:pt x="692650" y="329212"/>
                    <a:pt x="449258" y="355951"/>
                    <a:pt x="410836" y="329185"/>
                  </a:cubicBezTo>
                  <a:cubicBezTo>
                    <a:pt x="434260" y="301411"/>
                    <a:pt x="493465" y="309418"/>
                    <a:pt x="500987" y="249839"/>
                  </a:cubicBezTo>
                  <a:cubicBezTo>
                    <a:pt x="503292" y="82209"/>
                    <a:pt x="521108" y="38373"/>
                    <a:pt x="440569" y="15164"/>
                  </a:cubicBezTo>
                  <a:cubicBezTo>
                    <a:pt x="404321" y="587"/>
                    <a:pt x="312415" y="-10015"/>
                    <a:pt x="256288" y="15164"/>
                  </a:cubicBezTo>
                  <a:cubicBezTo>
                    <a:pt x="176514" y="83796"/>
                    <a:pt x="208058" y="45084"/>
                    <a:pt x="211773" y="240937"/>
                  </a:cubicBezTo>
                  <a:cubicBezTo>
                    <a:pt x="207741" y="283287"/>
                    <a:pt x="275271" y="309736"/>
                    <a:pt x="299069" y="33220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Freeform 31"/>
            <p:cNvSpPr/>
            <p:nvPr/>
          </p:nvSpPr>
          <p:spPr>
            <a:xfrm>
              <a:off x="6522438" y="2212105"/>
              <a:ext cx="243780" cy="426615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407979 w 731561"/>
                <a:gd name="connsiteY10" fmla="*/ 1165248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4753 w 731561"/>
                <a:gd name="connsiteY14" fmla="*/ 801896 h 1281269"/>
                <a:gd name="connsiteX15" fmla="*/ 579381 w 731561"/>
                <a:gd name="connsiteY15" fmla="*/ 462901 h 1281269"/>
                <a:gd name="connsiteX16" fmla="*/ 630560 w 731561"/>
                <a:gd name="connsiteY16" fmla="*/ 487707 h 1281269"/>
                <a:gd name="connsiteX17" fmla="*/ 570926 w 731561"/>
                <a:gd name="connsiteY17" fmla="*/ 825412 h 1281269"/>
                <a:gd name="connsiteX18" fmla="*/ 636105 w 731561"/>
                <a:gd name="connsiteY18" fmla="*/ 820484 h 1281269"/>
                <a:gd name="connsiteX19" fmla="*/ 731520 w 731561"/>
                <a:gd name="connsiteY19" fmla="*/ 410433 h 1281269"/>
                <a:gd name="connsiteX20" fmla="*/ 410836 w 731561"/>
                <a:gd name="connsiteY20" fmla="*/ 329185 h 1281269"/>
                <a:gd name="connsiteX21" fmla="*/ 500987 w 731561"/>
                <a:gd name="connsiteY21" fmla="*/ 249839 h 1281269"/>
                <a:gd name="connsiteX22" fmla="*/ 440569 w 731561"/>
                <a:gd name="connsiteY22" fmla="*/ 15164 h 1281269"/>
                <a:gd name="connsiteX23" fmla="*/ 256288 w 731561"/>
                <a:gd name="connsiteY23" fmla="*/ 15164 h 1281269"/>
                <a:gd name="connsiteX24" fmla="*/ 211773 w 731561"/>
                <a:gd name="connsiteY24" fmla="*/ 240937 h 1281269"/>
                <a:gd name="connsiteX25" fmla="*/ 299069 w 731561"/>
                <a:gd name="connsiteY25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534753 w 731561"/>
                <a:gd name="connsiteY15" fmla="*/ 801896 h 1281269"/>
                <a:gd name="connsiteX16" fmla="*/ 579381 w 731561"/>
                <a:gd name="connsiteY16" fmla="*/ 462901 h 1281269"/>
                <a:gd name="connsiteX17" fmla="*/ 630560 w 731561"/>
                <a:gd name="connsiteY17" fmla="*/ 487707 h 1281269"/>
                <a:gd name="connsiteX18" fmla="*/ 570926 w 731561"/>
                <a:gd name="connsiteY18" fmla="*/ 825412 h 1281269"/>
                <a:gd name="connsiteX19" fmla="*/ 636105 w 731561"/>
                <a:gd name="connsiteY19" fmla="*/ 820484 h 1281269"/>
                <a:gd name="connsiteX20" fmla="*/ 731520 w 731561"/>
                <a:gd name="connsiteY20" fmla="*/ 410433 h 1281269"/>
                <a:gd name="connsiteX21" fmla="*/ 410836 w 731561"/>
                <a:gd name="connsiteY21" fmla="*/ 329185 h 1281269"/>
                <a:gd name="connsiteX22" fmla="*/ 500987 w 731561"/>
                <a:gd name="connsiteY22" fmla="*/ 249839 h 1281269"/>
                <a:gd name="connsiteX23" fmla="*/ 440569 w 731561"/>
                <a:gd name="connsiteY23" fmla="*/ 15164 h 1281269"/>
                <a:gd name="connsiteX24" fmla="*/ 256288 w 731561"/>
                <a:gd name="connsiteY24" fmla="*/ 15164 h 1281269"/>
                <a:gd name="connsiteX25" fmla="*/ 211773 w 731561"/>
                <a:gd name="connsiteY25" fmla="*/ 240937 h 1281269"/>
                <a:gd name="connsiteX26" fmla="*/ 299069 w 731561"/>
                <a:gd name="connsiteY26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626382 w 731561"/>
                <a:gd name="connsiteY15" fmla="*/ 1141824 h 1281269"/>
                <a:gd name="connsiteX16" fmla="*/ 534753 w 731561"/>
                <a:gd name="connsiteY16" fmla="*/ 801896 h 1281269"/>
                <a:gd name="connsiteX17" fmla="*/ 579381 w 731561"/>
                <a:gd name="connsiteY17" fmla="*/ 462901 h 1281269"/>
                <a:gd name="connsiteX18" fmla="*/ 630560 w 731561"/>
                <a:gd name="connsiteY18" fmla="*/ 487707 h 1281269"/>
                <a:gd name="connsiteX19" fmla="*/ 570926 w 731561"/>
                <a:gd name="connsiteY19" fmla="*/ 825412 h 1281269"/>
                <a:gd name="connsiteX20" fmla="*/ 636105 w 731561"/>
                <a:gd name="connsiteY20" fmla="*/ 820484 h 1281269"/>
                <a:gd name="connsiteX21" fmla="*/ 731520 w 731561"/>
                <a:gd name="connsiteY21" fmla="*/ 410433 h 1281269"/>
                <a:gd name="connsiteX22" fmla="*/ 410836 w 731561"/>
                <a:gd name="connsiteY22" fmla="*/ 329185 h 1281269"/>
                <a:gd name="connsiteX23" fmla="*/ 500987 w 731561"/>
                <a:gd name="connsiteY23" fmla="*/ 249839 h 1281269"/>
                <a:gd name="connsiteX24" fmla="*/ 440569 w 731561"/>
                <a:gd name="connsiteY24" fmla="*/ 15164 h 1281269"/>
                <a:gd name="connsiteX25" fmla="*/ 256288 w 731561"/>
                <a:gd name="connsiteY25" fmla="*/ 15164 h 1281269"/>
                <a:gd name="connsiteX26" fmla="*/ 211773 w 731561"/>
                <a:gd name="connsiteY26" fmla="*/ 240937 h 1281269"/>
                <a:gd name="connsiteX27" fmla="*/ 299069 w 731561"/>
                <a:gd name="connsiteY27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20228 w 731561"/>
                <a:gd name="connsiteY3" fmla="*/ 869144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495389 w 731561"/>
                <a:gd name="connsiteY20" fmla="*/ 849266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95417 w 731531"/>
                <a:gd name="connsiteY2" fmla="*/ 826363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163003 w 731531"/>
                <a:gd name="connsiteY2" fmla="*/ 874071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39434 w 671896"/>
                <a:gd name="connsiteY0" fmla="*/ 332208 h 1281269"/>
                <a:gd name="connsiteX1" fmla="*/ 0 w 671896"/>
                <a:gd name="connsiteY1" fmla="*/ 504898 h 1281269"/>
                <a:gd name="connsiteX2" fmla="*/ 103368 w 671896"/>
                <a:gd name="connsiteY2" fmla="*/ 874071 h 1281269"/>
                <a:gd name="connsiteX3" fmla="*/ 156617 w 671896"/>
                <a:gd name="connsiteY3" fmla="*/ 857217 h 1281269"/>
                <a:gd name="connsiteX4" fmla="*/ 89032 w 671896"/>
                <a:gd name="connsiteY4" fmla="*/ 591073 h 1281269"/>
                <a:gd name="connsiteX5" fmla="*/ 107622 w 671896"/>
                <a:gd name="connsiteY5" fmla="*/ 464804 h 1281269"/>
                <a:gd name="connsiteX6" fmla="*/ 204774 w 671896"/>
                <a:gd name="connsiteY6" fmla="*/ 734310 h 1281269"/>
                <a:gd name="connsiteX7" fmla="*/ 69790 w 671896"/>
                <a:gd name="connsiteY7" fmla="*/ 1149775 h 1281269"/>
                <a:gd name="connsiteX8" fmla="*/ 157254 w 671896"/>
                <a:gd name="connsiteY8" fmla="*/ 1165678 h 1281269"/>
                <a:gd name="connsiteX9" fmla="*/ 107622 w 671896"/>
                <a:gd name="connsiteY9" fmla="*/ 1281269 h 1281269"/>
                <a:gd name="connsiteX10" fmla="*/ 262168 w 671896"/>
                <a:gd name="connsiteY10" fmla="*/ 1278245 h 1281269"/>
                <a:gd name="connsiteX11" fmla="*/ 289998 w 671896"/>
                <a:gd name="connsiteY11" fmla="*/ 1177175 h 1281269"/>
                <a:gd name="connsiteX12" fmla="*/ 348344 w 671896"/>
                <a:gd name="connsiteY12" fmla="*/ 1165248 h 1281269"/>
                <a:gd name="connsiteX13" fmla="*/ 378078 w 671896"/>
                <a:gd name="connsiteY13" fmla="*/ 1281269 h 1281269"/>
                <a:gd name="connsiteX14" fmla="*/ 519746 w 671896"/>
                <a:gd name="connsiteY14" fmla="*/ 1281269 h 1281269"/>
                <a:gd name="connsiteX15" fmla="*/ 471331 w 671896"/>
                <a:gd name="connsiteY15" fmla="*/ 1161702 h 1281269"/>
                <a:gd name="connsiteX16" fmla="*/ 566747 w 671896"/>
                <a:gd name="connsiteY16" fmla="*/ 1141824 h 1281269"/>
                <a:gd name="connsiteX17" fmla="*/ 387654 w 671896"/>
                <a:gd name="connsiteY17" fmla="*/ 746237 h 1281269"/>
                <a:gd name="connsiteX18" fmla="*/ 519746 w 671896"/>
                <a:gd name="connsiteY18" fmla="*/ 462901 h 1281269"/>
                <a:gd name="connsiteX19" fmla="*/ 519242 w 671896"/>
                <a:gd name="connsiteY19" fmla="*/ 579147 h 1281269"/>
                <a:gd name="connsiteX20" fmla="*/ 435754 w 671896"/>
                <a:gd name="connsiteY20" fmla="*/ 849266 h 1281269"/>
                <a:gd name="connsiteX21" fmla="*/ 496956 w 671896"/>
                <a:gd name="connsiteY21" fmla="*/ 860240 h 1281269"/>
                <a:gd name="connsiteX22" fmla="*/ 671885 w 671896"/>
                <a:gd name="connsiteY22" fmla="*/ 410433 h 1281269"/>
                <a:gd name="connsiteX23" fmla="*/ 351201 w 671896"/>
                <a:gd name="connsiteY23" fmla="*/ 329185 h 1281269"/>
                <a:gd name="connsiteX24" fmla="*/ 441352 w 671896"/>
                <a:gd name="connsiteY24" fmla="*/ 249839 h 1281269"/>
                <a:gd name="connsiteX25" fmla="*/ 380934 w 671896"/>
                <a:gd name="connsiteY25" fmla="*/ 15164 h 1281269"/>
                <a:gd name="connsiteX26" fmla="*/ 196653 w 671896"/>
                <a:gd name="connsiteY26" fmla="*/ 15164 h 1281269"/>
                <a:gd name="connsiteX27" fmla="*/ 152138 w 671896"/>
                <a:gd name="connsiteY27" fmla="*/ 240937 h 1281269"/>
                <a:gd name="connsiteX28" fmla="*/ 239434 w 671896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07622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472038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72038 w 624197"/>
                <a:gd name="connsiteY19" fmla="*/ 462901 h 1281269"/>
                <a:gd name="connsiteX20" fmla="*/ 519242 w 624197"/>
                <a:gd name="connsiteY20" fmla="*/ 579147 h 1281269"/>
                <a:gd name="connsiteX21" fmla="*/ 435754 w 624197"/>
                <a:gd name="connsiteY21" fmla="*/ 849266 h 1281269"/>
                <a:gd name="connsiteX22" fmla="*/ 496956 w 624197"/>
                <a:gd name="connsiteY22" fmla="*/ 860240 h 1281269"/>
                <a:gd name="connsiteX23" fmla="*/ 624177 w 624197"/>
                <a:gd name="connsiteY23" fmla="*/ 493921 h 1281269"/>
                <a:gd name="connsiteX24" fmla="*/ 351201 w 624197"/>
                <a:gd name="connsiteY24" fmla="*/ 329185 h 1281269"/>
                <a:gd name="connsiteX25" fmla="*/ 441352 w 624197"/>
                <a:gd name="connsiteY25" fmla="*/ 249839 h 1281269"/>
                <a:gd name="connsiteX26" fmla="*/ 380934 w 624197"/>
                <a:gd name="connsiteY26" fmla="*/ 15164 h 1281269"/>
                <a:gd name="connsiteX27" fmla="*/ 196653 w 624197"/>
                <a:gd name="connsiteY27" fmla="*/ 15164 h 1281269"/>
                <a:gd name="connsiteX28" fmla="*/ 152138 w 624197"/>
                <a:gd name="connsiteY28" fmla="*/ 240937 h 1281269"/>
                <a:gd name="connsiteX29" fmla="*/ 239434 w 624197"/>
                <a:gd name="connsiteY29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83943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6114 w 624197"/>
                <a:gd name="connsiteY29" fmla="*/ 244913 h 1281269"/>
                <a:gd name="connsiteX30" fmla="*/ 239434 w 624197"/>
                <a:gd name="connsiteY30" fmla="*/ 332208 h 1281269"/>
                <a:gd name="connsiteX0" fmla="*/ 239434 w 624197"/>
                <a:gd name="connsiteY0" fmla="*/ 323095 h 1272156"/>
                <a:gd name="connsiteX1" fmla="*/ 0 w 624197"/>
                <a:gd name="connsiteY1" fmla="*/ 495785 h 1272156"/>
                <a:gd name="connsiteX2" fmla="*/ 103368 w 624197"/>
                <a:gd name="connsiteY2" fmla="*/ 864958 h 1272156"/>
                <a:gd name="connsiteX3" fmla="*/ 156617 w 624197"/>
                <a:gd name="connsiteY3" fmla="*/ 848104 h 1272156"/>
                <a:gd name="connsiteX4" fmla="*/ 89032 w 624197"/>
                <a:gd name="connsiteY4" fmla="*/ 581960 h 1272156"/>
                <a:gd name="connsiteX5" fmla="*/ 151354 w 624197"/>
                <a:gd name="connsiteY5" fmla="*/ 455691 h 1272156"/>
                <a:gd name="connsiteX6" fmla="*/ 145327 w 624197"/>
                <a:gd name="connsiteY6" fmla="*/ 592022 h 1272156"/>
                <a:gd name="connsiteX7" fmla="*/ 204774 w 624197"/>
                <a:gd name="connsiteY7" fmla="*/ 725197 h 1272156"/>
                <a:gd name="connsiteX8" fmla="*/ 69790 w 624197"/>
                <a:gd name="connsiteY8" fmla="*/ 1140662 h 1272156"/>
                <a:gd name="connsiteX9" fmla="*/ 157254 w 624197"/>
                <a:gd name="connsiteY9" fmla="*/ 1156565 h 1272156"/>
                <a:gd name="connsiteX10" fmla="*/ 107622 w 624197"/>
                <a:gd name="connsiteY10" fmla="*/ 1272156 h 1272156"/>
                <a:gd name="connsiteX11" fmla="*/ 262168 w 624197"/>
                <a:gd name="connsiteY11" fmla="*/ 1269132 h 1272156"/>
                <a:gd name="connsiteX12" fmla="*/ 289998 w 624197"/>
                <a:gd name="connsiteY12" fmla="*/ 1168062 h 1272156"/>
                <a:gd name="connsiteX13" fmla="*/ 348344 w 624197"/>
                <a:gd name="connsiteY13" fmla="*/ 1156135 h 1272156"/>
                <a:gd name="connsiteX14" fmla="*/ 378078 w 624197"/>
                <a:gd name="connsiteY14" fmla="*/ 1272156 h 1272156"/>
                <a:gd name="connsiteX15" fmla="*/ 519746 w 624197"/>
                <a:gd name="connsiteY15" fmla="*/ 1272156 h 1272156"/>
                <a:gd name="connsiteX16" fmla="*/ 471331 w 624197"/>
                <a:gd name="connsiteY16" fmla="*/ 1152589 h 1272156"/>
                <a:gd name="connsiteX17" fmla="*/ 566747 w 624197"/>
                <a:gd name="connsiteY17" fmla="*/ 1132711 h 1272156"/>
                <a:gd name="connsiteX18" fmla="*/ 387654 w 624197"/>
                <a:gd name="connsiteY18" fmla="*/ 737124 h 1272156"/>
                <a:gd name="connsiteX19" fmla="*/ 467355 w 624197"/>
                <a:gd name="connsiteY19" fmla="*/ 595998 h 1272156"/>
                <a:gd name="connsiteX20" fmla="*/ 472038 w 624197"/>
                <a:gd name="connsiteY20" fmla="*/ 453788 h 1272156"/>
                <a:gd name="connsiteX21" fmla="*/ 519242 w 624197"/>
                <a:gd name="connsiteY21" fmla="*/ 570034 h 1272156"/>
                <a:gd name="connsiteX22" fmla="*/ 435754 w 624197"/>
                <a:gd name="connsiteY22" fmla="*/ 840153 h 1272156"/>
                <a:gd name="connsiteX23" fmla="*/ 496956 w 624197"/>
                <a:gd name="connsiteY23" fmla="*/ 851127 h 1272156"/>
                <a:gd name="connsiteX24" fmla="*/ 624177 w 624197"/>
                <a:gd name="connsiteY24" fmla="*/ 484808 h 1272156"/>
                <a:gd name="connsiteX25" fmla="*/ 351201 w 624197"/>
                <a:gd name="connsiteY25" fmla="*/ 320072 h 1272156"/>
                <a:gd name="connsiteX26" fmla="*/ 441352 w 624197"/>
                <a:gd name="connsiteY26" fmla="*/ 240726 h 1272156"/>
                <a:gd name="connsiteX27" fmla="*/ 380934 w 624197"/>
                <a:gd name="connsiteY27" fmla="*/ 6051 h 1272156"/>
                <a:gd name="connsiteX28" fmla="*/ 212555 w 624197"/>
                <a:gd name="connsiteY28" fmla="*/ 29905 h 1272156"/>
                <a:gd name="connsiteX29" fmla="*/ 156114 w 624197"/>
                <a:gd name="connsiteY29" fmla="*/ 235800 h 1272156"/>
                <a:gd name="connsiteX30" fmla="*/ 239434 w 624197"/>
                <a:gd name="connsiteY30" fmla="*/ 323095 h 1272156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41352 w 624197"/>
                <a:gd name="connsiteY26" fmla="*/ 227734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5267 w 624197"/>
                <a:gd name="connsiteY21" fmla="*/ 564994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19555 w 604318"/>
                <a:gd name="connsiteY0" fmla="*/ 310103 h 1259164"/>
                <a:gd name="connsiteX1" fmla="*/ 0 w 604318"/>
                <a:gd name="connsiteY1" fmla="*/ 474842 h 1259164"/>
                <a:gd name="connsiteX2" fmla="*/ 83489 w 604318"/>
                <a:gd name="connsiteY2" fmla="*/ 851966 h 1259164"/>
                <a:gd name="connsiteX3" fmla="*/ 136738 w 604318"/>
                <a:gd name="connsiteY3" fmla="*/ 835112 h 1259164"/>
                <a:gd name="connsiteX4" fmla="*/ 69153 w 604318"/>
                <a:gd name="connsiteY4" fmla="*/ 568968 h 1259164"/>
                <a:gd name="connsiteX5" fmla="*/ 131475 w 604318"/>
                <a:gd name="connsiteY5" fmla="*/ 442699 h 1259164"/>
                <a:gd name="connsiteX6" fmla="*/ 125448 w 604318"/>
                <a:gd name="connsiteY6" fmla="*/ 579030 h 1259164"/>
                <a:gd name="connsiteX7" fmla="*/ 184895 w 604318"/>
                <a:gd name="connsiteY7" fmla="*/ 712205 h 1259164"/>
                <a:gd name="connsiteX8" fmla="*/ 49911 w 604318"/>
                <a:gd name="connsiteY8" fmla="*/ 1127670 h 1259164"/>
                <a:gd name="connsiteX9" fmla="*/ 137375 w 604318"/>
                <a:gd name="connsiteY9" fmla="*/ 1143573 h 1259164"/>
                <a:gd name="connsiteX10" fmla="*/ 87743 w 604318"/>
                <a:gd name="connsiteY10" fmla="*/ 1259164 h 1259164"/>
                <a:gd name="connsiteX11" fmla="*/ 242289 w 604318"/>
                <a:gd name="connsiteY11" fmla="*/ 1256140 h 1259164"/>
                <a:gd name="connsiteX12" fmla="*/ 270119 w 604318"/>
                <a:gd name="connsiteY12" fmla="*/ 1155070 h 1259164"/>
                <a:gd name="connsiteX13" fmla="*/ 328465 w 604318"/>
                <a:gd name="connsiteY13" fmla="*/ 1143143 h 1259164"/>
                <a:gd name="connsiteX14" fmla="*/ 358199 w 604318"/>
                <a:gd name="connsiteY14" fmla="*/ 1259164 h 1259164"/>
                <a:gd name="connsiteX15" fmla="*/ 499867 w 604318"/>
                <a:gd name="connsiteY15" fmla="*/ 1259164 h 1259164"/>
                <a:gd name="connsiteX16" fmla="*/ 451452 w 604318"/>
                <a:gd name="connsiteY16" fmla="*/ 1139597 h 1259164"/>
                <a:gd name="connsiteX17" fmla="*/ 546868 w 604318"/>
                <a:gd name="connsiteY17" fmla="*/ 1119719 h 1259164"/>
                <a:gd name="connsiteX18" fmla="*/ 367775 w 604318"/>
                <a:gd name="connsiteY18" fmla="*/ 724132 h 1259164"/>
                <a:gd name="connsiteX19" fmla="*/ 447476 w 604318"/>
                <a:gd name="connsiteY19" fmla="*/ 583006 h 1259164"/>
                <a:gd name="connsiteX20" fmla="*/ 452159 w 604318"/>
                <a:gd name="connsiteY20" fmla="*/ 440796 h 1259164"/>
                <a:gd name="connsiteX21" fmla="*/ 495388 w 604318"/>
                <a:gd name="connsiteY21" fmla="*/ 564994 h 1259164"/>
                <a:gd name="connsiteX22" fmla="*/ 431778 w 604318"/>
                <a:gd name="connsiteY22" fmla="*/ 823185 h 1259164"/>
                <a:gd name="connsiteX23" fmla="*/ 477077 w 604318"/>
                <a:gd name="connsiteY23" fmla="*/ 838135 h 1259164"/>
                <a:gd name="connsiteX24" fmla="*/ 604298 w 604318"/>
                <a:gd name="connsiteY24" fmla="*/ 471816 h 1259164"/>
                <a:gd name="connsiteX25" fmla="*/ 331322 w 604318"/>
                <a:gd name="connsiteY25" fmla="*/ 307080 h 1259164"/>
                <a:gd name="connsiteX26" fmla="*/ 393643 w 604318"/>
                <a:gd name="connsiteY26" fmla="*/ 219783 h 1259164"/>
                <a:gd name="connsiteX27" fmla="*/ 345152 w 604318"/>
                <a:gd name="connsiteY27" fmla="*/ 12937 h 1259164"/>
                <a:gd name="connsiteX28" fmla="*/ 192676 w 604318"/>
                <a:gd name="connsiteY28" fmla="*/ 16913 h 1259164"/>
                <a:gd name="connsiteX29" fmla="*/ 164065 w 604318"/>
                <a:gd name="connsiteY29" fmla="*/ 222808 h 1259164"/>
                <a:gd name="connsiteX30" fmla="*/ 219555 w 604318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48184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76" h="1259164">
                  <a:moveTo>
                    <a:pt x="219555" y="310103"/>
                  </a:moveTo>
                  <a:cubicBezTo>
                    <a:pt x="125166" y="339837"/>
                    <a:pt x="38731" y="405352"/>
                    <a:pt x="0" y="474842"/>
                  </a:cubicBezTo>
                  <a:cubicBezTo>
                    <a:pt x="1326" y="628379"/>
                    <a:pt x="18553" y="710355"/>
                    <a:pt x="83489" y="851966"/>
                  </a:cubicBezTo>
                  <a:lnTo>
                    <a:pt x="136738" y="835112"/>
                  </a:lnTo>
                  <a:cubicBezTo>
                    <a:pt x="122161" y="645681"/>
                    <a:pt x="83730" y="682862"/>
                    <a:pt x="69153" y="568968"/>
                  </a:cubicBezTo>
                  <a:lnTo>
                    <a:pt x="131475" y="442699"/>
                  </a:lnTo>
                  <a:cubicBezTo>
                    <a:pt x="144833" y="440400"/>
                    <a:pt x="116545" y="534112"/>
                    <a:pt x="125448" y="579030"/>
                  </a:cubicBezTo>
                  <a:cubicBezTo>
                    <a:pt x="134351" y="623948"/>
                    <a:pt x="201460" y="616789"/>
                    <a:pt x="184895" y="712205"/>
                  </a:cubicBezTo>
                  <a:cubicBezTo>
                    <a:pt x="191179" y="809802"/>
                    <a:pt x="45904" y="1068365"/>
                    <a:pt x="49911" y="1127670"/>
                  </a:cubicBezTo>
                  <a:cubicBezTo>
                    <a:pt x="53918" y="1186975"/>
                    <a:pt x="167513" y="1109068"/>
                    <a:pt x="161229" y="1147549"/>
                  </a:cubicBezTo>
                  <a:cubicBezTo>
                    <a:pt x="154945" y="1186030"/>
                    <a:pt x="88148" y="1236427"/>
                    <a:pt x="107621" y="1255188"/>
                  </a:cubicBezTo>
                  <a:lnTo>
                    <a:pt x="242289" y="1256140"/>
                  </a:lnTo>
                  <a:lnTo>
                    <a:pt x="274095" y="1143143"/>
                  </a:lnTo>
                  <a:lnTo>
                    <a:pt x="328465" y="1143143"/>
                  </a:lnTo>
                  <a:lnTo>
                    <a:pt x="358199" y="1259164"/>
                  </a:lnTo>
                  <a:lnTo>
                    <a:pt x="499867" y="1259164"/>
                  </a:lnTo>
                  <a:cubicBezTo>
                    <a:pt x="518060" y="1240562"/>
                    <a:pt x="450939" y="1231419"/>
                    <a:pt x="443501" y="1151524"/>
                  </a:cubicBezTo>
                  <a:cubicBezTo>
                    <a:pt x="435432" y="1110393"/>
                    <a:pt x="558164" y="1187638"/>
                    <a:pt x="558795" y="1127670"/>
                  </a:cubicBezTo>
                  <a:cubicBezTo>
                    <a:pt x="559426" y="1067702"/>
                    <a:pt x="388979" y="815572"/>
                    <a:pt x="367775" y="724132"/>
                  </a:cubicBezTo>
                  <a:cubicBezTo>
                    <a:pt x="377115" y="633357"/>
                    <a:pt x="418258" y="645952"/>
                    <a:pt x="447476" y="583006"/>
                  </a:cubicBezTo>
                  <a:lnTo>
                    <a:pt x="448184" y="440796"/>
                  </a:lnTo>
                  <a:lnTo>
                    <a:pt x="495388" y="564994"/>
                  </a:lnTo>
                  <a:cubicBezTo>
                    <a:pt x="496713" y="677562"/>
                    <a:pt x="430453" y="710617"/>
                    <a:pt x="431778" y="823185"/>
                  </a:cubicBezTo>
                  <a:lnTo>
                    <a:pt x="477077" y="838135"/>
                  </a:lnTo>
                  <a:cubicBezTo>
                    <a:pt x="543338" y="698801"/>
                    <a:pt x="581768" y="631029"/>
                    <a:pt x="580443" y="467841"/>
                  </a:cubicBezTo>
                  <a:cubicBezTo>
                    <a:pt x="541573" y="386620"/>
                    <a:pt x="369744" y="333846"/>
                    <a:pt x="331322" y="307080"/>
                  </a:cubicBezTo>
                  <a:cubicBezTo>
                    <a:pt x="354746" y="279306"/>
                    <a:pt x="386121" y="279362"/>
                    <a:pt x="393643" y="219783"/>
                  </a:cubicBezTo>
                  <a:cubicBezTo>
                    <a:pt x="395948" y="20348"/>
                    <a:pt x="481350" y="48073"/>
                    <a:pt x="345152" y="12937"/>
                  </a:cubicBezTo>
                  <a:cubicBezTo>
                    <a:pt x="308904" y="-1640"/>
                    <a:pt x="248803" y="-8266"/>
                    <a:pt x="192676" y="16913"/>
                  </a:cubicBezTo>
                  <a:cubicBezTo>
                    <a:pt x="77122" y="85545"/>
                    <a:pt x="160350" y="26955"/>
                    <a:pt x="164065" y="222808"/>
                  </a:cubicBezTo>
                  <a:cubicBezTo>
                    <a:pt x="160033" y="265158"/>
                    <a:pt x="195757" y="287631"/>
                    <a:pt x="219555" y="31010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6195513" y="2425413"/>
              <a:ext cx="288032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6339529" y="2425413"/>
              <a:ext cx="0" cy="547212"/>
            </a:xfrm>
            <a:prstGeom prst="line">
              <a:avLst/>
            </a:prstGeom>
            <a:ln w="28575" cap="sq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30"/>
            <p:cNvSpPr/>
            <p:nvPr/>
          </p:nvSpPr>
          <p:spPr>
            <a:xfrm>
              <a:off x="3646698" y="2188230"/>
              <a:ext cx="243780" cy="474970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2076 w 731561"/>
                <a:gd name="connsiteY10" fmla="*/ 851171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561" h="1281269">
                  <a:moveTo>
                    <a:pt x="299069" y="332208"/>
                  </a:moveTo>
                  <a:cubicBezTo>
                    <a:pt x="204680" y="361942"/>
                    <a:pt x="38731" y="347943"/>
                    <a:pt x="0" y="417433"/>
                  </a:cubicBezTo>
                  <a:cubicBezTo>
                    <a:pt x="21204" y="555068"/>
                    <a:pt x="30481" y="684752"/>
                    <a:pt x="95417" y="826363"/>
                  </a:cubicBezTo>
                  <a:lnTo>
                    <a:pt x="156618" y="837339"/>
                  </a:lnTo>
                  <a:cubicBezTo>
                    <a:pt x="142041" y="647908"/>
                    <a:pt x="127463" y="609552"/>
                    <a:pt x="112886" y="495658"/>
                  </a:cubicBezTo>
                  <a:lnTo>
                    <a:pt x="167257" y="464804"/>
                  </a:lnTo>
                  <a:cubicBezTo>
                    <a:pt x="166510" y="579818"/>
                    <a:pt x="193594" y="694833"/>
                    <a:pt x="192847" y="809847"/>
                  </a:cubicBezTo>
                  <a:cubicBezTo>
                    <a:pt x="184317" y="966988"/>
                    <a:pt x="247349" y="1183763"/>
                    <a:pt x="167257" y="1281269"/>
                  </a:cubicBezTo>
                  <a:lnTo>
                    <a:pt x="321803" y="1278245"/>
                  </a:lnTo>
                  <a:lnTo>
                    <a:pt x="361560" y="859122"/>
                  </a:lnTo>
                  <a:lnTo>
                    <a:pt x="392076" y="851171"/>
                  </a:lnTo>
                  <a:lnTo>
                    <a:pt x="437713" y="1281269"/>
                  </a:lnTo>
                  <a:lnTo>
                    <a:pt x="579381" y="1281269"/>
                  </a:lnTo>
                  <a:cubicBezTo>
                    <a:pt x="519448" y="1166535"/>
                    <a:pt x="535052" y="960362"/>
                    <a:pt x="534753" y="801896"/>
                  </a:cubicBezTo>
                  <a:lnTo>
                    <a:pt x="579381" y="462901"/>
                  </a:lnTo>
                  <a:lnTo>
                    <a:pt x="630560" y="487707"/>
                  </a:lnTo>
                  <a:cubicBezTo>
                    <a:pt x="631885" y="600275"/>
                    <a:pt x="569601" y="712844"/>
                    <a:pt x="570926" y="825412"/>
                  </a:cubicBezTo>
                  <a:lnTo>
                    <a:pt x="636105" y="820484"/>
                  </a:lnTo>
                  <a:cubicBezTo>
                    <a:pt x="702366" y="681150"/>
                    <a:pt x="732845" y="549767"/>
                    <a:pt x="731520" y="410433"/>
                  </a:cubicBezTo>
                  <a:cubicBezTo>
                    <a:pt x="692650" y="329212"/>
                    <a:pt x="449258" y="355951"/>
                    <a:pt x="410836" y="329185"/>
                  </a:cubicBezTo>
                  <a:cubicBezTo>
                    <a:pt x="434260" y="301411"/>
                    <a:pt x="493465" y="309418"/>
                    <a:pt x="500987" y="249839"/>
                  </a:cubicBezTo>
                  <a:cubicBezTo>
                    <a:pt x="503292" y="82209"/>
                    <a:pt x="521108" y="38373"/>
                    <a:pt x="440569" y="15164"/>
                  </a:cubicBezTo>
                  <a:cubicBezTo>
                    <a:pt x="404321" y="587"/>
                    <a:pt x="312415" y="-10015"/>
                    <a:pt x="256288" y="15164"/>
                  </a:cubicBezTo>
                  <a:cubicBezTo>
                    <a:pt x="176514" y="83796"/>
                    <a:pt x="208058" y="45084"/>
                    <a:pt x="211773" y="240937"/>
                  </a:cubicBezTo>
                  <a:cubicBezTo>
                    <a:pt x="207741" y="283287"/>
                    <a:pt x="275271" y="309736"/>
                    <a:pt x="299069" y="33220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Freeform 31"/>
            <p:cNvSpPr/>
            <p:nvPr/>
          </p:nvSpPr>
          <p:spPr>
            <a:xfrm>
              <a:off x="4247912" y="2212105"/>
              <a:ext cx="243780" cy="426615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407979 w 731561"/>
                <a:gd name="connsiteY10" fmla="*/ 1165248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4753 w 731561"/>
                <a:gd name="connsiteY14" fmla="*/ 801896 h 1281269"/>
                <a:gd name="connsiteX15" fmla="*/ 579381 w 731561"/>
                <a:gd name="connsiteY15" fmla="*/ 462901 h 1281269"/>
                <a:gd name="connsiteX16" fmla="*/ 630560 w 731561"/>
                <a:gd name="connsiteY16" fmla="*/ 487707 h 1281269"/>
                <a:gd name="connsiteX17" fmla="*/ 570926 w 731561"/>
                <a:gd name="connsiteY17" fmla="*/ 825412 h 1281269"/>
                <a:gd name="connsiteX18" fmla="*/ 636105 w 731561"/>
                <a:gd name="connsiteY18" fmla="*/ 820484 h 1281269"/>
                <a:gd name="connsiteX19" fmla="*/ 731520 w 731561"/>
                <a:gd name="connsiteY19" fmla="*/ 410433 h 1281269"/>
                <a:gd name="connsiteX20" fmla="*/ 410836 w 731561"/>
                <a:gd name="connsiteY20" fmla="*/ 329185 h 1281269"/>
                <a:gd name="connsiteX21" fmla="*/ 500987 w 731561"/>
                <a:gd name="connsiteY21" fmla="*/ 249839 h 1281269"/>
                <a:gd name="connsiteX22" fmla="*/ 440569 w 731561"/>
                <a:gd name="connsiteY22" fmla="*/ 15164 h 1281269"/>
                <a:gd name="connsiteX23" fmla="*/ 256288 w 731561"/>
                <a:gd name="connsiteY23" fmla="*/ 15164 h 1281269"/>
                <a:gd name="connsiteX24" fmla="*/ 211773 w 731561"/>
                <a:gd name="connsiteY24" fmla="*/ 240937 h 1281269"/>
                <a:gd name="connsiteX25" fmla="*/ 299069 w 731561"/>
                <a:gd name="connsiteY25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534753 w 731561"/>
                <a:gd name="connsiteY15" fmla="*/ 801896 h 1281269"/>
                <a:gd name="connsiteX16" fmla="*/ 579381 w 731561"/>
                <a:gd name="connsiteY16" fmla="*/ 462901 h 1281269"/>
                <a:gd name="connsiteX17" fmla="*/ 630560 w 731561"/>
                <a:gd name="connsiteY17" fmla="*/ 487707 h 1281269"/>
                <a:gd name="connsiteX18" fmla="*/ 570926 w 731561"/>
                <a:gd name="connsiteY18" fmla="*/ 825412 h 1281269"/>
                <a:gd name="connsiteX19" fmla="*/ 636105 w 731561"/>
                <a:gd name="connsiteY19" fmla="*/ 820484 h 1281269"/>
                <a:gd name="connsiteX20" fmla="*/ 731520 w 731561"/>
                <a:gd name="connsiteY20" fmla="*/ 410433 h 1281269"/>
                <a:gd name="connsiteX21" fmla="*/ 410836 w 731561"/>
                <a:gd name="connsiteY21" fmla="*/ 329185 h 1281269"/>
                <a:gd name="connsiteX22" fmla="*/ 500987 w 731561"/>
                <a:gd name="connsiteY22" fmla="*/ 249839 h 1281269"/>
                <a:gd name="connsiteX23" fmla="*/ 440569 w 731561"/>
                <a:gd name="connsiteY23" fmla="*/ 15164 h 1281269"/>
                <a:gd name="connsiteX24" fmla="*/ 256288 w 731561"/>
                <a:gd name="connsiteY24" fmla="*/ 15164 h 1281269"/>
                <a:gd name="connsiteX25" fmla="*/ 211773 w 731561"/>
                <a:gd name="connsiteY25" fmla="*/ 240937 h 1281269"/>
                <a:gd name="connsiteX26" fmla="*/ 299069 w 731561"/>
                <a:gd name="connsiteY26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626382 w 731561"/>
                <a:gd name="connsiteY15" fmla="*/ 1141824 h 1281269"/>
                <a:gd name="connsiteX16" fmla="*/ 534753 w 731561"/>
                <a:gd name="connsiteY16" fmla="*/ 801896 h 1281269"/>
                <a:gd name="connsiteX17" fmla="*/ 579381 w 731561"/>
                <a:gd name="connsiteY17" fmla="*/ 462901 h 1281269"/>
                <a:gd name="connsiteX18" fmla="*/ 630560 w 731561"/>
                <a:gd name="connsiteY18" fmla="*/ 487707 h 1281269"/>
                <a:gd name="connsiteX19" fmla="*/ 570926 w 731561"/>
                <a:gd name="connsiteY19" fmla="*/ 825412 h 1281269"/>
                <a:gd name="connsiteX20" fmla="*/ 636105 w 731561"/>
                <a:gd name="connsiteY20" fmla="*/ 820484 h 1281269"/>
                <a:gd name="connsiteX21" fmla="*/ 731520 w 731561"/>
                <a:gd name="connsiteY21" fmla="*/ 410433 h 1281269"/>
                <a:gd name="connsiteX22" fmla="*/ 410836 w 731561"/>
                <a:gd name="connsiteY22" fmla="*/ 329185 h 1281269"/>
                <a:gd name="connsiteX23" fmla="*/ 500987 w 731561"/>
                <a:gd name="connsiteY23" fmla="*/ 249839 h 1281269"/>
                <a:gd name="connsiteX24" fmla="*/ 440569 w 731561"/>
                <a:gd name="connsiteY24" fmla="*/ 15164 h 1281269"/>
                <a:gd name="connsiteX25" fmla="*/ 256288 w 731561"/>
                <a:gd name="connsiteY25" fmla="*/ 15164 h 1281269"/>
                <a:gd name="connsiteX26" fmla="*/ 211773 w 731561"/>
                <a:gd name="connsiteY26" fmla="*/ 240937 h 1281269"/>
                <a:gd name="connsiteX27" fmla="*/ 299069 w 731561"/>
                <a:gd name="connsiteY27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20228 w 731561"/>
                <a:gd name="connsiteY3" fmla="*/ 869144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495389 w 731561"/>
                <a:gd name="connsiteY20" fmla="*/ 849266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95417 w 731531"/>
                <a:gd name="connsiteY2" fmla="*/ 826363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163003 w 731531"/>
                <a:gd name="connsiteY2" fmla="*/ 874071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39434 w 671896"/>
                <a:gd name="connsiteY0" fmla="*/ 332208 h 1281269"/>
                <a:gd name="connsiteX1" fmla="*/ 0 w 671896"/>
                <a:gd name="connsiteY1" fmla="*/ 504898 h 1281269"/>
                <a:gd name="connsiteX2" fmla="*/ 103368 w 671896"/>
                <a:gd name="connsiteY2" fmla="*/ 874071 h 1281269"/>
                <a:gd name="connsiteX3" fmla="*/ 156617 w 671896"/>
                <a:gd name="connsiteY3" fmla="*/ 857217 h 1281269"/>
                <a:gd name="connsiteX4" fmla="*/ 89032 w 671896"/>
                <a:gd name="connsiteY4" fmla="*/ 591073 h 1281269"/>
                <a:gd name="connsiteX5" fmla="*/ 107622 w 671896"/>
                <a:gd name="connsiteY5" fmla="*/ 464804 h 1281269"/>
                <a:gd name="connsiteX6" fmla="*/ 204774 w 671896"/>
                <a:gd name="connsiteY6" fmla="*/ 734310 h 1281269"/>
                <a:gd name="connsiteX7" fmla="*/ 69790 w 671896"/>
                <a:gd name="connsiteY7" fmla="*/ 1149775 h 1281269"/>
                <a:gd name="connsiteX8" fmla="*/ 157254 w 671896"/>
                <a:gd name="connsiteY8" fmla="*/ 1165678 h 1281269"/>
                <a:gd name="connsiteX9" fmla="*/ 107622 w 671896"/>
                <a:gd name="connsiteY9" fmla="*/ 1281269 h 1281269"/>
                <a:gd name="connsiteX10" fmla="*/ 262168 w 671896"/>
                <a:gd name="connsiteY10" fmla="*/ 1278245 h 1281269"/>
                <a:gd name="connsiteX11" fmla="*/ 289998 w 671896"/>
                <a:gd name="connsiteY11" fmla="*/ 1177175 h 1281269"/>
                <a:gd name="connsiteX12" fmla="*/ 348344 w 671896"/>
                <a:gd name="connsiteY12" fmla="*/ 1165248 h 1281269"/>
                <a:gd name="connsiteX13" fmla="*/ 378078 w 671896"/>
                <a:gd name="connsiteY13" fmla="*/ 1281269 h 1281269"/>
                <a:gd name="connsiteX14" fmla="*/ 519746 w 671896"/>
                <a:gd name="connsiteY14" fmla="*/ 1281269 h 1281269"/>
                <a:gd name="connsiteX15" fmla="*/ 471331 w 671896"/>
                <a:gd name="connsiteY15" fmla="*/ 1161702 h 1281269"/>
                <a:gd name="connsiteX16" fmla="*/ 566747 w 671896"/>
                <a:gd name="connsiteY16" fmla="*/ 1141824 h 1281269"/>
                <a:gd name="connsiteX17" fmla="*/ 387654 w 671896"/>
                <a:gd name="connsiteY17" fmla="*/ 746237 h 1281269"/>
                <a:gd name="connsiteX18" fmla="*/ 519746 w 671896"/>
                <a:gd name="connsiteY18" fmla="*/ 462901 h 1281269"/>
                <a:gd name="connsiteX19" fmla="*/ 519242 w 671896"/>
                <a:gd name="connsiteY19" fmla="*/ 579147 h 1281269"/>
                <a:gd name="connsiteX20" fmla="*/ 435754 w 671896"/>
                <a:gd name="connsiteY20" fmla="*/ 849266 h 1281269"/>
                <a:gd name="connsiteX21" fmla="*/ 496956 w 671896"/>
                <a:gd name="connsiteY21" fmla="*/ 860240 h 1281269"/>
                <a:gd name="connsiteX22" fmla="*/ 671885 w 671896"/>
                <a:gd name="connsiteY22" fmla="*/ 410433 h 1281269"/>
                <a:gd name="connsiteX23" fmla="*/ 351201 w 671896"/>
                <a:gd name="connsiteY23" fmla="*/ 329185 h 1281269"/>
                <a:gd name="connsiteX24" fmla="*/ 441352 w 671896"/>
                <a:gd name="connsiteY24" fmla="*/ 249839 h 1281269"/>
                <a:gd name="connsiteX25" fmla="*/ 380934 w 671896"/>
                <a:gd name="connsiteY25" fmla="*/ 15164 h 1281269"/>
                <a:gd name="connsiteX26" fmla="*/ 196653 w 671896"/>
                <a:gd name="connsiteY26" fmla="*/ 15164 h 1281269"/>
                <a:gd name="connsiteX27" fmla="*/ 152138 w 671896"/>
                <a:gd name="connsiteY27" fmla="*/ 240937 h 1281269"/>
                <a:gd name="connsiteX28" fmla="*/ 239434 w 671896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07622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472038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72038 w 624197"/>
                <a:gd name="connsiteY19" fmla="*/ 462901 h 1281269"/>
                <a:gd name="connsiteX20" fmla="*/ 519242 w 624197"/>
                <a:gd name="connsiteY20" fmla="*/ 579147 h 1281269"/>
                <a:gd name="connsiteX21" fmla="*/ 435754 w 624197"/>
                <a:gd name="connsiteY21" fmla="*/ 849266 h 1281269"/>
                <a:gd name="connsiteX22" fmla="*/ 496956 w 624197"/>
                <a:gd name="connsiteY22" fmla="*/ 860240 h 1281269"/>
                <a:gd name="connsiteX23" fmla="*/ 624177 w 624197"/>
                <a:gd name="connsiteY23" fmla="*/ 493921 h 1281269"/>
                <a:gd name="connsiteX24" fmla="*/ 351201 w 624197"/>
                <a:gd name="connsiteY24" fmla="*/ 329185 h 1281269"/>
                <a:gd name="connsiteX25" fmla="*/ 441352 w 624197"/>
                <a:gd name="connsiteY25" fmla="*/ 249839 h 1281269"/>
                <a:gd name="connsiteX26" fmla="*/ 380934 w 624197"/>
                <a:gd name="connsiteY26" fmla="*/ 15164 h 1281269"/>
                <a:gd name="connsiteX27" fmla="*/ 196653 w 624197"/>
                <a:gd name="connsiteY27" fmla="*/ 15164 h 1281269"/>
                <a:gd name="connsiteX28" fmla="*/ 152138 w 624197"/>
                <a:gd name="connsiteY28" fmla="*/ 240937 h 1281269"/>
                <a:gd name="connsiteX29" fmla="*/ 239434 w 624197"/>
                <a:gd name="connsiteY29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83943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6114 w 624197"/>
                <a:gd name="connsiteY29" fmla="*/ 244913 h 1281269"/>
                <a:gd name="connsiteX30" fmla="*/ 239434 w 624197"/>
                <a:gd name="connsiteY30" fmla="*/ 332208 h 1281269"/>
                <a:gd name="connsiteX0" fmla="*/ 239434 w 624197"/>
                <a:gd name="connsiteY0" fmla="*/ 323095 h 1272156"/>
                <a:gd name="connsiteX1" fmla="*/ 0 w 624197"/>
                <a:gd name="connsiteY1" fmla="*/ 495785 h 1272156"/>
                <a:gd name="connsiteX2" fmla="*/ 103368 w 624197"/>
                <a:gd name="connsiteY2" fmla="*/ 864958 h 1272156"/>
                <a:gd name="connsiteX3" fmla="*/ 156617 w 624197"/>
                <a:gd name="connsiteY3" fmla="*/ 848104 h 1272156"/>
                <a:gd name="connsiteX4" fmla="*/ 89032 w 624197"/>
                <a:gd name="connsiteY4" fmla="*/ 581960 h 1272156"/>
                <a:gd name="connsiteX5" fmla="*/ 151354 w 624197"/>
                <a:gd name="connsiteY5" fmla="*/ 455691 h 1272156"/>
                <a:gd name="connsiteX6" fmla="*/ 145327 w 624197"/>
                <a:gd name="connsiteY6" fmla="*/ 592022 h 1272156"/>
                <a:gd name="connsiteX7" fmla="*/ 204774 w 624197"/>
                <a:gd name="connsiteY7" fmla="*/ 725197 h 1272156"/>
                <a:gd name="connsiteX8" fmla="*/ 69790 w 624197"/>
                <a:gd name="connsiteY8" fmla="*/ 1140662 h 1272156"/>
                <a:gd name="connsiteX9" fmla="*/ 157254 w 624197"/>
                <a:gd name="connsiteY9" fmla="*/ 1156565 h 1272156"/>
                <a:gd name="connsiteX10" fmla="*/ 107622 w 624197"/>
                <a:gd name="connsiteY10" fmla="*/ 1272156 h 1272156"/>
                <a:gd name="connsiteX11" fmla="*/ 262168 w 624197"/>
                <a:gd name="connsiteY11" fmla="*/ 1269132 h 1272156"/>
                <a:gd name="connsiteX12" fmla="*/ 289998 w 624197"/>
                <a:gd name="connsiteY12" fmla="*/ 1168062 h 1272156"/>
                <a:gd name="connsiteX13" fmla="*/ 348344 w 624197"/>
                <a:gd name="connsiteY13" fmla="*/ 1156135 h 1272156"/>
                <a:gd name="connsiteX14" fmla="*/ 378078 w 624197"/>
                <a:gd name="connsiteY14" fmla="*/ 1272156 h 1272156"/>
                <a:gd name="connsiteX15" fmla="*/ 519746 w 624197"/>
                <a:gd name="connsiteY15" fmla="*/ 1272156 h 1272156"/>
                <a:gd name="connsiteX16" fmla="*/ 471331 w 624197"/>
                <a:gd name="connsiteY16" fmla="*/ 1152589 h 1272156"/>
                <a:gd name="connsiteX17" fmla="*/ 566747 w 624197"/>
                <a:gd name="connsiteY17" fmla="*/ 1132711 h 1272156"/>
                <a:gd name="connsiteX18" fmla="*/ 387654 w 624197"/>
                <a:gd name="connsiteY18" fmla="*/ 737124 h 1272156"/>
                <a:gd name="connsiteX19" fmla="*/ 467355 w 624197"/>
                <a:gd name="connsiteY19" fmla="*/ 595998 h 1272156"/>
                <a:gd name="connsiteX20" fmla="*/ 472038 w 624197"/>
                <a:gd name="connsiteY20" fmla="*/ 453788 h 1272156"/>
                <a:gd name="connsiteX21" fmla="*/ 519242 w 624197"/>
                <a:gd name="connsiteY21" fmla="*/ 570034 h 1272156"/>
                <a:gd name="connsiteX22" fmla="*/ 435754 w 624197"/>
                <a:gd name="connsiteY22" fmla="*/ 840153 h 1272156"/>
                <a:gd name="connsiteX23" fmla="*/ 496956 w 624197"/>
                <a:gd name="connsiteY23" fmla="*/ 851127 h 1272156"/>
                <a:gd name="connsiteX24" fmla="*/ 624177 w 624197"/>
                <a:gd name="connsiteY24" fmla="*/ 484808 h 1272156"/>
                <a:gd name="connsiteX25" fmla="*/ 351201 w 624197"/>
                <a:gd name="connsiteY25" fmla="*/ 320072 h 1272156"/>
                <a:gd name="connsiteX26" fmla="*/ 441352 w 624197"/>
                <a:gd name="connsiteY26" fmla="*/ 240726 h 1272156"/>
                <a:gd name="connsiteX27" fmla="*/ 380934 w 624197"/>
                <a:gd name="connsiteY27" fmla="*/ 6051 h 1272156"/>
                <a:gd name="connsiteX28" fmla="*/ 212555 w 624197"/>
                <a:gd name="connsiteY28" fmla="*/ 29905 h 1272156"/>
                <a:gd name="connsiteX29" fmla="*/ 156114 w 624197"/>
                <a:gd name="connsiteY29" fmla="*/ 235800 h 1272156"/>
                <a:gd name="connsiteX30" fmla="*/ 239434 w 624197"/>
                <a:gd name="connsiteY30" fmla="*/ 323095 h 1272156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41352 w 624197"/>
                <a:gd name="connsiteY26" fmla="*/ 227734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5267 w 624197"/>
                <a:gd name="connsiteY21" fmla="*/ 564994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19555 w 604318"/>
                <a:gd name="connsiteY0" fmla="*/ 310103 h 1259164"/>
                <a:gd name="connsiteX1" fmla="*/ 0 w 604318"/>
                <a:gd name="connsiteY1" fmla="*/ 474842 h 1259164"/>
                <a:gd name="connsiteX2" fmla="*/ 83489 w 604318"/>
                <a:gd name="connsiteY2" fmla="*/ 851966 h 1259164"/>
                <a:gd name="connsiteX3" fmla="*/ 136738 w 604318"/>
                <a:gd name="connsiteY3" fmla="*/ 835112 h 1259164"/>
                <a:gd name="connsiteX4" fmla="*/ 69153 w 604318"/>
                <a:gd name="connsiteY4" fmla="*/ 568968 h 1259164"/>
                <a:gd name="connsiteX5" fmla="*/ 131475 w 604318"/>
                <a:gd name="connsiteY5" fmla="*/ 442699 h 1259164"/>
                <a:gd name="connsiteX6" fmla="*/ 125448 w 604318"/>
                <a:gd name="connsiteY6" fmla="*/ 579030 h 1259164"/>
                <a:gd name="connsiteX7" fmla="*/ 184895 w 604318"/>
                <a:gd name="connsiteY7" fmla="*/ 712205 h 1259164"/>
                <a:gd name="connsiteX8" fmla="*/ 49911 w 604318"/>
                <a:gd name="connsiteY8" fmla="*/ 1127670 h 1259164"/>
                <a:gd name="connsiteX9" fmla="*/ 137375 w 604318"/>
                <a:gd name="connsiteY9" fmla="*/ 1143573 h 1259164"/>
                <a:gd name="connsiteX10" fmla="*/ 87743 w 604318"/>
                <a:gd name="connsiteY10" fmla="*/ 1259164 h 1259164"/>
                <a:gd name="connsiteX11" fmla="*/ 242289 w 604318"/>
                <a:gd name="connsiteY11" fmla="*/ 1256140 h 1259164"/>
                <a:gd name="connsiteX12" fmla="*/ 270119 w 604318"/>
                <a:gd name="connsiteY12" fmla="*/ 1155070 h 1259164"/>
                <a:gd name="connsiteX13" fmla="*/ 328465 w 604318"/>
                <a:gd name="connsiteY13" fmla="*/ 1143143 h 1259164"/>
                <a:gd name="connsiteX14" fmla="*/ 358199 w 604318"/>
                <a:gd name="connsiteY14" fmla="*/ 1259164 h 1259164"/>
                <a:gd name="connsiteX15" fmla="*/ 499867 w 604318"/>
                <a:gd name="connsiteY15" fmla="*/ 1259164 h 1259164"/>
                <a:gd name="connsiteX16" fmla="*/ 451452 w 604318"/>
                <a:gd name="connsiteY16" fmla="*/ 1139597 h 1259164"/>
                <a:gd name="connsiteX17" fmla="*/ 546868 w 604318"/>
                <a:gd name="connsiteY17" fmla="*/ 1119719 h 1259164"/>
                <a:gd name="connsiteX18" fmla="*/ 367775 w 604318"/>
                <a:gd name="connsiteY18" fmla="*/ 724132 h 1259164"/>
                <a:gd name="connsiteX19" fmla="*/ 447476 w 604318"/>
                <a:gd name="connsiteY19" fmla="*/ 583006 h 1259164"/>
                <a:gd name="connsiteX20" fmla="*/ 452159 w 604318"/>
                <a:gd name="connsiteY20" fmla="*/ 440796 h 1259164"/>
                <a:gd name="connsiteX21" fmla="*/ 495388 w 604318"/>
                <a:gd name="connsiteY21" fmla="*/ 564994 h 1259164"/>
                <a:gd name="connsiteX22" fmla="*/ 431778 w 604318"/>
                <a:gd name="connsiteY22" fmla="*/ 823185 h 1259164"/>
                <a:gd name="connsiteX23" fmla="*/ 477077 w 604318"/>
                <a:gd name="connsiteY23" fmla="*/ 838135 h 1259164"/>
                <a:gd name="connsiteX24" fmla="*/ 604298 w 604318"/>
                <a:gd name="connsiteY24" fmla="*/ 471816 h 1259164"/>
                <a:gd name="connsiteX25" fmla="*/ 331322 w 604318"/>
                <a:gd name="connsiteY25" fmla="*/ 307080 h 1259164"/>
                <a:gd name="connsiteX26" fmla="*/ 393643 w 604318"/>
                <a:gd name="connsiteY26" fmla="*/ 219783 h 1259164"/>
                <a:gd name="connsiteX27" fmla="*/ 345152 w 604318"/>
                <a:gd name="connsiteY27" fmla="*/ 12937 h 1259164"/>
                <a:gd name="connsiteX28" fmla="*/ 192676 w 604318"/>
                <a:gd name="connsiteY28" fmla="*/ 16913 h 1259164"/>
                <a:gd name="connsiteX29" fmla="*/ 164065 w 604318"/>
                <a:gd name="connsiteY29" fmla="*/ 222808 h 1259164"/>
                <a:gd name="connsiteX30" fmla="*/ 219555 w 604318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48184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76" h="1259164">
                  <a:moveTo>
                    <a:pt x="219555" y="310103"/>
                  </a:moveTo>
                  <a:cubicBezTo>
                    <a:pt x="125166" y="339837"/>
                    <a:pt x="38731" y="405352"/>
                    <a:pt x="0" y="474842"/>
                  </a:cubicBezTo>
                  <a:cubicBezTo>
                    <a:pt x="1326" y="628379"/>
                    <a:pt x="18553" y="710355"/>
                    <a:pt x="83489" y="851966"/>
                  </a:cubicBezTo>
                  <a:lnTo>
                    <a:pt x="136738" y="835112"/>
                  </a:lnTo>
                  <a:cubicBezTo>
                    <a:pt x="122161" y="645681"/>
                    <a:pt x="83730" y="682862"/>
                    <a:pt x="69153" y="568968"/>
                  </a:cubicBezTo>
                  <a:lnTo>
                    <a:pt x="131475" y="442699"/>
                  </a:lnTo>
                  <a:cubicBezTo>
                    <a:pt x="144833" y="440400"/>
                    <a:pt x="116545" y="534112"/>
                    <a:pt x="125448" y="579030"/>
                  </a:cubicBezTo>
                  <a:cubicBezTo>
                    <a:pt x="134351" y="623948"/>
                    <a:pt x="201460" y="616789"/>
                    <a:pt x="184895" y="712205"/>
                  </a:cubicBezTo>
                  <a:cubicBezTo>
                    <a:pt x="191179" y="809802"/>
                    <a:pt x="45904" y="1068365"/>
                    <a:pt x="49911" y="1127670"/>
                  </a:cubicBezTo>
                  <a:cubicBezTo>
                    <a:pt x="53918" y="1186975"/>
                    <a:pt x="167513" y="1109068"/>
                    <a:pt x="161229" y="1147549"/>
                  </a:cubicBezTo>
                  <a:cubicBezTo>
                    <a:pt x="154945" y="1186030"/>
                    <a:pt x="88148" y="1236427"/>
                    <a:pt x="107621" y="1255188"/>
                  </a:cubicBezTo>
                  <a:lnTo>
                    <a:pt x="242289" y="1256140"/>
                  </a:lnTo>
                  <a:lnTo>
                    <a:pt x="274095" y="1143143"/>
                  </a:lnTo>
                  <a:lnTo>
                    <a:pt x="328465" y="1143143"/>
                  </a:lnTo>
                  <a:lnTo>
                    <a:pt x="358199" y="1259164"/>
                  </a:lnTo>
                  <a:lnTo>
                    <a:pt x="499867" y="1259164"/>
                  </a:lnTo>
                  <a:cubicBezTo>
                    <a:pt x="518060" y="1240562"/>
                    <a:pt x="450939" y="1231419"/>
                    <a:pt x="443501" y="1151524"/>
                  </a:cubicBezTo>
                  <a:cubicBezTo>
                    <a:pt x="435432" y="1110393"/>
                    <a:pt x="558164" y="1187638"/>
                    <a:pt x="558795" y="1127670"/>
                  </a:cubicBezTo>
                  <a:cubicBezTo>
                    <a:pt x="559426" y="1067702"/>
                    <a:pt x="388979" y="815572"/>
                    <a:pt x="367775" y="724132"/>
                  </a:cubicBezTo>
                  <a:cubicBezTo>
                    <a:pt x="377115" y="633357"/>
                    <a:pt x="418258" y="645952"/>
                    <a:pt x="447476" y="583006"/>
                  </a:cubicBezTo>
                  <a:lnTo>
                    <a:pt x="448184" y="440796"/>
                  </a:lnTo>
                  <a:lnTo>
                    <a:pt x="495388" y="564994"/>
                  </a:lnTo>
                  <a:cubicBezTo>
                    <a:pt x="496713" y="677562"/>
                    <a:pt x="430453" y="710617"/>
                    <a:pt x="431778" y="823185"/>
                  </a:cubicBezTo>
                  <a:lnTo>
                    <a:pt x="477077" y="838135"/>
                  </a:lnTo>
                  <a:cubicBezTo>
                    <a:pt x="543338" y="698801"/>
                    <a:pt x="581768" y="631029"/>
                    <a:pt x="580443" y="467841"/>
                  </a:cubicBezTo>
                  <a:cubicBezTo>
                    <a:pt x="541573" y="386620"/>
                    <a:pt x="369744" y="333846"/>
                    <a:pt x="331322" y="307080"/>
                  </a:cubicBezTo>
                  <a:cubicBezTo>
                    <a:pt x="354746" y="279306"/>
                    <a:pt x="386121" y="279362"/>
                    <a:pt x="393643" y="219783"/>
                  </a:cubicBezTo>
                  <a:cubicBezTo>
                    <a:pt x="395948" y="20348"/>
                    <a:pt x="481350" y="48073"/>
                    <a:pt x="345152" y="12937"/>
                  </a:cubicBezTo>
                  <a:cubicBezTo>
                    <a:pt x="308904" y="-1640"/>
                    <a:pt x="248803" y="-8266"/>
                    <a:pt x="192676" y="16913"/>
                  </a:cubicBezTo>
                  <a:cubicBezTo>
                    <a:pt x="77122" y="85545"/>
                    <a:pt x="160350" y="26955"/>
                    <a:pt x="164065" y="222808"/>
                  </a:cubicBezTo>
                  <a:cubicBezTo>
                    <a:pt x="160033" y="265158"/>
                    <a:pt x="195757" y="287631"/>
                    <a:pt x="219555" y="31010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3920987" y="2425413"/>
              <a:ext cx="288032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>
            <a:xfrm>
              <a:off x="4065003" y="2425413"/>
              <a:ext cx="0" cy="547212"/>
            </a:xfrm>
            <a:prstGeom prst="line">
              <a:avLst/>
            </a:prstGeom>
            <a:ln w="28575" cap="sq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>
            <a:xfrm>
              <a:off x="3493480" y="2981223"/>
              <a:ext cx="950852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>
              <a:off x="3493480" y="2981223"/>
              <a:ext cx="0" cy="40362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4444332" y="2981223"/>
              <a:ext cx="5359" cy="39465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31"/>
            <p:cNvSpPr/>
            <p:nvPr/>
          </p:nvSpPr>
          <p:spPr>
            <a:xfrm>
              <a:off x="3371590" y="3414187"/>
              <a:ext cx="243780" cy="426615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407979 w 731561"/>
                <a:gd name="connsiteY10" fmla="*/ 1165248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4753 w 731561"/>
                <a:gd name="connsiteY14" fmla="*/ 801896 h 1281269"/>
                <a:gd name="connsiteX15" fmla="*/ 579381 w 731561"/>
                <a:gd name="connsiteY15" fmla="*/ 462901 h 1281269"/>
                <a:gd name="connsiteX16" fmla="*/ 630560 w 731561"/>
                <a:gd name="connsiteY16" fmla="*/ 487707 h 1281269"/>
                <a:gd name="connsiteX17" fmla="*/ 570926 w 731561"/>
                <a:gd name="connsiteY17" fmla="*/ 825412 h 1281269"/>
                <a:gd name="connsiteX18" fmla="*/ 636105 w 731561"/>
                <a:gd name="connsiteY18" fmla="*/ 820484 h 1281269"/>
                <a:gd name="connsiteX19" fmla="*/ 731520 w 731561"/>
                <a:gd name="connsiteY19" fmla="*/ 410433 h 1281269"/>
                <a:gd name="connsiteX20" fmla="*/ 410836 w 731561"/>
                <a:gd name="connsiteY20" fmla="*/ 329185 h 1281269"/>
                <a:gd name="connsiteX21" fmla="*/ 500987 w 731561"/>
                <a:gd name="connsiteY21" fmla="*/ 249839 h 1281269"/>
                <a:gd name="connsiteX22" fmla="*/ 440569 w 731561"/>
                <a:gd name="connsiteY22" fmla="*/ 15164 h 1281269"/>
                <a:gd name="connsiteX23" fmla="*/ 256288 w 731561"/>
                <a:gd name="connsiteY23" fmla="*/ 15164 h 1281269"/>
                <a:gd name="connsiteX24" fmla="*/ 211773 w 731561"/>
                <a:gd name="connsiteY24" fmla="*/ 240937 h 1281269"/>
                <a:gd name="connsiteX25" fmla="*/ 299069 w 731561"/>
                <a:gd name="connsiteY25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534753 w 731561"/>
                <a:gd name="connsiteY15" fmla="*/ 801896 h 1281269"/>
                <a:gd name="connsiteX16" fmla="*/ 579381 w 731561"/>
                <a:gd name="connsiteY16" fmla="*/ 462901 h 1281269"/>
                <a:gd name="connsiteX17" fmla="*/ 630560 w 731561"/>
                <a:gd name="connsiteY17" fmla="*/ 487707 h 1281269"/>
                <a:gd name="connsiteX18" fmla="*/ 570926 w 731561"/>
                <a:gd name="connsiteY18" fmla="*/ 825412 h 1281269"/>
                <a:gd name="connsiteX19" fmla="*/ 636105 w 731561"/>
                <a:gd name="connsiteY19" fmla="*/ 820484 h 1281269"/>
                <a:gd name="connsiteX20" fmla="*/ 731520 w 731561"/>
                <a:gd name="connsiteY20" fmla="*/ 410433 h 1281269"/>
                <a:gd name="connsiteX21" fmla="*/ 410836 w 731561"/>
                <a:gd name="connsiteY21" fmla="*/ 329185 h 1281269"/>
                <a:gd name="connsiteX22" fmla="*/ 500987 w 731561"/>
                <a:gd name="connsiteY22" fmla="*/ 249839 h 1281269"/>
                <a:gd name="connsiteX23" fmla="*/ 440569 w 731561"/>
                <a:gd name="connsiteY23" fmla="*/ 15164 h 1281269"/>
                <a:gd name="connsiteX24" fmla="*/ 256288 w 731561"/>
                <a:gd name="connsiteY24" fmla="*/ 15164 h 1281269"/>
                <a:gd name="connsiteX25" fmla="*/ 211773 w 731561"/>
                <a:gd name="connsiteY25" fmla="*/ 240937 h 1281269"/>
                <a:gd name="connsiteX26" fmla="*/ 299069 w 731561"/>
                <a:gd name="connsiteY26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626382 w 731561"/>
                <a:gd name="connsiteY15" fmla="*/ 1141824 h 1281269"/>
                <a:gd name="connsiteX16" fmla="*/ 534753 w 731561"/>
                <a:gd name="connsiteY16" fmla="*/ 801896 h 1281269"/>
                <a:gd name="connsiteX17" fmla="*/ 579381 w 731561"/>
                <a:gd name="connsiteY17" fmla="*/ 462901 h 1281269"/>
                <a:gd name="connsiteX18" fmla="*/ 630560 w 731561"/>
                <a:gd name="connsiteY18" fmla="*/ 487707 h 1281269"/>
                <a:gd name="connsiteX19" fmla="*/ 570926 w 731561"/>
                <a:gd name="connsiteY19" fmla="*/ 825412 h 1281269"/>
                <a:gd name="connsiteX20" fmla="*/ 636105 w 731561"/>
                <a:gd name="connsiteY20" fmla="*/ 820484 h 1281269"/>
                <a:gd name="connsiteX21" fmla="*/ 731520 w 731561"/>
                <a:gd name="connsiteY21" fmla="*/ 410433 h 1281269"/>
                <a:gd name="connsiteX22" fmla="*/ 410836 w 731561"/>
                <a:gd name="connsiteY22" fmla="*/ 329185 h 1281269"/>
                <a:gd name="connsiteX23" fmla="*/ 500987 w 731561"/>
                <a:gd name="connsiteY23" fmla="*/ 249839 h 1281269"/>
                <a:gd name="connsiteX24" fmla="*/ 440569 w 731561"/>
                <a:gd name="connsiteY24" fmla="*/ 15164 h 1281269"/>
                <a:gd name="connsiteX25" fmla="*/ 256288 w 731561"/>
                <a:gd name="connsiteY25" fmla="*/ 15164 h 1281269"/>
                <a:gd name="connsiteX26" fmla="*/ 211773 w 731561"/>
                <a:gd name="connsiteY26" fmla="*/ 240937 h 1281269"/>
                <a:gd name="connsiteX27" fmla="*/ 299069 w 731561"/>
                <a:gd name="connsiteY27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20228 w 731561"/>
                <a:gd name="connsiteY3" fmla="*/ 869144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495389 w 731561"/>
                <a:gd name="connsiteY20" fmla="*/ 849266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95417 w 731531"/>
                <a:gd name="connsiteY2" fmla="*/ 826363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163003 w 731531"/>
                <a:gd name="connsiteY2" fmla="*/ 874071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39434 w 671896"/>
                <a:gd name="connsiteY0" fmla="*/ 332208 h 1281269"/>
                <a:gd name="connsiteX1" fmla="*/ 0 w 671896"/>
                <a:gd name="connsiteY1" fmla="*/ 504898 h 1281269"/>
                <a:gd name="connsiteX2" fmla="*/ 103368 w 671896"/>
                <a:gd name="connsiteY2" fmla="*/ 874071 h 1281269"/>
                <a:gd name="connsiteX3" fmla="*/ 156617 w 671896"/>
                <a:gd name="connsiteY3" fmla="*/ 857217 h 1281269"/>
                <a:gd name="connsiteX4" fmla="*/ 89032 w 671896"/>
                <a:gd name="connsiteY4" fmla="*/ 591073 h 1281269"/>
                <a:gd name="connsiteX5" fmla="*/ 107622 w 671896"/>
                <a:gd name="connsiteY5" fmla="*/ 464804 h 1281269"/>
                <a:gd name="connsiteX6" fmla="*/ 204774 w 671896"/>
                <a:gd name="connsiteY6" fmla="*/ 734310 h 1281269"/>
                <a:gd name="connsiteX7" fmla="*/ 69790 w 671896"/>
                <a:gd name="connsiteY7" fmla="*/ 1149775 h 1281269"/>
                <a:gd name="connsiteX8" fmla="*/ 157254 w 671896"/>
                <a:gd name="connsiteY8" fmla="*/ 1165678 h 1281269"/>
                <a:gd name="connsiteX9" fmla="*/ 107622 w 671896"/>
                <a:gd name="connsiteY9" fmla="*/ 1281269 h 1281269"/>
                <a:gd name="connsiteX10" fmla="*/ 262168 w 671896"/>
                <a:gd name="connsiteY10" fmla="*/ 1278245 h 1281269"/>
                <a:gd name="connsiteX11" fmla="*/ 289998 w 671896"/>
                <a:gd name="connsiteY11" fmla="*/ 1177175 h 1281269"/>
                <a:gd name="connsiteX12" fmla="*/ 348344 w 671896"/>
                <a:gd name="connsiteY12" fmla="*/ 1165248 h 1281269"/>
                <a:gd name="connsiteX13" fmla="*/ 378078 w 671896"/>
                <a:gd name="connsiteY13" fmla="*/ 1281269 h 1281269"/>
                <a:gd name="connsiteX14" fmla="*/ 519746 w 671896"/>
                <a:gd name="connsiteY14" fmla="*/ 1281269 h 1281269"/>
                <a:gd name="connsiteX15" fmla="*/ 471331 w 671896"/>
                <a:gd name="connsiteY15" fmla="*/ 1161702 h 1281269"/>
                <a:gd name="connsiteX16" fmla="*/ 566747 w 671896"/>
                <a:gd name="connsiteY16" fmla="*/ 1141824 h 1281269"/>
                <a:gd name="connsiteX17" fmla="*/ 387654 w 671896"/>
                <a:gd name="connsiteY17" fmla="*/ 746237 h 1281269"/>
                <a:gd name="connsiteX18" fmla="*/ 519746 w 671896"/>
                <a:gd name="connsiteY18" fmla="*/ 462901 h 1281269"/>
                <a:gd name="connsiteX19" fmla="*/ 519242 w 671896"/>
                <a:gd name="connsiteY19" fmla="*/ 579147 h 1281269"/>
                <a:gd name="connsiteX20" fmla="*/ 435754 w 671896"/>
                <a:gd name="connsiteY20" fmla="*/ 849266 h 1281269"/>
                <a:gd name="connsiteX21" fmla="*/ 496956 w 671896"/>
                <a:gd name="connsiteY21" fmla="*/ 860240 h 1281269"/>
                <a:gd name="connsiteX22" fmla="*/ 671885 w 671896"/>
                <a:gd name="connsiteY22" fmla="*/ 410433 h 1281269"/>
                <a:gd name="connsiteX23" fmla="*/ 351201 w 671896"/>
                <a:gd name="connsiteY23" fmla="*/ 329185 h 1281269"/>
                <a:gd name="connsiteX24" fmla="*/ 441352 w 671896"/>
                <a:gd name="connsiteY24" fmla="*/ 249839 h 1281269"/>
                <a:gd name="connsiteX25" fmla="*/ 380934 w 671896"/>
                <a:gd name="connsiteY25" fmla="*/ 15164 h 1281269"/>
                <a:gd name="connsiteX26" fmla="*/ 196653 w 671896"/>
                <a:gd name="connsiteY26" fmla="*/ 15164 h 1281269"/>
                <a:gd name="connsiteX27" fmla="*/ 152138 w 671896"/>
                <a:gd name="connsiteY27" fmla="*/ 240937 h 1281269"/>
                <a:gd name="connsiteX28" fmla="*/ 239434 w 671896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07622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472038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72038 w 624197"/>
                <a:gd name="connsiteY19" fmla="*/ 462901 h 1281269"/>
                <a:gd name="connsiteX20" fmla="*/ 519242 w 624197"/>
                <a:gd name="connsiteY20" fmla="*/ 579147 h 1281269"/>
                <a:gd name="connsiteX21" fmla="*/ 435754 w 624197"/>
                <a:gd name="connsiteY21" fmla="*/ 849266 h 1281269"/>
                <a:gd name="connsiteX22" fmla="*/ 496956 w 624197"/>
                <a:gd name="connsiteY22" fmla="*/ 860240 h 1281269"/>
                <a:gd name="connsiteX23" fmla="*/ 624177 w 624197"/>
                <a:gd name="connsiteY23" fmla="*/ 493921 h 1281269"/>
                <a:gd name="connsiteX24" fmla="*/ 351201 w 624197"/>
                <a:gd name="connsiteY24" fmla="*/ 329185 h 1281269"/>
                <a:gd name="connsiteX25" fmla="*/ 441352 w 624197"/>
                <a:gd name="connsiteY25" fmla="*/ 249839 h 1281269"/>
                <a:gd name="connsiteX26" fmla="*/ 380934 w 624197"/>
                <a:gd name="connsiteY26" fmla="*/ 15164 h 1281269"/>
                <a:gd name="connsiteX27" fmla="*/ 196653 w 624197"/>
                <a:gd name="connsiteY27" fmla="*/ 15164 h 1281269"/>
                <a:gd name="connsiteX28" fmla="*/ 152138 w 624197"/>
                <a:gd name="connsiteY28" fmla="*/ 240937 h 1281269"/>
                <a:gd name="connsiteX29" fmla="*/ 239434 w 624197"/>
                <a:gd name="connsiteY29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83943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6114 w 624197"/>
                <a:gd name="connsiteY29" fmla="*/ 244913 h 1281269"/>
                <a:gd name="connsiteX30" fmla="*/ 239434 w 624197"/>
                <a:gd name="connsiteY30" fmla="*/ 332208 h 1281269"/>
                <a:gd name="connsiteX0" fmla="*/ 239434 w 624197"/>
                <a:gd name="connsiteY0" fmla="*/ 323095 h 1272156"/>
                <a:gd name="connsiteX1" fmla="*/ 0 w 624197"/>
                <a:gd name="connsiteY1" fmla="*/ 495785 h 1272156"/>
                <a:gd name="connsiteX2" fmla="*/ 103368 w 624197"/>
                <a:gd name="connsiteY2" fmla="*/ 864958 h 1272156"/>
                <a:gd name="connsiteX3" fmla="*/ 156617 w 624197"/>
                <a:gd name="connsiteY3" fmla="*/ 848104 h 1272156"/>
                <a:gd name="connsiteX4" fmla="*/ 89032 w 624197"/>
                <a:gd name="connsiteY4" fmla="*/ 581960 h 1272156"/>
                <a:gd name="connsiteX5" fmla="*/ 151354 w 624197"/>
                <a:gd name="connsiteY5" fmla="*/ 455691 h 1272156"/>
                <a:gd name="connsiteX6" fmla="*/ 145327 w 624197"/>
                <a:gd name="connsiteY6" fmla="*/ 592022 h 1272156"/>
                <a:gd name="connsiteX7" fmla="*/ 204774 w 624197"/>
                <a:gd name="connsiteY7" fmla="*/ 725197 h 1272156"/>
                <a:gd name="connsiteX8" fmla="*/ 69790 w 624197"/>
                <a:gd name="connsiteY8" fmla="*/ 1140662 h 1272156"/>
                <a:gd name="connsiteX9" fmla="*/ 157254 w 624197"/>
                <a:gd name="connsiteY9" fmla="*/ 1156565 h 1272156"/>
                <a:gd name="connsiteX10" fmla="*/ 107622 w 624197"/>
                <a:gd name="connsiteY10" fmla="*/ 1272156 h 1272156"/>
                <a:gd name="connsiteX11" fmla="*/ 262168 w 624197"/>
                <a:gd name="connsiteY11" fmla="*/ 1269132 h 1272156"/>
                <a:gd name="connsiteX12" fmla="*/ 289998 w 624197"/>
                <a:gd name="connsiteY12" fmla="*/ 1168062 h 1272156"/>
                <a:gd name="connsiteX13" fmla="*/ 348344 w 624197"/>
                <a:gd name="connsiteY13" fmla="*/ 1156135 h 1272156"/>
                <a:gd name="connsiteX14" fmla="*/ 378078 w 624197"/>
                <a:gd name="connsiteY14" fmla="*/ 1272156 h 1272156"/>
                <a:gd name="connsiteX15" fmla="*/ 519746 w 624197"/>
                <a:gd name="connsiteY15" fmla="*/ 1272156 h 1272156"/>
                <a:gd name="connsiteX16" fmla="*/ 471331 w 624197"/>
                <a:gd name="connsiteY16" fmla="*/ 1152589 h 1272156"/>
                <a:gd name="connsiteX17" fmla="*/ 566747 w 624197"/>
                <a:gd name="connsiteY17" fmla="*/ 1132711 h 1272156"/>
                <a:gd name="connsiteX18" fmla="*/ 387654 w 624197"/>
                <a:gd name="connsiteY18" fmla="*/ 737124 h 1272156"/>
                <a:gd name="connsiteX19" fmla="*/ 467355 w 624197"/>
                <a:gd name="connsiteY19" fmla="*/ 595998 h 1272156"/>
                <a:gd name="connsiteX20" fmla="*/ 472038 w 624197"/>
                <a:gd name="connsiteY20" fmla="*/ 453788 h 1272156"/>
                <a:gd name="connsiteX21" fmla="*/ 519242 w 624197"/>
                <a:gd name="connsiteY21" fmla="*/ 570034 h 1272156"/>
                <a:gd name="connsiteX22" fmla="*/ 435754 w 624197"/>
                <a:gd name="connsiteY22" fmla="*/ 840153 h 1272156"/>
                <a:gd name="connsiteX23" fmla="*/ 496956 w 624197"/>
                <a:gd name="connsiteY23" fmla="*/ 851127 h 1272156"/>
                <a:gd name="connsiteX24" fmla="*/ 624177 w 624197"/>
                <a:gd name="connsiteY24" fmla="*/ 484808 h 1272156"/>
                <a:gd name="connsiteX25" fmla="*/ 351201 w 624197"/>
                <a:gd name="connsiteY25" fmla="*/ 320072 h 1272156"/>
                <a:gd name="connsiteX26" fmla="*/ 441352 w 624197"/>
                <a:gd name="connsiteY26" fmla="*/ 240726 h 1272156"/>
                <a:gd name="connsiteX27" fmla="*/ 380934 w 624197"/>
                <a:gd name="connsiteY27" fmla="*/ 6051 h 1272156"/>
                <a:gd name="connsiteX28" fmla="*/ 212555 w 624197"/>
                <a:gd name="connsiteY28" fmla="*/ 29905 h 1272156"/>
                <a:gd name="connsiteX29" fmla="*/ 156114 w 624197"/>
                <a:gd name="connsiteY29" fmla="*/ 235800 h 1272156"/>
                <a:gd name="connsiteX30" fmla="*/ 239434 w 624197"/>
                <a:gd name="connsiteY30" fmla="*/ 323095 h 1272156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41352 w 624197"/>
                <a:gd name="connsiteY26" fmla="*/ 227734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5267 w 624197"/>
                <a:gd name="connsiteY21" fmla="*/ 564994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19555 w 604318"/>
                <a:gd name="connsiteY0" fmla="*/ 310103 h 1259164"/>
                <a:gd name="connsiteX1" fmla="*/ 0 w 604318"/>
                <a:gd name="connsiteY1" fmla="*/ 474842 h 1259164"/>
                <a:gd name="connsiteX2" fmla="*/ 83489 w 604318"/>
                <a:gd name="connsiteY2" fmla="*/ 851966 h 1259164"/>
                <a:gd name="connsiteX3" fmla="*/ 136738 w 604318"/>
                <a:gd name="connsiteY3" fmla="*/ 835112 h 1259164"/>
                <a:gd name="connsiteX4" fmla="*/ 69153 w 604318"/>
                <a:gd name="connsiteY4" fmla="*/ 568968 h 1259164"/>
                <a:gd name="connsiteX5" fmla="*/ 131475 w 604318"/>
                <a:gd name="connsiteY5" fmla="*/ 442699 h 1259164"/>
                <a:gd name="connsiteX6" fmla="*/ 125448 w 604318"/>
                <a:gd name="connsiteY6" fmla="*/ 579030 h 1259164"/>
                <a:gd name="connsiteX7" fmla="*/ 184895 w 604318"/>
                <a:gd name="connsiteY7" fmla="*/ 712205 h 1259164"/>
                <a:gd name="connsiteX8" fmla="*/ 49911 w 604318"/>
                <a:gd name="connsiteY8" fmla="*/ 1127670 h 1259164"/>
                <a:gd name="connsiteX9" fmla="*/ 137375 w 604318"/>
                <a:gd name="connsiteY9" fmla="*/ 1143573 h 1259164"/>
                <a:gd name="connsiteX10" fmla="*/ 87743 w 604318"/>
                <a:gd name="connsiteY10" fmla="*/ 1259164 h 1259164"/>
                <a:gd name="connsiteX11" fmla="*/ 242289 w 604318"/>
                <a:gd name="connsiteY11" fmla="*/ 1256140 h 1259164"/>
                <a:gd name="connsiteX12" fmla="*/ 270119 w 604318"/>
                <a:gd name="connsiteY12" fmla="*/ 1155070 h 1259164"/>
                <a:gd name="connsiteX13" fmla="*/ 328465 w 604318"/>
                <a:gd name="connsiteY13" fmla="*/ 1143143 h 1259164"/>
                <a:gd name="connsiteX14" fmla="*/ 358199 w 604318"/>
                <a:gd name="connsiteY14" fmla="*/ 1259164 h 1259164"/>
                <a:gd name="connsiteX15" fmla="*/ 499867 w 604318"/>
                <a:gd name="connsiteY15" fmla="*/ 1259164 h 1259164"/>
                <a:gd name="connsiteX16" fmla="*/ 451452 w 604318"/>
                <a:gd name="connsiteY16" fmla="*/ 1139597 h 1259164"/>
                <a:gd name="connsiteX17" fmla="*/ 546868 w 604318"/>
                <a:gd name="connsiteY17" fmla="*/ 1119719 h 1259164"/>
                <a:gd name="connsiteX18" fmla="*/ 367775 w 604318"/>
                <a:gd name="connsiteY18" fmla="*/ 724132 h 1259164"/>
                <a:gd name="connsiteX19" fmla="*/ 447476 w 604318"/>
                <a:gd name="connsiteY19" fmla="*/ 583006 h 1259164"/>
                <a:gd name="connsiteX20" fmla="*/ 452159 w 604318"/>
                <a:gd name="connsiteY20" fmla="*/ 440796 h 1259164"/>
                <a:gd name="connsiteX21" fmla="*/ 495388 w 604318"/>
                <a:gd name="connsiteY21" fmla="*/ 564994 h 1259164"/>
                <a:gd name="connsiteX22" fmla="*/ 431778 w 604318"/>
                <a:gd name="connsiteY22" fmla="*/ 823185 h 1259164"/>
                <a:gd name="connsiteX23" fmla="*/ 477077 w 604318"/>
                <a:gd name="connsiteY23" fmla="*/ 838135 h 1259164"/>
                <a:gd name="connsiteX24" fmla="*/ 604298 w 604318"/>
                <a:gd name="connsiteY24" fmla="*/ 471816 h 1259164"/>
                <a:gd name="connsiteX25" fmla="*/ 331322 w 604318"/>
                <a:gd name="connsiteY25" fmla="*/ 307080 h 1259164"/>
                <a:gd name="connsiteX26" fmla="*/ 393643 w 604318"/>
                <a:gd name="connsiteY26" fmla="*/ 219783 h 1259164"/>
                <a:gd name="connsiteX27" fmla="*/ 345152 w 604318"/>
                <a:gd name="connsiteY27" fmla="*/ 12937 h 1259164"/>
                <a:gd name="connsiteX28" fmla="*/ 192676 w 604318"/>
                <a:gd name="connsiteY28" fmla="*/ 16913 h 1259164"/>
                <a:gd name="connsiteX29" fmla="*/ 164065 w 604318"/>
                <a:gd name="connsiteY29" fmla="*/ 222808 h 1259164"/>
                <a:gd name="connsiteX30" fmla="*/ 219555 w 604318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48184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76" h="1259164">
                  <a:moveTo>
                    <a:pt x="219555" y="310103"/>
                  </a:moveTo>
                  <a:cubicBezTo>
                    <a:pt x="125166" y="339837"/>
                    <a:pt x="38731" y="405352"/>
                    <a:pt x="0" y="474842"/>
                  </a:cubicBezTo>
                  <a:cubicBezTo>
                    <a:pt x="1326" y="628379"/>
                    <a:pt x="18553" y="710355"/>
                    <a:pt x="83489" y="851966"/>
                  </a:cubicBezTo>
                  <a:lnTo>
                    <a:pt x="136738" y="835112"/>
                  </a:lnTo>
                  <a:cubicBezTo>
                    <a:pt x="122161" y="645681"/>
                    <a:pt x="83730" y="682862"/>
                    <a:pt x="69153" y="568968"/>
                  </a:cubicBezTo>
                  <a:lnTo>
                    <a:pt x="131475" y="442699"/>
                  </a:lnTo>
                  <a:cubicBezTo>
                    <a:pt x="144833" y="440400"/>
                    <a:pt x="116545" y="534112"/>
                    <a:pt x="125448" y="579030"/>
                  </a:cubicBezTo>
                  <a:cubicBezTo>
                    <a:pt x="134351" y="623948"/>
                    <a:pt x="201460" y="616789"/>
                    <a:pt x="184895" y="712205"/>
                  </a:cubicBezTo>
                  <a:cubicBezTo>
                    <a:pt x="191179" y="809802"/>
                    <a:pt x="45904" y="1068365"/>
                    <a:pt x="49911" y="1127670"/>
                  </a:cubicBezTo>
                  <a:cubicBezTo>
                    <a:pt x="53918" y="1186975"/>
                    <a:pt x="167513" y="1109068"/>
                    <a:pt x="161229" y="1147549"/>
                  </a:cubicBezTo>
                  <a:cubicBezTo>
                    <a:pt x="154945" y="1186030"/>
                    <a:pt x="88148" y="1236427"/>
                    <a:pt x="107621" y="1255188"/>
                  </a:cubicBezTo>
                  <a:lnTo>
                    <a:pt x="242289" y="1256140"/>
                  </a:lnTo>
                  <a:lnTo>
                    <a:pt x="274095" y="1143143"/>
                  </a:lnTo>
                  <a:lnTo>
                    <a:pt x="328465" y="1143143"/>
                  </a:lnTo>
                  <a:lnTo>
                    <a:pt x="358199" y="1259164"/>
                  </a:lnTo>
                  <a:lnTo>
                    <a:pt x="499867" y="1259164"/>
                  </a:lnTo>
                  <a:cubicBezTo>
                    <a:pt x="518060" y="1240562"/>
                    <a:pt x="450939" y="1231419"/>
                    <a:pt x="443501" y="1151524"/>
                  </a:cubicBezTo>
                  <a:cubicBezTo>
                    <a:pt x="435432" y="1110393"/>
                    <a:pt x="558164" y="1187638"/>
                    <a:pt x="558795" y="1127670"/>
                  </a:cubicBezTo>
                  <a:cubicBezTo>
                    <a:pt x="559426" y="1067702"/>
                    <a:pt x="388979" y="815572"/>
                    <a:pt x="367775" y="724132"/>
                  </a:cubicBezTo>
                  <a:cubicBezTo>
                    <a:pt x="377115" y="633357"/>
                    <a:pt x="418258" y="645952"/>
                    <a:pt x="447476" y="583006"/>
                  </a:cubicBezTo>
                  <a:lnTo>
                    <a:pt x="448184" y="440796"/>
                  </a:lnTo>
                  <a:lnTo>
                    <a:pt x="495388" y="564994"/>
                  </a:lnTo>
                  <a:cubicBezTo>
                    <a:pt x="496713" y="677562"/>
                    <a:pt x="430453" y="710617"/>
                    <a:pt x="431778" y="823185"/>
                  </a:cubicBezTo>
                  <a:lnTo>
                    <a:pt x="477077" y="838135"/>
                  </a:lnTo>
                  <a:cubicBezTo>
                    <a:pt x="543338" y="698801"/>
                    <a:pt x="581768" y="631029"/>
                    <a:pt x="580443" y="467841"/>
                  </a:cubicBezTo>
                  <a:cubicBezTo>
                    <a:pt x="541573" y="386620"/>
                    <a:pt x="369744" y="333846"/>
                    <a:pt x="331322" y="307080"/>
                  </a:cubicBezTo>
                  <a:cubicBezTo>
                    <a:pt x="354746" y="279306"/>
                    <a:pt x="386121" y="279362"/>
                    <a:pt x="393643" y="219783"/>
                  </a:cubicBezTo>
                  <a:cubicBezTo>
                    <a:pt x="395948" y="20348"/>
                    <a:pt x="481350" y="48073"/>
                    <a:pt x="345152" y="12937"/>
                  </a:cubicBezTo>
                  <a:cubicBezTo>
                    <a:pt x="308904" y="-1640"/>
                    <a:pt x="248803" y="-8266"/>
                    <a:pt x="192676" y="16913"/>
                  </a:cubicBezTo>
                  <a:cubicBezTo>
                    <a:pt x="77122" y="85545"/>
                    <a:pt x="160350" y="26955"/>
                    <a:pt x="164065" y="222808"/>
                  </a:cubicBezTo>
                  <a:cubicBezTo>
                    <a:pt x="160033" y="265158"/>
                    <a:pt x="195757" y="287631"/>
                    <a:pt x="219555" y="31010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" name="Straight Connector 22"/>
            <p:cNvCxnSpPr>
              <a:cxnSpLocks/>
            </p:cNvCxnSpPr>
            <p:nvPr/>
          </p:nvCxnSpPr>
          <p:spPr>
            <a:xfrm>
              <a:off x="5679948" y="2981223"/>
              <a:ext cx="936022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>
            <a:xfrm>
              <a:off x="5679948" y="2981223"/>
              <a:ext cx="0" cy="40362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>
            <a:xfrm>
              <a:off x="6615970" y="2981223"/>
              <a:ext cx="5359" cy="39465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30"/>
            <p:cNvSpPr/>
            <p:nvPr/>
          </p:nvSpPr>
          <p:spPr>
            <a:xfrm>
              <a:off x="6517630" y="3414187"/>
              <a:ext cx="243780" cy="474970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2076 w 731561"/>
                <a:gd name="connsiteY10" fmla="*/ 851171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561" h="1281269">
                  <a:moveTo>
                    <a:pt x="299069" y="332208"/>
                  </a:moveTo>
                  <a:cubicBezTo>
                    <a:pt x="204680" y="361942"/>
                    <a:pt x="38731" y="347943"/>
                    <a:pt x="0" y="417433"/>
                  </a:cubicBezTo>
                  <a:cubicBezTo>
                    <a:pt x="21204" y="555068"/>
                    <a:pt x="30481" y="684752"/>
                    <a:pt x="95417" y="826363"/>
                  </a:cubicBezTo>
                  <a:lnTo>
                    <a:pt x="156618" y="837339"/>
                  </a:lnTo>
                  <a:cubicBezTo>
                    <a:pt x="142041" y="647908"/>
                    <a:pt x="127463" y="609552"/>
                    <a:pt x="112886" y="495658"/>
                  </a:cubicBezTo>
                  <a:lnTo>
                    <a:pt x="167257" y="464804"/>
                  </a:lnTo>
                  <a:cubicBezTo>
                    <a:pt x="166510" y="579818"/>
                    <a:pt x="193594" y="694833"/>
                    <a:pt x="192847" y="809847"/>
                  </a:cubicBezTo>
                  <a:cubicBezTo>
                    <a:pt x="184317" y="966988"/>
                    <a:pt x="247349" y="1183763"/>
                    <a:pt x="167257" y="1281269"/>
                  </a:cubicBezTo>
                  <a:lnTo>
                    <a:pt x="321803" y="1278245"/>
                  </a:lnTo>
                  <a:lnTo>
                    <a:pt x="361560" y="859122"/>
                  </a:lnTo>
                  <a:lnTo>
                    <a:pt x="392076" y="851171"/>
                  </a:lnTo>
                  <a:lnTo>
                    <a:pt x="437713" y="1281269"/>
                  </a:lnTo>
                  <a:lnTo>
                    <a:pt x="579381" y="1281269"/>
                  </a:lnTo>
                  <a:cubicBezTo>
                    <a:pt x="519448" y="1166535"/>
                    <a:pt x="535052" y="960362"/>
                    <a:pt x="534753" y="801896"/>
                  </a:cubicBezTo>
                  <a:lnTo>
                    <a:pt x="579381" y="462901"/>
                  </a:lnTo>
                  <a:lnTo>
                    <a:pt x="630560" y="487707"/>
                  </a:lnTo>
                  <a:cubicBezTo>
                    <a:pt x="631885" y="600275"/>
                    <a:pt x="569601" y="712844"/>
                    <a:pt x="570926" y="825412"/>
                  </a:cubicBezTo>
                  <a:lnTo>
                    <a:pt x="636105" y="820484"/>
                  </a:lnTo>
                  <a:cubicBezTo>
                    <a:pt x="702366" y="681150"/>
                    <a:pt x="732845" y="549767"/>
                    <a:pt x="731520" y="410433"/>
                  </a:cubicBezTo>
                  <a:cubicBezTo>
                    <a:pt x="692650" y="329212"/>
                    <a:pt x="449258" y="355951"/>
                    <a:pt x="410836" y="329185"/>
                  </a:cubicBezTo>
                  <a:cubicBezTo>
                    <a:pt x="434260" y="301411"/>
                    <a:pt x="493465" y="309418"/>
                    <a:pt x="500987" y="249839"/>
                  </a:cubicBezTo>
                  <a:cubicBezTo>
                    <a:pt x="503292" y="82209"/>
                    <a:pt x="521108" y="38373"/>
                    <a:pt x="440569" y="15164"/>
                  </a:cubicBezTo>
                  <a:cubicBezTo>
                    <a:pt x="404321" y="587"/>
                    <a:pt x="312415" y="-10015"/>
                    <a:pt x="256288" y="15164"/>
                  </a:cubicBezTo>
                  <a:cubicBezTo>
                    <a:pt x="176514" y="83796"/>
                    <a:pt x="208058" y="45084"/>
                    <a:pt x="211773" y="240937"/>
                  </a:cubicBezTo>
                  <a:cubicBezTo>
                    <a:pt x="207741" y="283287"/>
                    <a:pt x="275271" y="309736"/>
                    <a:pt x="299069" y="33220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Freeform 30"/>
            <p:cNvSpPr/>
            <p:nvPr/>
          </p:nvSpPr>
          <p:spPr>
            <a:xfrm>
              <a:off x="4327654" y="3414187"/>
              <a:ext cx="243780" cy="474970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2076 w 731561"/>
                <a:gd name="connsiteY10" fmla="*/ 851171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561" h="1281269">
                  <a:moveTo>
                    <a:pt x="299069" y="332208"/>
                  </a:moveTo>
                  <a:cubicBezTo>
                    <a:pt x="204680" y="361942"/>
                    <a:pt x="38731" y="347943"/>
                    <a:pt x="0" y="417433"/>
                  </a:cubicBezTo>
                  <a:cubicBezTo>
                    <a:pt x="21204" y="555068"/>
                    <a:pt x="30481" y="684752"/>
                    <a:pt x="95417" y="826363"/>
                  </a:cubicBezTo>
                  <a:lnTo>
                    <a:pt x="156618" y="837339"/>
                  </a:lnTo>
                  <a:cubicBezTo>
                    <a:pt x="142041" y="647908"/>
                    <a:pt x="127463" y="609552"/>
                    <a:pt x="112886" y="495658"/>
                  </a:cubicBezTo>
                  <a:lnTo>
                    <a:pt x="167257" y="464804"/>
                  </a:lnTo>
                  <a:cubicBezTo>
                    <a:pt x="166510" y="579818"/>
                    <a:pt x="193594" y="694833"/>
                    <a:pt x="192847" y="809847"/>
                  </a:cubicBezTo>
                  <a:cubicBezTo>
                    <a:pt x="184317" y="966988"/>
                    <a:pt x="247349" y="1183763"/>
                    <a:pt x="167257" y="1281269"/>
                  </a:cubicBezTo>
                  <a:lnTo>
                    <a:pt x="321803" y="1278245"/>
                  </a:lnTo>
                  <a:lnTo>
                    <a:pt x="361560" y="859122"/>
                  </a:lnTo>
                  <a:lnTo>
                    <a:pt x="392076" y="851171"/>
                  </a:lnTo>
                  <a:lnTo>
                    <a:pt x="437713" y="1281269"/>
                  </a:lnTo>
                  <a:lnTo>
                    <a:pt x="579381" y="1281269"/>
                  </a:lnTo>
                  <a:cubicBezTo>
                    <a:pt x="519448" y="1166535"/>
                    <a:pt x="535052" y="960362"/>
                    <a:pt x="534753" y="801896"/>
                  </a:cubicBezTo>
                  <a:lnTo>
                    <a:pt x="579381" y="462901"/>
                  </a:lnTo>
                  <a:lnTo>
                    <a:pt x="630560" y="487707"/>
                  </a:lnTo>
                  <a:cubicBezTo>
                    <a:pt x="631885" y="600275"/>
                    <a:pt x="569601" y="712844"/>
                    <a:pt x="570926" y="825412"/>
                  </a:cubicBezTo>
                  <a:lnTo>
                    <a:pt x="636105" y="820484"/>
                  </a:lnTo>
                  <a:cubicBezTo>
                    <a:pt x="702366" y="681150"/>
                    <a:pt x="732845" y="549767"/>
                    <a:pt x="731520" y="410433"/>
                  </a:cubicBezTo>
                  <a:cubicBezTo>
                    <a:pt x="692650" y="329212"/>
                    <a:pt x="449258" y="355951"/>
                    <a:pt x="410836" y="329185"/>
                  </a:cubicBezTo>
                  <a:cubicBezTo>
                    <a:pt x="434260" y="301411"/>
                    <a:pt x="493465" y="309418"/>
                    <a:pt x="500987" y="249839"/>
                  </a:cubicBezTo>
                  <a:cubicBezTo>
                    <a:pt x="503292" y="82209"/>
                    <a:pt x="521108" y="38373"/>
                    <a:pt x="440569" y="15164"/>
                  </a:cubicBezTo>
                  <a:cubicBezTo>
                    <a:pt x="404321" y="587"/>
                    <a:pt x="312415" y="-10015"/>
                    <a:pt x="256288" y="15164"/>
                  </a:cubicBezTo>
                  <a:cubicBezTo>
                    <a:pt x="176514" y="83796"/>
                    <a:pt x="208058" y="45084"/>
                    <a:pt x="211773" y="240937"/>
                  </a:cubicBezTo>
                  <a:cubicBezTo>
                    <a:pt x="207741" y="283287"/>
                    <a:pt x="275271" y="309736"/>
                    <a:pt x="299069" y="33220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Freeform 31"/>
            <p:cNvSpPr/>
            <p:nvPr/>
          </p:nvSpPr>
          <p:spPr>
            <a:xfrm>
              <a:off x="5558058" y="3414187"/>
              <a:ext cx="243780" cy="426615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407979 w 731561"/>
                <a:gd name="connsiteY10" fmla="*/ 1165248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4753 w 731561"/>
                <a:gd name="connsiteY14" fmla="*/ 801896 h 1281269"/>
                <a:gd name="connsiteX15" fmla="*/ 579381 w 731561"/>
                <a:gd name="connsiteY15" fmla="*/ 462901 h 1281269"/>
                <a:gd name="connsiteX16" fmla="*/ 630560 w 731561"/>
                <a:gd name="connsiteY16" fmla="*/ 487707 h 1281269"/>
                <a:gd name="connsiteX17" fmla="*/ 570926 w 731561"/>
                <a:gd name="connsiteY17" fmla="*/ 825412 h 1281269"/>
                <a:gd name="connsiteX18" fmla="*/ 636105 w 731561"/>
                <a:gd name="connsiteY18" fmla="*/ 820484 h 1281269"/>
                <a:gd name="connsiteX19" fmla="*/ 731520 w 731561"/>
                <a:gd name="connsiteY19" fmla="*/ 410433 h 1281269"/>
                <a:gd name="connsiteX20" fmla="*/ 410836 w 731561"/>
                <a:gd name="connsiteY20" fmla="*/ 329185 h 1281269"/>
                <a:gd name="connsiteX21" fmla="*/ 500987 w 731561"/>
                <a:gd name="connsiteY21" fmla="*/ 249839 h 1281269"/>
                <a:gd name="connsiteX22" fmla="*/ 440569 w 731561"/>
                <a:gd name="connsiteY22" fmla="*/ 15164 h 1281269"/>
                <a:gd name="connsiteX23" fmla="*/ 256288 w 731561"/>
                <a:gd name="connsiteY23" fmla="*/ 15164 h 1281269"/>
                <a:gd name="connsiteX24" fmla="*/ 211773 w 731561"/>
                <a:gd name="connsiteY24" fmla="*/ 240937 h 1281269"/>
                <a:gd name="connsiteX25" fmla="*/ 299069 w 731561"/>
                <a:gd name="connsiteY25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534753 w 731561"/>
                <a:gd name="connsiteY15" fmla="*/ 801896 h 1281269"/>
                <a:gd name="connsiteX16" fmla="*/ 579381 w 731561"/>
                <a:gd name="connsiteY16" fmla="*/ 462901 h 1281269"/>
                <a:gd name="connsiteX17" fmla="*/ 630560 w 731561"/>
                <a:gd name="connsiteY17" fmla="*/ 487707 h 1281269"/>
                <a:gd name="connsiteX18" fmla="*/ 570926 w 731561"/>
                <a:gd name="connsiteY18" fmla="*/ 825412 h 1281269"/>
                <a:gd name="connsiteX19" fmla="*/ 636105 w 731561"/>
                <a:gd name="connsiteY19" fmla="*/ 820484 h 1281269"/>
                <a:gd name="connsiteX20" fmla="*/ 731520 w 731561"/>
                <a:gd name="connsiteY20" fmla="*/ 410433 h 1281269"/>
                <a:gd name="connsiteX21" fmla="*/ 410836 w 731561"/>
                <a:gd name="connsiteY21" fmla="*/ 329185 h 1281269"/>
                <a:gd name="connsiteX22" fmla="*/ 500987 w 731561"/>
                <a:gd name="connsiteY22" fmla="*/ 249839 h 1281269"/>
                <a:gd name="connsiteX23" fmla="*/ 440569 w 731561"/>
                <a:gd name="connsiteY23" fmla="*/ 15164 h 1281269"/>
                <a:gd name="connsiteX24" fmla="*/ 256288 w 731561"/>
                <a:gd name="connsiteY24" fmla="*/ 15164 h 1281269"/>
                <a:gd name="connsiteX25" fmla="*/ 211773 w 731561"/>
                <a:gd name="connsiteY25" fmla="*/ 240937 h 1281269"/>
                <a:gd name="connsiteX26" fmla="*/ 299069 w 731561"/>
                <a:gd name="connsiteY26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626382 w 731561"/>
                <a:gd name="connsiteY15" fmla="*/ 1141824 h 1281269"/>
                <a:gd name="connsiteX16" fmla="*/ 534753 w 731561"/>
                <a:gd name="connsiteY16" fmla="*/ 801896 h 1281269"/>
                <a:gd name="connsiteX17" fmla="*/ 579381 w 731561"/>
                <a:gd name="connsiteY17" fmla="*/ 462901 h 1281269"/>
                <a:gd name="connsiteX18" fmla="*/ 630560 w 731561"/>
                <a:gd name="connsiteY18" fmla="*/ 487707 h 1281269"/>
                <a:gd name="connsiteX19" fmla="*/ 570926 w 731561"/>
                <a:gd name="connsiteY19" fmla="*/ 825412 h 1281269"/>
                <a:gd name="connsiteX20" fmla="*/ 636105 w 731561"/>
                <a:gd name="connsiteY20" fmla="*/ 820484 h 1281269"/>
                <a:gd name="connsiteX21" fmla="*/ 731520 w 731561"/>
                <a:gd name="connsiteY21" fmla="*/ 410433 h 1281269"/>
                <a:gd name="connsiteX22" fmla="*/ 410836 w 731561"/>
                <a:gd name="connsiteY22" fmla="*/ 329185 h 1281269"/>
                <a:gd name="connsiteX23" fmla="*/ 500987 w 731561"/>
                <a:gd name="connsiteY23" fmla="*/ 249839 h 1281269"/>
                <a:gd name="connsiteX24" fmla="*/ 440569 w 731561"/>
                <a:gd name="connsiteY24" fmla="*/ 15164 h 1281269"/>
                <a:gd name="connsiteX25" fmla="*/ 256288 w 731561"/>
                <a:gd name="connsiteY25" fmla="*/ 15164 h 1281269"/>
                <a:gd name="connsiteX26" fmla="*/ 211773 w 731561"/>
                <a:gd name="connsiteY26" fmla="*/ 240937 h 1281269"/>
                <a:gd name="connsiteX27" fmla="*/ 299069 w 731561"/>
                <a:gd name="connsiteY27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20228 w 731561"/>
                <a:gd name="connsiteY3" fmla="*/ 869144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495389 w 731561"/>
                <a:gd name="connsiteY20" fmla="*/ 849266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95417 w 731531"/>
                <a:gd name="connsiteY2" fmla="*/ 826363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163003 w 731531"/>
                <a:gd name="connsiteY2" fmla="*/ 874071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39434 w 671896"/>
                <a:gd name="connsiteY0" fmla="*/ 332208 h 1281269"/>
                <a:gd name="connsiteX1" fmla="*/ 0 w 671896"/>
                <a:gd name="connsiteY1" fmla="*/ 504898 h 1281269"/>
                <a:gd name="connsiteX2" fmla="*/ 103368 w 671896"/>
                <a:gd name="connsiteY2" fmla="*/ 874071 h 1281269"/>
                <a:gd name="connsiteX3" fmla="*/ 156617 w 671896"/>
                <a:gd name="connsiteY3" fmla="*/ 857217 h 1281269"/>
                <a:gd name="connsiteX4" fmla="*/ 89032 w 671896"/>
                <a:gd name="connsiteY4" fmla="*/ 591073 h 1281269"/>
                <a:gd name="connsiteX5" fmla="*/ 107622 w 671896"/>
                <a:gd name="connsiteY5" fmla="*/ 464804 h 1281269"/>
                <a:gd name="connsiteX6" fmla="*/ 204774 w 671896"/>
                <a:gd name="connsiteY6" fmla="*/ 734310 h 1281269"/>
                <a:gd name="connsiteX7" fmla="*/ 69790 w 671896"/>
                <a:gd name="connsiteY7" fmla="*/ 1149775 h 1281269"/>
                <a:gd name="connsiteX8" fmla="*/ 157254 w 671896"/>
                <a:gd name="connsiteY8" fmla="*/ 1165678 h 1281269"/>
                <a:gd name="connsiteX9" fmla="*/ 107622 w 671896"/>
                <a:gd name="connsiteY9" fmla="*/ 1281269 h 1281269"/>
                <a:gd name="connsiteX10" fmla="*/ 262168 w 671896"/>
                <a:gd name="connsiteY10" fmla="*/ 1278245 h 1281269"/>
                <a:gd name="connsiteX11" fmla="*/ 289998 w 671896"/>
                <a:gd name="connsiteY11" fmla="*/ 1177175 h 1281269"/>
                <a:gd name="connsiteX12" fmla="*/ 348344 w 671896"/>
                <a:gd name="connsiteY12" fmla="*/ 1165248 h 1281269"/>
                <a:gd name="connsiteX13" fmla="*/ 378078 w 671896"/>
                <a:gd name="connsiteY13" fmla="*/ 1281269 h 1281269"/>
                <a:gd name="connsiteX14" fmla="*/ 519746 w 671896"/>
                <a:gd name="connsiteY14" fmla="*/ 1281269 h 1281269"/>
                <a:gd name="connsiteX15" fmla="*/ 471331 w 671896"/>
                <a:gd name="connsiteY15" fmla="*/ 1161702 h 1281269"/>
                <a:gd name="connsiteX16" fmla="*/ 566747 w 671896"/>
                <a:gd name="connsiteY16" fmla="*/ 1141824 h 1281269"/>
                <a:gd name="connsiteX17" fmla="*/ 387654 w 671896"/>
                <a:gd name="connsiteY17" fmla="*/ 746237 h 1281269"/>
                <a:gd name="connsiteX18" fmla="*/ 519746 w 671896"/>
                <a:gd name="connsiteY18" fmla="*/ 462901 h 1281269"/>
                <a:gd name="connsiteX19" fmla="*/ 519242 w 671896"/>
                <a:gd name="connsiteY19" fmla="*/ 579147 h 1281269"/>
                <a:gd name="connsiteX20" fmla="*/ 435754 w 671896"/>
                <a:gd name="connsiteY20" fmla="*/ 849266 h 1281269"/>
                <a:gd name="connsiteX21" fmla="*/ 496956 w 671896"/>
                <a:gd name="connsiteY21" fmla="*/ 860240 h 1281269"/>
                <a:gd name="connsiteX22" fmla="*/ 671885 w 671896"/>
                <a:gd name="connsiteY22" fmla="*/ 410433 h 1281269"/>
                <a:gd name="connsiteX23" fmla="*/ 351201 w 671896"/>
                <a:gd name="connsiteY23" fmla="*/ 329185 h 1281269"/>
                <a:gd name="connsiteX24" fmla="*/ 441352 w 671896"/>
                <a:gd name="connsiteY24" fmla="*/ 249839 h 1281269"/>
                <a:gd name="connsiteX25" fmla="*/ 380934 w 671896"/>
                <a:gd name="connsiteY25" fmla="*/ 15164 h 1281269"/>
                <a:gd name="connsiteX26" fmla="*/ 196653 w 671896"/>
                <a:gd name="connsiteY26" fmla="*/ 15164 h 1281269"/>
                <a:gd name="connsiteX27" fmla="*/ 152138 w 671896"/>
                <a:gd name="connsiteY27" fmla="*/ 240937 h 1281269"/>
                <a:gd name="connsiteX28" fmla="*/ 239434 w 671896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07622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472038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72038 w 624197"/>
                <a:gd name="connsiteY19" fmla="*/ 462901 h 1281269"/>
                <a:gd name="connsiteX20" fmla="*/ 519242 w 624197"/>
                <a:gd name="connsiteY20" fmla="*/ 579147 h 1281269"/>
                <a:gd name="connsiteX21" fmla="*/ 435754 w 624197"/>
                <a:gd name="connsiteY21" fmla="*/ 849266 h 1281269"/>
                <a:gd name="connsiteX22" fmla="*/ 496956 w 624197"/>
                <a:gd name="connsiteY22" fmla="*/ 860240 h 1281269"/>
                <a:gd name="connsiteX23" fmla="*/ 624177 w 624197"/>
                <a:gd name="connsiteY23" fmla="*/ 493921 h 1281269"/>
                <a:gd name="connsiteX24" fmla="*/ 351201 w 624197"/>
                <a:gd name="connsiteY24" fmla="*/ 329185 h 1281269"/>
                <a:gd name="connsiteX25" fmla="*/ 441352 w 624197"/>
                <a:gd name="connsiteY25" fmla="*/ 249839 h 1281269"/>
                <a:gd name="connsiteX26" fmla="*/ 380934 w 624197"/>
                <a:gd name="connsiteY26" fmla="*/ 15164 h 1281269"/>
                <a:gd name="connsiteX27" fmla="*/ 196653 w 624197"/>
                <a:gd name="connsiteY27" fmla="*/ 15164 h 1281269"/>
                <a:gd name="connsiteX28" fmla="*/ 152138 w 624197"/>
                <a:gd name="connsiteY28" fmla="*/ 240937 h 1281269"/>
                <a:gd name="connsiteX29" fmla="*/ 239434 w 624197"/>
                <a:gd name="connsiteY29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83943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6114 w 624197"/>
                <a:gd name="connsiteY29" fmla="*/ 244913 h 1281269"/>
                <a:gd name="connsiteX30" fmla="*/ 239434 w 624197"/>
                <a:gd name="connsiteY30" fmla="*/ 332208 h 1281269"/>
                <a:gd name="connsiteX0" fmla="*/ 239434 w 624197"/>
                <a:gd name="connsiteY0" fmla="*/ 323095 h 1272156"/>
                <a:gd name="connsiteX1" fmla="*/ 0 w 624197"/>
                <a:gd name="connsiteY1" fmla="*/ 495785 h 1272156"/>
                <a:gd name="connsiteX2" fmla="*/ 103368 w 624197"/>
                <a:gd name="connsiteY2" fmla="*/ 864958 h 1272156"/>
                <a:gd name="connsiteX3" fmla="*/ 156617 w 624197"/>
                <a:gd name="connsiteY3" fmla="*/ 848104 h 1272156"/>
                <a:gd name="connsiteX4" fmla="*/ 89032 w 624197"/>
                <a:gd name="connsiteY4" fmla="*/ 581960 h 1272156"/>
                <a:gd name="connsiteX5" fmla="*/ 151354 w 624197"/>
                <a:gd name="connsiteY5" fmla="*/ 455691 h 1272156"/>
                <a:gd name="connsiteX6" fmla="*/ 145327 w 624197"/>
                <a:gd name="connsiteY6" fmla="*/ 592022 h 1272156"/>
                <a:gd name="connsiteX7" fmla="*/ 204774 w 624197"/>
                <a:gd name="connsiteY7" fmla="*/ 725197 h 1272156"/>
                <a:gd name="connsiteX8" fmla="*/ 69790 w 624197"/>
                <a:gd name="connsiteY8" fmla="*/ 1140662 h 1272156"/>
                <a:gd name="connsiteX9" fmla="*/ 157254 w 624197"/>
                <a:gd name="connsiteY9" fmla="*/ 1156565 h 1272156"/>
                <a:gd name="connsiteX10" fmla="*/ 107622 w 624197"/>
                <a:gd name="connsiteY10" fmla="*/ 1272156 h 1272156"/>
                <a:gd name="connsiteX11" fmla="*/ 262168 w 624197"/>
                <a:gd name="connsiteY11" fmla="*/ 1269132 h 1272156"/>
                <a:gd name="connsiteX12" fmla="*/ 289998 w 624197"/>
                <a:gd name="connsiteY12" fmla="*/ 1168062 h 1272156"/>
                <a:gd name="connsiteX13" fmla="*/ 348344 w 624197"/>
                <a:gd name="connsiteY13" fmla="*/ 1156135 h 1272156"/>
                <a:gd name="connsiteX14" fmla="*/ 378078 w 624197"/>
                <a:gd name="connsiteY14" fmla="*/ 1272156 h 1272156"/>
                <a:gd name="connsiteX15" fmla="*/ 519746 w 624197"/>
                <a:gd name="connsiteY15" fmla="*/ 1272156 h 1272156"/>
                <a:gd name="connsiteX16" fmla="*/ 471331 w 624197"/>
                <a:gd name="connsiteY16" fmla="*/ 1152589 h 1272156"/>
                <a:gd name="connsiteX17" fmla="*/ 566747 w 624197"/>
                <a:gd name="connsiteY17" fmla="*/ 1132711 h 1272156"/>
                <a:gd name="connsiteX18" fmla="*/ 387654 w 624197"/>
                <a:gd name="connsiteY18" fmla="*/ 737124 h 1272156"/>
                <a:gd name="connsiteX19" fmla="*/ 467355 w 624197"/>
                <a:gd name="connsiteY19" fmla="*/ 595998 h 1272156"/>
                <a:gd name="connsiteX20" fmla="*/ 472038 w 624197"/>
                <a:gd name="connsiteY20" fmla="*/ 453788 h 1272156"/>
                <a:gd name="connsiteX21" fmla="*/ 519242 w 624197"/>
                <a:gd name="connsiteY21" fmla="*/ 570034 h 1272156"/>
                <a:gd name="connsiteX22" fmla="*/ 435754 w 624197"/>
                <a:gd name="connsiteY22" fmla="*/ 840153 h 1272156"/>
                <a:gd name="connsiteX23" fmla="*/ 496956 w 624197"/>
                <a:gd name="connsiteY23" fmla="*/ 851127 h 1272156"/>
                <a:gd name="connsiteX24" fmla="*/ 624177 w 624197"/>
                <a:gd name="connsiteY24" fmla="*/ 484808 h 1272156"/>
                <a:gd name="connsiteX25" fmla="*/ 351201 w 624197"/>
                <a:gd name="connsiteY25" fmla="*/ 320072 h 1272156"/>
                <a:gd name="connsiteX26" fmla="*/ 441352 w 624197"/>
                <a:gd name="connsiteY26" fmla="*/ 240726 h 1272156"/>
                <a:gd name="connsiteX27" fmla="*/ 380934 w 624197"/>
                <a:gd name="connsiteY27" fmla="*/ 6051 h 1272156"/>
                <a:gd name="connsiteX28" fmla="*/ 212555 w 624197"/>
                <a:gd name="connsiteY28" fmla="*/ 29905 h 1272156"/>
                <a:gd name="connsiteX29" fmla="*/ 156114 w 624197"/>
                <a:gd name="connsiteY29" fmla="*/ 235800 h 1272156"/>
                <a:gd name="connsiteX30" fmla="*/ 239434 w 624197"/>
                <a:gd name="connsiteY30" fmla="*/ 323095 h 1272156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41352 w 624197"/>
                <a:gd name="connsiteY26" fmla="*/ 227734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5267 w 624197"/>
                <a:gd name="connsiteY21" fmla="*/ 564994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19555 w 604318"/>
                <a:gd name="connsiteY0" fmla="*/ 310103 h 1259164"/>
                <a:gd name="connsiteX1" fmla="*/ 0 w 604318"/>
                <a:gd name="connsiteY1" fmla="*/ 474842 h 1259164"/>
                <a:gd name="connsiteX2" fmla="*/ 83489 w 604318"/>
                <a:gd name="connsiteY2" fmla="*/ 851966 h 1259164"/>
                <a:gd name="connsiteX3" fmla="*/ 136738 w 604318"/>
                <a:gd name="connsiteY3" fmla="*/ 835112 h 1259164"/>
                <a:gd name="connsiteX4" fmla="*/ 69153 w 604318"/>
                <a:gd name="connsiteY4" fmla="*/ 568968 h 1259164"/>
                <a:gd name="connsiteX5" fmla="*/ 131475 w 604318"/>
                <a:gd name="connsiteY5" fmla="*/ 442699 h 1259164"/>
                <a:gd name="connsiteX6" fmla="*/ 125448 w 604318"/>
                <a:gd name="connsiteY6" fmla="*/ 579030 h 1259164"/>
                <a:gd name="connsiteX7" fmla="*/ 184895 w 604318"/>
                <a:gd name="connsiteY7" fmla="*/ 712205 h 1259164"/>
                <a:gd name="connsiteX8" fmla="*/ 49911 w 604318"/>
                <a:gd name="connsiteY8" fmla="*/ 1127670 h 1259164"/>
                <a:gd name="connsiteX9" fmla="*/ 137375 w 604318"/>
                <a:gd name="connsiteY9" fmla="*/ 1143573 h 1259164"/>
                <a:gd name="connsiteX10" fmla="*/ 87743 w 604318"/>
                <a:gd name="connsiteY10" fmla="*/ 1259164 h 1259164"/>
                <a:gd name="connsiteX11" fmla="*/ 242289 w 604318"/>
                <a:gd name="connsiteY11" fmla="*/ 1256140 h 1259164"/>
                <a:gd name="connsiteX12" fmla="*/ 270119 w 604318"/>
                <a:gd name="connsiteY12" fmla="*/ 1155070 h 1259164"/>
                <a:gd name="connsiteX13" fmla="*/ 328465 w 604318"/>
                <a:gd name="connsiteY13" fmla="*/ 1143143 h 1259164"/>
                <a:gd name="connsiteX14" fmla="*/ 358199 w 604318"/>
                <a:gd name="connsiteY14" fmla="*/ 1259164 h 1259164"/>
                <a:gd name="connsiteX15" fmla="*/ 499867 w 604318"/>
                <a:gd name="connsiteY15" fmla="*/ 1259164 h 1259164"/>
                <a:gd name="connsiteX16" fmla="*/ 451452 w 604318"/>
                <a:gd name="connsiteY16" fmla="*/ 1139597 h 1259164"/>
                <a:gd name="connsiteX17" fmla="*/ 546868 w 604318"/>
                <a:gd name="connsiteY17" fmla="*/ 1119719 h 1259164"/>
                <a:gd name="connsiteX18" fmla="*/ 367775 w 604318"/>
                <a:gd name="connsiteY18" fmla="*/ 724132 h 1259164"/>
                <a:gd name="connsiteX19" fmla="*/ 447476 w 604318"/>
                <a:gd name="connsiteY19" fmla="*/ 583006 h 1259164"/>
                <a:gd name="connsiteX20" fmla="*/ 452159 w 604318"/>
                <a:gd name="connsiteY20" fmla="*/ 440796 h 1259164"/>
                <a:gd name="connsiteX21" fmla="*/ 495388 w 604318"/>
                <a:gd name="connsiteY21" fmla="*/ 564994 h 1259164"/>
                <a:gd name="connsiteX22" fmla="*/ 431778 w 604318"/>
                <a:gd name="connsiteY22" fmla="*/ 823185 h 1259164"/>
                <a:gd name="connsiteX23" fmla="*/ 477077 w 604318"/>
                <a:gd name="connsiteY23" fmla="*/ 838135 h 1259164"/>
                <a:gd name="connsiteX24" fmla="*/ 604298 w 604318"/>
                <a:gd name="connsiteY24" fmla="*/ 471816 h 1259164"/>
                <a:gd name="connsiteX25" fmla="*/ 331322 w 604318"/>
                <a:gd name="connsiteY25" fmla="*/ 307080 h 1259164"/>
                <a:gd name="connsiteX26" fmla="*/ 393643 w 604318"/>
                <a:gd name="connsiteY26" fmla="*/ 219783 h 1259164"/>
                <a:gd name="connsiteX27" fmla="*/ 345152 w 604318"/>
                <a:gd name="connsiteY27" fmla="*/ 12937 h 1259164"/>
                <a:gd name="connsiteX28" fmla="*/ 192676 w 604318"/>
                <a:gd name="connsiteY28" fmla="*/ 16913 h 1259164"/>
                <a:gd name="connsiteX29" fmla="*/ 164065 w 604318"/>
                <a:gd name="connsiteY29" fmla="*/ 222808 h 1259164"/>
                <a:gd name="connsiteX30" fmla="*/ 219555 w 604318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48184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76" h="1259164">
                  <a:moveTo>
                    <a:pt x="219555" y="310103"/>
                  </a:moveTo>
                  <a:cubicBezTo>
                    <a:pt x="125166" y="339837"/>
                    <a:pt x="38731" y="405352"/>
                    <a:pt x="0" y="474842"/>
                  </a:cubicBezTo>
                  <a:cubicBezTo>
                    <a:pt x="1326" y="628379"/>
                    <a:pt x="18553" y="710355"/>
                    <a:pt x="83489" y="851966"/>
                  </a:cubicBezTo>
                  <a:lnTo>
                    <a:pt x="136738" y="835112"/>
                  </a:lnTo>
                  <a:cubicBezTo>
                    <a:pt x="122161" y="645681"/>
                    <a:pt x="83730" y="682862"/>
                    <a:pt x="69153" y="568968"/>
                  </a:cubicBezTo>
                  <a:lnTo>
                    <a:pt x="131475" y="442699"/>
                  </a:lnTo>
                  <a:cubicBezTo>
                    <a:pt x="144833" y="440400"/>
                    <a:pt x="116545" y="534112"/>
                    <a:pt x="125448" y="579030"/>
                  </a:cubicBezTo>
                  <a:cubicBezTo>
                    <a:pt x="134351" y="623948"/>
                    <a:pt x="201460" y="616789"/>
                    <a:pt x="184895" y="712205"/>
                  </a:cubicBezTo>
                  <a:cubicBezTo>
                    <a:pt x="191179" y="809802"/>
                    <a:pt x="45904" y="1068365"/>
                    <a:pt x="49911" y="1127670"/>
                  </a:cubicBezTo>
                  <a:cubicBezTo>
                    <a:pt x="53918" y="1186975"/>
                    <a:pt x="167513" y="1109068"/>
                    <a:pt x="161229" y="1147549"/>
                  </a:cubicBezTo>
                  <a:cubicBezTo>
                    <a:pt x="154945" y="1186030"/>
                    <a:pt x="88148" y="1236427"/>
                    <a:pt x="107621" y="1255188"/>
                  </a:cubicBezTo>
                  <a:lnTo>
                    <a:pt x="242289" y="1256140"/>
                  </a:lnTo>
                  <a:lnTo>
                    <a:pt x="274095" y="1143143"/>
                  </a:lnTo>
                  <a:lnTo>
                    <a:pt x="328465" y="1143143"/>
                  </a:lnTo>
                  <a:lnTo>
                    <a:pt x="358199" y="1259164"/>
                  </a:lnTo>
                  <a:lnTo>
                    <a:pt x="499867" y="1259164"/>
                  </a:lnTo>
                  <a:cubicBezTo>
                    <a:pt x="518060" y="1240562"/>
                    <a:pt x="450939" y="1231419"/>
                    <a:pt x="443501" y="1151524"/>
                  </a:cubicBezTo>
                  <a:cubicBezTo>
                    <a:pt x="435432" y="1110393"/>
                    <a:pt x="558164" y="1187638"/>
                    <a:pt x="558795" y="1127670"/>
                  </a:cubicBezTo>
                  <a:cubicBezTo>
                    <a:pt x="559426" y="1067702"/>
                    <a:pt x="388979" y="815572"/>
                    <a:pt x="367775" y="724132"/>
                  </a:cubicBezTo>
                  <a:cubicBezTo>
                    <a:pt x="377115" y="633357"/>
                    <a:pt x="418258" y="645952"/>
                    <a:pt x="447476" y="583006"/>
                  </a:cubicBezTo>
                  <a:lnTo>
                    <a:pt x="448184" y="440796"/>
                  </a:lnTo>
                  <a:lnTo>
                    <a:pt x="495388" y="564994"/>
                  </a:lnTo>
                  <a:cubicBezTo>
                    <a:pt x="496713" y="677562"/>
                    <a:pt x="430453" y="710617"/>
                    <a:pt x="431778" y="823185"/>
                  </a:cubicBezTo>
                  <a:lnTo>
                    <a:pt x="477077" y="838135"/>
                  </a:lnTo>
                  <a:cubicBezTo>
                    <a:pt x="543338" y="698801"/>
                    <a:pt x="581768" y="631029"/>
                    <a:pt x="580443" y="467841"/>
                  </a:cubicBezTo>
                  <a:cubicBezTo>
                    <a:pt x="541573" y="386620"/>
                    <a:pt x="369744" y="333846"/>
                    <a:pt x="331322" y="307080"/>
                  </a:cubicBezTo>
                  <a:cubicBezTo>
                    <a:pt x="354746" y="279306"/>
                    <a:pt x="386121" y="279362"/>
                    <a:pt x="393643" y="219783"/>
                  </a:cubicBezTo>
                  <a:cubicBezTo>
                    <a:pt x="395948" y="20348"/>
                    <a:pt x="481350" y="48073"/>
                    <a:pt x="345152" y="12937"/>
                  </a:cubicBezTo>
                  <a:cubicBezTo>
                    <a:pt x="308904" y="-1640"/>
                    <a:pt x="248803" y="-8266"/>
                    <a:pt x="192676" y="16913"/>
                  </a:cubicBezTo>
                  <a:cubicBezTo>
                    <a:pt x="77122" y="85545"/>
                    <a:pt x="160350" y="26955"/>
                    <a:pt x="164065" y="222808"/>
                  </a:cubicBezTo>
                  <a:cubicBezTo>
                    <a:pt x="160033" y="265158"/>
                    <a:pt x="195757" y="287631"/>
                    <a:pt x="219555" y="31010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Heart 44"/>
            <p:cNvSpPr/>
            <p:nvPr/>
          </p:nvSpPr>
          <p:spPr>
            <a:xfrm>
              <a:off x="4643622" y="3284081"/>
              <a:ext cx="286998" cy="275891"/>
            </a:xfrm>
            <a:prstGeom prst="hear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Heart 45"/>
            <p:cNvSpPr/>
            <p:nvPr/>
          </p:nvSpPr>
          <p:spPr>
            <a:xfrm>
              <a:off x="5243263" y="3246669"/>
              <a:ext cx="286998" cy="275891"/>
            </a:xfrm>
            <a:prstGeom prst="hear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Heart 46"/>
            <p:cNvSpPr/>
            <p:nvPr/>
          </p:nvSpPr>
          <p:spPr>
            <a:xfrm>
              <a:off x="4895977" y="3009309"/>
              <a:ext cx="354625" cy="340901"/>
            </a:xfrm>
            <a:prstGeom prst="hear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715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/>
          <p:cNvSpPr/>
          <p:nvPr/>
        </p:nvSpPr>
        <p:spPr>
          <a:xfrm>
            <a:off x="366373" y="3643110"/>
            <a:ext cx="11530207" cy="2787821"/>
          </a:xfrm>
          <a:prstGeom prst="roundRect">
            <a:avLst>
              <a:gd name="adj" fmla="val 8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/>
          <p:cNvSpPr/>
          <p:nvPr/>
        </p:nvSpPr>
        <p:spPr>
          <a:xfrm>
            <a:off x="371060" y="795377"/>
            <a:ext cx="11530207" cy="2787821"/>
          </a:xfrm>
          <a:prstGeom prst="roundRect">
            <a:avLst>
              <a:gd name="adj" fmla="val 8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1061" y="96342"/>
            <a:ext cx="11648661" cy="647766"/>
          </a:xfrm>
        </p:spPr>
        <p:txBody>
          <a:bodyPr/>
          <a:lstStyle/>
          <a:p>
            <a:r>
              <a:rPr lang="en-US" b="1" dirty="0"/>
              <a:t>Societies differ in how they refer to their cousins</a:t>
            </a:r>
          </a:p>
        </p:txBody>
      </p:sp>
      <p:pic>
        <p:nvPicPr>
          <p:cNvPr id="5" name="Picture 2" descr="Charts of the six system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85799" r="1905" b="1293"/>
          <a:stretch/>
        </p:blipFill>
        <p:spPr bwMode="auto">
          <a:xfrm>
            <a:off x="532819" y="5597416"/>
            <a:ext cx="2717826" cy="75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harts of the six system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2935" r="1905" b="84080"/>
          <a:stretch/>
        </p:blipFill>
        <p:spPr bwMode="auto">
          <a:xfrm>
            <a:off x="532821" y="869010"/>
            <a:ext cx="2717826" cy="76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2407" y="857324"/>
            <a:ext cx="251009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b="1" dirty="0"/>
              <a:t>Hawaiian kinship</a:t>
            </a:r>
          </a:p>
          <a:p>
            <a:r>
              <a:rPr lang="en-GB" sz="1400" dirty="0"/>
              <a:t>Cousins and siblings are all the same thing</a:t>
            </a:r>
          </a:p>
        </p:txBody>
      </p:sp>
      <p:pic>
        <p:nvPicPr>
          <p:cNvPr id="10" name="Picture 2" descr="Charts of the six system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36208" r="1905" b="51078"/>
          <a:stretch/>
        </p:blipFill>
        <p:spPr bwMode="auto">
          <a:xfrm>
            <a:off x="532821" y="1792340"/>
            <a:ext cx="2717826" cy="74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412407" y="1780654"/>
            <a:ext cx="251009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b="1" dirty="0"/>
              <a:t>Eskimo kinship (ours)</a:t>
            </a:r>
          </a:p>
          <a:p>
            <a:r>
              <a:rPr lang="en-GB" sz="1400" dirty="0"/>
              <a:t>Cousins are all the same but different from siblings</a:t>
            </a:r>
          </a:p>
        </p:txBody>
      </p:sp>
      <p:pic>
        <p:nvPicPr>
          <p:cNvPr id="12" name="Picture 2" descr="Charts of the six system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19701" r="1905" b="67317"/>
          <a:stretch/>
        </p:blipFill>
        <p:spPr bwMode="auto">
          <a:xfrm>
            <a:off x="532821" y="2715670"/>
            <a:ext cx="2717826" cy="76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412407" y="2688594"/>
            <a:ext cx="251009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b="1" dirty="0"/>
              <a:t>Sudanese kinship</a:t>
            </a:r>
          </a:p>
          <a:p>
            <a:r>
              <a:rPr lang="en-GB" sz="1400" dirty="0"/>
              <a:t>Cousins are all different</a:t>
            </a:r>
          </a:p>
        </p:txBody>
      </p:sp>
      <p:pic>
        <p:nvPicPr>
          <p:cNvPr id="16" name="Picture 2" descr="Charts of the six system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52807" r="1905" b="34137"/>
          <a:stretch/>
        </p:blipFill>
        <p:spPr bwMode="auto">
          <a:xfrm>
            <a:off x="532820" y="3734736"/>
            <a:ext cx="2717826" cy="76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412407" y="3706334"/>
            <a:ext cx="25100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Iroquois kinship</a:t>
            </a:r>
          </a:p>
          <a:p>
            <a:r>
              <a:rPr lang="en-GB" sz="1400" dirty="0"/>
              <a:t>Parallel cousins are siblings</a:t>
            </a:r>
          </a:p>
        </p:txBody>
      </p:sp>
      <p:pic>
        <p:nvPicPr>
          <p:cNvPr id="18" name="Picture 2" descr="Charts of the six system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69570" r="1905" b="17653"/>
          <a:stretch/>
        </p:blipFill>
        <p:spPr bwMode="auto">
          <a:xfrm>
            <a:off x="532820" y="4675897"/>
            <a:ext cx="2717826" cy="74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12407" y="4576129"/>
            <a:ext cx="2510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Crow kinship</a:t>
            </a:r>
          </a:p>
          <a:p>
            <a:r>
              <a:rPr lang="en-GB" sz="1400" dirty="0"/>
              <a:t>Cross cousins on father’s side are special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12407" y="5569013"/>
            <a:ext cx="2510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Omaha kinship</a:t>
            </a:r>
          </a:p>
          <a:p>
            <a:r>
              <a:rPr lang="en-GB" sz="1400" dirty="0"/>
              <a:t>Cross cousins on mother’s side are special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03326" y="1761563"/>
            <a:ext cx="465257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000" b="1" dirty="0"/>
              <a:t>No particular distinction between cousins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03326" y="3752567"/>
            <a:ext cx="4652577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b="1" dirty="0"/>
              <a:t>Distinction between </a:t>
            </a:r>
            <a:r>
              <a:rPr lang="en-GB" sz="2000" b="1" dirty="0">
                <a:solidFill>
                  <a:srgbClr val="C00000"/>
                </a:solidFill>
              </a:rPr>
              <a:t>parallel cousins </a:t>
            </a:r>
            <a:r>
              <a:rPr lang="en-GB" sz="2000" b="1" dirty="0"/>
              <a:t>and </a:t>
            </a:r>
            <a:r>
              <a:rPr lang="en-GB" sz="2000" b="1" dirty="0">
                <a:solidFill>
                  <a:srgbClr val="C00000"/>
                </a:solidFill>
              </a:rPr>
              <a:t>cross cousins</a:t>
            </a:r>
          </a:p>
          <a:p>
            <a:endParaRPr lang="en-GB" sz="1400" b="1" dirty="0">
              <a:solidFill>
                <a:srgbClr val="C00000"/>
              </a:solidFill>
            </a:endParaRPr>
          </a:p>
          <a:p>
            <a:r>
              <a:rPr lang="en-GB" sz="1600" b="1" dirty="0">
                <a:solidFill>
                  <a:srgbClr val="C00000"/>
                </a:solidFill>
              </a:rPr>
              <a:t>Parallel cousins – </a:t>
            </a:r>
            <a:r>
              <a:rPr lang="en-GB" sz="1600" dirty="0"/>
              <a:t>children of two brothers, or children of two sisters.</a:t>
            </a:r>
          </a:p>
          <a:p>
            <a:endParaRPr lang="en-GB" sz="1600" b="1" dirty="0">
              <a:solidFill>
                <a:srgbClr val="C00000"/>
              </a:solidFill>
            </a:endParaRPr>
          </a:p>
          <a:p>
            <a:r>
              <a:rPr lang="en-GB" sz="1600" b="1" dirty="0">
                <a:solidFill>
                  <a:srgbClr val="C00000"/>
                </a:solidFill>
              </a:rPr>
              <a:t>Cross cousins – </a:t>
            </a:r>
            <a:r>
              <a:rPr lang="en-GB" sz="1600" dirty="0"/>
              <a:t>children of a brother and a sister. Equally close genetically but may be less close socially.</a:t>
            </a:r>
          </a:p>
        </p:txBody>
      </p:sp>
      <p:sp>
        <p:nvSpPr>
          <p:cNvPr id="9" name="Arrow: Pentagon 8"/>
          <p:cNvSpPr/>
          <p:nvPr/>
        </p:nvSpPr>
        <p:spPr>
          <a:xfrm>
            <a:off x="6222380" y="887709"/>
            <a:ext cx="713679" cy="258965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Pentagon 24"/>
          <p:cNvSpPr/>
          <p:nvPr/>
        </p:nvSpPr>
        <p:spPr>
          <a:xfrm>
            <a:off x="6222380" y="3734736"/>
            <a:ext cx="713679" cy="2589657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63347" y="6423397"/>
            <a:ext cx="703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accent1"/>
                </a:solidFill>
              </a:rPr>
              <a:t>https://en.wikipedia.org/wiki/Kinship_terminology</a:t>
            </a: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: Rounded Corners 188"/>
          <p:cNvSpPr/>
          <p:nvPr/>
        </p:nvSpPr>
        <p:spPr>
          <a:xfrm>
            <a:off x="2785621" y="1484784"/>
            <a:ext cx="3456153" cy="32625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188" name="Rectangle: Rounded Corners 187"/>
          <p:cNvSpPr/>
          <p:nvPr/>
        </p:nvSpPr>
        <p:spPr>
          <a:xfrm>
            <a:off x="479376" y="1484784"/>
            <a:ext cx="1871673" cy="326257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1061" y="96342"/>
            <a:ext cx="11648661" cy="10150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distinction between cross cousins and parallel cousins matters when building marriage alliances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63347" y="6423397"/>
            <a:ext cx="703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accent1"/>
                </a:solidFill>
              </a:rPr>
              <a:t>http://classes.uleth.ca/200501/anth2010a/Alliance%20Lecture%20Notes.htm</a:t>
            </a:r>
          </a:p>
        </p:txBody>
      </p:sp>
      <p:sp>
        <p:nvSpPr>
          <p:cNvPr id="83" name="Freeform 30"/>
          <p:cNvSpPr/>
          <p:nvPr/>
        </p:nvSpPr>
        <p:spPr>
          <a:xfrm>
            <a:off x="3654412" y="1693519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Freeform 31"/>
          <p:cNvSpPr/>
          <p:nvPr/>
        </p:nvSpPr>
        <p:spPr>
          <a:xfrm>
            <a:off x="4255626" y="1717394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3928701" y="1930702"/>
            <a:ext cx="288032" cy="0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</p:cNvCxnSpPr>
          <p:nvPr/>
        </p:nvCxnSpPr>
        <p:spPr>
          <a:xfrm>
            <a:off x="4072717" y="1930702"/>
            <a:ext cx="0" cy="403626"/>
          </a:xfrm>
          <a:prstGeom prst="line">
            <a:avLst/>
          </a:prstGeom>
          <a:ln w="28575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cxnSpLocks/>
          </p:cNvCxnSpPr>
          <p:nvPr/>
        </p:nvCxnSpPr>
        <p:spPr>
          <a:xfrm>
            <a:off x="1831300" y="2342927"/>
            <a:ext cx="3459623" cy="0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cxnSpLocks/>
          </p:cNvCxnSpPr>
          <p:nvPr/>
        </p:nvCxnSpPr>
        <p:spPr>
          <a:xfrm>
            <a:off x="1835369" y="2342926"/>
            <a:ext cx="0" cy="40362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cxnSpLocks/>
          </p:cNvCxnSpPr>
          <p:nvPr/>
        </p:nvCxnSpPr>
        <p:spPr>
          <a:xfrm>
            <a:off x="3507239" y="2342926"/>
            <a:ext cx="5359" cy="39465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30"/>
          <p:cNvSpPr/>
          <p:nvPr/>
        </p:nvSpPr>
        <p:spPr>
          <a:xfrm>
            <a:off x="3415440" y="2811692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Freeform 31"/>
          <p:cNvSpPr/>
          <p:nvPr/>
        </p:nvSpPr>
        <p:spPr>
          <a:xfrm>
            <a:off x="4016654" y="2835567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2" name="Straight Connector 91"/>
          <p:cNvCxnSpPr>
            <a:cxnSpLocks/>
          </p:cNvCxnSpPr>
          <p:nvPr/>
        </p:nvCxnSpPr>
        <p:spPr>
          <a:xfrm>
            <a:off x="3689729" y="3048875"/>
            <a:ext cx="288032" cy="0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cxnSpLocks/>
          </p:cNvCxnSpPr>
          <p:nvPr/>
        </p:nvCxnSpPr>
        <p:spPr>
          <a:xfrm>
            <a:off x="3833745" y="3048875"/>
            <a:ext cx="0" cy="547212"/>
          </a:xfrm>
          <a:prstGeom prst="line">
            <a:avLst/>
          </a:prstGeom>
          <a:ln w="28575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30"/>
          <p:cNvSpPr/>
          <p:nvPr/>
        </p:nvSpPr>
        <p:spPr>
          <a:xfrm>
            <a:off x="1140914" y="2811692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Freeform 31"/>
          <p:cNvSpPr/>
          <p:nvPr/>
        </p:nvSpPr>
        <p:spPr>
          <a:xfrm>
            <a:off x="1742128" y="2835567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3" name="Straight Connector 102"/>
          <p:cNvCxnSpPr>
            <a:cxnSpLocks/>
          </p:cNvCxnSpPr>
          <p:nvPr/>
        </p:nvCxnSpPr>
        <p:spPr>
          <a:xfrm>
            <a:off x="1415203" y="3048875"/>
            <a:ext cx="288032" cy="0"/>
          </a:xfrm>
          <a:prstGeom prst="line">
            <a:avLst/>
          </a:prstGeom>
          <a:ln w="28575" cap="rnd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cxnSpLocks/>
          </p:cNvCxnSpPr>
          <p:nvPr/>
        </p:nvCxnSpPr>
        <p:spPr>
          <a:xfrm>
            <a:off x="1559219" y="3048875"/>
            <a:ext cx="0" cy="547212"/>
          </a:xfrm>
          <a:prstGeom prst="line">
            <a:avLst/>
          </a:prstGeom>
          <a:ln w="28575" cap="sq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cxnSpLocks/>
          </p:cNvCxnSpPr>
          <p:nvPr/>
        </p:nvCxnSpPr>
        <p:spPr>
          <a:xfrm>
            <a:off x="987696" y="3604685"/>
            <a:ext cx="950852" cy="0"/>
          </a:xfrm>
          <a:prstGeom prst="line">
            <a:avLst/>
          </a:prstGeom>
          <a:ln w="28575" cap="rnd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cxnSpLocks/>
          </p:cNvCxnSpPr>
          <p:nvPr/>
        </p:nvCxnSpPr>
        <p:spPr>
          <a:xfrm>
            <a:off x="987696" y="3604685"/>
            <a:ext cx="0" cy="403626"/>
          </a:xfrm>
          <a:prstGeom prst="line">
            <a:avLst/>
          </a:prstGeom>
          <a:ln w="28575" cap="rnd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cxnSpLocks/>
          </p:cNvCxnSpPr>
          <p:nvPr/>
        </p:nvCxnSpPr>
        <p:spPr>
          <a:xfrm>
            <a:off x="1938548" y="3604685"/>
            <a:ext cx="5359" cy="394656"/>
          </a:xfrm>
          <a:prstGeom prst="line">
            <a:avLst/>
          </a:prstGeom>
          <a:ln w="28575" cap="rnd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 31"/>
          <p:cNvSpPr/>
          <p:nvPr/>
        </p:nvSpPr>
        <p:spPr>
          <a:xfrm>
            <a:off x="865806" y="4037649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1" name="Straight Connector 130"/>
          <p:cNvCxnSpPr>
            <a:cxnSpLocks/>
          </p:cNvCxnSpPr>
          <p:nvPr/>
        </p:nvCxnSpPr>
        <p:spPr>
          <a:xfrm>
            <a:off x="3174164" y="3604685"/>
            <a:ext cx="936022" cy="0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cxnSpLocks/>
          </p:cNvCxnSpPr>
          <p:nvPr/>
        </p:nvCxnSpPr>
        <p:spPr>
          <a:xfrm>
            <a:off x="3174164" y="3604685"/>
            <a:ext cx="0" cy="40362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cxnSpLocks/>
          </p:cNvCxnSpPr>
          <p:nvPr/>
        </p:nvCxnSpPr>
        <p:spPr>
          <a:xfrm>
            <a:off x="4110186" y="3604685"/>
            <a:ext cx="5359" cy="39465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reeform 30"/>
          <p:cNvSpPr/>
          <p:nvPr/>
        </p:nvSpPr>
        <p:spPr>
          <a:xfrm>
            <a:off x="4011846" y="4037649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6" name="Freeform 30"/>
          <p:cNvSpPr/>
          <p:nvPr/>
        </p:nvSpPr>
        <p:spPr>
          <a:xfrm>
            <a:off x="813989" y="1677618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7" name="Freeform 31"/>
          <p:cNvSpPr/>
          <p:nvPr/>
        </p:nvSpPr>
        <p:spPr>
          <a:xfrm>
            <a:off x="1415203" y="1701493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8" name="Straight Connector 137"/>
          <p:cNvCxnSpPr>
            <a:cxnSpLocks/>
          </p:cNvCxnSpPr>
          <p:nvPr/>
        </p:nvCxnSpPr>
        <p:spPr>
          <a:xfrm>
            <a:off x="1088278" y="1914801"/>
            <a:ext cx="288032" cy="0"/>
          </a:xfrm>
          <a:prstGeom prst="line">
            <a:avLst/>
          </a:prstGeom>
          <a:ln w="28575" cap="rnd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cxnSpLocks/>
          </p:cNvCxnSpPr>
          <p:nvPr/>
        </p:nvCxnSpPr>
        <p:spPr>
          <a:xfrm>
            <a:off x="1236835" y="1923400"/>
            <a:ext cx="0" cy="798281"/>
          </a:xfrm>
          <a:prstGeom prst="line">
            <a:avLst/>
          </a:prstGeom>
          <a:ln w="28575" cap="rnd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reeform 30"/>
          <p:cNvSpPr/>
          <p:nvPr/>
        </p:nvSpPr>
        <p:spPr>
          <a:xfrm>
            <a:off x="5174392" y="2811692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4" name="Freeform 31"/>
          <p:cNvSpPr/>
          <p:nvPr/>
        </p:nvSpPr>
        <p:spPr>
          <a:xfrm>
            <a:off x="5775606" y="2835567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5" name="Straight Connector 144"/>
          <p:cNvCxnSpPr>
            <a:cxnSpLocks/>
          </p:cNvCxnSpPr>
          <p:nvPr/>
        </p:nvCxnSpPr>
        <p:spPr>
          <a:xfrm>
            <a:off x="5448681" y="3048875"/>
            <a:ext cx="288032" cy="0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cxnSpLocks/>
          </p:cNvCxnSpPr>
          <p:nvPr/>
        </p:nvCxnSpPr>
        <p:spPr>
          <a:xfrm>
            <a:off x="5592697" y="3048875"/>
            <a:ext cx="0" cy="547212"/>
          </a:xfrm>
          <a:prstGeom prst="line">
            <a:avLst/>
          </a:prstGeom>
          <a:ln w="28575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cxnSpLocks/>
          </p:cNvCxnSpPr>
          <p:nvPr/>
        </p:nvCxnSpPr>
        <p:spPr>
          <a:xfrm>
            <a:off x="4933116" y="3604685"/>
            <a:ext cx="873953" cy="0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cxnSpLocks/>
          </p:cNvCxnSpPr>
          <p:nvPr/>
        </p:nvCxnSpPr>
        <p:spPr>
          <a:xfrm>
            <a:off x="4933116" y="3604685"/>
            <a:ext cx="0" cy="40362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cxnSpLocks/>
          </p:cNvCxnSpPr>
          <p:nvPr/>
        </p:nvCxnSpPr>
        <p:spPr>
          <a:xfrm>
            <a:off x="5807069" y="3604685"/>
            <a:ext cx="5359" cy="39465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reeform 30"/>
          <p:cNvSpPr/>
          <p:nvPr/>
        </p:nvSpPr>
        <p:spPr>
          <a:xfrm>
            <a:off x="5717552" y="4037649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Freeform 31"/>
          <p:cNvSpPr/>
          <p:nvPr/>
        </p:nvSpPr>
        <p:spPr>
          <a:xfrm>
            <a:off x="4811226" y="4037649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2" name="Straight Connector 151"/>
          <p:cNvCxnSpPr>
            <a:cxnSpLocks/>
          </p:cNvCxnSpPr>
          <p:nvPr/>
        </p:nvCxnSpPr>
        <p:spPr>
          <a:xfrm>
            <a:off x="5290923" y="2350670"/>
            <a:ext cx="5359" cy="39465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&quot;Not Allowed&quot; Symbol 185"/>
          <p:cNvSpPr/>
          <p:nvPr/>
        </p:nvSpPr>
        <p:spPr>
          <a:xfrm>
            <a:off x="4344978" y="4058573"/>
            <a:ext cx="371611" cy="371611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0" name="Flowchart: Punched Tape 189"/>
          <p:cNvSpPr/>
          <p:nvPr/>
        </p:nvSpPr>
        <p:spPr>
          <a:xfrm>
            <a:off x="1985908" y="4171468"/>
            <a:ext cx="1257583" cy="260836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Freeform 30"/>
          <p:cNvSpPr/>
          <p:nvPr/>
        </p:nvSpPr>
        <p:spPr>
          <a:xfrm>
            <a:off x="1821870" y="4037649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5" name="Freeform 31"/>
          <p:cNvSpPr/>
          <p:nvPr/>
        </p:nvSpPr>
        <p:spPr>
          <a:xfrm>
            <a:off x="3052274" y="4037649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5" name="Heart 184"/>
          <p:cNvSpPr/>
          <p:nvPr/>
        </p:nvSpPr>
        <p:spPr>
          <a:xfrm>
            <a:off x="2137838" y="3907543"/>
            <a:ext cx="286998" cy="275891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Heart 191"/>
          <p:cNvSpPr/>
          <p:nvPr/>
        </p:nvSpPr>
        <p:spPr>
          <a:xfrm>
            <a:off x="2737479" y="3870131"/>
            <a:ext cx="286998" cy="275891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Heart 192"/>
          <p:cNvSpPr/>
          <p:nvPr/>
        </p:nvSpPr>
        <p:spPr>
          <a:xfrm>
            <a:off x="2390193" y="3632771"/>
            <a:ext cx="354625" cy="340901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TextBox 193"/>
          <p:cNvSpPr txBox="1"/>
          <p:nvPr/>
        </p:nvSpPr>
        <p:spPr>
          <a:xfrm>
            <a:off x="1057769" y="5018521"/>
            <a:ext cx="2375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Cross cousins</a:t>
            </a:r>
          </a:p>
          <a:p>
            <a:pPr algn="ctr"/>
            <a:r>
              <a:rPr lang="en-GB" sz="1400" dirty="0"/>
              <a:t>Marriage forms alliance between groups</a:t>
            </a:r>
          </a:p>
        </p:txBody>
      </p:sp>
      <p:sp>
        <p:nvSpPr>
          <p:cNvPr id="196" name="Left Brace 195"/>
          <p:cNvSpPr/>
          <p:nvPr/>
        </p:nvSpPr>
        <p:spPr>
          <a:xfrm rot="16200000">
            <a:off x="2300755" y="4177071"/>
            <a:ext cx="491909" cy="1254913"/>
          </a:xfrm>
          <a:prstGeom prst="leftBrace">
            <a:avLst>
              <a:gd name="adj1" fmla="val 5434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TextBox 196"/>
          <p:cNvSpPr txBox="1"/>
          <p:nvPr/>
        </p:nvSpPr>
        <p:spPr>
          <a:xfrm>
            <a:off x="3612590" y="5021680"/>
            <a:ext cx="2483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Parallel cousins</a:t>
            </a:r>
          </a:p>
          <a:p>
            <a:pPr algn="ctr"/>
            <a:r>
              <a:rPr lang="en-GB" sz="1400" dirty="0"/>
              <a:t>Belong to the same group – this would be incest!</a:t>
            </a:r>
          </a:p>
        </p:txBody>
      </p:sp>
      <p:sp>
        <p:nvSpPr>
          <p:cNvPr id="198" name="Left Brace 197"/>
          <p:cNvSpPr/>
          <p:nvPr/>
        </p:nvSpPr>
        <p:spPr>
          <a:xfrm rot="16200000">
            <a:off x="4275696" y="4396220"/>
            <a:ext cx="491909" cy="822930"/>
          </a:xfrm>
          <a:prstGeom prst="leftBrace">
            <a:avLst>
              <a:gd name="adj1" fmla="val 5434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TextBox 206"/>
          <p:cNvSpPr txBox="1"/>
          <p:nvPr/>
        </p:nvSpPr>
        <p:spPr>
          <a:xfrm>
            <a:off x="6646916" y="1484784"/>
            <a:ext cx="52496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Near-universal incest taboo - people don’t marry their close relatives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This may be defined by social group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Marriages between social groups are promoted, to build alliances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Cross cousins are members of different social groups and thus eligible marriage partners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2833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“Marriage is promoted between [cross cousins] in the Iroquois system”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Anonymous author on Wikipedia, citing no evidence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63347" y="6423397"/>
            <a:ext cx="703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accent1"/>
                </a:solidFill>
              </a:rPr>
              <a:t>https://en.wikipedia.org/wiki/Parallel_and_cross_cousins</a:t>
            </a:r>
          </a:p>
        </p:txBody>
      </p:sp>
    </p:spTree>
    <p:extLst>
      <p:ext uri="{BB962C8B-B14F-4D97-AF65-F5344CB8AC3E}">
        <p14:creationId xmlns:p14="http://schemas.microsoft.com/office/powerpoint/2010/main" val="153418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1061" y="96342"/>
            <a:ext cx="11648661" cy="1015006"/>
          </a:xfrm>
        </p:spPr>
        <p:txBody>
          <a:bodyPr>
            <a:normAutofit/>
          </a:bodyPr>
          <a:lstStyle/>
          <a:p>
            <a:r>
              <a:rPr lang="en-US" b="1" dirty="0" smtClean="0"/>
              <a:t>Investigating alliance theory cross-culturally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6223982" y="1484784"/>
            <a:ext cx="56725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en-GB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380050"/>
            <a:ext cx="2160240" cy="45873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151784" y="1484784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Ethnographic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in </a:t>
            </a:r>
            <a:r>
              <a:rPr lang="de-DE" dirty="0" err="1" smtClean="0"/>
              <a:t>favour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alliance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r>
              <a:rPr lang="de-DE" dirty="0" smtClean="0"/>
              <a:t>: </a:t>
            </a:r>
            <a:r>
              <a:rPr lang="de-DE" dirty="0" err="1" smtClean="0"/>
              <a:t>Yanomami</a:t>
            </a:r>
            <a:r>
              <a:rPr lang="de-DE" dirty="0" smtClean="0"/>
              <a:t> </a:t>
            </a:r>
            <a:r>
              <a:rPr lang="de-DE" dirty="0" err="1" smtClean="0"/>
              <a:t>marriage</a:t>
            </a:r>
            <a:r>
              <a:rPr lang="de-DE" dirty="0" smtClean="0"/>
              <a:t> </a:t>
            </a:r>
            <a:r>
              <a:rPr lang="de-DE" dirty="0" err="1" smtClean="0"/>
              <a:t>exchange</a:t>
            </a:r>
            <a:r>
              <a:rPr lang="de-DE" dirty="0" smtClean="0"/>
              <a:t> </a:t>
            </a:r>
            <a:r>
              <a:rPr lang="de-DE" dirty="0" err="1" smtClean="0"/>
              <a:t>consistent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coupled</a:t>
            </a:r>
            <a:r>
              <a:rPr lang="de-DE" dirty="0" smtClean="0"/>
              <a:t> </a:t>
            </a:r>
            <a:r>
              <a:rPr lang="de-DE" dirty="0" err="1" smtClean="0"/>
              <a:t>vertical</a:t>
            </a:r>
            <a:r>
              <a:rPr lang="de-DE" dirty="0" smtClean="0"/>
              <a:t> </a:t>
            </a:r>
            <a:r>
              <a:rPr lang="de-DE" dirty="0" err="1" smtClean="0"/>
              <a:t>transmission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social</a:t>
            </a:r>
            <a:r>
              <a:rPr lang="de-DE" dirty="0" smtClean="0"/>
              <a:t>,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marriage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cross-culturally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across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families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alliance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, </a:t>
            </a:r>
            <a:r>
              <a:rPr lang="de-DE" dirty="0" err="1" smtClean="0"/>
              <a:t>phylogenetic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detect</a:t>
            </a:r>
            <a:r>
              <a:rPr lang="de-DE" dirty="0" smtClean="0"/>
              <a:t> a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0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1061" y="96342"/>
            <a:ext cx="11648661" cy="1015006"/>
          </a:xfrm>
        </p:spPr>
        <p:txBody>
          <a:bodyPr>
            <a:normAutofit/>
          </a:bodyPr>
          <a:lstStyle/>
          <a:p>
            <a:r>
              <a:rPr lang="en-US" b="1" dirty="0"/>
              <a:t>Investigating alliance theory cross-culturally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63347" y="6423397"/>
            <a:ext cx="703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accent1"/>
                </a:solidFill>
              </a:rPr>
              <a:t>https://d-place.org/home</a:t>
            </a:r>
            <a:endParaRPr lang="en-GB" sz="1200" dirty="0">
              <a:solidFill>
                <a:schemeClr val="accent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9" y="1916833"/>
            <a:ext cx="2967533" cy="345638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734943" y="1484784"/>
            <a:ext cx="81616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Sources</a:t>
            </a:r>
            <a:r>
              <a:rPr lang="de-DE" dirty="0" smtClean="0"/>
              <a:t>: D-PLACE: </a:t>
            </a:r>
            <a:r>
              <a:rPr lang="de-DE" dirty="0" err="1" smtClean="0"/>
              <a:t>data</a:t>
            </a:r>
            <a:r>
              <a:rPr lang="de-DE" dirty="0" smtClean="0"/>
              <a:t> on </a:t>
            </a:r>
            <a:r>
              <a:rPr lang="de-DE" dirty="0" err="1" smtClean="0"/>
              <a:t>kinship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preferential</a:t>
            </a:r>
            <a:r>
              <a:rPr lang="de-DE" dirty="0" smtClean="0"/>
              <a:t> </a:t>
            </a:r>
            <a:r>
              <a:rPr lang="de-DE" dirty="0" err="1" smtClean="0"/>
              <a:t>cross</a:t>
            </a:r>
            <a:r>
              <a:rPr lang="de-DE" dirty="0" smtClean="0"/>
              <a:t>-cousin </a:t>
            </a:r>
            <a:r>
              <a:rPr lang="de-DE" dirty="0" err="1" smtClean="0"/>
              <a:t>marriage</a:t>
            </a:r>
            <a:r>
              <a:rPr lang="de-DE" dirty="0" smtClean="0"/>
              <a:t> in Bantu </a:t>
            </a:r>
            <a:r>
              <a:rPr lang="de-DE" dirty="0" err="1" smtClean="0"/>
              <a:t>societies</a:t>
            </a:r>
            <a:r>
              <a:rPr lang="de-DE" dirty="0" smtClean="0"/>
              <a:t> + </a:t>
            </a:r>
            <a:r>
              <a:rPr lang="de-DE" dirty="0" err="1" smtClean="0"/>
              <a:t>Glottolog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endParaRPr lang="de-DE" dirty="0" smtClean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Methods</a:t>
            </a:r>
            <a:r>
              <a:rPr lang="de-DE" dirty="0" smtClean="0"/>
              <a:t>: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re-coding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matching</a:t>
            </a:r>
            <a:r>
              <a:rPr lang="de-DE" dirty="0" smtClean="0"/>
              <a:t>…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r>
              <a:rPr lang="de-DE" dirty="0" smtClean="0"/>
              <a:t> in </a:t>
            </a:r>
            <a:r>
              <a:rPr lang="de-DE" dirty="0" err="1" smtClean="0"/>
              <a:t>BayesTraits</a:t>
            </a:r>
            <a:r>
              <a:rPr lang="de-DE" dirty="0" smtClean="0"/>
              <a:t> </a:t>
            </a:r>
            <a:r>
              <a:rPr lang="de-DE" dirty="0" err="1" smtClean="0"/>
              <a:t>Discrete</a:t>
            </a:r>
            <a:r>
              <a:rPr lang="de-DE" dirty="0" smtClean="0"/>
              <a:t> (</a:t>
            </a:r>
            <a:r>
              <a:rPr lang="de-DE" dirty="0" err="1" smtClean="0"/>
              <a:t>maximum</a:t>
            </a:r>
            <a:r>
              <a:rPr lang="de-DE" dirty="0" smtClean="0"/>
              <a:t> </a:t>
            </a:r>
            <a:r>
              <a:rPr lang="de-DE" dirty="0" err="1" smtClean="0"/>
              <a:t>likelihood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likelihood</a:t>
            </a:r>
            <a:r>
              <a:rPr lang="de-DE" dirty="0" smtClean="0"/>
              <a:t> </a:t>
            </a:r>
            <a:r>
              <a:rPr lang="de-DE" dirty="0" err="1" smtClean="0"/>
              <a:t>ratio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Results</a:t>
            </a:r>
            <a:r>
              <a:rPr lang="de-DE" dirty="0" smtClean="0"/>
              <a:t>: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consistent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alliance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theory</a:t>
            </a:r>
            <a:r>
              <a:rPr lang="de-DE" dirty="0" smtClean="0">
                <a:sym typeface="Wingdings" panose="05000000000000000000" pitchFamily="2" charset="2"/>
              </a:rPr>
              <a:t>…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BUT: </a:t>
            </a:r>
            <a:r>
              <a:rPr lang="de-DE" dirty="0" err="1">
                <a:sym typeface="Wingdings" panose="05000000000000000000" pitchFamily="2" charset="2"/>
              </a:rPr>
              <a:t>conflicting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signal</a:t>
            </a:r>
            <a:r>
              <a:rPr lang="de-DE" dirty="0">
                <a:sym typeface="Wingdings" panose="05000000000000000000" pitchFamily="2" charset="2"/>
              </a:rPr>
              <a:t> at </a:t>
            </a:r>
            <a:r>
              <a:rPr lang="de-DE" dirty="0" err="1">
                <a:sym typeface="Wingdings" panose="05000000000000000000" pitchFamily="2" charset="2"/>
              </a:rPr>
              <a:t>deepest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nodes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tree</a:t>
            </a:r>
            <a:r>
              <a:rPr lang="de-DE" dirty="0" smtClean="0">
                <a:sym typeface="Wingdings" panose="05000000000000000000" pitchFamily="2" charset="2"/>
              </a:rPr>
              <a:t>; </a:t>
            </a:r>
            <a:r>
              <a:rPr lang="de-DE" dirty="0" err="1" smtClean="0">
                <a:sym typeface="Wingdings" panose="05000000000000000000" pitchFamily="2" charset="2"/>
              </a:rPr>
              <a:t>parameter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values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transitions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between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character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states</a:t>
            </a:r>
            <a:r>
              <a:rPr lang="de-DE" dirty="0" smtClean="0">
                <a:sym typeface="Wingdings" panose="05000000000000000000" pitchFamily="2" charset="2"/>
              </a:rPr>
              <a:t> not </a:t>
            </a:r>
            <a:r>
              <a:rPr lang="de-DE" dirty="0" err="1" smtClean="0">
                <a:sym typeface="Wingdings" panose="05000000000000000000" pitchFamily="2" charset="2"/>
              </a:rPr>
              <a:t>entirely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consistent</a:t>
            </a:r>
            <a:r>
              <a:rPr lang="de-DE" dirty="0" smtClean="0">
                <a:sym typeface="Wingdings" panose="05000000000000000000" pitchFamily="2" charset="2"/>
              </a:rPr>
              <a:t> (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particular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scenario</a:t>
            </a:r>
            <a:r>
              <a:rPr lang="de-DE" dirty="0" smtClean="0">
                <a:sym typeface="Wingdings" panose="05000000000000000000" pitchFamily="2" charset="2"/>
              </a:rPr>
              <a:t>); </a:t>
            </a:r>
            <a:r>
              <a:rPr lang="de-DE" dirty="0" err="1" smtClean="0"/>
              <a:t>missing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possible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bias</a:t>
            </a:r>
            <a:r>
              <a:rPr lang="de-DE" dirty="0" smtClean="0">
                <a:sym typeface="Wingdings" panose="05000000000000000000" pitchFamily="2" charset="2"/>
              </a:rPr>
              <a:t>?</a:t>
            </a:r>
          </a:p>
          <a:p>
            <a:r>
              <a:rPr lang="de-DE" dirty="0">
                <a:sym typeface="Wingdings" panose="05000000000000000000" pitchFamily="2" charset="2"/>
              </a:rPr>
              <a:t>	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		 not (</a:t>
            </a:r>
            <a:r>
              <a:rPr lang="de-DE" dirty="0" err="1" smtClean="0">
                <a:sym typeface="Wingdings" panose="05000000000000000000" pitchFamily="2" charset="2"/>
              </a:rPr>
              <a:t>yet</a:t>
            </a:r>
            <a:r>
              <a:rPr lang="de-DE" dirty="0" smtClean="0">
                <a:sym typeface="Wingdings" panose="05000000000000000000" pitchFamily="2" charset="2"/>
              </a:rPr>
              <a:t>) </a:t>
            </a:r>
            <a:r>
              <a:rPr lang="de-DE" dirty="0" err="1" smtClean="0">
                <a:sym typeface="Wingdings" panose="05000000000000000000" pitchFamily="2" charset="2"/>
              </a:rPr>
              <a:t>conclusive</a:t>
            </a:r>
            <a:endParaRPr lang="de-DE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788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r Green 16x9">
  <a:themeElements>
    <a:clrScheme name="Sheer Green">
      <a:dk1>
        <a:srgbClr val="624D38"/>
      </a:dk1>
      <a:lt1>
        <a:srgbClr val="FFFFFF"/>
      </a:lt1>
      <a:dk2>
        <a:srgbClr val="404040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C5747AC-80AD-4ABE-94D9-19832B174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Sheer green border design presentation (widescreen)</Template>
  <TotalTime>0</TotalTime>
  <Words>362</Words>
  <Application>Microsoft Office PowerPoint</Application>
  <PresentationFormat>Benutzerdefiniert</PresentationFormat>
  <Paragraphs>56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Sheer Green 16x9</vt:lpstr>
      <vt:lpstr>Keeping it in the family</vt:lpstr>
      <vt:lpstr>Societies differ in how they refer to their cousins</vt:lpstr>
      <vt:lpstr>The distinction between cross cousins and parallel cousins matters when building marriage alliances</vt:lpstr>
      <vt:lpstr>“Marriage is promoted between [cross cousins] in the Iroquois system”</vt:lpstr>
      <vt:lpstr>Investigating alliance theory cross-culturally</vt:lpstr>
      <vt:lpstr>Investigating alliance theory cross-culturally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2017-05-13T14:38:51Z</dcterms:created>
  <dcterms:modified xsi:type="dcterms:W3CDTF">2017-05-13T23:58:32Z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TC029208979991</vt:lpwstr>
  </property>
</Properties>
</file>