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2B55-C988-41BB-8E53-54592E6DA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8B32-1C5D-4FBC-9E46-CAF94CA2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B401F-CC4C-42C2-BD22-70C78B2A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4996B-CE27-49F4-B472-B279A493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1BE65-ED97-42E2-B88A-45B51EEF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08FF7-FAE7-40AF-81B2-0323575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EF0A5-6E96-40B3-BC8E-166048CC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DA63D-EF7F-4EFE-8D49-F2192FC8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23B41-0056-4056-8A2C-822007DB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6475B-D385-4C3B-8FE2-3B0CA981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3A243-FD44-45F8-BAD6-4964BA57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AFFE7-D2B9-44A5-8A8D-0E53A2C4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C3E4E-984A-4B30-A991-60BF47C1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15793-7336-4511-B68B-54B4C5EF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F3BF0-F466-4CD8-905F-45F3A03F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7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8009-C94D-4102-82FB-72E48BB3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6D980-3CB4-4B45-B879-BF664933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1CFB8-52AB-4B4C-BDCC-E15C2FA0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47963-04A1-4132-9854-E9B59238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CAD57-4A82-4875-9F94-CFACAAE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42689-CBD0-4A7F-AA6A-CD4047F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0ED13-B1FD-40EE-8743-F668BCC9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2EF9C-7AB2-43C8-ABC7-06FBBC8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523C0-0B43-4E8D-9C68-62815173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40674-DFD0-4799-9E44-2F7CD555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F6614-3327-4E51-A47E-B6FA435C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0063A-2868-49E2-AE6B-0D118EBBC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32653-E2A3-4FB9-99C7-82FA999E3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438C6-C6F7-4CD8-97E6-3DDC0D74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9F9AD-8042-478A-A8EF-BDD0C91E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1D36D3-7932-425B-9CE2-A41942FA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6520-7FBB-49B4-A874-D43DEC29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14DBD-8E22-404A-B8A5-0FBC8440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A9D9A-7BF5-4EA3-B2AF-C4713B0E0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C2BD9F-1F8A-4BCD-9517-4F2CE0D20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1A5D1-78ED-4EA9-91B5-55575994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763EB-B13C-46EA-BBBE-7B287795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202C3-1619-407C-9121-15DA03ED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CF6615-69E2-44B6-9CB9-4D0FBFF9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63739-BB22-4247-A62D-D5B47397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55EE8-96F7-4C96-8F86-810AE25E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5615F7-8A62-44A0-8245-EF5F4565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85B13-3FE6-47A5-BBBE-BF69E9CA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32E21-5B26-4B38-B22F-0EFF5EE1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90D76-2F91-4F12-838F-DD71EB40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646A3-FE47-4889-B4F0-CA30464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53B10-EC06-4A6E-B4F5-FAD748FA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5F3FC-A87A-4D54-9CAF-F9EFAF58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13BE4-FBD4-4A18-A9DF-305CD971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5A9F3-E776-4F91-8965-2CE0B6E0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0E8DD-0420-442F-9D8E-2E5A7E9E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28336-A47A-4D96-BF81-9384176B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B14E-ADCC-49E5-8852-B4F01C6F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2F8252-D26C-45A3-A619-DE460AF3F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9D732-6DFF-42D7-9B45-ACCE341F0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8CA0D-89E3-46ED-87D0-9F921D20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2A27CC-57F8-4E32-88C6-4AA3B634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A9136-5B0C-4DCE-BC1A-8238747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D226D-7DC7-4C9D-89EA-86FA837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18464-9ED5-4EBF-95D6-EDC1915AC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20BC7-1EC9-48FF-9B03-4EAB5E619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DDE5-DC9D-42E7-B3B8-D7B30B4D1D74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6ADF7-997D-42C1-BAFB-8CC738FAB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A6BBC-CAA9-4DAB-B99D-C0A0CC217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4976-5108-4F0F-BE8B-E5CC74093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5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1BD3-915C-4A0E-8F49-0349AD19E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07102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C++ Project</a:t>
            </a:r>
            <a:b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b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b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Trade </a:t>
            </a:r>
            <a:b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System</a:t>
            </a:r>
            <a:b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” 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B97C9-F6F4-4E13-8283-28E75FFF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altLang="zh-CN" sz="2000" b="1" i="1" dirty="0"/>
          </a:p>
          <a:p>
            <a:pPr algn="l"/>
            <a:r>
              <a:rPr lang="en-US" altLang="zh-CN" sz="2000" b="1" i="1" dirty="0"/>
              <a:t>A trading system with account included which is available to deposit, withdraw and purchase.</a:t>
            </a:r>
          </a:p>
          <a:p>
            <a:pPr algn="l"/>
            <a:r>
              <a:rPr lang="en-US" altLang="zh-CN" sz="2000" b="1" i="1" dirty="0"/>
              <a:t>Prod by. Zhang Zhilin /Shi Haoyang  </a:t>
            </a:r>
            <a:r>
              <a:rPr lang="en-US" altLang="zh-CN" sz="2000" b="1" i="1" dirty="0">
                <a:solidFill>
                  <a:schemeClr val="bg1"/>
                </a:solidFill>
                <a:highlight>
                  <a:srgbClr val="000080"/>
                </a:highlight>
              </a:rPr>
              <a:t>Group 23</a:t>
            </a:r>
            <a:endParaRPr lang="zh-CN" altLang="en-US" sz="2000" b="1" i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77311-BA10-4FD1-86B7-D546525B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73" r="42860" b="76871"/>
          <a:stretch/>
        </p:blipFill>
        <p:spPr>
          <a:xfrm>
            <a:off x="5191390" y="743524"/>
            <a:ext cx="6662815" cy="13952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3F499F-D8C8-4844-B834-60F10B353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557" b="51667"/>
          <a:stretch/>
        </p:blipFill>
        <p:spPr>
          <a:xfrm>
            <a:off x="3240042" y="1761132"/>
            <a:ext cx="6464852" cy="29375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D9B0AA-F51C-4652-93FB-AA0876B9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091" y="2304481"/>
            <a:ext cx="637311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2459C-FE2E-446B-9A94-A49218A3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57361"/>
            <a:ext cx="10515600" cy="400639"/>
          </a:xfrm>
        </p:spPr>
        <p:txBody>
          <a:bodyPr>
            <a:normAutofit lnSpcReduction="10000"/>
          </a:bodyPr>
          <a:lstStyle/>
          <a:p>
            <a:r>
              <a:rPr lang="en-US" altLang="zh-CN" b="1" i="1" dirty="0"/>
              <a:t>Function part code details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D28EEC-C8E2-4DF3-BCFF-5BE006143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29" b="66221"/>
          <a:stretch/>
        </p:blipFill>
        <p:spPr>
          <a:xfrm>
            <a:off x="132119" y="97339"/>
            <a:ext cx="6549693" cy="2056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B89003-A063-4AE7-AD0A-75E2B5B2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189"/>
            <a:ext cx="5543798" cy="3514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841C0C-EDA0-4699-956D-6AE119DC8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152" b="64208"/>
          <a:stretch/>
        </p:blipFill>
        <p:spPr>
          <a:xfrm>
            <a:off x="3160827" y="648000"/>
            <a:ext cx="6511986" cy="21787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A30D5E-F615-4C1D-A686-5EAF960D3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677" y="1887798"/>
            <a:ext cx="4435166" cy="49702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DCD8AB1-F562-48FA-B771-95EFDDB7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0729"/>
            <a:ext cx="10515600" cy="1031007"/>
          </a:xfrm>
        </p:spPr>
        <p:txBody>
          <a:bodyPr>
            <a:normAutofit/>
          </a:bodyPr>
          <a:lstStyle/>
          <a:p>
            <a:r>
              <a:rPr lang="en-US" altLang="zh-CN" dirty="0"/>
              <a:t>Deposit&amp;Withdraw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1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8AB1-F562-48FA-B771-95EFDDB7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0729"/>
            <a:ext cx="10515600" cy="1031007"/>
          </a:xfrm>
        </p:spPr>
        <p:txBody>
          <a:bodyPr/>
          <a:lstStyle/>
          <a:p>
            <a:r>
              <a:rPr lang="en-US" altLang="zh-CN" dirty="0"/>
              <a:t>Shopping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2459C-FE2E-446B-9A94-A49218A3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57361"/>
            <a:ext cx="10515600" cy="400639"/>
          </a:xfrm>
        </p:spPr>
        <p:txBody>
          <a:bodyPr>
            <a:normAutofit lnSpcReduction="10000"/>
          </a:bodyPr>
          <a:lstStyle/>
          <a:p>
            <a:r>
              <a:rPr lang="en-US" altLang="zh-CN" b="1" i="1" dirty="0"/>
              <a:t>Function part code details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1CFBC-2BE4-4040-81B8-44E84213E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7306" b="28441"/>
          <a:stretch/>
        </p:blipFill>
        <p:spPr>
          <a:xfrm>
            <a:off x="133912" y="959439"/>
            <a:ext cx="6144340" cy="436285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B6909BE3-305E-4EA2-8D34-2EC48F5A99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03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Output example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8CA91D-7C4F-45F4-A1BC-40D5728C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182" y="2591935"/>
            <a:ext cx="7744906" cy="414395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07B7F04-36E3-4FD9-8053-9AE74618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90" y="374817"/>
            <a:ext cx="3266389" cy="20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2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8AB1-F562-48FA-B771-95EFDDB7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0729"/>
            <a:ext cx="10515600" cy="1031007"/>
          </a:xfrm>
        </p:spPr>
        <p:txBody>
          <a:bodyPr/>
          <a:lstStyle/>
          <a:p>
            <a:r>
              <a:rPr lang="en-US" altLang="zh-CN" dirty="0"/>
              <a:t>Backpack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2459C-FE2E-446B-9A94-A49218A3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457361"/>
            <a:ext cx="10515600" cy="400639"/>
          </a:xfrm>
        </p:spPr>
        <p:txBody>
          <a:bodyPr>
            <a:normAutofit lnSpcReduction="10000"/>
          </a:bodyPr>
          <a:lstStyle/>
          <a:p>
            <a:r>
              <a:rPr lang="en-US" altLang="zh-CN" b="1" i="1" dirty="0"/>
              <a:t>Function part code details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6909BE3-305E-4EA2-8D34-2EC48F5A99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031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2"/>
                </a:solidFill>
              </a:rPr>
              <a:t>Output example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5C255B-3B3C-4068-8363-92D45E362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31" b="63104"/>
          <a:stretch/>
        </p:blipFill>
        <p:spPr>
          <a:xfrm>
            <a:off x="162193" y="1568352"/>
            <a:ext cx="6304596" cy="2249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ACFBC0-8005-4EF3-826E-922037A46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26" y="2752152"/>
            <a:ext cx="753532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5E73DAE-75AB-4655-AA63-5E866495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86" y="0"/>
            <a:ext cx="4755004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10ABB6-BDFF-42A9-B442-4DDF95EB84E4}"/>
              </a:ext>
            </a:extLst>
          </p:cNvPr>
          <p:cNvSpPr txBox="1">
            <a:spLocks/>
          </p:cNvSpPr>
          <p:nvPr/>
        </p:nvSpPr>
        <p:spPr>
          <a:xfrm>
            <a:off x="0" y="5313681"/>
            <a:ext cx="9144000" cy="7164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Thank you for watching.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EE8DF-D348-4CB6-999D-C34461B5AD3A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b="1" i="1" dirty="0"/>
          </a:p>
          <a:p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Prod by. Zhang Zhilin /Shi Haoyang</a:t>
            </a:r>
            <a:endParaRPr lang="zh-CN" altLang="en-US" b="1" i="1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C55BE95B-24D5-4FA8-BC4A-B65622B5D7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i="1" dirty="0"/>
              <a:t>设定</a:t>
            </a:r>
            <a:r>
              <a:rPr lang="en-US" altLang="zh-CN" b="1" i="1" dirty="0"/>
              <a:t>【</a:t>
            </a:r>
            <a:r>
              <a:rPr lang="zh-CN" altLang="en-US" b="1" i="1" dirty="0"/>
              <a:t>类</a:t>
            </a:r>
            <a:r>
              <a:rPr lang="en-US" altLang="zh-CN" b="1" i="1" dirty="0"/>
              <a:t>】</a:t>
            </a:r>
            <a:r>
              <a:rPr lang="zh-CN" altLang="en-US" b="1" i="1" dirty="0"/>
              <a:t> </a:t>
            </a:r>
            <a:r>
              <a:rPr lang="en-US" altLang="zh-CN" b="1" i="1" dirty="0"/>
              <a:t>bank</a:t>
            </a:r>
          </a:p>
          <a:p>
            <a:r>
              <a:rPr lang="en-US" altLang="zh-CN" b="1" i="1" dirty="0"/>
              <a:t>【</a:t>
            </a:r>
            <a:r>
              <a:rPr lang="zh-CN" altLang="en-US" b="1" i="1" dirty="0"/>
              <a:t>类</a:t>
            </a:r>
            <a:r>
              <a:rPr lang="en-US" altLang="zh-CN" b="1" i="1" dirty="0"/>
              <a:t>】</a:t>
            </a:r>
            <a:r>
              <a:rPr lang="zh-CN" altLang="en-US" b="1" i="1" dirty="0"/>
              <a:t>内声明</a:t>
            </a:r>
            <a:endParaRPr lang="en-US" altLang="zh-CN" b="1" i="1" dirty="0"/>
          </a:p>
          <a:p>
            <a:r>
              <a:rPr lang="en-US" altLang="zh-CN" b="1" i="1" dirty="0"/>
              <a:t>【</a:t>
            </a:r>
            <a:r>
              <a:rPr lang="zh-CN" altLang="en-US" b="1" i="1" dirty="0"/>
              <a:t>类</a:t>
            </a:r>
            <a:r>
              <a:rPr lang="en-US" altLang="zh-CN" b="1" i="1" dirty="0"/>
              <a:t>】</a:t>
            </a:r>
            <a:r>
              <a:rPr lang="zh-CN" altLang="en-US" b="1" i="1" dirty="0"/>
              <a:t>外定义</a:t>
            </a:r>
            <a:endParaRPr lang="en-US" altLang="zh-CN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D27A0-67AA-47D0-911E-14EC70F9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0" y="1395109"/>
            <a:ext cx="3961286" cy="39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Arial Black</vt:lpstr>
      <vt:lpstr>Office 主题​​</vt:lpstr>
      <vt:lpstr>C++ Project “ the  Trade  System ” </vt:lpstr>
      <vt:lpstr>Deposit&amp;Withdraw </vt:lpstr>
      <vt:lpstr>Shopping</vt:lpstr>
      <vt:lpstr>Backpack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Project “the Trade System”  </dc:title>
  <dc:creator>芝林 张</dc:creator>
  <cp:lastModifiedBy>芝林 张</cp:lastModifiedBy>
  <cp:revision>4</cp:revision>
  <dcterms:created xsi:type="dcterms:W3CDTF">2022-12-16T12:19:34Z</dcterms:created>
  <dcterms:modified xsi:type="dcterms:W3CDTF">2022-12-18T06:25:26Z</dcterms:modified>
</cp:coreProperties>
</file>