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324" r:id="rId2"/>
    <p:sldId id="325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1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868F-14AB-4531-9964-0ABC179CF23B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DA159-7B5F-4BD1-8698-D61EC031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73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CF9D9-A2DC-054A-877D-C78F44E105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9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67F9-F8E3-4EFF-91A2-FB49E0FF342B}" type="datetime1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2C9-2673-442B-8EFD-3C605197865C}" type="datetime1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2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031E-E437-40ED-9A1D-BD3FB7A3865E}" type="datetime1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C3E-0D19-4D7F-96D4-713EF492DA75}" type="datetime1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6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E386-5ADB-4772-9F1B-011C43FF8DDC}" type="datetime1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99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3020-A008-4B9C-A1A6-7A134165E6CD}" type="datetime1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71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1D9-3C0B-447B-BA67-B8056DD81120}" type="datetime1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8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D9ED-8FEA-4051-AF0D-F27F3EEFEE6F}" type="datetime1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26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013D-63D2-4BE9-BA97-E6D6815BFA3E}" type="datetime1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1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FE42-0070-49B8-8ECB-B86F66D2BB2A}" type="datetime1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55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BE1F-3B45-4733-9BDB-8FED5BE1320F}" type="datetime1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7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E95C-EC19-4784-B786-33C17A716929}" type="datetime1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741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i="1" dirty="0" smtClean="0"/>
              <a:t>Title</a:t>
            </a:r>
            <a:endParaRPr lang="en-US" b="1" i="1" dirty="0">
              <a:latin typeface="Menlo for Powerline" charset="0"/>
              <a:ea typeface="Menlo for Powerline" charset="0"/>
              <a:cs typeface="Menlo for Powerl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BambooFox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NCTUCSC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EE33-1D49-5C45-A5BD-C27D2675D0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Menlo for Powerline" charset="0"/>
                <a:ea typeface="Menlo for Powerline" charset="0"/>
                <a:cs typeface="Menlo for Powerline" charset="0"/>
              </a:rPr>
              <a:t>$who</a:t>
            </a:r>
            <a:r>
              <a:rPr lang="zh-TW" altLang="en-US" dirty="0">
                <a:latin typeface="Menlo for Powerline" charset="0"/>
                <a:ea typeface="Menlo for Powerline" charset="0"/>
                <a:cs typeface="Menlo for Powerline" charset="0"/>
              </a:rPr>
              <a:t> </a:t>
            </a:r>
            <a:r>
              <a:rPr lang="en-US" altLang="zh-TW" dirty="0">
                <a:latin typeface="Menlo for Powerline" charset="0"/>
                <a:ea typeface="Menlo for Powerline" charset="0"/>
                <a:cs typeface="Menlo for Powerline" charset="0"/>
              </a:rPr>
              <a:t>am</a:t>
            </a:r>
            <a:r>
              <a:rPr lang="zh-TW" altLang="en-US" dirty="0">
                <a:latin typeface="Menlo for Powerline" charset="0"/>
                <a:ea typeface="Menlo for Powerline" charset="0"/>
                <a:cs typeface="Menlo for Powerline" charset="0"/>
              </a:rPr>
              <a:t> </a:t>
            </a:r>
            <a:r>
              <a:rPr lang="en-US" altLang="zh-TW" dirty="0" err="1">
                <a:latin typeface="Menlo for Powerline" charset="0"/>
                <a:ea typeface="Menlo for Powerline" charset="0"/>
                <a:cs typeface="Menlo for Powerline" charset="0"/>
              </a:rPr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</TotalTime>
  <Words>11</Words>
  <Application>Microsoft Office PowerPoint</Application>
  <PresentationFormat>寬螢幕</PresentationFormat>
  <Paragraphs>6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Menlo for Powerline</vt:lpstr>
      <vt:lpstr>新細明體</vt:lpstr>
      <vt:lpstr>Arial</vt:lpstr>
      <vt:lpstr>Calibri</vt:lpstr>
      <vt:lpstr>Calibri Light</vt:lpstr>
      <vt:lpstr>Office Theme</vt:lpstr>
      <vt:lpstr>Title</vt:lpstr>
      <vt:lpstr>$who am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apple</dc:creator>
  <cp:lastModifiedBy>apple</cp:lastModifiedBy>
  <cp:revision>775</cp:revision>
  <dcterms:created xsi:type="dcterms:W3CDTF">2015-09-30T05:01:29Z</dcterms:created>
  <dcterms:modified xsi:type="dcterms:W3CDTF">2016-11-16T02:18:50Z</dcterms:modified>
</cp:coreProperties>
</file>