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ink/ink8.xml" ContentType="application/inkml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0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ink/ink17.xml" ContentType="application/inkml+xml"/>
  <Override PartName="/ppt/ink/ink18.xml" ContentType="application/inkml+xml"/>
  <Override PartName="/ppt/ink/ink19.xml" ContentType="application/inkml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1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30" r:id="rId3"/>
    <p:sldId id="319" r:id="rId4"/>
    <p:sldId id="321" r:id="rId5"/>
    <p:sldId id="322" r:id="rId6"/>
    <p:sldId id="295" r:id="rId7"/>
    <p:sldId id="326" r:id="rId8"/>
    <p:sldId id="328" r:id="rId9"/>
    <p:sldId id="284" r:id="rId10"/>
    <p:sldId id="323" r:id="rId11"/>
    <p:sldId id="324" r:id="rId12"/>
    <p:sldId id="320" r:id="rId13"/>
    <p:sldId id="286" r:id="rId14"/>
    <p:sldId id="325" r:id="rId15"/>
    <p:sldId id="277" r:id="rId16"/>
    <p:sldId id="334" r:id="rId17"/>
    <p:sldId id="332" r:id="rId18"/>
    <p:sldId id="333" r:id="rId19"/>
    <p:sldId id="335" r:id="rId20"/>
    <p:sldId id="337" r:id="rId21"/>
    <p:sldId id="338" r:id="rId22"/>
    <p:sldId id="331" r:id="rId23"/>
    <p:sldId id="287" r:id="rId24"/>
    <p:sldId id="263" r:id="rId25"/>
    <p:sldId id="312" r:id="rId26"/>
    <p:sldId id="309" r:id="rId27"/>
    <p:sldId id="264" r:id="rId28"/>
    <p:sldId id="291" r:id="rId29"/>
    <p:sldId id="307" r:id="rId30"/>
    <p:sldId id="289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08:19:10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2,'0'-2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8:12:49.27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8:22:21.38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185 652,'-4'2,"-1"-1,1 1,0 0,0 0,0 1,1-1,-1 1,1-1,-1 1,-2 3,-4 5,1 0,-6 8,3-1,0 0,1 1,1 0,1 1,1 0,-3 12,2-3,2 1,1 0,2 1,-1 11,4 21,1 1,4 0,3-1,4 13,5 17,20 61,-22-107,2 0,2-1,2-1,4 3,-12-27,0 0,2-1,1-1,0-1,1 0,1 0,1-2,0 0,1-2,1 0,0 0,1-2,0-1,1-1,0 0,16 3,-5-3,0-1,1-2,0-1,0-2,1-2,-1-1,1-1,-1-2,1-1,17-6,-16 2,0-2,-1-2,0-1,-1-2,0-1,-2-2,0-1,0-2,23-19,-20 11,-2-2,-1-1,-1-1,-2-2,-1-1,-2-1,-1-1,-2-1,10-26,-17 29,-1-1,-2 0,-2-1,-1 0,-2-1,-1 0,-2 0,-2 0,-2-1,-1 0,-3-11,-3-3,-3 0,-2 0,-3 1,-1 1,-22-46,8 31,-3 2,-3 2,-3 1,-10-10,16 28,-2 0,-2 3,-31-27,45 47,-1 1,-1 0,-1 2,-1 1,0 1,-1 2,-14-6,27 14,0 1,-1 0,1 0,-1 1,0 1,0 1,0 0,0 1,0 1,-14 2,-21 6</inkml:trace>
  <inkml:trace contextRef="#ctx0" brushRef="#br0" timeOffset="5975.23">2277 998,'101'-68,"3"5,2 4,20-4,49-14,21 1,187-55,218-47,-297 106,6 12,132-2,153 9,449 17,81 46,-3 60,-739-25,-2 16,64 33,659 186,-1072-271,375 104,-278-71,-3 5,12 12,-48-14,-23-7</inkml:trace>
  <inkml:trace contextRef="#ctx0" brushRef="#br0" timeOffset="29604.6">12416 555,'5'14,"20"45,29 46,-5-11,-44-82,36 78,-35-74,0 1,-1-1,-1 1,1 12,-5-26,1 0,-1 0,0 0,0 0,0 1,0-1,-1 0,1 0,-1 0,-1 3,1-5,1 1,-1-1,0 0,0 1,0-1,0 0,0 0,0 0,0 0,-1 0,1 0,0 0,0 0,-1 0,1 0,-1-1,1 1,-1-1,1 1,-1-1,1 1,-2-1,-16 2,0-1,1 0,-1-2,-12-1,-10-1,-51 2,-7 4,37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4T11:52:07.7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1 617,'9'-32,"1"1,2 0,1 1,1 1,2 0,1 1,1 0,1 2,4-3,6-4,0 1,3 2,0 1,2 2,1 1,23-13,-30 23,1 0,0 2,1 2,1 0,22-4,-27 9,1 2,-1 1,1 1,-1 1,1 2,0 0,5 3,8 2,0 2,-1 2,1 2,-2 1,0 2,23 13,-8-1,-2 2,-1 3,-1 2,12 12,-20-11,-1 2,-2 1,-2 2,-1 2,-2 1,-2 1,-2 2,-2 1,-2 1,-2 1,-2 1,-2 1,-2 1,3 26,-7-19,-3 0,-3 1,-2 0,-3 0,-4 44,-1-61,-2 0,-2 0,-2-1,-1-1,-2 1,-2-2,-2 0,-9 17,7-25,0-1,-2-1,-2-1,0-1,-2-1,0-1,-2-1,-1-2,-3 2,-5 1,-2 0,-1-3,-1-1,0-2,-1-2,-1-1,-3-2,20-7,-1-1,1-1,-1-1,0-2,0 0,0-1,-19-3,23-1,0 0,0-1,1-1,0-1,0-1,0-1,0 0,1-1,-6-6,-8-7,0-1,1-2,2-1,0-1,2-2,-4-7,-20-28,2-2,-19-39,22 28,-4-20,18 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4T11:52:01.10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21259 1283,'0'0,"0"0,-1-1,-19-43,2-2,-6-25,16 42,1-1,2-1,0 1,1-21,4 14,1 0,2 0,1 0,2 0,2 1,1 0,2 0,14-33,-7 31,1 0,2 1,1 1,2 1,1 1,2 1,24-23,-19 25,1 1,1 2,2 1,1 2,1 1,1 2,27-10,-39 20,1 1,0 2,1 1,0 1,0 2,1 1,-1 1,1 1,0 2,0 1,-1 1,1 2,11 4,-1 1,-1 3,1 1,-2 2,0 1,-1 2,17 13,-3 0,-2 3,-2 1,-1 3,38 40,-49-41,-2 1,-2 1,-1 1,-2 2,-2 1,-2 1,-2 1,-2 1,-2 1,-2 1,-2 0,-2 1,-2 0,-2 1,0 46,-6-18,-4 0,-4 0,-2 0,-5 3,-7 19,-5 0,-32 80,33-114,-3 0,-2-3,-36 56,43-87,0 0,-2-1,-13 11,18-22,-2-1,0 0,-1-2,0-1,-4 1,7-6,0-1,-1-1,0 0,0-2,0 0,-1-2,-3 1,-4-2,0 0,-1-2,1-1,0-1,-4-2,-12-2,1-2,-43-12,16-2,-25-11,-8-9,1-5,3-3,2-6,2-3,-80-65,103 63,20 11</inkml:trace>
  <inkml:trace contextRef="#ctx0" brushRef="#br0" timeOffset="20710.16">21148 2637,'-140'83,"-90"36,91-60,-3-7,-2-6,-76 11,-451 72,597-116,-1036 183,-230-12,-215-30,-1397 54,893-187,313-38,-733 33,1766-21,3-41,-5-45,192 21,480 65,-567-72,4-20,12-28,-341-127,866 231,-196-56,244 71</inkml:trace>
  <inkml:trace contextRef="#ctx0" brushRef="#br0" timeOffset="25841.85">22 3079,'2'48,"1"-1,8 34,23 89,4 19,-37-182,2 16,-3-22,0 0,0 0,0 0,0 0,0 0,0 0,0 0,0 0,0 0,-1 0,1 0,0 0,-1 0,1-1,-1 1,1 0,-1 1,1-2,0 0,-1 0,1 0,0 0,0 0,0 0,0 0,0 0,-1 0,1 1,0-1,0 0,0 0,0 0,0 0,-1 0,1 0,0 0,0 0,0 0,0 0,-1 0,1 0,0 0,0 0,0 0,0-1,-1 1,1 0,0 0,0 0,0 0,0 0,0 0,0 0,-1 0,1 0,0-1,0 1,0 0,0 0,0 0,0 0,0 0,0-1,0 1,-1 0,1 0,-3-10,2 7,-27-91,4 0,-3-46,26 132,-7-38,-1-29,8 61,1 0,0 0,1 0,1 0,0 0,1 0,2-8,-3 17,1 0,-1 0,1 1,-1-1,1 1,1 0,-1 0,1 0,-1 0,1 0,0 1,0 0,1 0,-1 0,1 0,-1 1,1-1,0 1,4-1,12-4,0 2,0 0,0 1,5 1,105-9,95 4,-71 5,-54-2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8:10:16.10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8:12:49.27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3T19:46:16.2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15724 3271,'-4'1,"-1"-1,0 1,0-1,1 0,-3 0,-12 0,-29 5,1 2,0 2,0 3,1 1,0 2,1 3,1 1,1 2,1 2,1 2,1 1,1 3,2 0,0 3,3 1,-4 6,17-14,1 1,1 0,2 2,0 0,2 1,1 0,1 3,-2 9,2 0,2 2,1-1,-3 42,7-15,3 1,4 55,8-3,8 15,1-22,24 75,-21-113,4-2,33 70,-35-96,3-1,1-1,3-1,25 28,-28-41,1-3,1 0,2-2,1-1,1-1,18 9,-20-16,0-1,2-2,0-1,1-1,28 7,-36-15,-1 0,1-2,0-1,0 0,0-2,0-2,0 0,13-3,1-3,-1-2,-1-1,0-2,0-2,-1-1,-1-2,0-2,11-9,-6 2,-1-2,-2-2,-1-2,-2-1,-1-1,22-30,-30 30,-2 0,-2-1,-1-1,-2-1,-1-1,-2-1,4-17,-7 11,-2-1,-1 0,-3 0,-2-1,-2 0,-2-24,-4-11,-5 0,-2 1,-9-24,-5 4,-4 1,-17-36,5 37,6 22</inkml:trace>
  <inkml:trace contextRef="#ctx0" brushRef="#br0" timeOffset="7502.19">1060 3923,'-7'-5,"-7"-4,1 1,-1 1,0 0,-1 0,0 2,0 0,0 1,0 0,-1 1,1 1,-1 0,0 1,0 1,0 0,-12 3,2 1,0 1,0 1,0 1,1 1,0 1,0 2,1 0,1 2,-1 1,-13 10,1 1,0 2,3 1,0 2,2 2,1 0,1 2,2 1,-20 36,13-14,3 1,2 1,3 2,3 0,-6 30,18-49,2 0,2 1,1-1,3 1,1 0,2 1,2-1,7 36,0-28,3-1,2 0,2-1,2-1,2 0,2-2,3 0,9 12,-9-22,0 0,3-2,1 0,1-2,2-2,0-1,3-1,0-2,36 20,-30-23,2-2,0-2,1-2,1-1,0-3,1-2,35 4,-39-10,0-1,0-3,0-1,0-2,0-2,0-2,-1-2,33-10,-31 4,-1-1,-1-2,0-2,-1-2,-1-2,-9 5,-2-2,0-1,-2-2,0 0,-1-1,16-22,-27 27,0 0,-1-1,-2-1,0 0,-1 0,-1-1,0-2,1-7,-2-1,-1 0,-2 0,1-28,-3 8,-3 0,-5-38,-6 0,-5-7,-4-3,-4 1,-4 1,-5 2,-15-27,29 82,-2 1,-8-9,-5-2</inkml:trace>
  <inkml:trace contextRef="#ctx0" brushRef="#br0" timeOffset="13303.5">821 3583,'0'0,"0"0,0 0,0 0,0 0,2-5,3-9,1 1,1 0,0 1,1 0,0 0,1 0,0 1,1 0,20-20,2 2,2 0,163-126,-102 84,406-286,-331 239,105-63,288-138,-77 94,12 27,271-60,12 40,-303 104,66 10,492-35,-489 92,226 21,-372 34,-1 17,117 34,76 49,-373-54,140 57,382 178,-291-72,-13 24,173 126,-292-145,-13 18,-142-98,30 42,-73-71,-112-106</inkml:trace>
  <inkml:trace contextRef="#ctx0" brushRef="#br0" timeOffset="35245.03">11925 515,'0'0,"0"0,0 0,0 0,2 0,130-18,519-63,-223 52,0 28,-347 5,5 4,-55-3</inkml:trace>
  <inkml:trace contextRef="#ctx0" brushRef="#br0" timeOffset="65070.87">12081 1205,'0'0,"0"0,0 0,0 0,0 0,0 0,0 0,0 0,0 0,0 0,0 0,1 0,119-3,23-8,119-20,-120 14,184-19,273-36,-574 68,103-17,-95 14,-1-2,26-10,-55 18</inkml:trace>
  <inkml:trace contextRef="#ctx0" brushRef="#br0" timeOffset="91744.48">13238 1,'0'0,"0"0,0 1,0 0,-1 1,1-1,0 1,-1-1,1 0,-1 1,0-1,1 0,-1 0,-2 5,-54 103,8-14,-8 31,3 9,-42 133,-19 51,97-272,-51 123,46-121,-1-1,-14 16,30-51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8:10:16.10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8:12:49.27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6T14:00:22.95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1260 4536,'-31'-16,"-1"2,-1 0,0 3,0 0,-1 2,-1 2,1 1,-30-1,33 5,0 1,1 2,-1 1,0 1,1 2,0 0,0 3,0 0,1 2,0 1,1 1,1 2,0 1,0 0,-3 6,-7 7,1 2,1 1,1 2,2 2,2 1,-22 33,23-26,2 2,2 0,2 2,2 0,3 2,-1 6,8-14,1 0,2 1,2 0,2 1,2-1,1 6,3 0,2 0,2 1,2-2,3 1,4 10,9 16,3-1,3-1,3-2,4-1,33 48,-28-57,2-1,2-3,3-1,2-3,2-2,13 7,-30-30,1 0,1-3,1-1,1-1,1-3,2-1,-16-7,2-2,-1-2,1 0,0-2,0-1,0-1,1-1,-1-2,24-3,-19-1,0-2,0-2,-1 0,0-3,14-6,-8 0,0-2,-1-2,-1-1,6-7,2-4,-1-3,-2-1,-2-2,-1-2,-2-2,29-44,-40 49,-2-1,-2-1,-1-1,-2-1,4-18,-14 33,-1 0,-1-1,-2 0,-1 0,-1 0,-1-1,-2 1,-1-1,-2-9,-1 8,-2 0,-1 1,-1 0,-2 1,-1-1,-7-12,-1 4,-2 1,-1 1,-2 1,-14-15,-11-6,-2 3,-3 1,-1 3,-3 3,-10-5,-80-48</inkml:trace>
  <inkml:trace contextRef="#ctx0" brushRef="#br0" timeOffset="5490.07">24059 3537,'-2'0,"1"-1,-1 1,0 0,1-1,-1 0,1 1,-1-1,1 0,-1 1,-7-5,-14-2,0 1,0 1,-1 1,1 1,-1 1,0 2,0 0,1 1,-1 1,0 1,-14 5,9-1,0 2,2 1,-1 1,1 1,1 2,0 0,1 2,0 1,-4 4,1 3,1 0,2 2,0 1,1 1,-5 10,2 2,1 2,3 0,-15 35,6 3,4 2,3 0,4 2,-2 33,12-52,3 1,1 65,7-85,3 0,1 0,3 0,9 31,1-14,3-1,3-1,3-1,2-1,2-2,9 7,7 7,4-2,2-3,3-2,32 27,-37-45,1-2,1-3,3-2,1-2,2-3,32 13,-34-22,2-2,0-2,1-3,1-2,0-3,1-3,10-2,-28-5,0-1,0-3,1-1,-1-3,0-1,-1-2,0-2,0-2,16-8,-29 9,0-2,0-2,-2 0,1-2,-2-1,0 0,-2-3,0 0,-1-1,-1-1,-1-1,-1-1,0-3,-4 3,-1-2,-1 0,-1 0,-1-1,-2-1,6-25,-7 15,-2-1,-2 0,-1-1,-2-34,-4 14,-2 0,-13-56,-2 24,-17-45,10 53,-4 2,-3 0,-4 2,-4 2,-14-17,32 61,-1 1,-18-19,23 33,-1 0,0 1,-2 1,-8-5,-2 1,-18-8,-30-11</inkml:trace>
  <inkml:trace contextRef="#ctx0" brushRef="#br0" timeOffset="13375.1">1027 3948,'37'-38,"3"2,0 2,25-15,138-83,-106 71,108-66,191-86,124-21,342-97,-56 65,12 37,392-40,16 79,-277 99,2 23,1519-19,-94 108,-1007 43,-4 48,-755-42,165 58,-349-41,353 66,-520-109,316 57,-5 28,276 127,-487-130,-192-58,15 16,-79-31,55 26,-109-57,2-2,12 1,-37-15,-19-4,1-1,-1 1,5 3,-3-2</inkml:trace>
  <inkml:trace contextRef="#ctx0" brushRef="#br0" timeOffset="20473.22">11999 580,'-3'-17,"2"13,-1 0,0 0,0 0,0 0,0 0,0 0,-1 0,0 1,0-1,0 1,0 0,0 0,-1 0,1 0,-1 1,0-1,0 1,0 0,-3-1,-9-4,0 1,-1 1,1 0,-9 0,-23-4,0 3,0 2,0 1,-3 3,-194 15,51 6,1 9,-92 30,242-49,1 1,0 2,1 2,1 2,12-4</inkml:trace>
  <inkml:trace contextRef="#ctx0" brushRef="#br0" timeOffset="21191.12">11915 914,'-94'-2,"4"8,-71 15,-88 26,66-11,-3-9,166-24,-11 0,-1 1,-17 7,19-2</inkml:trace>
  <inkml:trace contextRef="#ctx0" brushRef="#br0" timeOffset="22011.45">11258 1,'-6'58,"-1"0,-13 44,11-60,-134 801,126-696,-7 51,-20 55,37-216,1-8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08:19:10.3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7:51:56.28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7:55:56.2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7:56:10.129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7:53:35.3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7:53:39.417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2T16:43:45.985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2T16:43:22.7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9-02T16:43:09.185"/>
    </inkml:context>
    <inkml:brush xml:id="br0">
      <inkml:brushProperty name="width" value="0.1" units="cm"/>
      <inkml:brushProperty name="height" value="0.1" units="cm"/>
      <inkml:brushProperty name="color" value="#008C3A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08:19:10.348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1510 4242,'0'0,"0"0,-1 0,-24 3,0-1,-1-2,1 0,-12-3,0-1,1-3,-28-8,-113-38,117 33,1-3,1-3,-30-19,-105-66,112 63,47 26,-9-9,-17-19,-23-27,64 58,1 0,1-2,-9-13,-12-24,-9-12,11 15,26 39,2-1,-4-9,0-4,2-2,0 1,-1-18,2-4,-1-41,6 42,3-38,7-1,11-55,-2 66,-8 52,9-23,13-26,9-10,-3 18,0-1,-24 48,15-33,3 0,72-106,-62 101,25-40,-37 59,1 1,15-15,-15 23,31-37,-6 8,-32 39,17-13,2 3,20-18,2-8,22-18,14-9,-30 25,-27 25,2 2,1 2,20-9,-47 30,113-69,-119 71,54-35,2 4,11-1,37-20,-10-4,-32 19,3 3,103-51,-81 42,3 4,-24 18,2 5,-12 4,144-54,-175 60,152-57,-143 58,37-6,47-2,69-3,-127 18,13 3,71 6,-48 5,8 5,105 26,-90-6,-2 6,-48-15,111 32,-19-3,-134-40,-1 1,-1 2,2 3,96 55,8 4,-69-38,-2 4,-24-11,48 31,-70-49,84 57,-17-3,-2 4,3 2,-32-25,20 25,-28-26,4-1,66 64,-113-103,81 71,-69-61,8 7,18 24,24 31,-36-39,-6-6,-1 1,18 31,26 60,-6 3,-42-80,6 14,8 27,-21-41,-1 2,-2 6,36 180,-33-149,16 112,-10 2,-17-123,-4 17,-4-37,-8 58,4-86,-1-1,-5 16,5-28,-1-1,-1 1,-1-1,-5 9,-19 28,25-46,1 1,-2-1,-8 9,10-13,0 0,0-1,-1 0,0 0,0 0,0-1,-1 0,-15 5,-23 7,-65 12,-2-5,65-14,-44 6,-51 1,-47-8,-1-12,13-1,85 3,-11 5,52 1,0 2,-39 11,-21 12,-49 21,-13 7,124-43,-1-2,0-3,-1-1,-42-1,-78 3,53 6,76-7,-29 9,-36 18,2 4,39-14,39-16,-142 56,137-50,0 1,1 1,-19 16,-83 53,88-57,-36 29,23-12,-55 42,45-43,19-13,3 0,-12 8,34-24,-10 4,-11 1,0-2,-2-2,-5 0,-12 0,-62 9,102-23,-1-2,1 0,-1-2,-20-2,2-2,0-3,-41-11,37 4,1-2,-24-12,47 17,0-1,1-1,0-2,-18-14,4 0,-31-24,63 48,-54-39,43 30,0-1,-4-6,-56-71,38 44,19 24,-5-11,15 20,0-1,2 0,-1-1,-2-11,1 1,2-1,-5-22,10 32,1-1,0 0,1 1,1-2,2-14,4-27,3 10,9-25,-10 46,1 1,2-1,13-24,57-98,-61 122,6-9,24-27,-25 35,12-15,2 3,3-1,101-92,-79 79,24-12,93-67,-115 88,-5 5,-36 23,7-8,6-9,-11 11,29-22,17-3,-10 6,-53 38,99-72,-60 47,15-7,64-23,-25 13,-53 24,-35 19,-1 1,10-3,-22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1:35:57.770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1:51:52.283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7:20:20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4266 461,'-19'-4,"-1"-2,1-1,0 0,1-1,-11-7,-13-4,-51-20,-1 5,-86-18,-200-32,257 59,-211-37,-3 14,-62 11,115 24,1 13,-231 30,418-19,1 4,-69 21,113-21,1 1,1 3,0 2,2 2,-38 24,58-29,1 1,1 2,1 0,0 2,-11 15,9-6,1 1,1 1,2 1,-2 7,8-8,0 0,3 1,0 0,0 11,1 5,2-1,-2 46,7 0,4 1,4 0,6 11,-2-42,3 1,11 37,-10-65,1 0,2-1,1 0,20 32,-7-20,3-1,37 45,-43-64,1-2,2 0,0-2,32 22,25 12,2-3,3-5,2-3,3-5,42 12,105 28,89 13,-163-58,1-6,85 1,41-11,0-13,70-15,-214-5,0-6,-2-7,0-6,74-28,23-18,39-27,-190 61,-1-4,-3-4,-2-5,24-21,-66 40,-1-1,-2-2,-2-3,-2-1,28-38,-41 44,-1-1,-2-2,-1-1,-3 0,-1-2,-2 0,8-31,-18 44,-1-1,-1 1,-2-2,-1 1,-1 0,-2 0,-1 0,-1 0,-2-5,-3-6,-2 0,-2 0,-1 1,-2 0,-2 2,-7-11,4 14,-1 1,-2 1,-1 1,-1 1,-2 1,-1 1,-2 1,-15-11,-2 3,-2 1,-1 3,-23-10,-71-32,100 54,-1 2,-15-3,46 17,0 1,-14-2,9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7:20:48.1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28T18:18:19.71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12T18:10:16.106"/>
    </inkml:context>
    <inkml:brush xml:id="br0">
      <inkml:brushProperty name="width" value="0.10583" units="cm"/>
      <inkml:brushProperty name="height" value="0.10583" units="cm"/>
      <inkml:brushProperty name="color" value="#004F8B"/>
      <inkml:brushProperty name="ignorePressure" value="1"/>
    </inkml:brush>
  </inkml:definitions>
  <inkml:trace contextRef="#ctx0" brushRef="#br0">906 2545,'0'0,"0"0,-1 0,-14 2,0-1,0-1,0 0,-8-2,2 0,-1-2,-17-5,-67-23,70 20,1-2,0-1,-18-12,-63-40,68 38,28 16,-7-6,-8-10,-15-18,38 36,2-1,-1 0,-4-9,-8-13,-5-9,6 10,16 24,1-1,-2-6,0-2,1-1,0 0,0-10,0-3,0-24,4 25,1-23,4-1,8-32,-2 38,-5 33,5-15,9-15,5-6,-2 10,0 0,-15 29,10-20,2 0,42-64,-37 61,16-24,-23 36,1 0,9-9,-10 14,20-23,-4 5,-20 25,11-9,1 1,12-10,1-4,14-12,8-5,-19 15,-15 15,1 1,0 1,12-5,-27 18,66-41,-70 42,32-20,2 1,5 0,23-12,-6-2,-19 11,2 1,61-29,-48 24,1 3,-13 11,0 2,-7 3,87-33,-106 37,92-34,-86 34,22-4,29 0,41-3,-77 12,9 1,42 4,-29 3,5 3,63 15,-54-4,-2 5,-28-9,67 18,-12-1,-80-24,-1 0,0 2,1 1,57 34,5 1,-41-22,-1 2,-15-6,29 19,-42-30,50 34,-10-2,-1 3,2 1,-19-15,12 15,-17-16,2 0,40 38,-68-61,48 42,-41-37,5 5,11 14,14 19,-21-24,-4-4,-1 2,11 18,16 35,-4 3,-24-48,2 7,5 17,-12-24,-1 1,0 3,20 109,-19-90,9 67,-5 1,-11-73,-3 10,-1-23,-6 36,4-53,-2 1,-3 8,4-16,-2 0,1 0,-1-1,-4 6,-11 17,16-28,-1 0,0 0,-5 6,6-9,-1 1,1-1,-1 0,0 0,1 0,-1-1,-1 1,-8 2,-14 5,-39 7,-2-4,40-7,-27 3,-30 0,-29-4,0-7,8-1,50 2,-6 3,31 0,1 2,-25 6,-12 7,-29 13,-8 4,74-25,0-2,0-2,-1 0,-24-1,-49 2,34 4,44-5,-17 6,-21 10,1 4,23-10,24-9,-86 34,83-31,-1 2,2 0,-13 9,-49 32,53-34,-22 17,14-6,-33 24,27-25,12-9,1 1,-7 5,20-15,-6 2,-5 2,-2-2,0-1,-4-1,-6 1,-38 5,61-13,0-2,0 0,0-1,-12-1,1-2,0-1,-24-7,21 3,1-1,-14-8,28 10,0 0,1-1,-1-1,-10-8,3-1,-20-14,38 30,-32-25,26 19,0-1,-3-4,-33-42,23 26,11 15,-3-7,9 12,0-1,1 1,0-2,-2-5,1-1,1 1,-2-14,5 19,0-1,1 1,1 0,0-1,1-8,2-17,3 6,5-14,-7 27,2 0,0 1,9-16,34-58,-38 73,5-5,14-17,-15 21,7-8,1 1,3-1,59-54,-46 47,14-7,55-41,-68 53,-4 3,-20 14,3-5,4-5,-7 6,17-12,11-3,-6 4,-32 23,59-43,-35 27,8-3,39-14,-15 7,-32 16,-21 10,-1 1,6-2,-12 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60C1D-4DE5-4205-8C66-D8BD7AD9775C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60EE-E7B9-4464-A33C-4E498CFF67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13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ADD SLIDE. HOW TO FIND ML: </a:t>
            </a:r>
            <a:r>
              <a:rPr lang="es-ES" dirty="0" err="1"/>
              <a:t>analytical</a:t>
            </a:r>
            <a:r>
              <a:rPr lang="es-ES" dirty="0"/>
              <a:t> (line </a:t>
            </a:r>
            <a:r>
              <a:rPr lang="es-ES" dirty="0" err="1"/>
              <a:t>reg</a:t>
            </a:r>
            <a:r>
              <a:rPr lang="es-ES" dirty="0"/>
              <a:t>, GLM), </a:t>
            </a:r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, 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descent</a:t>
            </a:r>
            <a:r>
              <a:rPr lang="es-ES" dirty="0"/>
              <a:t> (</a:t>
            </a:r>
            <a:r>
              <a:rPr lang="es-ES" dirty="0" err="1"/>
              <a:t>fmincon</a:t>
            </a:r>
            <a:r>
              <a:rPr lang="es-ES" dirty="0"/>
              <a:t>, </a:t>
            </a:r>
            <a:r>
              <a:rPr lang="es-ES" dirty="0" err="1"/>
              <a:t>tensorflow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6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Refer</a:t>
            </a:r>
            <a:r>
              <a:rPr lang="es-ES" dirty="0"/>
              <a:t> to </a:t>
            </a:r>
            <a:r>
              <a:rPr lang="es-ES" dirty="0" err="1"/>
              <a:t>cross-validation</a:t>
            </a:r>
            <a:endParaRPr lang="en-GB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20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mixed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n-GB" dirty="0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51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Change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 </a:t>
            </a:r>
            <a:r>
              <a:rPr lang="es-ES" dirty="0" err="1"/>
              <a:t>incorrect</a:t>
            </a:r>
            <a:r>
              <a:rPr lang="es-ES" dirty="0"/>
              <a:t> </a:t>
            </a:r>
            <a:r>
              <a:rPr lang="es-ES" dirty="0" err="1"/>
              <a:t>conclusions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theta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lapse</a:t>
            </a:r>
            <a:r>
              <a:rPr lang="es-ES" dirty="0"/>
              <a:t> </a:t>
            </a:r>
            <a:r>
              <a:rPr lang="es-ES" dirty="0" err="1"/>
              <a:t>asymmetry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learning</a:t>
            </a:r>
            <a:r>
              <a:rPr lang="es-ES" dirty="0"/>
              <a:t>…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810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ML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heavily</a:t>
            </a:r>
            <a:r>
              <a:rPr lang="es-ES" dirty="0"/>
              <a:t> </a:t>
            </a:r>
            <a:r>
              <a:rPr lang="es-ES" dirty="0" err="1"/>
              <a:t>biased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outliers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90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illustration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detectino</a:t>
            </a:r>
            <a:r>
              <a:rPr lang="es-ES" dirty="0"/>
              <a:t> </a:t>
            </a:r>
            <a:r>
              <a:rPr lang="es-ES" dirty="0" err="1"/>
              <a:t>task</a:t>
            </a:r>
            <a:r>
              <a:rPr lang="es-ES" dirty="0"/>
              <a:t> (</a:t>
            </a:r>
            <a:r>
              <a:rPr lang="es-ES" dirty="0" err="1"/>
              <a:t>toy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walk</a:t>
            </a:r>
            <a:r>
              <a:rPr lang="es-ES" dirty="0"/>
              <a:t> </a:t>
            </a:r>
            <a:r>
              <a:rPr lang="es-ES" dirty="0" err="1"/>
              <a:t>through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 err="1"/>
              <a:t>Generative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,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covariates</a:t>
            </a:r>
            <a:r>
              <a:rPr lang="es-ES" dirty="0"/>
              <a:t>. So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called</a:t>
            </a:r>
            <a:r>
              <a:rPr lang="es-ES" dirty="0"/>
              <a:t> ‘</a:t>
            </a:r>
            <a:r>
              <a:rPr lang="es-ES" dirty="0" err="1"/>
              <a:t>discriminative</a:t>
            </a:r>
            <a:r>
              <a:rPr lang="es-ES" dirty="0"/>
              <a:t>’ </a:t>
            </a:r>
            <a:r>
              <a:rPr lang="es-ES" dirty="0" err="1"/>
              <a:t>instead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‘</a:t>
            </a:r>
            <a:r>
              <a:rPr lang="es-ES" dirty="0" err="1"/>
              <a:t>generative</a:t>
            </a:r>
            <a:r>
              <a:rPr lang="es-ES" dirty="0"/>
              <a:t>’ in pure </a:t>
            </a:r>
            <a:r>
              <a:rPr lang="es-ES" dirty="0" err="1"/>
              <a:t>stats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4088B-2255-4985-A2B3-A868B3C69DA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819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Yu&amp;Huang</a:t>
            </a:r>
            <a:r>
              <a:rPr lang="es-ES" dirty="0"/>
              <a:t> 2014: </a:t>
            </a:r>
            <a:r>
              <a:rPr lang="es-ES" dirty="0" err="1"/>
              <a:t>matching</a:t>
            </a:r>
            <a:r>
              <a:rPr lang="es-ES" dirty="0"/>
              <a:t> </a:t>
            </a:r>
            <a:r>
              <a:rPr lang="es-ES" dirty="0" err="1"/>
              <a:t>law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instead</a:t>
            </a:r>
            <a:r>
              <a:rPr lang="es-ES" dirty="0"/>
              <a:t> be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deterministic</a:t>
            </a:r>
            <a:r>
              <a:rPr lang="es-ES" dirty="0"/>
              <a:t> </a:t>
            </a:r>
            <a:r>
              <a:rPr lang="es-ES" dirty="0" err="1"/>
              <a:t>policy</a:t>
            </a:r>
            <a:r>
              <a:rPr lang="es-ES" dirty="0"/>
              <a:t> that </a:t>
            </a:r>
            <a:r>
              <a:rPr lang="es-ES" dirty="0" err="1"/>
              <a:t>evolves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/>
              <a:t> time. We</a:t>
            </a:r>
            <a:r>
              <a:rPr lang="es-ES" dirty="0"/>
              <a:t> can </a:t>
            </a:r>
            <a:r>
              <a:rPr lang="es-ES" dirty="0" err="1"/>
              <a:t>play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2nd and 3rd: </a:t>
            </a:r>
            <a:r>
              <a:rPr lang="es-ES" dirty="0" err="1"/>
              <a:t>Reducing</a:t>
            </a:r>
            <a:r>
              <a:rPr lang="es-ES" dirty="0"/>
              <a:t> </a:t>
            </a:r>
            <a:r>
              <a:rPr lang="es-ES" dirty="0" err="1"/>
              <a:t>estimated</a:t>
            </a:r>
            <a:r>
              <a:rPr lang="es-ES" dirty="0"/>
              <a:t> </a:t>
            </a:r>
            <a:r>
              <a:rPr lang="es-ES" dirty="0" err="1"/>
              <a:t>noise</a:t>
            </a:r>
            <a:r>
              <a:rPr lang="es-ES" dirty="0"/>
              <a:t> </a:t>
            </a:r>
            <a:r>
              <a:rPr lang="es-ES" dirty="0" err="1"/>
              <a:t>means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a </a:t>
            </a:r>
            <a:r>
              <a:rPr lang="es-ES" dirty="0" err="1"/>
              <a:t>better</a:t>
            </a:r>
            <a:r>
              <a:rPr lang="es-ES" dirty="0"/>
              <a:t> </a:t>
            </a:r>
            <a:r>
              <a:rPr lang="es-ES" dirty="0" err="1"/>
              <a:t>predictive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612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ML </a:t>
            </a:r>
            <a:r>
              <a:rPr lang="es-ES" dirty="0" err="1"/>
              <a:t>being</a:t>
            </a:r>
            <a:r>
              <a:rPr lang="es-ES" dirty="0"/>
              <a:t> </a:t>
            </a:r>
            <a:r>
              <a:rPr lang="es-ES" dirty="0" err="1"/>
              <a:t>heavily</a:t>
            </a:r>
            <a:r>
              <a:rPr lang="es-ES" dirty="0"/>
              <a:t> </a:t>
            </a:r>
            <a:r>
              <a:rPr lang="es-ES" dirty="0" err="1"/>
              <a:t>biased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outliers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76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Method-of-moments -&gt; e.g. fit the psychometric curve.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9310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'imatge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ontenidor de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l_t</a:t>
            </a:r>
            <a:r>
              <a:rPr lang="en-GB" dirty="0"/>
              <a:t>(theta) (likelihood for one trial). </a:t>
            </a:r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1190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: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LLH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23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e.g</a:t>
            </a:r>
            <a:r>
              <a:rPr lang="es-ES" dirty="0"/>
              <a:t>.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average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in </a:t>
            </a:r>
            <a:r>
              <a:rPr lang="es-ES" dirty="0" err="1"/>
              <a:t>bins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20,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constant</a:t>
            </a:r>
            <a:r>
              <a:rPr lang="es-ES" dirty="0"/>
              <a:t>… </a:t>
            </a:r>
            <a:r>
              <a:rPr lang="es-ES" dirty="0" err="1"/>
              <a:t>change</a:t>
            </a:r>
            <a:r>
              <a:rPr lang="es-ES" dirty="0"/>
              <a:t> </a:t>
            </a:r>
            <a:r>
              <a:rPr lang="es-ES" dirty="0" err="1"/>
              <a:t>ylabel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descriptive</a:t>
            </a:r>
            <a:r>
              <a:rPr lang="es-ES" dirty="0"/>
              <a:t> </a:t>
            </a:r>
            <a:r>
              <a:rPr lang="es-ES" dirty="0" err="1"/>
              <a:t>stats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356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1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6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084C-BCB9-4549-84DF-B027ED2B5BCD}" type="datetimeFigureOut">
              <a:rPr lang="en-GB" smtClean="0"/>
              <a:t>18/07/2023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29.png"/><Relationship Id="rId18" Type="http://schemas.openxmlformats.org/officeDocument/2006/relationships/customXml" Target="../ink/ink5.xml"/><Relationship Id="rId3" Type="http://schemas.openxmlformats.org/officeDocument/2006/relationships/tags" Target="../tags/tag6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tags" Target="../tags/tag5.xml"/><Relationship Id="rId16" Type="http://schemas.openxmlformats.org/officeDocument/2006/relationships/image" Target="../media/image32.png"/><Relationship Id="rId20" Type="http://schemas.openxmlformats.org/officeDocument/2006/relationships/image" Target="../media/image35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4.png"/><Relationship Id="rId5" Type="http://schemas.openxmlformats.org/officeDocument/2006/relationships/tags" Target="../tags/tag8.xml"/><Relationship Id="rId15" Type="http://schemas.openxmlformats.org/officeDocument/2006/relationships/image" Target="../media/image31.png"/><Relationship Id="rId10" Type="http://schemas.openxmlformats.org/officeDocument/2006/relationships/customXml" Target="../ink/ink4.xml"/><Relationship Id="rId19" Type="http://schemas.openxmlformats.org/officeDocument/2006/relationships/image" Target="../media/image34.png"/><Relationship Id="rId4" Type="http://schemas.openxmlformats.org/officeDocument/2006/relationships/tags" Target="../tags/tag7.xml"/><Relationship Id="rId9" Type="http://schemas.openxmlformats.org/officeDocument/2006/relationships/image" Target="../media/image27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6.xml"/><Relationship Id="rId3" Type="http://schemas.openxmlformats.org/officeDocument/2006/relationships/tags" Target="../tags/tag12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3.jpeg"/><Relationship Id="rId17" Type="http://schemas.openxmlformats.org/officeDocument/2006/relationships/image" Target="../media/image40.png"/><Relationship Id="rId2" Type="http://schemas.openxmlformats.org/officeDocument/2006/relationships/tags" Target="../tags/tag11.xml"/><Relationship Id="rId16" Type="http://schemas.openxmlformats.org/officeDocument/2006/relationships/image" Target="../media/image310.png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14.xml"/><Relationship Id="rId15" Type="http://schemas.openxmlformats.org/officeDocument/2006/relationships/customXml" Target="../ink/ink7.xml"/><Relationship Id="rId10" Type="http://schemas.openxmlformats.org/officeDocument/2006/relationships/image" Target="../media/image38.png"/><Relationship Id="rId4" Type="http://schemas.openxmlformats.org/officeDocument/2006/relationships/tags" Target="../tags/tag13.xml"/><Relationship Id="rId9" Type="http://schemas.openxmlformats.org/officeDocument/2006/relationships/image" Target="../media/image37.png"/><Relationship Id="rId1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46.png"/><Relationship Id="rId39" Type="http://schemas.openxmlformats.org/officeDocument/2006/relationships/image" Target="../media/image56.png"/><Relationship Id="rId21" Type="http://schemas.openxmlformats.org/officeDocument/2006/relationships/image" Target="../media/image41.png"/><Relationship Id="rId34" Type="http://schemas.openxmlformats.org/officeDocument/2006/relationships/image" Target="../media/image28.png"/><Relationship Id="rId42" Type="http://schemas.openxmlformats.org/officeDocument/2006/relationships/image" Target="../media/image59.png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9" Type="http://schemas.openxmlformats.org/officeDocument/2006/relationships/image" Target="../media/image49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44.png"/><Relationship Id="rId32" Type="http://schemas.openxmlformats.org/officeDocument/2006/relationships/customXml" Target="../ink/ink8.xml"/><Relationship Id="rId37" Type="http://schemas.openxmlformats.org/officeDocument/2006/relationships/image" Target="../media/image54.png"/><Relationship Id="rId40" Type="http://schemas.openxmlformats.org/officeDocument/2006/relationships/image" Target="../media/image57.png"/><Relationship Id="rId45" Type="http://schemas.openxmlformats.org/officeDocument/2006/relationships/image" Target="../media/image62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36" Type="http://schemas.openxmlformats.org/officeDocument/2006/relationships/image" Target="../media/image53.png"/><Relationship Id="rId10" Type="http://schemas.openxmlformats.org/officeDocument/2006/relationships/tags" Target="../tags/tag24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51.png"/><Relationship Id="rId44" Type="http://schemas.openxmlformats.org/officeDocument/2006/relationships/image" Target="../media/image6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35" Type="http://schemas.openxmlformats.org/officeDocument/2006/relationships/image" Target="../media/image52.png"/><Relationship Id="rId43" Type="http://schemas.openxmlformats.org/officeDocument/2006/relationships/image" Target="../media/image60.png"/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45.png"/><Relationship Id="rId33" Type="http://schemas.openxmlformats.org/officeDocument/2006/relationships/image" Target="../media/image4.png"/><Relationship Id="rId38" Type="http://schemas.openxmlformats.org/officeDocument/2006/relationships/image" Target="../media/image55.png"/><Relationship Id="rId46" Type="http://schemas.openxmlformats.org/officeDocument/2006/relationships/image" Target="../media/image63.png"/><Relationship Id="rId20" Type="http://schemas.openxmlformats.org/officeDocument/2006/relationships/notesSlide" Target="../notesSlides/notesSlide8.xml"/><Relationship Id="rId41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18" Type="http://schemas.openxmlformats.org/officeDocument/2006/relationships/image" Target="../media/image66.png"/><Relationship Id="rId26" Type="http://schemas.openxmlformats.org/officeDocument/2006/relationships/image" Target="../media/image650.png"/><Relationship Id="rId3" Type="http://schemas.openxmlformats.org/officeDocument/2006/relationships/tags" Target="../tags/tag35.xml"/><Relationship Id="rId21" Type="http://schemas.openxmlformats.org/officeDocument/2006/relationships/image" Target="../media/image620.png"/><Relationship Id="rId7" Type="http://schemas.openxmlformats.org/officeDocument/2006/relationships/tags" Target="../tags/tag39.xml"/><Relationship Id="rId12" Type="http://schemas.openxmlformats.org/officeDocument/2006/relationships/image" Target="../media/image32.png"/><Relationship Id="rId17" Type="http://schemas.openxmlformats.org/officeDocument/2006/relationships/image" Target="../media/image65.png"/><Relationship Id="rId25" Type="http://schemas.openxmlformats.org/officeDocument/2006/relationships/customXml" Target="../ink/ink13.xml"/><Relationship Id="rId2" Type="http://schemas.openxmlformats.org/officeDocument/2006/relationships/tags" Target="../tags/tag34.xml"/><Relationship Id="rId16" Type="http://schemas.openxmlformats.org/officeDocument/2006/relationships/customXml" Target="../ink/ink10.xml"/><Relationship Id="rId20" Type="http://schemas.openxmlformats.org/officeDocument/2006/relationships/customXml" Target="../ink/ink1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64.png"/><Relationship Id="rId24" Type="http://schemas.openxmlformats.org/officeDocument/2006/relationships/image" Target="../media/image640.png"/><Relationship Id="rId5" Type="http://schemas.openxmlformats.org/officeDocument/2006/relationships/tags" Target="../tags/tag37.xml"/><Relationship Id="rId15" Type="http://schemas.openxmlformats.org/officeDocument/2006/relationships/image" Target="../media/image4.png"/><Relationship Id="rId23" Type="http://schemas.openxmlformats.org/officeDocument/2006/relationships/customXml" Target="../ink/ink12.xml"/><Relationship Id="rId10" Type="http://schemas.openxmlformats.org/officeDocument/2006/relationships/image" Target="../media/image3.jpeg"/><Relationship Id="rId19" Type="http://schemas.openxmlformats.org/officeDocument/2006/relationships/image" Target="../media/image67.png"/><Relationship Id="rId4" Type="http://schemas.openxmlformats.org/officeDocument/2006/relationships/tags" Target="../tags/tag36.xml"/><Relationship Id="rId9" Type="http://schemas.openxmlformats.org/officeDocument/2006/relationships/notesSlide" Target="../notesSlides/notesSlide9.xml"/><Relationship Id="rId14" Type="http://schemas.openxmlformats.org/officeDocument/2006/relationships/customXml" Target="../ink/ink9.xml"/><Relationship Id="rId22" Type="http://schemas.openxmlformats.org/officeDocument/2006/relationships/image" Target="../media/image68.png"/><Relationship Id="rId27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18" Type="http://schemas.openxmlformats.org/officeDocument/2006/relationships/image" Target="../media/image70.png"/><Relationship Id="rId3" Type="http://schemas.openxmlformats.org/officeDocument/2006/relationships/tags" Target="../tags/tag42.xml"/><Relationship Id="rId21" Type="http://schemas.openxmlformats.org/officeDocument/2006/relationships/customXml" Target="../ink/ink16.xml"/><Relationship Id="rId7" Type="http://schemas.openxmlformats.org/officeDocument/2006/relationships/tags" Target="../tags/tag46.xml"/><Relationship Id="rId12" Type="http://schemas.openxmlformats.org/officeDocument/2006/relationships/image" Target="../media/image32.png"/><Relationship Id="rId17" Type="http://schemas.openxmlformats.org/officeDocument/2006/relationships/image" Target="../media/image69.png"/><Relationship Id="rId2" Type="http://schemas.openxmlformats.org/officeDocument/2006/relationships/tags" Target="../tags/tag41.xml"/><Relationship Id="rId16" Type="http://schemas.openxmlformats.org/officeDocument/2006/relationships/customXml" Target="../ink/ink15.xml"/><Relationship Id="rId20" Type="http://schemas.openxmlformats.org/officeDocument/2006/relationships/image" Target="../media/image68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64.png"/><Relationship Id="rId5" Type="http://schemas.openxmlformats.org/officeDocument/2006/relationships/tags" Target="../tags/tag44.xml"/><Relationship Id="rId15" Type="http://schemas.openxmlformats.org/officeDocument/2006/relationships/image" Target="../media/image4.png"/><Relationship Id="rId23" Type="http://schemas.openxmlformats.org/officeDocument/2006/relationships/image" Target="../media/image10.png"/><Relationship Id="rId10" Type="http://schemas.openxmlformats.org/officeDocument/2006/relationships/image" Target="../media/image3.jpeg"/><Relationship Id="rId19" Type="http://schemas.openxmlformats.org/officeDocument/2006/relationships/image" Target="../media/image71.png"/><Relationship Id="rId4" Type="http://schemas.openxmlformats.org/officeDocument/2006/relationships/tags" Target="../tags/tag43.xml"/><Relationship Id="rId9" Type="http://schemas.openxmlformats.org/officeDocument/2006/relationships/notesSlide" Target="../notesSlides/notesSlide10.xml"/><Relationship Id="rId14" Type="http://schemas.openxmlformats.org/officeDocument/2006/relationships/customXml" Target="../ink/ink14.xml"/><Relationship Id="rId22" Type="http://schemas.openxmlformats.org/officeDocument/2006/relationships/image" Target="../media/image8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customXml" Target="../ink/ink17.xml"/><Relationship Id="rId18" Type="http://schemas.openxmlformats.org/officeDocument/2006/relationships/image" Target="../media/image74.png"/><Relationship Id="rId3" Type="http://schemas.openxmlformats.org/officeDocument/2006/relationships/tags" Target="../tags/tag49.xml"/><Relationship Id="rId21" Type="http://schemas.openxmlformats.org/officeDocument/2006/relationships/customXml" Target="../ink/ink19.xml"/><Relationship Id="rId7" Type="http://schemas.openxmlformats.org/officeDocument/2006/relationships/tags" Target="../tags/tag53.xml"/><Relationship Id="rId12" Type="http://schemas.openxmlformats.org/officeDocument/2006/relationships/image" Target="../media/image28.png"/><Relationship Id="rId17" Type="http://schemas.openxmlformats.org/officeDocument/2006/relationships/image" Target="../media/image73.png"/><Relationship Id="rId2" Type="http://schemas.openxmlformats.org/officeDocument/2006/relationships/tags" Target="../tags/tag48.xml"/><Relationship Id="rId16" Type="http://schemas.openxmlformats.org/officeDocument/2006/relationships/image" Target="../media/image65.png"/><Relationship Id="rId20" Type="http://schemas.openxmlformats.org/officeDocument/2006/relationships/image" Target="../media/image10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32.png"/><Relationship Id="rId5" Type="http://schemas.openxmlformats.org/officeDocument/2006/relationships/tags" Target="../tags/tag51.xml"/><Relationship Id="rId15" Type="http://schemas.openxmlformats.org/officeDocument/2006/relationships/customXml" Target="../ink/ink18.xml"/><Relationship Id="rId10" Type="http://schemas.openxmlformats.org/officeDocument/2006/relationships/image" Target="../media/image72.png"/><Relationship Id="rId19" Type="http://schemas.openxmlformats.org/officeDocument/2006/relationships/image" Target="../media/image68.png"/><Relationship Id="rId4" Type="http://schemas.openxmlformats.org/officeDocument/2006/relationships/tags" Target="../tags/tag50.xml"/><Relationship Id="rId9" Type="http://schemas.openxmlformats.org/officeDocument/2006/relationships/image" Target="../media/image3.jpeg"/><Relationship Id="rId14" Type="http://schemas.openxmlformats.org/officeDocument/2006/relationships/image" Target="../media/image4.png"/><Relationship Id="rId22" Type="http://schemas.openxmlformats.org/officeDocument/2006/relationships/image" Target="../media/image7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customXml" Target="../ink/ink21.xml"/><Relationship Id="rId26" Type="http://schemas.openxmlformats.org/officeDocument/2006/relationships/customXml" Target="../ink/ink24.xml"/><Relationship Id="rId21" Type="http://schemas.openxmlformats.org/officeDocument/2006/relationships/image" Target="../media/image750.png"/><Relationship Id="rId34" Type="http://schemas.openxmlformats.org/officeDocument/2006/relationships/image" Target="../media/image83.png"/><Relationship Id="rId7" Type="http://schemas.openxmlformats.org/officeDocument/2006/relationships/tags" Target="../tags/tag60.xml"/><Relationship Id="rId12" Type="http://schemas.openxmlformats.org/officeDocument/2006/relationships/notesSlide" Target="../notesSlides/notesSlide11.xml"/><Relationship Id="rId17" Type="http://schemas.openxmlformats.org/officeDocument/2006/relationships/image" Target="../media/image76.png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27.xml"/><Relationship Id="rId2" Type="http://schemas.openxmlformats.org/officeDocument/2006/relationships/tags" Target="../tags/tag55.xml"/><Relationship Id="rId16" Type="http://schemas.openxmlformats.org/officeDocument/2006/relationships/image" Target="../media/image75.png"/><Relationship Id="rId20" Type="http://schemas.openxmlformats.org/officeDocument/2006/relationships/customXml" Target="../ink/ink22.xml"/><Relationship Id="rId29" Type="http://schemas.openxmlformats.org/officeDocument/2006/relationships/image" Target="../media/image80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77.png"/><Relationship Id="rId32" Type="http://schemas.openxmlformats.org/officeDocument/2006/relationships/image" Target="../media/image81.png"/><Relationship Id="rId37" Type="http://schemas.openxmlformats.org/officeDocument/2006/relationships/customXml" Target="../ink/ink26.xml"/><Relationship Id="rId5" Type="http://schemas.openxmlformats.org/officeDocument/2006/relationships/tags" Target="../tags/tag58.xml"/><Relationship Id="rId15" Type="http://schemas.openxmlformats.org/officeDocument/2006/relationships/image" Target="../media/image28.png"/><Relationship Id="rId23" Type="http://schemas.openxmlformats.org/officeDocument/2006/relationships/image" Target="../media/image106.png"/><Relationship Id="rId28" Type="http://schemas.openxmlformats.org/officeDocument/2006/relationships/image" Target="../media/image79.png"/><Relationship Id="rId36" Type="http://schemas.openxmlformats.org/officeDocument/2006/relationships/image" Target="../media/image115.png"/><Relationship Id="rId10" Type="http://schemas.openxmlformats.org/officeDocument/2006/relationships/tags" Target="../tags/tag63.xml"/><Relationship Id="rId19" Type="http://schemas.openxmlformats.org/officeDocument/2006/relationships/image" Target="../media/image740.png"/><Relationship Id="rId31" Type="http://schemas.openxmlformats.org/officeDocument/2006/relationships/image" Target="../media/image10.png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4.png"/><Relationship Id="rId22" Type="http://schemas.openxmlformats.org/officeDocument/2006/relationships/customXml" Target="../ink/ink23.xml"/><Relationship Id="rId27" Type="http://schemas.openxmlformats.org/officeDocument/2006/relationships/image" Target="../media/image109.png"/><Relationship Id="rId30" Type="http://schemas.openxmlformats.org/officeDocument/2006/relationships/image" Target="../media/image3.jpeg"/><Relationship Id="rId35" Type="http://schemas.openxmlformats.org/officeDocument/2006/relationships/customXml" Target="../ink/ink25.xml"/><Relationship Id="rId8" Type="http://schemas.openxmlformats.org/officeDocument/2006/relationships/tags" Target="../tags/tag61.xml"/><Relationship Id="rId3" Type="http://schemas.openxmlformats.org/officeDocument/2006/relationships/tags" Target="../tags/tag5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6" Type="http://schemas.openxmlformats.org/officeDocument/2006/relationships/image" Target="../media/image3.jpeg"/><Relationship Id="rId1" Type="http://schemas.openxmlformats.org/officeDocument/2006/relationships/tags" Target="../tags/tag1.xml"/><Relationship Id="rId11" Type="http://schemas.openxmlformats.org/officeDocument/2006/relationships/customXml" Target="../ink/ink3.xml"/><Relationship Id="rId5" Type="http://schemas.openxmlformats.org/officeDocument/2006/relationships/customXml" Target="../ink/ink1.xml"/><Relationship Id="rId15" Type="http://schemas.openxmlformats.org/officeDocument/2006/relationships/image" Target="../media/image9.png"/><Relationship Id="rId10" Type="http://schemas.openxmlformats.org/officeDocument/2006/relationships/customXml" Target="../ink/ink2.xml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746627" y="930890"/>
            <a:ext cx="4645250" cy="288911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ca-ES" dirty="0" err="1">
                <a:solidFill>
                  <a:schemeClr val="bg1"/>
                </a:solidFill>
              </a:rPr>
              <a:t>Introduction</a:t>
            </a:r>
            <a:r>
              <a:rPr lang="ca-ES" dirty="0">
                <a:solidFill>
                  <a:schemeClr val="bg1"/>
                </a:solidFill>
              </a:rPr>
              <a:t> to </a:t>
            </a:r>
            <a:r>
              <a:rPr lang="ca-ES" dirty="0" err="1">
                <a:solidFill>
                  <a:schemeClr val="bg1"/>
                </a:solidFill>
              </a:rPr>
              <a:t>modelling</a:t>
            </a:r>
            <a:r>
              <a:rPr lang="ca-ES" dirty="0">
                <a:solidFill>
                  <a:schemeClr val="bg1"/>
                </a:solidFill>
              </a:rPr>
              <a:t> of </a:t>
            </a:r>
            <a:r>
              <a:rPr lang="ca-ES" dirty="0" err="1">
                <a:solidFill>
                  <a:schemeClr val="bg1"/>
                </a:solidFill>
              </a:rPr>
              <a:t>behavioral</a:t>
            </a:r>
            <a:r>
              <a:rPr lang="ca-ES" dirty="0">
                <a:solidFill>
                  <a:schemeClr val="bg1"/>
                </a:solidFill>
              </a:rPr>
              <a:t>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ca-ES" sz="2800" dirty="0">
                <a:solidFill>
                  <a:schemeClr val="bg1"/>
                </a:solidFill>
              </a:rPr>
              <a:t>BAMB! </a:t>
            </a:r>
            <a:r>
              <a:rPr lang="ca-ES" sz="2800" dirty="0" err="1">
                <a:solidFill>
                  <a:schemeClr val="bg1"/>
                </a:solidFill>
              </a:rPr>
              <a:t>Summer</a:t>
            </a:r>
            <a:r>
              <a:rPr lang="ca-ES" sz="2800" dirty="0">
                <a:solidFill>
                  <a:schemeClr val="bg1"/>
                </a:solidFill>
              </a:rPr>
              <a:t> </a:t>
            </a:r>
            <a:r>
              <a:rPr lang="ca-ES" sz="2800" dirty="0" err="1">
                <a:solidFill>
                  <a:schemeClr val="bg1"/>
                </a:solidFill>
              </a:rPr>
              <a:t>School</a:t>
            </a:r>
            <a:br>
              <a:rPr lang="ca-ES" sz="2800" dirty="0">
                <a:solidFill>
                  <a:schemeClr val="bg1"/>
                </a:solidFill>
              </a:rPr>
            </a:br>
            <a:r>
              <a:rPr lang="ca-ES" sz="2800" dirty="0" err="1">
                <a:solidFill>
                  <a:schemeClr val="bg1"/>
                </a:solidFill>
              </a:rPr>
              <a:t>Lecture</a:t>
            </a:r>
            <a:r>
              <a:rPr lang="ca-ES" sz="2800" dirty="0">
                <a:solidFill>
                  <a:schemeClr val="bg1"/>
                </a:solidFill>
              </a:rPr>
              <a:t> I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/>
          <a:stretch/>
        </p:blipFill>
        <p:spPr>
          <a:xfrm>
            <a:off x="0" y="20031"/>
            <a:ext cx="5344357" cy="37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F24AB-1BED-7C8F-EA70-F04FAA7C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Selecting</a:t>
            </a:r>
            <a:r>
              <a:rPr lang="es-ES" dirty="0"/>
              <a:t> output variables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E58B3B-E497-D570-86BC-ABB08DFC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output variables </a:t>
            </a:r>
            <a:r>
              <a:rPr lang="es-ES" dirty="0" err="1"/>
              <a:t>should</a:t>
            </a:r>
            <a:r>
              <a:rPr lang="es-ES" dirty="0"/>
              <a:t> be sensitive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(</a:t>
            </a:r>
            <a:r>
              <a:rPr lang="es-ES" dirty="0" err="1"/>
              <a:t>sure</a:t>
            </a:r>
            <a:r>
              <a:rPr lang="es-ES" dirty="0"/>
              <a:t>)</a:t>
            </a:r>
          </a:p>
          <a:p>
            <a:r>
              <a:rPr lang="es-ES" dirty="0" err="1"/>
              <a:t>Include</a:t>
            </a:r>
            <a:r>
              <a:rPr lang="es-ES" dirty="0"/>
              <a:t> more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variable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offer</a:t>
            </a:r>
            <a:r>
              <a:rPr lang="es-ES" dirty="0"/>
              <a:t> </a:t>
            </a:r>
            <a:r>
              <a:rPr lang="es-ES" dirty="0" err="1"/>
              <a:t>complimentary</a:t>
            </a:r>
            <a:br>
              <a:rPr lang="es-ES" dirty="0"/>
            </a:br>
            <a:r>
              <a:rPr lang="es-ES" dirty="0" err="1"/>
              <a:t>views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</a:t>
            </a:r>
            <a:r>
              <a:rPr lang="es-ES" dirty="0" err="1"/>
              <a:t>study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e.g</a:t>
            </a:r>
            <a:r>
              <a:rPr lang="es-ES" dirty="0"/>
              <a:t> </a:t>
            </a:r>
            <a:r>
              <a:rPr lang="es-ES" dirty="0" err="1"/>
              <a:t>choice</a:t>
            </a:r>
            <a:r>
              <a:rPr lang="es-ES" dirty="0"/>
              <a:t> &amp; RT in </a:t>
            </a:r>
            <a:r>
              <a:rPr lang="es-ES" dirty="0" err="1"/>
              <a:t>speeded</a:t>
            </a:r>
            <a:r>
              <a:rPr lang="es-ES" dirty="0"/>
              <a:t> perceptual </a:t>
            </a:r>
            <a:r>
              <a:rPr lang="es-ES" dirty="0" err="1"/>
              <a:t>tasks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08CBC26-0101-386E-353B-3C6D672AC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91" y="3268440"/>
            <a:ext cx="1754050" cy="10772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D3562B1-54B8-7A22-6A46-168B6CC6E7E0}"/>
              </a:ext>
            </a:extLst>
          </p:cNvPr>
          <p:cNvSpPr txBox="1"/>
          <p:nvPr/>
        </p:nvSpPr>
        <p:spPr>
          <a:xfrm rot="20730711">
            <a:off x="8182205" y="3510446"/>
            <a:ext cx="8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389459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864D09C-603F-5626-3780-B7104BF7C7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input variables = variables </a:t>
            </a:r>
            <a:r>
              <a:rPr lang="es-ES" sz="3600" dirty="0" err="1"/>
              <a:t>of</a:t>
            </a:r>
            <a:r>
              <a:rPr lang="es-ES" sz="3600" dirty="0"/>
              <a:t> </a:t>
            </a:r>
            <a:r>
              <a:rPr lang="es-ES" sz="3600" dirty="0" err="1"/>
              <a:t>interest</a:t>
            </a:r>
            <a:r>
              <a:rPr lang="es-ES" sz="3600" dirty="0"/>
              <a:t> + control variables</a:t>
            </a:r>
            <a:endParaRPr lang="en-US" sz="36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1E25089-8F47-C3E9-6F5F-8319D6BE6927}"/>
              </a:ext>
            </a:extLst>
          </p:cNvPr>
          <p:cNvSpPr txBox="1">
            <a:spLocks/>
          </p:cNvSpPr>
          <p:nvPr/>
        </p:nvSpPr>
        <p:spPr>
          <a:xfrm>
            <a:off x="990600" y="2068594"/>
            <a:ext cx="10515600" cy="467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err="1"/>
              <a:t>Should</a:t>
            </a:r>
            <a:r>
              <a:rPr lang="es-ES" dirty="0"/>
              <a:t> I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control variable?</a:t>
            </a:r>
          </a:p>
          <a:p>
            <a:r>
              <a:rPr lang="es-ES" u="sng" dirty="0" err="1"/>
              <a:t>always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i="1" dirty="0"/>
              <a:t>control</a:t>
            </a:r>
            <a:r>
              <a:rPr lang="es-ES" dirty="0"/>
              <a:t> variable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correlated</a:t>
            </a:r>
            <a:br>
              <a:rPr lang="es-ES" dirty="0"/>
            </a:b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interest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-&gt; </a:t>
            </a:r>
            <a:r>
              <a:rPr lang="es-ES" dirty="0" err="1"/>
              <a:t>regressing</a:t>
            </a:r>
            <a:r>
              <a:rPr lang="es-ES" dirty="0"/>
              <a:t> </a:t>
            </a:r>
            <a:r>
              <a:rPr lang="es-ES" i="1" dirty="0" err="1"/>
              <a:t>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effect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control </a:t>
            </a:r>
            <a:r>
              <a:rPr lang="es-ES" dirty="0" err="1"/>
              <a:t>regressors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correlated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interest</a:t>
            </a:r>
            <a:r>
              <a:rPr lang="es-ES" dirty="0"/>
              <a:t>, </a:t>
            </a:r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regressor</a:t>
            </a:r>
            <a:r>
              <a:rPr lang="es-ES" dirty="0"/>
              <a:t> can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opposite</a:t>
            </a:r>
            <a:r>
              <a:rPr lang="es-ES" dirty="0"/>
              <a:t> </a:t>
            </a:r>
            <a:r>
              <a:rPr lang="es-ES" dirty="0" err="1"/>
              <a:t>effects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has a </a:t>
            </a:r>
            <a:r>
              <a:rPr lang="es-ES" dirty="0" err="1"/>
              <a:t>strong</a:t>
            </a:r>
            <a:r>
              <a:rPr lang="es-ES" dirty="0"/>
              <a:t> </a:t>
            </a:r>
            <a:r>
              <a:rPr lang="es-ES" dirty="0" err="1"/>
              <a:t>influence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, more </a:t>
            </a:r>
            <a:r>
              <a:rPr lang="es-ES" dirty="0" err="1"/>
              <a:t>variance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explained</a:t>
            </a:r>
            <a:r>
              <a:rPr lang="es-ES" dirty="0"/>
              <a:t> so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interest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more </a:t>
            </a:r>
            <a:r>
              <a:rPr lang="es-ES" dirty="0" err="1"/>
              <a:t>precisely</a:t>
            </a:r>
            <a:r>
              <a:rPr lang="es-ES" dirty="0"/>
              <a:t> </a:t>
            </a:r>
            <a:r>
              <a:rPr lang="es-ES" dirty="0" err="1"/>
              <a:t>evaluated</a:t>
            </a:r>
            <a:endParaRPr lang="es-ES" dirty="0"/>
          </a:p>
          <a:p>
            <a:pPr lvl="1"/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influence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weak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trials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low</a:t>
            </a:r>
            <a:r>
              <a:rPr lang="es-ES" dirty="0"/>
              <a:t>, more </a:t>
            </a:r>
            <a:r>
              <a:rPr lang="es-ES" dirty="0" err="1"/>
              <a:t>regressors</a:t>
            </a:r>
            <a:r>
              <a:rPr lang="es-ES" dirty="0"/>
              <a:t> </a:t>
            </a:r>
            <a:r>
              <a:rPr lang="es-ES" dirty="0" err="1"/>
              <a:t>may</a:t>
            </a:r>
            <a:r>
              <a:rPr lang="es-ES" dirty="0"/>
              <a:t> lead </a:t>
            </a:r>
            <a:r>
              <a:rPr lang="es-ES" dirty="0" err="1"/>
              <a:t>to</a:t>
            </a:r>
            <a:r>
              <a:rPr lang="es-ES" dirty="0"/>
              <a:t> more </a:t>
            </a:r>
            <a:r>
              <a:rPr lang="es-ES" dirty="0" err="1"/>
              <a:t>regressor</a:t>
            </a:r>
            <a:r>
              <a:rPr lang="es-ES" dirty="0"/>
              <a:t> </a:t>
            </a:r>
            <a:r>
              <a:rPr lang="es-ES" dirty="0" err="1"/>
              <a:t>correlation</a:t>
            </a:r>
            <a:r>
              <a:rPr lang="es-ES" dirty="0"/>
              <a:t> and so more </a:t>
            </a:r>
            <a:r>
              <a:rPr lang="es-ES" dirty="0" err="1"/>
              <a:t>estimation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(</a:t>
            </a:r>
            <a:r>
              <a:rPr lang="es-ES" i="1" dirty="0" err="1"/>
              <a:t>overfitting</a:t>
            </a:r>
            <a:r>
              <a:rPr lang="es-ES" dirty="0"/>
              <a:t>)</a:t>
            </a:r>
          </a:p>
        </p:txBody>
      </p:sp>
      <p:pic>
        <p:nvPicPr>
          <p:cNvPr id="11" name="Imagen 10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38C1BE33-3EBD-3774-D707-2352DE2FB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328" y="1563257"/>
            <a:ext cx="3600345" cy="278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487E1-6142-E39C-EDA9-1B897695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4. Define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as a box </a:t>
            </a:r>
            <a:r>
              <a:rPr lang="es-ES" dirty="0" err="1"/>
              <a:t>diagram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418AC-AEF0-528A-E292-7A7A1078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3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</a:t>
            </a:r>
            <a:r>
              <a:rPr lang="es-ES" b="1" dirty="0" err="1"/>
              <a:t>i</a:t>
            </a:r>
            <a:r>
              <a:rPr lang="es-ES" sz="2800" b="1" dirty="0" err="1"/>
              <a:t>solates</a:t>
            </a:r>
            <a:r>
              <a:rPr lang="es-ES" sz="2800" b="1" dirty="0"/>
              <a:t> cognitive </a:t>
            </a:r>
            <a:r>
              <a:rPr lang="es-ES" sz="2800" b="1" dirty="0" err="1"/>
              <a:t>processes</a:t>
            </a:r>
            <a:r>
              <a:rPr lang="es-ES" sz="2800" b="1" dirty="0"/>
              <a:t> </a:t>
            </a:r>
            <a:r>
              <a:rPr lang="es-ES" sz="2800" dirty="0"/>
              <a:t>at </a:t>
            </a:r>
            <a:r>
              <a:rPr lang="es-ES" sz="2800" dirty="0" err="1"/>
              <a:t>play</a:t>
            </a:r>
            <a:r>
              <a:rPr lang="es-ES" sz="2800" dirty="0"/>
              <a:t> in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behavior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50AFE6-6525-24AB-06E1-3442E539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679" y="5234670"/>
            <a:ext cx="1754050" cy="107723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C078E1C-B723-CC06-3063-B6355CD8457D}"/>
              </a:ext>
            </a:extLst>
          </p:cNvPr>
          <p:cNvSpPr txBox="1"/>
          <p:nvPr/>
        </p:nvSpPr>
        <p:spPr>
          <a:xfrm rot="20730711">
            <a:off x="10029293" y="5476676"/>
            <a:ext cx="895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Day 3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E6B5F30-940D-EF30-9D39-45FE746A47B8}"/>
              </a:ext>
            </a:extLst>
          </p:cNvPr>
          <p:cNvSpPr/>
          <p:nvPr/>
        </p:nvSpPr>
        <p:spPr>
          <a:xfrm>
            <a:off x="7663725" y="3156267"/>
            <a:ext cx="2176272" cy="96430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choice</a:t>
            </a:r>
            <a:endParaRPr lang="en-US" sz="32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D56C543-FB4F-F664-0F89-C00B30D93E47}"/>
              </a:ext>
            </a:extLst>
          </p:cNvPr>
          <p:cNvSpPr/>
          <p:nvPr/>
        </p:nvSpPr>
        <p:spPr>
          <a:xfrm>
            <a:off x="264777" y="3178334"/>
            <a:ext cx="2176272" cy="96430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previous</a:t>
            </a:r>
            <a:r>
              <a:rPr lang="es-ES" sz="3200" dirty="0"/>
              <a:t> </a:t>
            </a:r>
            <a:r>
              <a:rPr lang="es-ES" sz="3200" dirty="0" err="1"/>
              <a:t>choice</a:t>
            </a:r>
            <a:endParaRPr lang="en-US" sz="32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9B1FA06-7964-BDAE-9E8E-6B8CB86865BA}"/>
              </a:ext>
            </a:extLst>
          </p:cNvPr>
          <p:cNvSpPr/>
          <p:nvPr/>
        </p:nvSpPr>
        <p:spPr>
          <a:xfrm>
            <a:off x="4046803" y="5459574"/>
            <a:ext cx="2176272" cy="96430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/>
              <a:t>reward</a:t>
            </a:r>
            <a:endParaRPr lang="en-US" sz="3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AF1264D-4AD9-45FE-5A3E-8607405D0E75}"/>
              </a:ext>
            </a:extLst>
          </p:cNvPr>
          <p:cNvSpPr/>
          <p:nvPr/>
        </p:nvSpPr>
        <p:spPr>
          <a:xfrm>
            <a:off x="3842188" y="3178334"/>
            <a:ext cx="2307735" cy="9643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dirty="0" err="1">
                <a:solidFill>
                  <a:schemeClr val="tx1"/>
                </a:solidFill>
              </a:rPr>
              <a:t>action</a:t>
            </a:r>
            <a:r>
              <a:rPr lang="es-ES" sz="3200" dirty="0">
                <a:solidFill>
                  <a:schemeClr val="tx1"/>
                </a:solidFill>
              </a:rPr>
              <a:t> </a:t>
            </a:r>
            <a:r>
              <a:rPr lang="es-ES" sz="3200" dirty="0" err="1">
                <a:solidFill>
                  <a:schemeClr val="tx1"/>
                </a:solidFill>
              </a:rPr>
              <a:t>values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A6EED90-5C6D-A8C6-14EC-2C7465A26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22" y="3410341"/>
            <a:ext cx="1031793" cy="5859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640A6A0-F10B-231D-C932-DA977A8F2C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220" y="3345440"/>
            <a:ext cx="1031793" cy="5859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FAFCF8-1E4E-C1AD-B228-0978863F37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19042" y="4500493"/>
            <a:ext cx="1031793" cy="585957"/>
          </a:xfrm>
          <a:prstGeom prst="rect">
            <a:avLst/>
          </a:prstGeom>
        </p:spPr>
      </p:pic>
      <p:sp>
        <p:nvSpPr>
          <p:cNvPr id="15" name="Rectángulo 51 1 2">
            <a:extLst>
              <a:ext uri="{FF2B5EF4-FFF2-40B4-BE49-F238E27FC236}">
                <a16:creationId xmlns:a16="http://schemas.microsoft.com/office/drawing/2014/main" id="{06F6AC4D-35F5-D22E-85E0-F05E965E52BF}"/>
              </a:ext>
            </a:extLst>
          </p:cNvPr>
          <p:cNvSpPr/>
          <p:nvPr/>
        </p:nvSpPr>
        <p:spPr>
          <a:xfrm flipH="1" flipV="1">
            <a:off x="4777588" y="2209493"/>
            <a:ext cx="5039162" cy="964304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AC09DB-8F45-827C-42A5-5B6FEEA7DB29}"/>
              </a:ext>
            </a:extLst>
          </p:cNvPr>
          <p:cNvSpPr txBox="1"/>
          <p:nvPr/>
        </p:nvSpPr>
        <p:spPr>
          <a:xfrm>
            <a:off x="5052272" y="2347007"/>
            <a:ext cx="4228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dirty="0" err="1"/>
              <a:t>Latent</a:t>
            </a:r>
            <a:r>
              <a:rPr lang="es-ES" sz="2400" i="1" dirty="0"/>
              <a:t> (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i="1" dirty="0" err="1"/>
              <a:t>unobserved</a:t>
            </a:r>
            <a:r>
              <a:rPr lang="es-ES" sz="2400" dirty="0"/>
              <a:t>) variable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D9C3D9CD-912A-3FB4-A5B1-B47700AD53E9}"/>
              </a:ext>
            </a:extLst>
          </p:cNvPr>
          <p:cNvGrpSpPr/>
          <p:nvPr/>
        </p:nvGrpSpPr>
        <p:grpSpPr>
          <a:xfrm>
            <a:off x="5566709" y="3996432"/>
            <a:ext cx="1108562" cy="685895"/>
            <a:chOff x="5670074" y="3996432"/>
            <a:chExt cx="1108562" cy="685895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CF41E0F8-75DD-2737-8E49-F6A09C680DBC}"/>
                </a:ext>
              </a:extLst>
            </p:cNvPr>
            <p:cNvSpPr/>
            <p:nvPr/>
          </p:nvSpPr>
          <p:spPr>
            <a:xfrm>
              <a:off x="5945078" y="3996432"/>
              <a:ext cx="833558" cy="685895"/>
            </a:xfrm>
            <a:custGeom>
              <a:avLst/>
              <a:gdLst>
                <a:gd name="connsiteX0" fmla="*/ 391714 w 833558"/>
                <a:gd name="connsiteY0" fmla="*/ 45216 h 685895"/>
                <a:gd name="connsiteX1" fmla="*/ 830626 w 833558"/>
                <a:gd name="connsiteY1" fmla="*/ 63504 h 685895"/>
                <a:gd name="connsiteX2" fmla="*/ 556306 w 833558"/>
                <a:gd name="connsiteY2" fmla="*/ 657864 h 685895"/>
                <a:gd name="connsiteX3" fmla="*/ 44242 w 833558"/>
                <a:gd name="connsiteY3" fmla="*/ 557280 h 685895"/>
                <a:gd name="connsiteX4" fmla="*/ 25954 w 833558"/>
                <a:gd name="connsiteY4" fmla="*/ 273816 h 68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558" h="685895" extrusionOk="0">
                  <a:moveTo>
                    <a:pt x="391714" y="45216"/>
                  </a:moveTo>
                  <a:cubicBezTo>
                    <a:pt x="585430" y="-20412"/>
                    <a:pt x="809809" y="-21717"/>
                    <a:pt x="830626" y="63504"/>
                  </a:cubicBezTo>
                  <a:cubicBezTo>
                    <a:pt x="855846" y="157082"/>
                    <a:pt x="657179" y="559354"/>
                    <a:pt x="556306" y="657864"/>
                  </a:cubicBezTo>
                  <a:cubicBezTo>
                    <a:pt x="438068" y="719778"/>
                    <a:pt x="130684" y="599886"/>
                    <a:pt x="44242" y="557280"/>
                  </a:cubicBezTo>
                  <a:cubicBezTo>
                    <a:pt x="-45571" y="491789"/>
                    <a:pt x="34768" y="307183"/>
                    <a:pt x="25954" y="273816"/>
                  </a:cubicBezTo>
                </a:path>
              </a:pathLst>
            </a:custGeom>
            <a:ln w="28575">
              <a:extLst>
                <a:ext uri="{C807C97D-BFC1-408E-A445-0C87EB9F89A2}">
                  <ask:lineSketchStyleProps xmlns:ask="http://schemas.microsoft.com/office/drawing/2018/sketchyshapes" sd="849061371">
                    <a:custGeom>
                      <a:avLst/>
                      <a:gdLst>
                        <a:gd name="connsiteX0" fmla="*/ 391714 w 833558"/>
                        <a:gd name="connsiteY0" fmla="*/ 45216 h 685895"/>
                        <a:gd name="connsiteX1" fmla="*/ 830626 w 833558"/>
                        <a:gd name="connsiteY1" fmla="*/ 63504 h 685895"/>
                        <a:gd name="connsiteX2" fmla="*/ 556306 w 833558"/>
                        <a:gd name="connsiteY2" fmla="*/ 657864 h 685895"/>
                        <a:gd name="connsiteX3" fmla="*/ 44242 w 833558"/>
                        <a:gd name="connsiteY3" fmla="*/ 557280 h 685895"/>
                        <a:gd name="connsiteX4" fmla="*/ 25954 w 833558"/>
                        <a:gd name="connsiteY4" fmla="*/ 273816 h 6858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33558" h="685895">
                          <a:moveTo>
                            <a:pt x="391714" y="45216"/>
                          </a:moveTo>
                          <a:cubicBezTo>
                            <a:pt x="597454" y="3306"/>
                            <a:pt x="803194" y="-38604"/>
                            <a:pt x="830626" y="63504"/>
                          </a:cubicBezTo>
                          <a:cubicBezTo>
                            <a:pt x="858058" y="165612"/>
                            <a:pt x="687370" y="575568"/>
                            <a:pt x="556306" y="657864"/>
                          </a:cubicBezTo>
                          <a:cubicBezTo>
                            <a:pt x="425242" y="740160"/>
                            <a:pt x="132634" y="621288"/>
                            <a:pt x="44242" y="557280"/>
                          </a:cubicBezTo>
                          <a:cubicBezTo>
                            <a:pt x="-44150" y="493272"/>
                            <a:pt x="27478" y="314964"/>
                            <a:pt x="25954" y="273816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C91A896D-CA0C-F1CF-9472-DB29F8BAAF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76"/>
            <a:stretch/>
          </p:blipFill>
          <p:spPr>
            <a:xfrm rot="16543204">
              <a:off x="5787521" y="3994367"/>
              <a:ext cx="351063" cy="585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25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6318F-493A-4E32-9FDB-0BD7E7A6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180"/>
            <a:ext cx="10515600" cy="5554174"/>
          </a:xfrm>
        </p:spPr>
        <p:txBody>
          <a:bodyPr>
            <a:normAutofit/>
          </a:bodyPr>
          <a:lstStyle/>
          <a:p>
            <a:r>
              <a:rPr lang="es-ES" sz="3200" dirty="0" err="1"/>
              <a:t>We</a:t>
            </a:r>
            <a:r>
              <a:rPr lang="es-ES" sz="3200" dirty="0"/>
              <a:t> </a:t>
            </a:r>
            <a:r>
              <a:rPr lang="es-ES" sz="3200" dirty="0" err="1"/>
              <a:t>need</a:t>
            </a:r>
            <a:r>
              <a:rPr lang="es-ES" sz="3200" dirty="0"/>
              <a:t> </a:t>
            </a:r>
            <a:r>
              <a:rPr lang="es-ES" sz="3200" dirty="0" err="1"/>
              <a:t>to</a:t>
            </a:r>
            <a:r>
              <a:rPr lang="es-ES" sz="3200" dirty="0"/>
              <a:t> </a:t>
            </a:r>
            <a:r>
              <a:rPr lang="es-ES" sz="3200" dirty="0" err="1"/>
              <a:t>formalize</a:t>
            </a:r>
            <a:r>
              <a:rPr lang="es-ES" sz="3200" dirty="0"/>
              <a:t> </a:t>
            </a:r>
            <a:r>
              <a:rPr lang="es-ES" sz="3200" dirty="0" err="1"/>
              <a:t>our</a:t>
            </a:r>
            <a:r>
              <a:rPr lang="es-ES" sz="3200" dirty="0"/>
              <a:t> </a:t>
            </a:r>
            <a:r>
              <a:rPr lang="es-ES" sz="3200" dirty="0" err="1"/>
              <a:t>model</a:t>
            </a:r>
            <a:r>
              <a:rPr lang="es-ES" sz="3200" dirty="0"/>
              <a:t> </a:t>
            </a:r>
            <a:r>
              <a:rPr lang="es-ES" sz="3200" dirty="0" err="1"/>
              <a:t>by</a:t>
            </a:r>
            <a:r>
              <a:rPr lang="es-ES" sz="3200" dirty="0"/>
              <a:t> </a:t>
            </a:r>
            <a:r>
              <a:rPr lang="es-ES" sz="3200" dirty="0" err="1"/>
              <a:t>moving</a:t>
            </a:r>
            <a:r>
              <a:rPr lang="es-ES" sz="3200" dirty="0"/>
              <a:t> </a:t>
            </a:r>
            <a:r>
              <a:rPr lang="es-ES" sz="3200" dirty="0" err="1"/>
              <a:t>from</a:t>
            </a:r>
            <a:r>
              <a:rPr lang="es-ES" sz="3200" dirty="0"/>
              <a:t> a conceptual </a:t>
            </a:r>
            <a:r>
              <a:rPr lang="es-ES" sz="3200" dirty="0" err="1"/>
              <a:t>description</a:t>
            </a:r>
            <a:r>
              <a:rPr lang="es-ES" sz="3200" dirty="0"/>
              <a:t> </a:t>
            </a:r>
            <a:r>
              <a:rPr lang="es-ES" sz="3200" dirty="0" err="1"/>
              <a:t>to</a:t>
            </a:r>
            <a:r>
              <a:rPr lang="es-ES" sz="3200" dirty="0"/>
              <a:t> a </a:t>
            </a:r>
            <a:r>
              <a:rPr lang="es-ES" sz="3200" dirty="0" err="1"/>
              <a:t>computational</a:t>
            </a:r>
            <a:r>
              <a:rPr lang="es-ES" sz="3200" dirty="0"/>
              <a:t> </a:t>
            </a:r>
            <a:r>
              <a:rPr lang="es-ES" sz="3200" dirty="0" err="1"/>
              <a:t>level</a:t>
            </a:r>
            <a:endParaRPr lang="es-ES" sz="3200" i="1" dirty="0"/>
          </a:p>
          <a:p>
            <a:r>
              <a:rPr lang="es-ES" sz="3200" dirty="0" err="1"/>
              <a:t>Formalization</a:t>
            </a:r>
            <a:r>
              <a:rPr lang="es-ES" sz="3200" dirty="0"/>
              <a:t> </a:t>
            </a:r>
            <a:r>
              <a:rPr lang="es-ES" sz="3200" dirty="0" err="1"/>
              <a:t>allows</a:t>
            </a:r>
            <a:r>
              <a:rPr lang="es-ES" sz="3200" dirty="0"/>
              <a:t>:</a:t>
            </a:r>
          </a:p>
          <a:p>
            <a:pPr lvl="1"/>
            <a:r>
              <a:rPr lang="es-ES" sz="2800" b="1" i="1" dirty="0" err="1"/>
              <a:t>Model</a:t>
            </a:r>
            <a:r>
              <a:rPr lang="es-ES" sz="2800" b="1" i="1" dirty="0"/>
              <a:t> </a:t>
            </a:r>
            <a:r>
              <a:rPr lang="es-ES" sz="2800" b="1" i="1" dirty="0" err="1"/>
              <a:t>estimation</a:t>
            </a:r>
            <a:r>
              <a:rPr lang="es-ES" sz="2800" dirty="0"/>
              <a:t>: compare </a:t>
            </a:r>
            <a:r>
              <a:rPr lang="es-ES" sz="2800" i="1" dirty="0" err="1"/>
              <a:t>parameters</a:t>
            </a:r>
            <a:r>
              <a:rPr lang="es-ES" sz="2800" dirty="0"/>
              <a:t> in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r>
              <a:rPr lang="es-ES" sz="2800" dirty="0" err="1"/>
              <a:t>conditions</a:t>
            </a:r>
            <a:r>
              <a:rPr lang="es-ES" sz="2800" dirty="0"/>
              <a:t>, </a:t>
            </a:r>
            <a:r>
              <a:rPr lang="es-ES" sz="2800" dirty="0" err="1"/>
              <a:t>populations</a:t>
            </a:r>
            <a:r>
              <a:rPr lang="es-ES" sz="2800" dirty="0"/>
              <a:t>; </a:t>
            </a:r>
            <a:r>
              <a:rPr lang="es-ES" sz="2800" dirty="0" err="1"/>
              <a:t>infer</a:t>
            </a:r>
            <a:r>
              <a:rPr lang="es-ES" sz="2800" dirty="0"/>
              <a:t> </a:t>
            </a:r>
            <a:r>
              <a:rPr lang="es-ES" sz="2800" i="1" dirty="0" err="1"/>
              <a:t>latent</a:t>
            </a:r>
            <a:r>
              <a:rPr lang="es-ES" sz="2800" i="1" dirty="0"/>
              <a:t> variable </a:t>
            </a:r>
            <a:r>
              <a:rPr lang="es-ES" sz="2800" dirty="0" err="1"/>
              <a:t>to</a:t>
            </a:r>
            <a:r>
              <a:rPr lang="es-ES" sz="2800" dirty="0"/>
              <a:t> look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their</a:t>
            </a:r>
            <a:r>
              <a:rPr lang="es-ES" sz="2800" dirty="0"/>
              <a:t> neural </a:t>
            </a:r>
            <a:r>
              <a:rPr lang="es-ES" sz="2800" dirty="0" err="1"/>
              <a:t>substrate</a:t>
            </a:r>
            <a:r>
              <a:rPr lang="es-ES" sz="2800" dirty="0"/>
              <a:t> (</a:t>
            </a:r>
            <a:r>
              <a:rPr lang="es-ES" sz="2800" dirty="0" err="1"/>
              <a:t>e.g</a:t>
            </a:r>
            <a:r>
              <a:rPr lang="es-ES" sz="2800" dirty="0"/>
              <a:t>. </a:t>
            </a:r>
            <a:r>
              <a:rPr lang="es-ES" sz="2800" dirty="0" err="1"/>
              <a:t>model-based</a:t>
            </a:r>
            <a:r>
              <a:rPr lang="es-ES" sz="2800" dirty="0"/>
              <a:t> </a:t>
            </a:r>
            <a:r>
              <a:rPr lang="es-ES" sz="2800" dirty="0" err="1"/>
              <a:t>fMRI</a:t>
            </a:r>
            <a:r>
              <a:rPr lang="es-ES" sz="2800" dirty="0"/>
              <a:t>)</a:t>
            </a:r>
          </a:p>
          <a:p>
            <a:pPr lvl="1"/>
            <a:r>
              <a:rPr lang="es-ES" sz="2800" b="1" i="1" dirty="0" err="1"/>
              <a:t>Model</a:t>
            </a:r>
            <a:r>
              <a:rPr lang="es-ES" sz="2800" b="1" i="1" dirty="0"/>
              <a:t> </a:t>
            </a:r>
            <a:r>
              <a:rPr lang="es-ES" sz="2800" b="1" i="1" dirty="0" err="1"/>
              <a:t>validation</a:t>
            </a:r>
            <a:r>
              <a:rPr lang="es-ES" sz="2800" b="1" i="1" dirty="0"/>
              <a:t> and </a:t>
            </a:r>
            <a:r>
              <a:rPr lang="es-ES" sz="2800" b="1" i="1" dirty="0" err="1"/>
              <a:t>comparison</a:t>
            </a:r>
            <a:r>
              <a:rPr lang="es-ES" sz="2800" dirty="0"/>
              <a:t>: can </a:t>
            </a:r>
            <a:r>
              <a:rPr lang="es-ES" sz="2800" dirty="0" err="1"/>
              <a:t>one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account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subject</a:t>
            </a:r>
            <a:r>
              <a:rPr lang="es-ES" sz="2800" dirty="0"/>
              <a:t> </a:t>
            </a:r>
            <a:r>
              <a:rPr lang="es-ES" sz="2800" dirty="0" err="1"/>
              <a:t>behavior</a:t>
            </a:r>
            <a:r>
              <a:rPr lang="es-ES" sz="2800" dirty="0"/>
              <a:t>? </a:t>
            </a:r>
            <a:r>
              <a:rPr lang="es-ES" sz="2800" dirty="0" err="1"/>
              <a:t>Better</a:t>
            </a:r>
            <a:r>
              <a:rPr lang="es-ES" sz="2800" dirty="0"/>
              <a:t> </a:t>
            </a:r>
            <a:r>
              <a:rPr lang="es-ES" sz="2800" dirty="0" err="1"/>
              <a:t>than</a:t>
            </a:r>
            <a:r>
              <a:rPr lang="es-ES" sz="2800" dirty="0"/>
              <a:t> </a:t>
            </a:r>
            <a:r>
              <a:rPr lang="es-ES" sz="2800" dirty="0" err="1"/>
              <a:t>others</a:t>
            </a:r>
            <a:r>
              <a:rPr lang="es-ES" sz="2800" dirty="0"/>
              <a:t>?</a:t>
            </a:r>
          </a:p>
          <a:p>
            <a:pPr lvl="1"/>
            <a:r>
              <a:rPr lang="es-ES" sz="2800" b="1" i="1" dirty="0" err="1"/>
              <a:t>Model</a:t>
            </a:r>
            <a:r>
              <a:rPr lang="es-ES" sz="2800" b="1" i="1" dirty="0"/>
              <a:t> </a:t>
            </a:r>
            <a:r>
              <a:rPr lang="es-ES" sz="2800" b="1" i="1" dirty="0" err="1"/>
              <a:t>predictions</a:t>
            </a:r>
            <a:r>
              <a:rPr lang="es-ES" sz="2800" dirty="0"/>
              <a:t>: </a:t>
            </a:r>
            <a:r>
              <a:rPr lang="es-ES" sz="2800" dirty="0" err="1"/>
              <a:t>formalization</a:t>
            </a:r>
            <a:r>
              <a:rPr lang="es-ES" sz="2800" dirty="0"/>
              <a:t> </a:t>
            </a:r>
            <a:r>
              <a:rPr lang="es-ES" sz="2800" dirty="0" err="1"/>
              <a:t>allows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make</a:t>
            </a:r>
            <a:r>
              <a:rPr lang="es-ES" sz="2800" dirty="0"/>
              <a:t> </a:t>
            </a:r>
            <a:r>
              <a:rPr lang="es-ES" sz="2800" dirty="0" err="1"/>
              <a:t>specific</a:t>
            </a:r>
            <a:r>
              <a:rPr lang="es-ES" sz="2800" dirty="0"/>
              <a:t> </a:t>
            </a:r>
            <a:r>
              <a:rPr lang="es-ES" sz="2800" dirty="0" err="1"/>
              <a:t>predictions</a:t>
            </a:r>
            <a:r>
              <a:rPr lang="es-ES" sz="2800" dirty="0"/>
              <a:t> (</a:t>
            </a:r>
            <a:r>
              <a:rPr lang="es-ES" sz="2800" dirty="0" err="1"/>
              <a:t>both</a:t>
            </a:r>
            <a:r>
              <a:rPr lang="es-ES" sz="2800" dirty="0"/>
              <a:t> </a:t>
            </a:r>
            <a:r>
              <a:rPr lang="es-ES" sz="2800" dirty="0" err="1"/>
              <a:t>qualitative</a:t>
            </a:r>
            <a:r>
              <a:rPr lang="es-ES" sz="2800" dirty="0"/>
              <a:t> and </a:t>
            </a:r>
            <a:r>
              <a:rPr lang="es-ES" sz="2800" dirty="0" err="1"/>
              <a:t>quantitative</a:t>
            </a:r>
            <a:r>
              <a:rPr lang="es-ES" sz="2800" dirty="0"/>
              <a:t>) that </a:t>
            </a:r>
            <a:r>
              <a:rPr lang="es-ES" sz="2800" dirty="0" err="1"/>
              <a:t>often</a:t>
            </a:r>
            <a:r>
              <a:rPr lang="es-ES" sz="2800" dirty="0"/>
              <a:t> are </a:t>
            </a:r>
            <a:r>
              <a:rPr lang="es-ES" sz="2800" dirty="0" err="1"/>
              <a:t>difficult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formulate</a:t>
            </a:r>
            <a:r>
              <a:rPr lang="es-ES" sz="2800" dirty="0"/>
              <a:t> </a:t>
            </a:r>
            <a:r>
              <a:rPr lang="es-ES" sz="2800" dirty="0" err="1"/>
              <a:t>directly</a:t>
            </a:r>
            <a:r>
              <a:rPr lang="es-ES" sz="2800" dirty="0"/>
              <a:t> </a:t>
            </a:r>
            <a:r>
              <a:rPr lang="es-ES" sz="2800" dirty="0" err="1"/>
              <a:t>from</a:t>
            </a:r>
            <a:r>
              <a:rPr lang="es-ES" sz="2800" dirty="0"/>
              <a:t> a conceptual </a:t>
            </a:r>
            <a:r>
              <a:rPr lang="es-ES" sz="2800" dirty="0" err="1"/>
              <a:t>description</a:t>
            </a:r>
            <a:r>
              <a:rPr lang="es-ES" sz="2800" dirty="0"/>
              <a:t>.</a:t>
            </a: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2CB930A4-E3D1-40E5-960B-E3CAE5FC1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8AD509-859C-6E4B-25DA-D759A10760B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5. </a:t>
            </a:r>
            <a:r>
              <a:rPr lang="es-ES" dirty="0" err="1"/>
              <a:t>Convert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diagram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4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FB99F-669C-9EEF-B219-8D239C50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-181611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A </a:t>
            </a:r>
            <a:r>
              <a:rPr lang="es-ES" dirty="0" err="1"/>
              <a:t>statistical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behavior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C3BD15-0553-8508-CDF3-DF3B462DA3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" y="1160080"/>
            <a:ext cx="4405469" cy="490618"/>
          </a:xfrm>
          <a:prstGeom prst="rect">
            <a:avLst/>
          </a:prstGeom>
        </p:spPr>
      </p:pic>
      <p:sp>
        <p:nvSpPr>
          <p:cNvPr id="9" name="Rectángulo 51 1">
            <a:extLst>
              <a:ext uri="{FF2B5EF4-FFF2-40B4-BE49-F238E27FC236}">
                <a16:creationId xmlns:a16="http://schemas.microsoft.com/office/drawing/2014/main" id="{52C1ACF1-2E91-C1D8-B6F5-1E3BB10D805A}"/>
              </a:ext>
            </a:extLst>
          </p:cNvPr>
          <p:cNvSpPr/>
          <p:nvPr/>
        </p:nvSpPr>
        <p:spPr>
          <a:xfrm flipH="1">
            <a:off x="3657515" y="1500753"/>
            <a:ext cx="7778041" cy="1228080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800" b="1" i="1" dirty="0"/>
          </a:p>
          <a:p>
            <a:endParaRPr lang="es-ES" sz="2800" dirty="0"/>
          </a:p>
          <a:p>
            <a:pPr algn="ctr"/>
            <a:r>
              <a:rPr lang="es-ES" sz="2800" b="1" dirty="0" err="1"/>
              <a:t>Parameters</a:t>
            </a:r>
            <a:r>
              <a:rPr lang="es-ES" sz="2800" dirty="0"/>
              <a:t> (</a:t>
            </a:r>
            <a:r>
              <a:rPr lang="es-ES" sz="2800" dirty="0" err="1"/>
              <a:t>properties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neural </a:t>
            </a:r>
            <a:r>
              <a:rPr lang="es-ES" sz="2800" dirty="0" err="1"/>
              <a:t>system</a:t>
            </a:r>
            <a:r>
              <a:rPr lang="es-ES" sz="2800" dirty="0"/>
              <a:t>), </a:t>
            </a:r>
            <a:r>
              <a:rPr lang="es-ES" sz="2800" dirty="0" err="1"/>
              <a:t>e.g</a:t>
            </a:r>
            <a:r>
              <a:rPr lang="es-ES" sz="2800" dirty="0"/>
              <a:t>. </a:t>
            </a:r>
            <a:r>
              <a:rPr lang="es-ES" sz="2800" dirty="0" err="1"/>
              <a:t>learning</a:t>
            </a:r>
            <a:r>
              <a:rPr lang="es-ES" sz="2800" dirty="0"/>
              <a:t> </a:t>
            </a:r>
            <a:r>
              <a:rPr lang="es-ES" sz="2800" dirty="0" err="1"/>
              <a:t>rate</a:t>
            </a:r>
            <a:r>
              <a:rPr lang="es-ES" sz="2800" dirty="0"/>
              <a:t>, </a:t>
            </a:r>
            <a:r>
              <a:rPr lang="es-ES" sz="2800" dirty="0" err="1"/>
              <a:t>sensitivity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motion</a:t>
            </a:r>
            <a:r>
              <a:rPr lang="es-ES" sz="2800" dirty="0"/>
              <a:t>, etc.</a:t>
            </a:r>
          </a:p>
          <a:p>
            <a:br>
              <a:rPr lang="es-ES" sz="2800" dirty="0"/>
            </a:br>
            <a:endParaRPr lang="es-ES" sz="28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18C8DAC-E59B-1E94-D602-FD4F92BEA23F}"/>
              </a:ext>
            </a:extLst>
          </p:cNvPr>
          <p:cNvGrpSpPr/>
          <p:nvPr/>
        </p:nvGrpSpPr>
        <p:grpSpPr>
          <a:xfrm>
            <a:off x="2537796" y="3224475"/>
            <a:ext cx="6492639" cy="1699197"/>
            <a:chOff x="209913" y="2781363"/>
            <a:chExt cx="9575220" cy="3267611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6B1C30BC-6F0C-DBB2-C583-22F2E364CBE4}"/>
                </a:ext>
              </a:extLst>
            </p:cNvPr>
            <p:cNvSpPr/>
            <p:nvPr/>
          </p:nvSpPr>
          <p:spPr>
            <a:xfrm>
              <a:off x="7608861" y="2781363"/>
              <a:ext cx="2176272" cy="964304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/>
                <a:t>choice</a:t>
              </a:r>
              <a:endParaRPr lang="en-US" sz="2000" dirty="0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A556F2F3-AA9C-10BC-5F4A-880DE3ED6D6B}"/>
                </a:ext>
              </a:extLst>
            </p:cNvPr>
            <p:cNvSpPr/>
            <p:nvPr/>
          </p:nvSpPr>
          <p:spPr>
            <a:xfrm>
              <a:off x="209913" y="2803430"/>
              <a:ext cx="2176272" cy="964304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/>
                <a:t>previous</a:t>
              </a:r>
              <a:r>
                <a:rPr lang="es-ES" sz="2000" dirty="0"/>
                <a:t> </a:t>
              </a:r>
              <a:r>
                <a:rPr lang="es-ES" sz="2000" dirty="0" err="1"/>
                <a:t>choice</a:t>
              </a:r>
              <a:endParaRPr lang="en-US" sz="2000" dirty="0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81AC27A8-1578-36CC-3248-AFDCCDBB517F}"/>
                </a:ext>
              </a:extLst>
            </p:cNvPr>
            <p:cNvSpPr/>
            <p:nvPr/>
          </p:nvSpPr>
          <p:spPr>
            <a:xfrm>
              <a:off x="3991939" y="5084670"/>
              <a:ext cx="2176272" cy="964304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/>
                <a:t>reward</a:t>
              </a:r>
              <a:endParaRPr lang="en-US" sz="2000" dirty="0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43A88BF1-B1B6-0FC2-8C2A-D06CA530304C}"/>
                </a:ext>
              </a:extLst>
            </p:cNvPr>
            <p:cNvSpPr/>
            <p:nvPr/>
          </p:nvSpPr>
          <p:spPr>
            <a:xfrm>
              <a:off x="3787324" y="2803430"/>
              <a:ext cx="2307735" cy="9643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 err="1">
                  <a:solidFill>
                    <a:schemeClr val="tx1"/>
                  </a:solidFill>
                </a:rPr>
                <a:t>action</a:t>
              </a:r>
              <a:r>
                <a:rPr lang="es-ES" sz="2000" dirty="0">
                  <a:solidFill>
                    <a:schemeClr val="tx1"/>
                  </a:solidFill>
                </a:rPr>
                <a:t> </a:t>
              </a:r>
              <a:r>
                <a:rPr lang="es-ES" sz="2000" dirty="0" err="1">
                  <a:solidFill>
                    <a:schemeClr val="tx1"/>
                  </a:solidFill>
                </a:rPr>
                <a:t>values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E305CB26-DE4A-DB57-F8EC-E8C48A8F2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858" y="3035437"/>
              <a:ext cx="1031793" cy="585957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DF45C55F-8B9D-6837-BB9C-655C5E58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356" y="2970536"/>
              <a:ext cx="1031793" cy="585957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9788D873-845C-82DD-D55C-3F4816E40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64178" y="4125589"/>
              <a:ext cx="1031793" cy="585957"/>
            </a:xfrm>
            <a:prstGeom prst="rect">
              <a:avLst/>
            </a:prstGeom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AEE0D3-3CB7-F22A-D25F-3D8DE091E1A1}"/>
                </a:ext>
              </a:extLst>
            </p:cNvPr>
            <p:cNvGrpSpPr/>
            <p:nvPr/>
          </p:nvGrpSpPr>
          <p:grpSpPr>
            <a:xfrm>
              <a:off x="5511845" y="3621528"/>
              <a:ext cx="1108562" cy="685895"/>
              <a:chOff x="5670074" y="3996432"/>
              <a:chExt cx="1108562" cy="685895"/>
            </a:xfrm>
          </p:grpSpPr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B5EAF8D2-CAD0-1FA1-D47A-809D684351A0}"/>
                  </a:ext>
                </a:extLst>
              </p:cNvPr>
              <p:cNvSpPr/>
              <p:nvPr/>
            </p:nvSpPr>
            <p:spPr>
              <a:xfrm>
                <a:off x="5945078" y="3996432"/>
                <a:ext cx="833558" cy="685895"/>
              </a:xfrm>
              <a:custGeom>
                <a:avLst/>
                <a:gdLst>
                  <a:gd name="connsiteX0" fmla="*/ 265608 w 565208"/>
                  <a:gd name="connsiteY0" fmla="*/ 23512 h 356674"/>
                  <a:gd name="connsiteX1" fmla="*/ 563219 w 565208"/>
                  <a:gd name="connsiteY1" fmla="*/ 33022 h 356674"/>
                  <a:gd name="connsiteX2" fmla="*/ 377212 w 565208"/>
                  <a:gd name="connsiteY2" fmla="*/ 342097 h 356674"/>
                  <a:gd name="connsiteX3" fmla="*/ 29999 w 565208"/>
                  <a:gd name="connsiteY3" fmla="*/ 289792 h 356674"/>
                  <a:gd name="connsiteX4" fmla="*/ 17598 w 565208"/>
                  <a:gd name="connsiteY4" fmla="*/ 142387 h 356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5208" h="356674" extrusionOk="0">
                    <a:moveTo>
                      <a:pt x="265608" y="23512"/>
                    </a:moveTo>
                    <a:cubicBezTo>
                      <a:pt x="402357" y="-3718"/>
                      <a:pt x="547381" y="-13025"/>
                      <a:pt x="563219" y="33022"/>
                    </a:cubicBezTo>
                    <a:cubicBezTo>
                      <a:pt x="577832" y="70740"/>
                      <a:pt x="459517" y="295776"/>
                      <a:pt x="377212" y="342097"/>
                    </a:cubicBezTo>
                    <a:cubicBezTo>
                      <a:pt x="291474" y="379915"/>
                      <a:pt x="88985" y="312655"/>
                      <a:pt x="29999" y="289792"/>
                    </a:cubicBezTo>
                    <a:cubicBezTo>
                      <a:pt x="-32037" y="254315"/>
                      <a:pt x="22041" y="160146"/>
                      <a:pt x="17598" y="142387"/>
                    </a:cubicBezTo>
                  </a:path>
                </a:pathLst>
              </a:custGeom>
              <a:ln w="28575">
                <a:extLst>
                  <a:ext uri="{C807C97D-BFC1-408E-A445-0C87EB9F89A2}">
                    <ask:lineSketchStyleProps xmlns:ask="http://schemas.microsoft.com/office/drawing/2018/sketchyshapes" sd="849061371">
                      <a:custGeom>
                        <a:avLst/>
                        <a:gdLst>
                          <a:gd name="connsiteX0" fmla="*/ 391714 w 833558"/>
                          <a:gd name="connsiteY0" fmla="*/ 45216 h 685895"/>
                          <a:gd name="connsiteX1" fmla="*/ 830626 w 833558"/>
                          <a:gd name="connsiteY1" fmla="*/ 63504 h 685895"/>
                          <a:gd name="connsiteX2" fmla="*/ 556306 w 833558"/>
                          <a:gd name="connsiteY2" fmla="*/ 657864 h 685895"/>
                          <a:gd name="connsiteX3" fmla="*/ 44242 w 833558"/>
                          <a:gd name="connsiteY3" fmla="*/ 557280 h 685895"/>
                          <a:gd name="connsiteX4" fmla="*/ 25954 w 833558"/>
                          <a:gd name="connsiteY4" fmla="*/ 273816 h 6858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33558" h="685895">
                            <a:moveTo>
                              <a:pt x="391714" y="45216"/>
                            </a:moveTo>
                            <a:cubicBezTo>
                              <a:pt x="597454" y="3306"/>
                              <a:pt x="803194" y="-38604"/>
                              <a:pt x="830626" y="63504"/>
                            </a:cubicBezTo>
                            <a:cubicBezTo>
                              <a:pt x="858058" y="165612"/>
                              <a:pt x="687370" y="575568"/>
                              <a:pt x="556306" y="657864"/>
                            </a:cubicBezTo>
                            <a:cubicBezTo>
                              <a:pt x="425242" y="740160"/>
                              <a:pt x="132634" y="621288"/>
                              <a:pt x="44242" y="557280"/>
                            </a:cubicBezTo>
                            <a:cubicBezTo>
                              <a:pt x="-44150" y="493272"/>
                              <a:pt x="27478" y="314964"/>
                              <a:pt x="25954" y="273816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65CE7ABB-3FC6-4B12-43D6-E38463F8D7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976"/>
              <a:stretch/>
            </p:blipFill>
            <p:spPr>
              <a:xfrm rot="16543204">
                <a:off x="5787521" y="3994367"/>
                <a:ext cx="351063" cy="585957"/>
              </a:xfrm>
              <a:prstGeom prst="rect">
                <a:avLst/>
              </a:prstGeom>
            </p:spPr>
          </p:pic>
        </p:grpSp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42A3F34-BBD6-DB60-B950-7389137E3675}"/>
              </a:ext>
            </a:extLst>
          </p:cNvPr>
          <p:cNvSpPr txBox="1"/>
          <p:nvPr/>
        </p:nvSpPr>
        <p:spPr>
          <a:xfrm>
            <a:off x="-616750" y="5380236"/>
            <a:ext cx="60076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/>
              <a:t>Turning</a:t>
            </a:r>
            <a:r>
              <a:rPr lang="es-ES" sz="2800" b="1" dirty="0"/>
              <a:t> </a:t>
            </a:r>
            <a:r>
              <a:rPr lang="es-ES" sz="2800" b="1" dirty="0" err="1"/>
              <a:t>arrows</a:t>
            </a:r>
            <a:r>
              <a:rPr lang="es-ES" sz="2800" b="1" dirty="0"/>
              <a:t> </a:t>
            </a:r>
            <a:r>
              <a:rPr lang="es-ES" sz="2800" b="1" dirty="0" err="1"/>
              <a:t>into</a:t>
            </a:r>
            <a:r>
              <a:rPr lang="es-ES" sz="2800" b="1" dirty="0"/>
              <a:t> (</a:t>
            </a:r>
            <a:r>
              <a:rPr lang="es-ES" sz="2800" b="1" dirty="0" err="1"/>
              <a:t>deterministic</a:t>
            </a:r>
            <a:r>
              <a:rPr lang="es-ES" sz="2800" b="1" dirty="0"/>
              <a:t>/</a:t>
            </a:r>
            <a:r>
              <a:rPr lang="es-ES" sz="2800" b="1" dirty="0" err="1"/>
              <a:t>stochastic</a:t>
            </a:r>
            <a:r>
              <a:rPr lang="es-ES" sz="2800" b="1" dirty="0"/>
              <a:t>) </a:t>
            </a:r>
            <a:br>
              <a:rPr lang="es-ES" sz="2800" b="1" dirty="0"/>
            </a:br>
            <a:r>
              <a:rPr lang="es-ES" sz="2800" b="1" dirty="0" err="1"/>
              <a:t>equations</a:t>
            </a:r>
            <a:endParaRPr lang="en-US" sz="2800" b="1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DEC8C9EE-FB32-8938-CF92-62AC5A332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173" y="6074103"/>
            <a:ext cx="4093516" cy="59041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35F0BCB-E026-DD57-CBD8-C3ED31F69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1538" y="5316384"/>
            <a:ext cx="4537795" cy="617822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DAF24431-CA22-426C-84A3-C1F018A56D16}"/>
              </a:ext>
            </a:extLst>
          </p:cNvPr>
          <p:cNvSpPr txBox="1"/>
          <p:nvPr/>
        </p:nvSpPr>
        <p:spPr>
          <a:xfrm>
            <a:off x="4534142" y="5394462"/>
            <a:ext cx="2055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 err="1"/>
              <a:t>action</a:t>
            </a:r>
            <a:r>
              <a:rPr lang="es-ES" sz="2400" i="1" dirty="0"/>
              <a:t> </a:t>
            </a:r>
            <a:r>
              <a:rPr lang="es-ES" sz="2400" i="1" dirty="0" err="1"/>
              <a:t>values</a:t>
            </a:r>
            <a:r>
              <a:rPr lang="es-ES" sz="2400" i="1" dirty="0"/>
              <a:t>: </a:t>
            </a:r>
            <a:endParaRPr lang="en-US" sz="2400" i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48CF65A-ACC5-A62D-C6C1-CA9214D22573}"/>
              </a:ext>
            </a:extLst>
          </p:cNvPr>
          <p:cNvSpPr txBox="1"/>
          <p:nvPr/>
        </p:nvSpPr>
        <p:spPr>
          <a:xfrm>
            <a:off x="5350907" y="6166304"/>
            <a:ext cx="2055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 err="1"/>
              <a:t>choice</a:t>
            </a:r>
            <a:r>
              <a:rPr lang="es-ES" sz="2400" dirty="0"/>
              <a:t>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98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1F609-338A-4CBA-93FC-12CB4214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9891"/>
            <a:ext cx="10515600" cy="1325563"/>
          </a:xfrm>
        </p:spPr>
        <p:txBody>
          <a:bodyPr/>
          <a:lstStyle/>
          <a:p>
            <a:r>
              <a:rPr lang="es-ES" dirty="0" err="1"/>
              <a:t>What’s</a:t>
            </a:r>
            <a:r>
              <a:rPr lang="es-ES" dirty="0"/>
              <a:t> that </a:t>
            </a:r>
            <a:r>
              <a:rPr lang="es-ES" dirty="0" err="1"/>
              <a:t>noise</a:t>
            </a:r>
            <a:r>
              <a:rPr lang="es-ES" dirty="0"/>
              <a:t> (in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)?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66318F-493A-4E32-9FDB-0BD7E7A6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2" y="737446"/>
            <a:ext cx="11952516" cy="5113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‘</a:t>
            </a:r>
            <a:r>
              <a:rPr lang="es-ES" dirty="0" err="1"/>
              <a:t>Noise</a:t>
            </a:r>
            <a:r>
              <a:rPr lang="es-ES" dirty="0"/>
              <a:t>’ = </a:t>
            </a:r>
            <a:r>
              <a:rPr lang="es-ES" dirty="0" err="1"/>
              <a:t>all</a:t>
            </a:r>
            <a:r>
              <a:rPr lang="es-ES" dirty="0"/>
              <a:t> that </a:t>
            </a:r>
            <a:r>
              <a:rPr lang="es-ES" dirty="0" err="1"/>
              <a:t>cannot</a:t>
            </a:r>
            <a:r>
              <a:rPr lang="es-ES" dirty="0"/>
              <a:t> be </a:t>
            </a:r>
            <a:r>
              <a:rPr lang="es-ES" dirty="0" err="1"/>
              <a:t>accounted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deterministic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Neural </a:t>
            </a:r>
            <a:r>
              <a:rPr lang="es-ES" b="1" dirty="0" err="1"/>
              <a:t>noise</a:t>
            </a:r>
            <a:r>
              <a:rPr lang="es-ES" dirty="0"/>
              <a:t>: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level</a:t>
            </a:r>
            <a:r>
              <a:rPr lang="es-ES" dirty="0"/>
              <a:t> </a:t>
            </a:r>
            <a:r>
              <a:rPr lang="es-ES" dirty="0" err="1"/>
              <a:t>variability</a:t>
            </a:r>
            <a:r>
              <a:rPr lang="es-ES" dirty="0"/>
              <a:t> in neural </a:t>
            </a:r>
            <a:r>
              <a:rPr lang="es-ES" dirty="0" err="1"/>
              <a:t>circuits</a:t>
            </a:r>
            <a:r>
              <a:rPr lang="es-ES" dirty="0"/>
              <a:t> / </a:t>
            </a:r>
            <a:r>
              <a:rPr lang="es-ES" dirty="0" err="1"/>
              <a:t>behavior</a:t>
            </a:r>
            <a:r>
              <a:rPr lang="es-ES" dirty="0"/>
              <a:t> (</a:t>
            </a:r>
            <a:r>
              <a:rPr lang="es-ES" dirty="0" err="1"/>
              <a:t>sensory</a:t>
            </a:r>
            <a:r>
              <a:rPr lang="es-ES" dirty="0"/>
              <a:t>, </a:t>
            </a:r>
            <a:r>
              <a:rPr lang="es-ES" dirty="0" err="1"/>
              <a:t>decision</a:t>
            </a:r>
            <a:r>
              <a:rPr lang="es-ES" dirty="0"/>
              <a:t>, motor…)</a:t>
            </a:r>
          </a:p>
          <a:p>
            <a:pPr lvl="1"/>
            <a:r>
              <a:rPr lang="es-ES" b="1" dirty="0" err="1"/>
              <a:t>Factors</a:t>
            </a:r>
            <a:r>
              <a:rPr lang="es-ES" b="1" dirty="0"/>
              <a:t> </a:t>
            </a:r>
            <a:r>
              <a:rPr lang="es-ES" b="1" dirty="0" err="1"/>
              <a:t>not</a:t>
            </a:r>
            <a:r>
              <a:rPr lang="es-ES" b="1" dirty="0"/>
              <a:t> </a:t>
            </a:r>
            <a:r>
              <a:rPr lang="es-ES" b="1" dirty="0" err="1"/>
              <a:t>taken</a:t>
            </a:r>
            <a:r>
              <a:rPr lang="es-ES" b="1" dirty="0"/>
              <a:t> </a:t>
            </a:r>
            <a:r>
              <a:rPr lang="es-ES" b="1" dirty="0" err="1"/>
              <a:t>into</a:t>
            </a:r>
            <a:r>
              <a:rPr lang="es-ES" b="1" dirty="0"/>
              <a:t> </a:t>
            </a:r>
            <a:r>
              <a:rPr lang="es-ES" b="1" dirty="0" err="1"/>
              <a:t>account</a:t>
            </a:r>
            <a:r>
              <a:rPr lang="es-ES" b="1" dirty="0"/>
              <a:t> </a:t>
            </a:r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(</a:t>
            </a:r>
            <a:r>
              <a:rPr lang="es-ES" dirty="0" err="1"/>
              <a:t>fluctuation</a:t>
            </a:r>
            <a:r>
              <a:rPr lang="es-ES" dirty="0"/>
              <a:t> in response </a:t>
            </a:r>
            <a:r>
              <a:rPr lang="es-ES" dirty="0" err="1"/>
              <a:t>bias</a:t>
            </a:r>
            <a:r>
              <a:rPr lang="es-ES" dirty="0"/>
              <a:t>, </a:t>
            </a:r>
            <a:r>
              <a:rPr lang="es-ES" dirty="0" err="1"/>
              <a:t>attention</a:t>
            </a:r>
            <a:r>
              <a:rPr lang="es-ES" dirty="0"/>
              <a:t> …)</a:t>
            </a:r>
          </a:p>
          <a:p>
            <a:pPr lvl="1"/>
            <a:r>
              <a:rPr lang="es-ES" b="1" dirty="0" err="1"/>
              <a:t>Model</a:t>
            </a:r>
            <a:r>
              <a:rPr lang="es-ES" b="1" dirty="0"/>
              <a:t> </a:t>
            </a:r>
            <a:r>
              <a:rPr lang="es-ES" b="1" dirty="0" err="1"/>
              <a:t>imperfections</a:t>
            </a:r>
            <a:r>
              <a:rPr lang="es-ES" dirty="0"/>
              <a:t>: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systematic</a:t>
            </a:r>
            <a:r>
              <a:rPr lang="es-ES" dirty="0"/>
              <a:t> </a:t>
            </a:r>
            <a:r>
              <a:rPr lang="es-ES" dirty="0" err="1"/>
              <a:t>bias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predicted</a:t>
            </a:r>
            <a:r>
              <a:rPr lang="es-ES" dirty="0"/>
              <a:t> response and </a:t>
            </a:r>
            <a:r>
              <a:rPr lang="es-ES" dirty="0" err="1"/>
              <a:t>subject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that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cannot</a:t>
            </a:r>
            <a:r>
              <a:rPr lang="es-ES" dirty="0"/>
              <a:t> </a:t>
            </a:r>
            <a:r>
              <a:rPr lang="es-ES" dirty="0" err="1"/>
              <a:t>accomodate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1B648908-3132-443A-ABC9-3B691B6D73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387B1442-A1DD-4BF5-BE34-897011FB14A5}"/>
              </a:ext>
            </a:extLst>
          </p:cNvPr>
          <p:cNvGrpSpPr/>
          <p:nvPr/>
        </p:nvGrpSpPr>
        <p:grpSpPr>
          <a:xfrm>
            <a:off x="8539578" y="2781298"/>
            <a:ext cx="2835999" cy="4005943"/>
            <a:chOff x="7080883" y="2975960"/>
            <a:chExt cx="2586993" cy="388204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0FA7394B-07AB-45FB-BCBE-3A8B77AFA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9934" y="2975960"/>
              <a:ext cx="2548891" cy="1909645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36CD4B92-C2FE-43C1-A751-2C45B61C0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883" y="4919809"/>
              <a:ext cx="2586993" cy="1938191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403EB6F-0EBD-4544-9EBF-AD39BE9BFA5D}"/>
              </a:ext>
            </a:extLst>
          </p:cNvPr>
          <p:cNvGrpSpPr/>
          <p:nvPr/>
        </p:nvGrpSpPr>
        <p:grpSpPr>
          <a:xfrm>
            <a:off x="1419228" y="2815321"/>
            <a:ext cx="2835999" cy="3937897"/>
            <a:chOff x="1302748" y="3041901"/>
            <a:chExt cx="2586993" cy="3816099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61CC5330-F43F-4667-A35E-CE5EF87C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2748" y="4919809"/>
              <a:ext cx="2586993" cy="1938191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87589499-3FD2-4903-8F1F-40F68AA75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8945" y="3041901"/>
              <a:ext cx="2514599" cy="1883953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1905C4F-D3A1-411C-989E-78DF61419383}"/>
              </a:ext>
            </a:extLst>
          </p:cNvPr>
          <p:cNvGrpSpPr/>
          <p:nvPr/>
        </p:nvGrpSpPr>
        <p:grpSpPr>
          <a:xfrm>
            <a:off x="4979403" y="2815320"/>
            <a:ext cx="2835999" cy="3937898"/>
            <a:chOff x="3872595" y="3041900"/>
            <a:chExt cx="2586993" cy="3816100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272A440-DFCB-478A-85C2-3482DD32C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2595" y="4919809"/>
              <a:ext cx="2586993" cy="1938191"/>
            </a:xfrm>
            <a:prstGeom prst="rect">
              <a:avLst/>
            </a:prstGeom>
          </p:spPr>
        </p:pic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9660333C-2BDA-4DC2-9CBF-B9ED12162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8792" y="3041900"/>
              <a:ext cx="2514599" cy="1883953"/>
            </a:xfrm>
            <a:prstGeom prst="rect">
              <a:avLst/>
            </a:prstGeom>
          </p:spPr>
        </p:pic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E6CB07-D64D-4849-9296-27E49B0B206F}"/>
              </a:ext>
            </a:extLst>
          </p:cNvPr>
          <p:cNvSpPr txBox="1"/>
          <p:nvPr/>
        </p:nvSpPr>
        <p:spPr>
          <a:xfrm>
            <a:off x="444081" y="3429000"/>
            <a:ext cx="84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DATA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96EE157-0049-4BEF-A02C-2EA190AD3931}"/>
              </a:ext>
            </a:extLst>
          </p:cNvPr>
          <p:cNvSpPr txBox="1"/>
          <p:nvPr/>
        </p:nvSpPr>
        <p:spPr>
          <a:xfrm>
            <a:off x="299330" y="5448300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MODEL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7F2B5E-0C37-4A2B-BC98-E3BACEC45BBE}"/>
              </a:ext>
            </a:extLst>
          </p:cNvPr>
          <p:cNvSpPr txBox="1"/>
          <p:nvPr/>
        </p:nvSpPr>
        <p:spPr>
          <a:xfrm>
            <a:off x="2160356" y="4894302"/>
            <a:ext cx="7503474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/>
              <a:t>For</a:t>
            </a:r>
            <a:r>
              <a:rPr lang="es-ES" sz="3200" dirty="0"/>
              <a:t> </a:t>
            </a:r>
            <a:r>
              <a:rPr lang="es-ES" sz="3200" dirty="0" err="1"/>
              <a:t>different</a:t>
            </a:r>
            <a:r>
              <a:rPr lang="es-ES" sz="3200" dirty="0"/>
              <a:t> </a:t>
            </a:r>
            <a:r>
              <a:rPr lang="es-ES" sz="3200" dirty="0" err="1"/>
              <a:t>models</a:t>
            </a:r>
            <a:r>
              <a:rPr lang="es-ES" sz="3200" dirty="0"/>
              <a:t> </a:t>
            </a:r>
            <a:r>
              <a:rPr lang="es-ES" sz="3200" dirty="0" err="1"/>
              <a:t>accounting</a:t>
            </a:r>
            <a:r>
              <a:rPr lang="es-ES" sz="3200" dirty="0"/>
              <a:t> </a:t>
            </a:r>
            <a:r>
              <a:rPr lang="es-ES" sz="3200" dirty="0" err="1"/>
              <a:t>for</a:t>
            </a:r>
            <a:r>
              <a:rPr lang="es-ES" sz="3200" dirty="0"/>
              <a:t> </a:t>
            </a:r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same</a:t>
            </a:r>
            <a:r>
              <a:rPr lang="es-ES" sz="3200" dirty="0"/>
              <a:t> data, </a:t>
            </a:r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model</a:t>
            </a:r>
            <a:r>
              <a:rPr lang="es-ES" sz="3200" dirty="0"/>
              <a:t> that uses </a:t>
            </a:r>
            <a:r>
              <a:rPr lang="es-ES" sz="3200" dirty="0" err="1"/>
              <a:t>less</a:t>
            </a:r>
            <a:r>
              <a:rPr lang="es-ES" sz="3200" dirty="0"/>
              <a:t> </a:t>
            </a:r>
            <a:r>
              <a:rPr lang="es-ES" sz="3200" dirty="0" err="1"/>
              <a:t>noise</a:t>
            </a:r>
            <a:r>
              <a:rPr lang="es-ES" sz="3200" dirty="0"/>
              <a:t> </a:t>
            </a:r>
            <a:r>
              <a:rPr lang="es-ES" sz="3200" dirty="0" err="1"/>
              <a:t>explains</a:t>
            </a:r>
            <a:r>
              <a:rPr lang="es-ES" sz="3200" dirty="0"/>
              <a:t> </a:t>
            </a:r>
            <a:r>
              <a:rPr lang="es-ES" sz="3200" dirty="0" err="1"/>
              <a:t>the</a:t>
            </a:r>
            <a:r>
              <a:rPr lang="es-ES" sz="3200" dirty="0"/>
              <a:t> </a:t>
            </a:r>
            <a:r>
              <a:rPr lang="es-ES" sz="3200" dirty="0" err="1"/>
              <a:t>most</a:t>
            </a:r>
            <a:r>
              <a:rPr lang="es-ES" sz="3200" dirty="0"/>
              <a:t> </a:t>
            </a:r>
            <a:r>
              <a:rPr lang="es-ES" sz="3200" dirty="0" err="1"/>
              <a:t>structure</a:t>
            </a:r>
            <a:r>
              <a:rPr lang="es-ES" sz="3200" dirty="0"/>
              <a:t> in </a:t>
            </a:r>
            <a:r>
              <a:rPr lang="es-ES" sz="3200" dirty="0" err="1"/>
              <a:t>the</a:t>
            </a:r>
            <a:r>
              <a:rPr lang="es-ES" sz="3200" dirty="0"/>
              <a:t> data </a:t>
            </a:r>
          </a:p>
        </p:txBody>
      </p:sp>
    </p:spTree>
    <p:extLst>
      <p:ext uri="{BB962C8B-B14F-4D97-AF65-F5344CB8AC3E}">
        <p14:creationId xmlns:p14="http://schemas.microsoft.com/office/powerpoint/2010/main" val="207818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23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4A30D-0DCE-7CEA-3BBE-6C2E37B7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simulating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61563-52D9-7B38-0E26-7BD19FB7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9416"/>
            <a:ext cx="10515600" cy="1426781"/>
          </a:xfrm>
        </p:spPr>
        <p:txBody>
          <a:bodyPr/>
          <a:lstStyle/>
          <a:p>
            <a:pPr marL="0" indent="0">
              <a:buNone/>
            </a:pPr>
            <a:r>
              <a:rPr lang="es-ES" u="sng" dirty="0" err="1"/>
              <a:t>Before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data,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simulate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parameter</a:t>
            </a:r>
            <a:r>
              <a:rPr lang="es-ES" dirty="0"/>
              <a:t> sets)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b="1" dirty="0" err="1"/>
              <a:t>develop</a:t>
            </a:r>
            <a:r>
              <a:rPr lang="es-ES" b="1" dirty="0"/>
              <a:t> </a:t>
            </a:r>
            <a:r>
              <a:rPr lang="es-ES" b="1" dirty="0" err="1"/>
              <a:t>intuitions</a:t>
            </a:r>
            <a:r>
              <a:rPr lang="es-ES" b="1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and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affected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choice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5" name="Imagen 4" descr="Mujer jugando golf en un parque&#10;&#10;Descripción generada automáticamente con confianza media">
            <a:extLst>
              <a:ext uri="{FF2B5EF4-FFF2-40B4-BE49-F238E27FC236}">
                <a16:creationId xmlns:a16="http://schemas.microsoft.com/office/drawing/2014/main" id="{623DF20D-709C-2621-AA62-B5CFB954F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72" y="1508760"/>
            <a:ext cx="5917184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7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79859-3FE5-FE21-04CC-C802945A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tutorial </a:t>
            </a:r>
            <a:r>
              <a:rPr lang="es-ES" dirty="0" err="1"/>
              <a:t>part</a:t>
            </a:r>
            <a:r>
              <a:rPr lang="es-ES" dirty="0"/>
              <a:t> 1</a:t>
            </a:r>
            <a:endParaRPr lang="en-U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0D02C570-6C38-E3C0-CD0D-BAB3F5D3E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D4D6848-DDC6-333B-6932-FE08C704ABCA}"/>
              </a:ext>
            </a:extLst>
          </p:cNvPr>
          <p:cNvSpPr txBox="1"/>
          <p:nvPr/>
        </p:nvSpPr>
        <p:spPr>
          <a:xfrm>
            <a:off x="512064" y="1690688"/>
            <a:ext cx="9253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2800" dirty="0"/>
              <a:t>Standard 2AFC </a:t>
            </a:r>
            <a:r>
              <a:rPr lang="es-ES" sz="2800" dirty="0" err="1"/>
              <a:t>motion</a:t>
            </a:r>
            <a:r>
              <a:rPr lang="es-ES" sz="2800" dirty="0"/>
              <a:t> </a:t>
            </a:r>
            <a:r>
              <a:rPr lang="es-ES" sz="2800" dirty="0" err="1"/>
              <a:t>discrimination</a:t>
            </a:r>
            <a:r>
              <a:rPr lang="es-ES" sz="2800" dirty="0"/>
              <a:t> </a:t>
            </a:r>
            <a:r>
              <a:rPr lang="es-ES" sz="2800" dirty="0" err="1"/>
              <a:t>task</a:t>
            </a:r>
            <a:r>
              <a:rPr lang="es-ES" sz="2800" dirty="0"/>
              <a:t> (</a:t>
            </a:r>
            <a:r>
              <a:rPr lang="es-ES" sz="2800" dirty="0" err="1"/>
              <a:t>left</a:t>
            </a:r>
            <a:r>
              <a:rPr lang="es-ES" sz="2800" dirty="0"/>
              <a:t> vs </a:t>
            </a:r>
            <a:r>
              <a:rPr lang="es-ES" sz="2800" dirty="0" err="1"/>
              <a:t>right</a:t>
            </a:r>
            <a:r>
              <a:rPr lang="es-ES" sz="2800" dirty="0"/>
              <a:t>)</a:t>
            </a:r>
          </a:p>
          <a:p>
            <a:pPr marL="285750" indent="-285750">
              <a:buFontTx/>
              <a:buChar char="-"/>
            </a:pPr>
            <a:r>
              <a:rPr lang="es-ES" sz="2800" dirty="0" err="1"/>
              <a:t>Stimulus</a:t>
            </a:r>
            <a:r>
              <a:rPr lang="es-ES" sz="2800" dirty="0"/>
              <a:t> </a:t>
            </a:r>
            <a:r>
              <a:rPr lang="es-ES" sz="2800" dirty="0" err="1"/>
              <a:t>evidence</a:t>
            </a:r>
            <a:r>
              <a:rPr lang="es-ES" sz="2800" dirty="0"/>
              <a:t>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varied</a:t>
            </a:r>
            <a:r>
              <a:rPr lang="es-ES" sz="2800" dirty="0"/>
              <a:t> </a:t>
            </a:r>
            <a:r>
              <a:rPr lang="es-ES" sz="2800" dirty="0" err="1"/>
              <a:t>across</a:t>
            </a:r>
            <a:r>
              <a:rPr lang="es-ES" sz="2800" dirty="0"/>
              <a:t> 9 </a:t>
            </a:r>
            <a:r>
              <a:rPr lang="es-ES" sz="2800" dirty="0" err="1"/>
              <a:t>levels</a:t>
            </a: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/>
              <a:t>In </a:t>
            </a:r>
            <a:r>
              <a:rPr lang="es-ES" sz="2800" dirty="0" err="1"/>
              <a:t>half</a:t>
            </a:r>
            <a:r>
              <a:rPr lang="es-ES" sz="2800" dirty="0"/>
              <a:t> </a:t>
            </a:r>
            <a:r>
              <a:rPr lang="es-ES" sz="2800" dirty="0" err="1"/>
              <a:t>trials</a:t>
            </a:r>
            <a:r>
              <a:rPr lang="es-ES" sz="2800" dirty="0"/>
              <a:t>, </a:t>
            </a:r>
            <a:r>
              <a:rPr lang="es-ES" sz="2800" dirty="0" err="1"/>
              <a:t>brain</a:t>
            </a:r>
            <a:r>
              <a:rPr lang="es-ES" sz="2800" dirty="0"/>
              <a:t> </a:t>
            </a:r>
            <a:r>
              <a:rPr lang="es-ES" sz="2800" dirty="0" err="1"/>
              <a:t>area</a:t>
            </a:r>
            <a:r>
              <a:rPr lang="es-ES" sz="2800" dirty="0"/>
              <a:t> X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experimentally</a:t>
            </a:r>
            <a:r>
              <a:rPr lang="es-ES" sz="2800" dirty="0"/>
              <a:t> </a:t>
            </a:r>
            <a:r>
              <a:rPr lang="es-ES" sz="2800" dirty="0" err="1"/>
              <a:t>deactivated</a:t>
            </a: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dirty="0"/>
              <a:t>A </a:t>
            </a:r>
            <a:r>
              <a:rPr lang="es-ES" sz="2800" dirty="0" err="1"/>
              <a:t>reduction</a:t>
            </a:r>
            <a:r>
              <a:rPr lang="es-ES" sz="2800" dirty="0"/>
              <a:t> in performance </a:t>
            </a:r>
            <a:r>
              <a:rPr lang="es-ES" sz="2800" dirty="0" err="1"/>
              <a:t>is</a:t>
            </a:r>
            <a:r>
              <a:rPr lang="es-ES" sz="2800" dirty="0"/>
              <a:t> </a:t>
            </a:r>
            <a:r>
              <a:rPr lang="es-ES" sz="2800" dirty="0" err="1"/>
              <a:t>observed</a:t>
            </a:r>
            <a:r>
              <a:rPr lang="es-ES" sz="2800" dirty="0"/>
              <a:t> in </a:t>
            </a:r>
            <a:r>
              <a:rPr lang="es-ES" sz="2800" dirty="0" err="1"/>
              <a:t>those</a:t>
            </a:r>
            <a:r>
              <a:rPr lang="es-ES" sz="2800" dirty="0"/>
              <a:t> </a:t>
            </a:r>
            <a:r>
              <a:rPr lang="es-ES" sz="2800" dirty="0" err="1"/>
              <a:t>trials</a:t>
            </a:r>
            <a:endParaRPr lang="es-ES" sz="2800" dirty="0"/>
          </a:p>
          <a:p>
            <a:pPr marL="285750" indent="-285750">
              <a:buFontTx/>
              <a:buChar char="-"/>
            </a:pPr>
            <a:r>
              <a:rPr lang="es-ES" sz="2800" i="1" dirty="0" err="1"/>
              <a:t>Is</a:t>
            </a:r>
            <a:r>
              <a:rPr lang="es-ES" sz="2800" i="1" dirty="0"/>
              <a:t> </a:t>
            </a:r>
            <a:r>
              <a:rPr lang="es-ES" sz="2800" i="1" dirty="0" err="1"/>
              <a:t>it</a:t>
            </a:r>
            <a:r>
              <a:rPr lang="es-ES" sz="2800" i="1" dirty="0"/>
              <a:t> </a:t>
            </a:r>
            <a:r>
              <a:rPr lang="es-ES" sz="2800" i="1" dirty="0" err="1"/>
              <a:t>due</a:t>
            </a:r>
            <a:r>
              <a:rPr lang="es-ES" sz="2800" i="1" dirty="0"/>
              <a:t> </a:t>
            </a:r>
            <a:r>
              <a:rPr lang="es-ES" sz="2800" i="1" dirty="0" err="1"/>
              <a:t>to</a:t>
            </a:r>
            <a:r>
              <a:rPr lang="es-ES" sz="2800" i="1" dirty="0"/>
              <a:t> </a:t>
            </a:r>
            <a:r>
              <a:rPr lang="es-ES" sz="2800" i="1" dirty="0" err="1"/>
              <a:t>deteriorated</a:t>
            </a:r>
            <a:r>
              <a:rPr lang="es-ES" sz="2800" i="1" dirty="0"/>
              <a:t> </a:t>
            </a:r>
            <a:r>
              <a:rPr lang="es-ES" sz="2800" i="1" dirty="0" err="1"/>
              <a:t>sensory</a:t>
            </a:r>
            <a:r>
              <a:rPr lang="es-ES" sz="2800" i="1" dirty="0"/>
              <a:t> </a:t>
            </a:r>
            <a:r>
              <a:rPr lang="es-ES" sz="2800" i="1" dirty="0" err="1"/>
              <a:t>processing</a:t>
            </a:r>
            <a:r>
              <a:rPr lang="es-ES" sz="2800" i="1" dirty="0"/>
              <a:t> </a:t>
            </a:r>
            <a:r>
              <a:rPr lang="es-ES" sz="2800" i="1" dirty="0" err="1"/>
              <a:t>or</a:t>
            </a:r>
            <a:r>
              <a:rPr lang="es-ES" sz="2800" i="1" dirty="0"/>
              <a:t> </a:t>
            </a:r>
            <a:r>
              <a:rPr lang="es-ES" sz="2800" i="1" dirty="0" err="1"/>
              <a:t>to</a:t>
            </a:r>
            <a:r>
              <a:rPr lang="es-ES" sz="2800" i="1" dirty="0"/>
              <a:t> </a:t>
            </a:r>
            <a:r>
              <a:rPr lang="es-ES" sz="2800" i="1" dirty="0" err="1"/>
              <a:t>sensory</a:t>
            </a:r>
            <a:r>
              <a:rPr lang="es-ES" sz="2800" i="1" dirty="0"/>
              <a:t> </a:t>
            </a:r>
            <a:r>
              <a:rPr lang="es-ES" sz="2800" i="1" dirty="0" err="1"/>
              <a:t>unrelated</a:t>
            </a:r>
            <a:r>
              <a:rPr lang="es-ES" sz="2800" i="1" dirty="0"/>
              <a:t> </a:t>
            </a:r>
            <a:r>
              <a:rPr lang="es-ES" sz="2800" i="1" dirty="0" err="1"/>
              <a:t>effects</a:t>
            </a:r>
            <a:r>
              <a:rPr lang="es-ES" sz="2800" i="1" dirty="0"/>
              <a:t> (lapses)?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5717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B426-C647-8912-911D-85163044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Defining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D2193-AA83-4114-612B-39B0C358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487296"/>
            <a:ext cx="11332464" cy="521525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ES" u="sng" dirty="0" err="1"/>
              <a:t>Scientific</a:t>
            </a:r>
            <a:r>
              <a:rPr lang="es-ES" u="sng" dirty="0"/>
              <a:t> </a:t>
            </a:r>
            <a:r>
              <a:rPr lang="es-ES" u="sng" dirty="0" err="1"/>
              <a:t>question</a:t>
            </a:r>
            <a:r>
              <a:rPr lang="es-ES" u="sng" dirty="0"/>
              <a:t>:</a:t>
            </a:r>
            <a:br>
              <a:rPr lang="es-ES" dirty="0"/>
            </a:br>
            <a:r>
              <a:rPr lang="es-ES" i="1" dirty="0"/>
              <a:t>“</a:t>
            </a:r>
            <a:r>
              <a:rPr lang="es-ES" i="1" dirty="0" err="1"/>
              <a:t>Does</a:t>
            </a:r>
            <a:r>
              <a:rPr lang="es-ES" i="1" dirty="0"/>
              <a:t> </a:t>
            </a:r>
            <a:r>
              <a:rPr lang="es-ES" i="1" dirty="0" err="1"/>
              <a:t>deactivating</a:t>
            </a:r>
            <a:r>
              <a:rPr lang="es-ES" i="1" dirty="0"/>
              <a:t> </a:t>
            </a:r>
            <a:r>
              <a:rPr lang="es-ES" i="1" dirty="0" err="1"/>
              <a:t>brain</a:t>
            </a:r>
            <a:r>
              <a:rPr lang="es-ES" i="1" dirty="0"/>
              <a:t> </a:t>
            </a:r>
            <a:r>
              <a:rPr lang="es-ES" i="1" dirty="0" err="1"/>
              <a:t>area</a:t>
            </a:r>
            <a:r>
              <a:rPr lang="es-ES" i="1" dirty="0"/>
              <a:t> X </a:t>
            </a:r>
            <a:r>
              <a:rPr lang="es-ES" sz="2800" i="1" dirty="0" err="1"/>
              <a:t>deteriorate</a:t>
            </a:r>
            <a:r>
              <a:rPr lang="es-ES" sz="2800" i="1" dirty="0"/>
              <a:t> </a:t>
            </a:r>
            <a:r>
              <a:rPr lang="es-ES" sz="2800" i="1" dirty="0" err="1"/>
              <a:t>sensory</a:t>
            </a:r>
            <a:r>
              <a:rPr lang="es-ES" sz="2800" i="1" dirty="0"/>
              <a:t> </a:t>
            </a:r>
            <a:r>
              <a:rPr lang="es-ES" sz="2800" i="1" dirty="0" err="1"/>
              <a:t>processing</a:t>
            </a:r>
            <a:r>
              <a:rPr lang="es-ES" sz="2800" i="1" dirty="0"/>
              <a:t> </a:t>
            </a:r>
            <a:r>
              <a:rPr lang="es-ES" sz="2800" i="1" dirty="0" err="1"/>
              <a:t>or</a:t>
            </a:r>
            <a:r>
              <a:rPr lang="es-ES" sz="2800" i="1" dirty="0"/>
              <a:t> </a:t>
            </a:r>
            <a:r>
              <a:rPr lang="es-ES" sz="2800" i="1" dirty="0" err="1"/>
              <a:t>provokes</a:t>
            </a:r>
            <a:r>
              <a:rPr lang="es-ES" sz="2800" i="1" dirty="0"/>
              <a:t> </a:t>
            </a:r>
            <a:r>
              <a:rPr lang="es-ES" sz="2800" i="1" dirty="0" err="1"/>
              <a:t>sensory</a:t>
            </a:r>
            <a:r>
              <a:rPr lang="es-ES" i="1" dirty="0" err="1"/>
              <a:t>-</a:t>
            </a:r>
            <a:r>
              <a:rPr lang="es-ES" sz="2800" i="1" dirty="0" err="1"/>
              <a:t>unrelated</a:t>
            </a:r>
            <a:r>
              <a:rPr lang="es-ES" sz="2800" i="1" dirty="0"/>
              <a:t> </a:t>
            </a:r>
            <a:r>
              <a:rPr lang="es-ES" sz="2800" i="1" dirty="0" err="1"/>
              <a:t>effects</a:t>
            </a:r>
            <a:r>
              <a:rPr lang="es-ES" sz="2800" i="1" dirty="0"/>
              <a:t> (lapses)?”</a:t>
            </a:r>
          </a:p>
          <a:p>
            <a:pPr marL="514350" indent="-514350">
              <a:buAutoNum type="arabicPeriod"/>
            </a:pPr>
            <a:endParaRPr lang="en-US" sz="2800" i="1" dirty="0"/>
          </a:p>
          <a:p>
            <a:pPr marL="0" indent="0">
              <a:buNone/>
            </a:pPr>
            <a:r>
              <a:rPr lang="es-ES" dirty="0"/>
              <a:t> 2.  </a:t>
            </a:r>
            <a:r>
              <a:rPr lang="es-ES" u="sng" dirty="0" err="1"/>
              <a:t>Modelling</a:t>
            </a:r>
            <a:r>
              <a:rPr lang="es-ES" u="sng" dirty="0"/>
              <a:t> </a:t>
            </a:r>
            <a:r>
              <a:rPr lang="es-ES" u="sng" dirty="0" err="1"/>
              <a:t>objectives</a:t>
            </a:r>
            <a:r>
              <a:rPr lang="es-E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which of two models representing each</a:t>
            </a:r>
            <a:br>
              <a:rPr lang="en-US" dirty="0"/>
            </a:br>
            <a:r>
              <a:rPr lang="en-US" dirty="0"/>
              <a:t> hypothesis better accounts for the data?</a:t>
            </a:r>
            <a:br>
              <a:rPr lang="en-US" dirty="0"/>
            </a:br>
            <a:r>
              <a:rPr lang="en-US" dirty="0"/>
              <a:t> (</a:t>
            </a:r>
            <a:r>
              <a:rPr lang="en-US" i="1" dirty="0"/>
              <a:t>relative criterion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- does the favored model reproduces the</a:t>
            </a:r>
            <a:br>
              <a:rPr lang="en-US" dirty="0"/>
            </a:br>
            <a:r>
              <a:rPr lang="en-US" dirty="0"/>
              <a:t> change in the psychometric curve during </a:t>
            </a:r>
            <a:br>
              <a:rPr lang="en-US" dirty="0"/>
            </a:br>
            <a:r>
              <a:rPr lang="en-US" dirty="0"/>
              <a:t>deactivation?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FCDDDEA1-B8D5-78A8-876A-B8868F02C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31" y="2907784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3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B426-C647-8912-911D-85163044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Defining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(</a:t>
            </a:r>
            <a:r>
              <a:rPr lang="es-ES" dirty="0" err="1"/>
              <a:t>cont’d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D2193-AA83-4114-612B-39B0C358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487297"/>
            <a:ext cx="11332464" cy="19417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u="sng" dirty="0" err="1"/>
              <a:t>Defining</a:t>
            </a:r>
            <a:r>
              <a:rPr lang="es-ES" u="sng" dirty="0"/>
              <a:t> input and output variables:</a:t>
            </a:r>
            <a:br>
              <a:rPr lang="es-ES" dirty="0"/>
            </a:br>
            <a:r>
              <a:rPr lang="es-ES" i="1" dirty="0"/>
              <a:t>- </a:t>
            </a:r>
            <a:r>
              <a:rPr lang="es-ES" dirty="0"/>
              <a:t>output variable: </a:t>
            </a:r>
            <a:r>
              <a:rPr lang="es-ES" dirty="0" err="1"/>
              <a:t>choice</a:t>
            </a:r>
            <a:r>
              <a:rPr lang="es-ES" dirty="0"/>
              <a:t> (</a:t>
            </a:r>
            <a:r>
              <a:rPr lang="es-ES" dirty="0" err="1"/>
              <a:t>binary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- input variables: </a:t>
            </a:r>
            <a:r>
              <a:rPr lang="es-ES" dirty="0" err="1"/>
              <a:t>stimulus</a:t>
            </a:r>
            <a:r>
              <a:rPr lang="es-ES" dirty="0"/>
              <a:t> </a:t>
            </a:r>
            <a:r>
              <a:rPr lang="es-ES" dirty="0" err="1"/>
              <a:t>evidence</a:t>
            </a:r>
            <a:r>
              <a:rPr lang="es-ES" dirty="0"/>
              <a:t> (</a:t>
            </a:r>
            <a:r>
              <a:rPr lang="es-ES" dirty="0" err="1"/>
              <a:t>continuous</a:t>
            </a:r>
            <a:r>
              <a:rPr lang="es-ES" dirty="0"/>
              <a:t>), </a:t>
            </a:r>
            <a:r>
              <a:rPr lang="es-ES" dirty="0" err="1"/>
              <a:t>manipulation</a:t>
            </a:r>
            <a:r>
              <a:rPr lang="es-ES" dirty="0"/>
              <a:t> (</a:t>
            </a:r>
            <a:r>
              <a:rPr lang="es-ES" dirty="0" err="1"/>
              <a:t>binary</a:t>
            </a:r>
            <a:r>
              <a:rPr lang="es-ES" dirty="0"/>
              <a:t>)</a:t>
            </a:r>
            <a:endParaRPr lang="es-ES" sz="2800" i="1" dirty="0"/>
          </a:p>
          <a:p>
            <a:pPr marL="514350" indent="-514350">
              <a:buAutoNum type="arabicPeriod" startAt="3"/>
            </a:pPr>
            <a:r>
              <a:rPr lang="es-ES" u="sng" dirty="0" err="1"/>
              <a:t>Defining</a:t>
            </a:r>
            <a:r>
              <a:rPr lang="es-ES" u="sng" dirty="0"/>
              <a:t> </a:t>
            </a:r>
            <a:r>
              <a:rPr lang="es-ES" u="sng" dirty="0" err="1"/>
              <a:t>the</a:t>
            </a:r>
            <a:r>
              <a:rPr lang="es-ES" u="sng" dirty="0"/>
              <a:t> </a:t>
            </a:r>
            <a:r>
              <a:rPr lang="es-ES" u="sng" dirty="0" err="1"/>
              <a:t>models</a:t>
            </a:r>
            <a:r>
              <a:rPr lang="es-ES" u="sng" dirty="0"/>
              <a:t> as box </a:t>
            </a:r>
            <a:r>
              <a:rPr lang="es-ES" u="sng" dirty="0" err="1"/>
              <a:t>diagram</a:t>
            </a:r>
            <a:r>
              <a:rPr lang="es-E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F2FCDE5E-8662-77C8-1DA9-F278C2B5D6D4}"/>
              </a:ext>
            </a:extLst>
          </p:cNvPr>
          <p:cNvGrpSpPr/>
          <p:nvPr/>
        </p:nvGrpSpPr>
        <p:grpSpPr>
          <a:xfrm>
            <a:off x="256032" y="3410712"/>
            <a:ext cx="5779008" cy="3164459"/>
            <a:chOff x="256032" y="3410712"/>
            <a:chExt cx="5779008" cy="3164459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C1578D1B-D7E5-636D-1E4B-3DF94C8F8966}"/>
                </a:ext>
              </a:extLst>
            </p:cNvPr>
            <p:cNvSpPr/>
            <p:nvPr/>
          </p:nvSpPr>
          <p:spPr>
            <a:xfrm>
              <a:off x="256032" y="3410712"/>
              <a:ext cx="5779008" cy="3164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9F096F9-93EB-CE6F-C01F-7E96CBC8E92E}"/>
                </a:ext>
              </a:extLst>
            </p:cNvPr>
            <p:cNvSpPr txBox="1"/>
            <p:nvPr/>
          </p:nvSpPr>
          <p:spPr>
            <a:xfrm>
              <a:off x="2419215" y="3474720"/>
              <a:ext cx="1452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err="1"/>
                <a:t>Model</a:t>
              </a:r>
              <a:r>
                <a:rPr lang="es-ES" sz="2800" b="1" dirty="0"/>
                <a:t> A</a:t>
              </a:r>
              <a:endParaRPr lang="en-US" sz="2800" b="1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FBB5DFE6-9914-6553-BF9F-FA5B2748559C}"/>
                </a:ext>
              </a:extLst>
            </p:cNvPr>
            <p:cNvGrpSpPr/>
            <p:nvPr/>
          </p:nvGrpSpPr>
          <p:grpSpPr>
            <a:xfrm>
              <a:off x="351844" y="4347136"/>
              <a:ext cx="5587384" cy="2062808"/>
              <a:chOff x="328784" y="3953944"/>
              <a:chExt cx="6081160" cy="2222392"/>
            </a:xfrm>
          </p:grpSpPr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40E87564-8CF4-49DA-8E2C-DADD8ACAD7AE}"/>
                  </a:ext>
                </a:extLst>
              </p:cNvPr>
              <p:cNvSpPr/>
              <p:nvPr/>
            </p:nvSpPr>
            <p:spPr>
              <a:xfrm>
                <a:off x="5078968" y="3953944"/>
                <a:ext cx="1330976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/>
                  <a:t>choice</a:t>
                </a:r>
                <a:endParaRPr lang="en-US" sz="2800" dirty="0"/>
              </a:p>
            </p:txBody>
          </p:sp>
          <p:sp>
            <p:nvSpPr>
              <p:cNvPr id="8" name="Rectángulo: esquinas redondeadas 7">
                <a:extLst>
                  <a:ext uri="{FF2B5EF4-FFF2-40B4-BE49-F238E27FC236}">
                    <a16:creationId xmlns:a16="http://schemas.microsoft.com/office/drawing/2014/main" id="{67425BF4-BE53-C10D-CC2C-59CBC6352607}"/>
                  </a:ext>
                </a:extLst>
              </p:cNvPr>
              <p:cNvSpPr/>
              <p:nvPr/>
            </p:nvSpPr>
            <p:spPr>
              <a:xfrm>
                <a:off x="328784" y="3953944"/>
                <a:ext cx="1772793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/>
                  <a:t>stimulus</a:t>
                </a:r>
                <a:endParaRPr lang="en-US" sz="2800" dirty="0"/>
              </a:p>
            </p:txBody>
          </p:sp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33E673D2-716E-5D32-5E33-7F2A05530085}"/>
                  </a:ext>
                </a:extLst>
              </p:cNvPr>
              <p:cNvSpPr/>
              <p:nvPr/>
            </p:nvSpPr>
            <p:spPr>
              <a:xfrm>
                <a:off x="2395728" y="5516027"/>
                <a:ext cx="2587751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/>
                  <a:t>manipulation</a:t>
                </a:r>
                <a:endParaRPr lang="en-US" sz="2800" dirty="0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86837EF1-1E1D-F66F-1CB1-943C2F2211F5}"/>
                  </a:ext>
                </a:extLst>
              </p:cNvPr>
              <p:cNvSpPr/>
              <p:nvPr/>
            </p:nvSpPr>
            <p:spPr>
              <a:xfrm>
                <a:off x="2778423" y="3953944"/>
                <a:ext cx="1580225" cy="660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>
                    <a:solidFill>
                      <a:schemeClr val="tx1"/>
                    </a:solidFill>
                  </a:rPr>
                  <a:t>percept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82E00742-DC42-22EF-CE4C-285BCC974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2606" y="4112812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1E5B9E1C-3689-2530-87A1-B648A12FE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547" y="4083480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7F7270EB-03FA-9233-60C7-F604EE9D6F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310375" y="4859295"/>
                <a:ext cx="706522" cy="401235"/>
              </a:xfrm>
              <a:prstGeom prst="rect">
                <a:avLst/>
              </a:prstGeom>
            </p:spPr>
          </p:pic>
        </p:grp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781FAF0-4D65-A5A9-CB38-1B323D068D8C}"/>
              </a:ext>
            </a:extLst>
          </p:cNvPr>
          <p:cNvGrpSpPr/>
          <p:nvPr/>
        </p:nvGrpSpPr>
        <p:grpSpPr>
          <a:xfrm>
            <a:off x="6187114" y="3377800"/>
            <a:ext cx="5779008" cy="3164459"/>
            <a:chOff x="6187114" y="3377800"/>
            <a:chExt cx="5779008" cy="3164459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976AB415-EFAC-A2FE-110A-BCAA7813CFF3}"/>
                </a:ext>
              </a:extLst>
            </p:cNvPr>
            <p:cNvSpPr/>
            <p:nvPr/>
          </p:nvSpPr>
          <p:spPr>
            <a:xfrm>
              <a:off x="6187114" y="3377800"/>
              <a:ext cx="5779008" cy="31644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D0CE729-B13D-8A1E-38E5-92647BB2F416}"/>
                </a:ext>
              </a:extLst>
            </p:cNvPr>
            <p:cNvSpPr txBox="1"/>
            <p:nvPr/>
          </p:nvSpPr>
          <p:spPr>
            <a:xfrm>
              <a:off x="8128514" y="3410712"/>
              <a:ext cx="14366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b="1" dirty="0" err="1"/>
                <a:t>Model</a:t>
              </a:r>
              <a:r>
                <a:rPr lang="es-ES" sz="2800" b="1" dirty="0"/>
                <a:t> B</a:t>
              </a:r>
              <a:endParaRPr lang="en-US" sz="2800" b="1" dirty="0"/>
            </a:p>
          </p:txBody>
        </p:sp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C595E79E-8C3B-DA22-9EBD-F261114ED20A}"/>
                </a:ext>
              </a:extLst>
            </p:cNvPr>
            <p:cNvGrpSpPr/>
            <p:nvPr/>
          </p:nvGrpSpPr>
          <p:grpSpPr>
            <a:xfrm>
              <a:off x="6312008" y="4347136"/>
              <a:ext cx="5587384" cy="2062808"/>
              <a:chOff x="328784" y="3953944"/>
              <a:chExt cx="6081160" cy="2222392"/>
            </a:xfrm>
          </p:grpSpPr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ACAD8EB9-EEE5-D07D-B55A-EADE217E1DCD}"/>
                  </a:ext>
                </a:extLst>
              </p:cNvPr>
              <p:cNvSpPr/>
              <p:nvPr/>
            </p:nvSpPr>
            <p:spPr>
              <a:xfrm>
                <a:off x="5078968" y="3953944"/>
                <a:ext cx="1330976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/>
                  <a:t>choice</a:t>
                </a:r>
                <a:endParaRPr lang="en-US" sz="2800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0EE036E2-9B8E-DE5D-289F-29A01D3DEBBF}"/>
                  </a:ext>
                </a:extLst>
              </p:cNvPr>
              <p:cNvSpPr/>
              <p:nvPr/>
            </p:nvSpPr>
            <p:spPr>
              <a:xfrm>
                <a:off x="328784" y="3953944"/>
                <a:ext cx="1772793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/>
                  <a:t>stimulus</a:t>
                </a:r>
                <a:endParaRPr lang="en-US" sz="2800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12DA1172-9583-FD10-9C01-6FC03106C9EC}"/>
                  </a:ext>
                </a:extLst>
              </p:cNvPr>
              <p:cNvSpPr/>
              <p:nvPr/>
            </p:nvSpPr>
            <p:spPr>
              <a:xfrm>
                <a:off x="2395728" y="5516027"/>
                <a:ext cx="2587751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/>
                  <a:t>manipulation</a:t>
                </a:r>
                <a:endParaRPr lang="en-US" sz="2800" dirty="0"/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B5A9E586-1B52-959F-EBB5-79E75DC3D6F7}"/>
                  </a:ext>
                </a:extLst>
              </p:cNvPr>
              <p:cNvSpPr/>
              <p:nvPr/>
            </p:nvSpPr>
            <p:spPr>
              <a:xfrm>
                <a:off x="2778423" y="3953944"/>
                <a:ext cx="1580225" cy="660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dirty="0" err="1">
                    <a:solidFill>
                      <a:schemeClr val="tx1"/>
                    </a:solidFill>
                  </a:rPr>
                  <a:t>percept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6543B64D-C33C-3C8C-4DB2-0842CB9DA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2606" y="4112812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27" name="Imagen 26">
                <a:extLst>
                  <a:ext uri="{FF2B5EF4-FFF2-40B4-BE49-F238E27FC236}">
                    <a16:creationId xmlns:a16="http://schemas.microsoft.com/office/drawing/2014/main" id="{5E811513-4793-A26F-7694-6C9FC5551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547" y="4083480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28" name="Imagen 27">
                <a:extLst>
                  <a:ext uri="{FF2B5EF4-FFF2-40B4-BE49-F238E27FC236}">
                    <a16:creationId xmlns:a16="http://schemas.microsoft.com/office/drawing/2014/main" id="{B67B5E2B-DB1A-C5AF-93ED-C2D7DE2A2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23067">
                <a:off x="4692763" y="4864523"/>
                <a:ext cx="706522" cy="4012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341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9094F-4ED5-3C3A-AFFA-54753C89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Life</a:t>
            </a:r>
            <a:r>
              <a:rPr lang="es-ES" dirty="0"/>
              <a:t> </a:t>
            </a:r>
            <a:r>
              <a:rPr lang="es-ES" dirty="0" err="1"/>
              <a:t>cycle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a </a:t>
            </a:r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project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65D28-1143-686A-A8FF-9E81C371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goal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today</a:t>
            </a:r>
            <a:r>
              <a:rPr lang="es-ES" dirty="0"/>
              <a:t>: </a:t>
            </a:r>
            <a:r>
              <a:rPr lang="es-ES" dirty="0" err="1"/>
              <a:t>cover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steps</a:t>
            </a:r>
            <a:r>
              <a:rPr lang="es-ES" dirty="0"/>
              <a:t> </a:t>
            </a:r>
            <a:r>
              <a:rPr lang="es-ES" dirty="0" err="1"/>
              <a:t>involved</a:t>
            </a:r>
            <a:r>
              <a:rPr lang="es-ES" dirty="0"/>
              <a:t> in a </a:t>
            </a:r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project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</a:t>
            </a:r>
            <a:r>
              <a:rPr lang="es-ES" dirty="0" err="1"/>
              <a:t>toy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err="1"/>
              <a:t>Defining</a:t>
            </a:r>
            <a:r>
              <a:rPr lang="es-ES" dirty="0"/>
              <a:t> a </a:t>
            </a:r>
            <a:r>
              <a:rPr lang="es-ES" dirty="0" err="1"/>
              <a:t>model</a:t>
            </a: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err="1"/>
              <a:t>Simulating</a:t>
            </a:r>
            <a:r>
              <a:rPr lang="es-ES" dirty="0"/>
              <a:t> a </a:t>
            </a:r>
            <a:r>
              <a:rPr lang="es-ES" dirty="0" err="1"/>
              <a:t>model</a:t>
            </a: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a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behavioral</a:t>
            </a:r>
            <a:r>
              <a:rPr lang="es-E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err="1"/>
              <a:t>Validating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against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err="1"/>
              <a:t>Comparing</a:t>
            </a:r>
            <a:r>
              <a:rPr lang="es-ES" dirty="0"/>
              <a:t> </a:t>
            </a:r>
            <a:r>
              <a:rPr lang="es-ES" dirty="0" err="1"/>
              <a:t>various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 </a:t>
            </a:r>
            <a:r>
              <a:rPr lang="es-ES" dirty="0" err="1"/>
              <a:t>dataset</a:t>
            </a:r>
            <a:endParaRPr lang="es-ES" dirty="0"/>
          </a:p>
          <a:p>
            <a:pPr>
              <a:buFont typeface="Wingdings" panose="05000000000000000000" pitchFamily="2" charset="2"/>
              <a:buChar char="ü"/>
            </a:pPr>
            <a:r>
              <a:rPr lang="es-ES" dirty="0"/>
              <a:t> </a:t>
            </a:r>
            <a:r>
              <a:rPr lang="es-ES" dirty="0" err="1"/>
              <a:t>Checking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validity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 </a:t>
            </a:r>
            <a:r>
              <a:rPr lang="es-ES" dirty="0" err="1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1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B426-C647-8912-911D-85163044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es-ES" dirty="0" err="1"/>
              <a:t>Defining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(</a:t>
            </a:r>
            <a:r>
              <a:rPr lang="es-ES" dirty="0" err="1"/>
              <a:t>cont’d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D2193-AA83-4114-612B-39B0C358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487297"/>
            <a:ext cx="11332464" cy="982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u="sng" dirty="0" err="1"/>
              <a:t>Convert</a:t>
            </a:r>
            <a:r>
              <a:rPr lang="es-ES" u="sng" dirty="0"/>
              <a:t> </a:t>
            </a:r>
            <a:r>
              <a:rPr lang="es-ES" u="sng" dirty="0" err="1"/>
              <a:t>model</a:t>
            </a:r>
            <a:r>
              <a:rPr lang="es-ES" u="sng" dirty="0"/>
              <a:t> A </a:t>
            </a:r>
            <a:r>
              <a:rPr lang="es-ES" u="sng" dirty="0" err="1"/>
              <a:t>to</a:t>
            </a:r>
            <a:r>
              <a:rPr lang="es-ES" u="sng" dirty="0"/>
              <a:t> </a:t>
            </a:r>
            <a:r>
              <a:rPr lang="es-ES" u="sng" dirty="0" err="1"/>
              <a:t>statistical</a:t>
            </a:r>
            <a:r>
              <a:rPr lang="es-ES" u="sng" dirty="0"/>
              <a:t> </a:t>
            </a:r>
            <a:r>
              <a:rPr lang="es-ES" u="sng" dirty="0" err="1"/>
              <a:t>model</a:t>
            </a:r>
            <a:r>
              <a:rPr lang="es-ES" u="sng" dirty="0"/>
              <a:t>:</a:t>
            </a:r>
            <a:endParaRPr lang="es-ES" sz="2800" i="1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7A34C59-A8C6-6AB8-3ACC-C64BE0D8CAFE}"/>
              </a:ext>
            </a:extLst>
          </p:cNvPr>
          <p:cNvSpPr txBox="1">
            <a:spLocks/>
          </p:cNvSpPr>
          <p:nvPr/>
        </p:nvSpPr>
        <p:spPr>
          <a:xfrm>
            <a:off x="7598474" y="1690688"/>
            <a:ext cx="4276344" cy="530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Signal</a:t>
            </a:r>
            <a:r>
              <a:rPr lang="es-ES" dirty="0"/>
              <a:t>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theory</a:t>
            </a:r>
            <a:endParaRPr lang="en-US" dirty="0"/>
          </a:p>
        </p:txBody>
      </p:sp>
      <p:pic>
        <p:nvPicPr>
          <p:cNvPr id="14" name="Imagen 13" descr="Histograma&#10;&#10;Descripción generada automáticamente con confianza baja">
            <a:extLst>
              <a:ext uri="{FF2B5EF4-FFF2-40B4-BE49-F238E27FC236}">
                <a16:creationId xmlns:a16="http://schemas.microsoft.com/office/drawing/2014/main" id="{BCBA29AB-3A74-26C8-5BCF-A48903A83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39" y="2118794"/>
            <a:ext cx="5419725" cy="3819525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14BB9341-973A-7042-1ABB-0BDBA6F13B10}"/>
              </a:ext>
            </a:extLst>
          </p:cNvPr>
          <p:cNvSpPr txBox="1">
            <a:spLocks/>
          </p:cNvSpPr>
          <p:nvPr/>
        </p:nvSpPr>
        <p:spPr>
          <a:xfrm>
            <a:off x="10448544" y="5606733"/>
            <a:ext cx="1996440" cy="483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000" i="1" dirty="0"/>
              <a:t>(</a:t>
            </a:r>
            <a:r>
              <a:rPr lang="es-ES" sz="2000" i="1" dirty="0" err="1"/>
              <a:t>image</a:t>
            </a:r>
            <a:r>
              <a:rPr lang="es-ES" sz="2000" i="1" dirty="0"/>
              <a:t> </a:t>
            </a:r>
            <a:r>
              <a:rPr lang="es-ES" sz="2000" i="1" dirty="0" err="1"/>
              <a:t>from</a:t>
            </a:r>
            <a:r>
              <a:rPr lang="es-ES" sz="2000" i="1" dirty="0"/>
              <a:t> Gardner </a:t>
            </a:r>
            <a:r>
              <a:rPr lang="es-ES" sz="2000" i="1" dirty="0" err="1"/>
              <a:t>lab</a:t>
            </a:r>
            <a:r>
              <a:rPr lang="es-ES" sz="2000" i="1" dirty="0"/>
              <a:t>)</a:t>
            </a:r>
            <a:endParaRPr lang="en-US" sz="2000" i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D717A72-DE18-4BA4-44A9-9CFA76A5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617" y="2182347"/>
            <a:ext cx="1295169" cy="50165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0F978985-CE6B-A7B5-D32F-69CF18723AED}"/>
              </a:ext>
            </a:extLst>
          </p:cNvPr>
          <p:cNvGrpSpPr/>
          <p:nvPr/>
        </p:nvGrpSpPr>
        <p:grpSpPr>
          <a:xfrm>
            <a:off x="704088" y="4413441"/>
            <a:ext cx="4358435" cy="2386584"/>
            <a:chOff x="256032" y="3410712"/>
            <a:chExt cx="5779008" cy="3164459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89571B02-86BA-8664-5B5A-8EE28FE5D13D}"/>
                </a:ext>
              </a:extLst>
            </p:cNvPr>
            <p:cNvSpPr/>
            <p:nvPr/>
          </p:nvSpPr>
          <p:spPr>
            <a:xfrm>
              <a:off x="256032" y="3410712"/>
              <a:ext cx="5779008" cy="31644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166DF646-5415-165E-589B-EDEBA7F77804}"/>
                </a:ext>
              </a:extLst>
            </p:cNvPr>
            <p:cNvSpPr txBox="1"/>
            <p:nvPr/>
          </p:nvSpPr>
          <p:spPr>
            <a:xfrm>
              <a:off x="2419215" y="3474720"/>
              <a:ext cx="1445752" cy="53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Model</a:t>
              </a:r>
              <a:r>
                <a:rPr lang="es-ES" sz="2000" b="1" dirty="0"/>
                <a:t> A</a:t>
              </a:r>
              <a:endParaRPr lang="en-US" sz="2000" b="1" dirty="0"/>
            </a:p>
          </p:txBody>
        </p: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50397746-F84F-B1E0-69F4-EDA750AECCA9}"/>
                </a:ext>
              </a:extLst>
            </p:cNvPr>
            <p:cNvGrpSpPr/>
            <p:nvPr/>
          </p:nvGrpSpPr>
          <p:grpSpPr>
            <a:xfrm>
              <a:off x="351844" y="4347136"/>
              <a:ext cx="5587384" cy="2062808"/>
              <a:chOff x="328784" y="3953944"/>
              <a:chExt cx="6081160" cy="2222392"/>
            </a:xfrm>
          </p:grpSpPr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6D1751C4-FB8E-3423-BAB3-49240A9B5927}"/>
                  </a:ext>
                </a:extLst>
              </p:cNvPr>
              <p:cNvSpPr/>
              <p:nvPr/>
            </p:nvSpPr>
            <p:spPr>
              <a:xfrm>
                <a:off x="5078968" y="3953944"/>
                <a:ext cx="1330976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/>
                  <a:t>choice</a:t>
                </a:r>
                <a:endParaRPr lang="en-US" sz="2000" dirty="0"/>
              </a:p>
            </p:txBody>
          </p:sp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FBE9A824-73C9-BDCD-5578-B8B53FE9ABF1}"/>
                  </a:ext>
                </a:extLst>
              </p:cNvPr>
              <p:cNvSpPr/>
              <p:nvPr/>
            </p:nvSpPr>
            <p:spPr>
              <a:xfrm>
                <a:off x="328784" y="3953944"/>
                <a:ext cx="1772793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/>
                  <a:t>stimulus</a:t>
                </a:r>
                <a:endParaRPr lang="en-US" sz="2000" dirty="0"/>
              </a:p>
            </p:txBody>
          </p:sp>
          <p:sp>
            <p:nvSpPr>
              <p:cNvPr id="37" name="Rectángulo: esquinas redondeadas 36">
                <a:extLst>
                  <a:ext uri="{FF2B5EF4-FFF2-40B4-BE49-F238E27FC236}">
                    <a16:creationId xmlns:a16="http://schemas.microsoft.com/office/drawing/2014/main" id="{3388CA80-8372-2FB0-0DF1-3060262348E1}"/>
                  </a:ext>
                </a:extLst>
              </p:cNvPr>
              <p:cNvSpPr/>
              <p:nvPr/>
            </p:nvSpPr>
            <p:spPr>
              <a:xfrm>
                <a:off x="2395728" y="5516027"/>
                <a:ext cx="2587751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/>
                  <a:t>manipulation</a:t>
                </a:r>
                <a:endParaRPr lang="en-US" sz="2000" dirty="0"/>
              </a:p>
            </p:txBody>
          </p:sp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CE424585-BCBC-A01B-4935-52C027857372}"/>
                  </a:ext>
                </a:extLst>
              </p:cNvPr>
              <p:cNvSpPr/>
              <p:nvPr/>
            </p:nvSpPr>
            <p:spPr>
              <a:xfrm>
                <a:off x="2778423" y="3953944"/>
                <a:ext cx="1580225" cy="660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>
                    <a:solidFill>
                      <a:schemeClr val="tx1"/>
                    </a:solidFill>
                  </a:rPr>
                  <a:t>percept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9" name="Imagen 38">
                <a:extLst>
                  <a:ext uri="{FF2B5EF4-FFF2-40B4-BE49-F238E27FC236}">
                    <a16:creationId xmlns:a16="http://schemas.microsoft.com/office/drawing/2014/main" id="{9CE489F5-5D57-C306-B49F-1111F6986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2606" y="4112812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40" name="Imagen 39">
                <a:extLst>
                  <a:ext uri="{FF2B5EF4-FFF2-40B4-BE49-F238E27FC236}">
                    <a16:creationId xmlns:a16="http://schemas.microsoft.com/office/drawing/2014/main" id="{81C94881-166E-513C-7309-C0DD3EC6AA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547" y="4083480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41" name="Imagen 40">
                <a:extLst>
                  <a:ext uri="{FF2B5EF4-FFF2-40B4-BE49-F238E27FC236}">
                    <a16:creationId xmlns:a16="http://schemas.microsoft.com/office/drawing/2014/main" id="{E95E7088-6FD1-8CF6-1377-CC31B09888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3310375" y="4859295"/>
                <a:ext cx="706522" cy="401235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5C32113-6AF0-C156-0256-961CE63E717F}"/>
                  </a:ext>
                </a:extLst>
              </p:cNvPr>
              <p:cNvSpPr txBox="1"/>
              <p:nvPr/>
            </p:nvSpPr>
            <p:spPr>
              <a:xfrm>
                <a:off x="1050206" y="3558658"/>
                <a:ext cx="50457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i="1" dirty="0"/>
                  <a:t>choice</a:t>
                </a:r>
                <a:r>
                  <a:rPr lang="es-ES" sz="2400" dirty="0"/>
                  <a:t>: </a:t>
                </a:r>
                <a:r>
                  <a:rPr lang="es-ES" sz="2400" dirty="0" err="1"/>
                  <a:t>Right</a:t>
                </a:r>
                <a:r>
                  <a:rPr lang="es-ES" sz="2400" dirty="0"/>
                  <a:t> </a:t>
                </a:r>
                <a:r>
                  <a:rPr lang="es-ES" sz="2400" dirty="0" err="1"/>
                  <a:t>if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sz="2400" dirty="0"/>
                  <a:t>, </a:t>
                </a:r>
                <a:r>
                  <a:rPr lang="es-ES" sz="2400" dirty="0" err="1"/>
                  <a:t>Left</a:t>
                </a:r>
                <a:r>
                  <a:rPr lang="es-ES" sz="2400" dirty="0"/>
                  <a:t> </a:t>
                </a:r>
                <a:r>
                  <a:rPr lang="es-ES" sz="2400" dirty="0" err="1"/>
                  <a:t>otherwise</a:t>
                </a:r>
                <a:r>
                  <a:rPr lang="es-ES" sz="2400" dirty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5C32113-6AF0-C156-0256-961CE63E7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6" y="3558658"/>
                <a:ext cx="5045794" cy="461665"/>
              </a:xfrm>
              <a:prstGeom prst="rect">
                <a:avLst/>
              </a:prstGeom>
              <a:blipFill>
                <a:blip r:embed="rId5"/>
                <a:stretch>
                  <a:fillRect l="-18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7C15230A-30AB-E939-DAB3-EC0ED39174F8}"/>
              </a:ext>
            </a:extLst>
          </p:cNvPr>
          <p:cNvSpPr txBox="1"/>
          <p:nvPr/>
        </p:nvSpPr>
        <p:spPr>
          <a:xfrm>
            <a:off x="962893" y="2238278"/>
            <a:ext cx="2055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 err="1"/>
              <a:t>percept</a:t>
            </a:r>
            <a:r>
              <a:rPr lang="es-ES" sz="2400" dirty="0"/>
              <a:t>: </a:t>
            </a:r>
            <a:endParaRPr lang="en-US" sz="2400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FB44989-A652-1CDA-B988-A7EC85F1EC08}"/>
              </a:ext>
            </a:extLst>
          </p:cNvPr>
          <p:cNvGrpSpPr/>
          <p:nvPr/>
        </p:nvGrpSpPr>
        <p:grpSpPr>
          <a:xfrm>
            <a:off x="403176" y="2723693"/>
            <a:ext cx="7040040" cy="845616"/>
            <a:chOff x="403176" y="2723693"/>
            <a:chExt cx="7040040" cy="845616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08F848D8-EF93-C900-3D4E-DBCD441FA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004" t="11881"/>
            <a:stretch/>
          </p:blipFill>
          <p:spPr>
            <a:xfrm>
              <a:off x="403176" y="2733501"/>
              <a:ext cx="246034" cy="4420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E5383AA1-9E7B-D4D5-3A50-D622C8A86AD7}"/>
                    </a:ext>
                  </a:extLst>
                </p:cNvPr>
                <p:cNvSpPr txBox="1"/>
                <p:nvPr/>
              </p:nvSpPr>
              <p:spPr>
                <a:xfrm>
                  <a:off x="649209" y="2723693"/>
                  <a:ext cx="6794007" cy="8456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/>
                    <a:t> </a:t>
                  </a:r>
                  <a:r>
                    <a:rPr lang="es-ES" sz="2400" dirty="0" err="1"/>
                    <a:t>sensory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noise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drawn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from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zero</a:t>
                  </a:r>
                  <a:r>
                    <a:rPr lang="es-ES" sz="2400" dirty="0"/>
                    <a:t>-mean Gaussian, </a:t>
                  </a:r>
                  <a:r>
                    <a:rPr lang="es-ES" sz="2400" dirty="0" err="1"/>
                    <a:t>variance</a:t>
                  </a:r>
                  <a:r>
                    <a:rPr lang="es-ES" sz="2400" dirty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2400" dirty="0"/>
                    <a:t> in deactivation trials,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2400" dirty="0"/>
                    <a:t> in control trials</a:t>
                  </a:r>
                </a:p>
              </p:txBody>
            </p:sp>
          </mc:Choice>
          <mc:Fallback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E5383AA1-9E7B-D4D5-3A50-D622C8A86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09" y="2723693"/>
                  <a:ext cx="6794007" cy="845616"/>
                </a:xfrm>
                <a:prstGeom prst="rect">
                  <a:avLst/>
                </a:prstGeom>
                <a:blipFill>
                  <a:blip r:embed="rId6"/>
                  <a:stretch>
                    <a:fillRect l="-1345" t="-5755" b="-15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202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5B426-C647-8912-911D-85163044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837"/>
            <a:ext cx="10515600" cy="1325563"/>
          </a:xfrm>
        </p:spPr>
        <p:txBody>
          <a:bodyPr/>
          <a:lstStyle/>
          <a:p>
            <a:r>
              <a:rPr lang="es-ES" dirty="0" err="1"/>
              <a:t>Defining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(</a:t>
            </a:r>
            <a:r>
              <a:rPr lang="es-ES" dirty="0" err="1"/>
              <a:t>cont’d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D2193-AA83-4114-612B-39B0C358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56" y="1487297"/>
            <a:ext cx="11332464" cy="9820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ES" u="sng" dirty="0" err="1"/>
              <a:t>Convert</a:t>
            </a:r>
            <a:r>
              <a:rPr lang="es-ES" u="sng" dirty="0"/>
              <a:t> </a:t>
            </a:r>
            <a:r>
              <a:rPr lang="es-ES" u="sng" dirty="0" err="1"/>
              <a:t>model</a:t>
            </a:r>
            <a:r>
              <a:rPr lang="es-ES" u="sng" dirty="0"/>
              <a:t> A </a:t>
            </a:r>
            <a:r>
              <a:rPr lang="es-ES" u="sng" dirty="0" err="1"/>
              <a:t>to</a:t>
            </a:r>
            <a:r>
              <a:rPr lang="es-ES" u="sng" dirty="0"/>
              <a:t> </a:t>
            </a:r>
            <a:r>
              <a:rPr lang="es-ES" u="sng" dirty="0" err="1"/>
              <a:t>statistical</a:t>
            </a:r>
            <a:r>
              <a:rPr lang="es-ES" u="sng" dirty="0"/>
              <a:t> </a:t>
            </a:r>
            <a:r>
              <a:rPr lang="es-ES" u="sng" dirty="0" err="1"/>
              <a:t>model</a:t>
            </a:r>
            <a:r>
              <a:rPr lang="es-ES" u="sng" dirty="0"/>
              <a:t>:</a:t>
            </a:r>
            <a:endParaRPr lang="es-ES" sz="2800" i="1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D717A72-DE18-4BA4-44A9-9CFA76A5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617" y="2182347"/>
            <a:ext cx="1295169" cy="501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5C32113-6AF0-C156-0256-961CE63E717F}"/>
                  </a:ext>
                </a:extLst>
              </p:cNvPr>
              <p:cNvSpPr txBox="1"/>
              <p:nvPr/>
            </p:nvSpPr>
            <p:spPr>
              <a:xfrm>
                <a:off x="1050206" y="3558658"/>
                <a:ext cx="89076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i="1" dirty="0"/>
                  <a:t>choice</a:t>
                </a:r>
                <a:r>
                  <a:rPr lang="es-ES" sz="2400" dirty="0"/>
                  <a:t>: </a:t>
                </a:r>
                <a:r>
                  <a:rPr lang="es-ES" sz="2400" dirty="0" err="1"/>
                  <a:t>Right</a:t>
                </a:r>
                <a:r>
                  <a:rPr lang="es-ES" sz="2400" dirty="0"/>
                  <a:t> </a:t>
                </a:r>
                <a:r>
                  <a:rPr lang="es-ES" sz="2400" dirty="0" err="1"/>
                  <a:t>if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sz="2400" dirty="0"/>
                  <a:t>, </a:t>
                </a:r>
                <a:r>
                  <a:rPr lang="es-ES" sz="2400" dirty="0" err="1"/>
                  <a:t>Left</a:t>
                </a:r>
                <a:r>
                  <a:rPr lang="es-ES" sz="2400" dirty="0"/>
                  <a:t> </a:t>
                </a:r>
                <a:r>
                  <a:rPr lang="es-ES" sz="2400" dirty="0" err="1"/>
                  <a:t>otherwise</a:t>
                </a:r>
                <a:r>
                  <a:rPr lang="es-ES" sz="2400" dirty="0"/>
                  <a:t> (</a:t>
                </a:r>
                <a:r>
                  <a:rPr lang="es-ES" sz="2400" dirty="0" err="1"/>
                  <a:t>with</a:t>
                </a:r>
                <a:r>
                  <a:rPr lang="es-ES" sz="2400" dirty="0"/>
                  <a:t> </a:t>
                </a:r>
                <a:r>
                  <a:rPr lang="es-ES" sz="2400" dirty="0" err="1"/>
                  <a:t>probability</a:t>
                </a:r>
                <a:r>
                  <a:rPr lang="es-ES" sz="2400" dirty="0"/>
                  <a:t> 1-</a:t>
                </a:r>
                <a:r>
                  <a:rPr lang="el-GR" sz="2400" dirty="0"/>
                  <a:t>λ</a:t>
                </a:r>
                <a:r>
                  <a:rPr lang="es-ES" sz="2400" dirty="0"/>
                  <a:t>) </a:t>
                </a:r>
                <a:br>
                  <a:rPr lang="es-ES" sz="2400" dirty="0"/>
                </a:br>
                <a:r>
                  <a:rPr lang="es-ES" sz="2400" dirty="0"/>
                  <a:t>	</a:t>
                </a:r>
                <a:r>
                  <a:rPr lang="es-ES" sz="2400" dirty="0" err="1"/>
                  <a:t>randomly</a:t>
                </a:r>
                <a:r>
                  <a:rPr lang="es-ES" sz="2400" dirty="0"/>
                  <a:t> </a:t>
                </a:r>
                <a:r>
                  <a:rPr lang="es-ES" sz="2400" dirty="0" err="1"/>
                  <a:t>chosen</a:t>
                </a:r>
                <a:r>
                  <a:rPr lang="es-ES" sz="2400" dirty="0"/>
                  <a:t> </a:t>
                </a:r>
                <a:r>
                  <a:rPr lang="es-ES" sz="2400" dirty="0" err="1"/>
                  <a:t>between</a:t>
                </a:r>
                <a:r>
                  <a:rPr lang="es-ES" sz="2400" dirty="0"/>
                  <a:t> </a:t>
                </a:r>
                <a:r>
                  <a:rPr lang="es-ES" sz="2400" dirty="0" err="1"/>
                  <a:t>Right</a:t>
                </a:r>
                <a:r>
                  <a:rPr lang="es-ES" sz="2400" dirty="0"/>
                  <a:t> and </a:t>
                </a:r>
                <a:r>
                  <a:rPr lang="es-ES" sz="2400" dirty="0" err="1"/>
                  <a:t>Left</a:t>
                </a:r>
                <a:r>
                  <a:rPr lang="es-ES" sz="2400" dirty="0"/>
                  <a:t> (</a:t>
                </a:r>
                <a:r>
                  <a:rPr lang="es-ES" sz="2400" dirty="0" err="1"/>
                  <a:t>with</a:t>
                </a:r>
                <a:r>
                  <a:rPr lang="es-ES" sz="2400" dirty="0"/>
                  <a:t> </a:t>
                </a:r>
                <a:r>
                  <a:rPr lang="es-ES" sz="2400" dirty="0" err="1"/>
                  <a:t>probability</a:t>
                </a:r>
                <a:r>
                  <a:rPr lang="es-ES" sz="2400" dirty="0"/>
                  <a:t> </a:t>
                </a:r>
                <a:r>
                  <a:rPr lang="el-GR" sz="2400" dirty="0"/>
                  <a:t>λ</a:t>
                </a:r>
                <a:r>
                  <a:rPr lang="es-ES" sz="2400" dirty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A5C32113-6AF0-C156-0256-961CE63E7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06" y="3558658"/>
                <a:ext cx="8907610" cy="830997"/>
              </a:xfrm>
              <a:prstGeom prst="rect">
                <a:avLst/>
              </a:prstGeom>
              <a:blipFill>
                <a:blip r:embed="rId3"/>
                <a:stretch>
                  <a:fillRect l="-102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7C15230A-30AB-E939-DAB3-EC0ED39174F8}"/>
              </a:ext>
            </a:extLst>
          </p:cNvPr>
          <p:cNvSpPr txBox="1"/>
          <p:nvPr/>
        </p:nvSpPr>
        <p:spPr>
          <a:xfrm>
            <a:off x="962893" y="2238278"/>
            <a:ext cx="20550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i="1" dirty="0" err="1"/>
              <a:t>percept</a:t>
            </a:r>
            <a:r>
              <a:rPr lang="es-ES" sz="2400" dirty="0"/>
              <a:t>: </a:t>
            </a:r>
            <a:endParaRPr lang="en-US" sz="2400" dirty="0"/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2FB44989-A652-1CDA-B988-A7EC85F1EC08}"/>
              </a:ext>
            </a:extLst>
          </p:cNvPr>
          <p:cNvGrpSpPr/>
          <p:nvPr/>
        </p:nvGrpSpPr>
        <p:grpSpPr>
          <a:xfrm>
            <a:off x="403176" y="2723693"/>
            <a:ext cx="7040040" cy="845616"/>
            <a:chOff x="403176" y="2723693"/>
            <a:chExt cx="7040040" cy="845616"/>
          </a:xfrm>
        </p:grpSpPr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08F848D8-EF93-C900-3D4E-DBCD441FA5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004" t="11881"/>
            <a:stretch/>
          </p:blipFill>
          <p:spPr>
            <a:xfrm>
              <a:off x="403176" y="2733501"/>
              <a:ext cx="246034" cy="44205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E5383AA1-9E7B-D4D5-3A50-D622C8A86AD7}"/>
                    </a:ext>
                  </a:extLst>
                </p:cNvPr>
                <p:cNvSpPr txBox="1"/>
                <p:nvPr/>
              </p:nvSpPr>
              <p:spPr>
                <a:xfrm>
                  <a:off x="649209" y="2723693"/>
                  <a:ext cx="6794007" cy="8456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sz="2400" dirty="0"/>
                    <a:t> </a:t>
                  </a:r>
                  <a:r>
                    <a:rPr lang="es-ES" sz="2400" dirty="0" err="1"/>
                    <a:t>sensory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noise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drawn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from</a:t>
                  </a:r>
                  <a:r>
                    <a:rPr lang="es-ES" sz="2400" dirty="0"/>
                    <a:t> </a:t>
                  </a:r>
                  <a:r>
                    <a:rPr lang="es-ES" sz="2400" dirty="0" err="1"/>
                    <a:t>zero</a:t>
                  </a:r>
                  <a:r>
                    <a:rPr lang="es-ES" sz="2400" dirty="0"/>
                    <a:t>-mean Gaussian, </a:t>
                  </a:r>
                  <a:r>
                    <a:rPr lang="es-ES" sz="2400" dirty="0" err="1"/>
                    <a:t>variance</a:t>
                  </a:r>
                  <a:r>
                    <a:rPr lang="es-ES" sz="2400" dirty="0"/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sz="2400" dirty="0"/>
                    <a:t> in all trials</a:t>
                  </a:r>
                </a:p>
              </p:txBody>
            </p:sp>
          </mc:Choice>
          <mc:Fallback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E5383AA1-9E7B-D4D5-3A50-D622C8A86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09" y="2723693"/>
                  <a:ext cx="6794007" cy="845616"/>
                </a:xfrm>
                <a:prstGeom prst="rect">
                  <a:avLst/>
                </a:prstGeom>
                <a:blipFill>
                  <a:blip r:embed="rId4"/>
                  <a:stretch>
                    <a:fillRect l="-1345" t="-5755" b="-15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394F1C0-48E8-A3D1-1E69-0C6DF9D5DF12}"/>
              </a:ext>
            </a:extLst>
          </p:cNvPr>
          <p:cNvGrpSpPr/>
          <p:nvPr/>
        </p:nvGrpSpPr>
        <p:grpSpPr>
          <a:xfrm>
            <a:off x="704088" y="4413441"/>
            <a:ext cx="4358436" cy="2386585"/>
            <a:chOff x="6187114" y="3377800"/>
            <a:chExt cx="5779008" cy="3164459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4381D392-4A30-4A90-F0D0-A72FAB787009}"/>
                </a:ext>
              </a:extLst>
            </p:cNvPr>
            <p:cNvSpPr/>
            <p:nvPr/>
          </p:nvSpPr>
          <p:spPr>
            <a:xfrm>
              <a:off x="6187114" y="3377800"/>
              <a:ext cx="5779008" cy="316445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5C3E90A0-7A2B-1207-C9DB-F7CF482EDFCC}"/>
                </a:ext>
              </a:extLst>
            </p:cNvPr>
            <p:cNvSpPr txBox="1"/>
            <p:nvPr/>
          </p:nvSpPr>
          <p:spPr>
            <a:xfrm>
              <a:off x="8128514" y="3410712"/>
              <a:ext cx="1430873" cy="5305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000" b="1" dirty="0" err="1"/>
                <a:t>Model</a:t>
              </a:r>
              <a:r>
                <a:rPr lang="es-ES" sz="2000" b="1" dirty="0"/>
                <a:t> B</a:t>
              </a:r>
              <a:endParaRPr lang="en-US" sz="2000" b="1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B6C84443-21BD-69E0-7F12-99F6E50D712F}"/>
                </a:ext>
              </a:extLst>
            </p:cNvPr>
            <p:cNvGrpSpPr/>
            <p:nvPr/>
          </p:nvGrpSpPr>
          <p:grpSpPr>
            <a:xfrm>
              <a:off x="6312008" y="4347136"/>
              <a:ext cx="5587384" cy="2062808"/>
              <a:chOff x="328784" y="3953944"/>
              <a:chExt cx="6081160" cy="2222392"/>
            </a:xfrm>
          </p:grpSpPr>
          <p:sp>
            <p:nvSpPr>
              <p:cNvPr id="9" name="Rectángulo: esquinas redondeadas 8">
                <a:extLst>
                  <a:ext uri="{FF2B5EF4-FFF2-40B4-BE49-F238E27FC236}">
                    <a16:creationId xmlns:a16="http://schemas.microsoft.com/office/drawing/2014/main" id="{64DF400F-4156-6BE6-C401-983539F9E858}"/>
                  </a:ext>
                </a:extLst>
              </p:cNvPr>
              <p:cNvSpPr/>
              <p:nvPr/>
            </p:nvSpPr>
            <p:spPr>
              <a:xfrm>
                <a:off x="5078968" y="3953944"/>
                <a:ext cx="1330976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/>
                  <a:t>choice</a:t>
                </a:r>
                <a:endParaRPr lang="en-US" sz="2000" dirty="0"/>
              </a:p>
            </p:txBody>
          </p: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3467CD96-8187-3737-0EBA-E950DBC21E8E}"/>
                  </a:ext>
                </a:extLst>
              </p:cNvPr>
              <p:cNvSpPr/>
              <p:nvPr/>
            </p:nvSpPr>
            <p:spPr>
              <a:xfrm>
                <a:off x="328784" y="3953944"/>
                <a:ext cx="1772793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/>
                  <a:t>stimulus</a:t>
                </a:r>
                <a:endParaRPr lang="en-US" sz="2000" dirty="0"/>
              </a:p>
            </p:txBody>
          </p:sp>
          <p:sp>
            <p:nvSpPr>
              <p:cNvPr id="11" name="Rectángulo: esquinas redondeadas 10">
                <a:extLst>
                  <a:ext uri="{FF2B5EF4-FFF2-40B4-BE49-F238E27FC236}">
                    <a16:creationId xmlns:a16="http://schemas.microsoft.com/office/drawing/2014/main" id="{C7E7853D-A980-1334-A244-3FBA95F5A526}"/>
                  </a:ext>
                </a:extLst>
              </p:cNvPr>
              <p:cNvSpPr/>
              <p:nvPr/>
            </p:nvSpPr>
            <p:spPr>
              <a:xfrm>
                <a:off x="2395728" y="5516027"/>
                <a:ext cx="2587751" cy="6603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/>
                  <a:t>manipulation</a:t>
                </a:r>
                <a:endParaRPr lang="en-US" sz="2000" dirty="0"/>
              </a:p>
            </p:txBody>
          </p:sp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F927DDBC-B708-0DEE-4FCF-9317A832D216}"/>
                  </a:ext>
                </a:extLst>
              </p:cNvPr>
              <p:cNvSpPr/>
              <p:nvPr/>
            </p:nvSpPr>
            <p:spPr>
              <a:xfrm>
                <a:off x="2778423" y="3953944"/>
                <a:ext cx="1580225" cy="660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err="1">
                    <a:solidFill>
                      <a:schemeClr val="tx1"/>
                    </a:solidFill>
                  </a:rPr>
                  <a:t>percept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6465511E-BA9A-FA59-D625-3EE6C98F5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2606" y="4112812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41AFAD8C-11FC-E664-FF31-C506939E0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5547" y="4083480"/>
                <a:ext cx="706522" cy="401235"/>
              </a:xfrm>
              <a:prstGeom prst="rect">
                <a:avLst/>
              </a:prstGeom>
            </p:spPr>
          </p:pic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6068CBB3-8FD6-53B3-2248-48A09D477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7623067">
                <a:off x="4692763" y="4864523"/>
                <a:ext cx="706522" cy="4012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6186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746627" y="930890"/>
            <a:ext cx="4645250" cy="2889114"/>
          </a:xfrm>
        </p:spPr>
        <p:txBody>
          <a:bodyPr anchor="ctr">
            <a:normAutofit/>
          </a:bodyPr>
          <a:lstStyle/>
          <a:p>
            <a:pPr algn="l"/>
            <a:r>
              <a:rPr lang="ca-ES" dirty="0">
                <a:solidFill>
                  <a:schemeClr val="bg1"/>
                </a:solidFill>
              </a:rPr>
              <a:t>Part II</a:t>
            </a:r>
            <a:br>
              <a:rPr lang="ca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Fitting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your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to</a:t>
            </a:r>
            <a:r>
              <a:rPr lang="es-ES" dirty="0">
                <a:solidFill>
                  <a:schemeClr val="bg1"/>
                </a:solidFill>
              </a:rPr>
              <a:t> data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746627" y="562771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ca-ES" sz="2800" dirty="0">
                <a:solidFill>
                  <a:schemeClr val="bg1"/>
                </a:solidFill>
              </a:rPr>
              <a:t>BAMB! </a:t>
            </a:r>
            <a:r>
              <a:rPr lang="ca-ES" sz="2800" dirty="0" err="1">
                <a:solidFill>
                  <a:schemeClr val="bg1"/>
                </a:solidFill>
              </a:rPr>
              <a:t>Summer</a:t>
            </a:r>
            <a:r>
              <a:rPr lang="ca-ES" sz="2800" dirty="0">
                <a:solidFill>
                  <a:schemeClr val="bg1"/>
                </a:solidFill>
              </a:rPr>
              <a:t> </a:t>
            </a:r>
            <a:r>
              <a:rPr lang="ca-ES" sz="2800" dirty="0" err="1">
                <a:solidFill>
                  <a:schemeClr val="bg1"/>
                </a:solidFill>
              </a:rPr>
              <a:t>School</a:t>
            </a:r>
            <a:br>
              <a:rPr lang="ca-ES" sz="2800" dirty="0">
                <a:solidFill>
                  <a:schemeClr val="bg1"/>
                </a:solidFill>
              </a:rPr>
            </a:br>
            <a:r>
              <a:rPr lang="ca-ES" sz="2800" dirty="0" err="1">
                <a:solidFill>
                  <a:schemeClr val="bg1"/>
                </a:solidFill>
              </a:rPr>
              <a:t>Lecture</a:t>
            </a:r>
            <a:r>
              <a:rPr lang="ca-ES" sz="2800" dirty="0">
                <a:solidFill>
                  <a:schemeClr val="bg1"/>
                </a:solidFill>
              </a:rPr>
              <a:t> I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/>
          <a:stretch/>
        </p:blipFill>
        <p:spPr>
          <a:xfrm>
            <a:off x="0" y="20031"/>
            <a:ext cx="5344357" cy="37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14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C56F-BB97-4711-B5B2-F9694602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531"/>
            <a:ext cx="10515600" cy="1325563"/>
          </a:xfrm>
        </p:spPr>
        <p:txBody>
          <a:bodyPr/>
          <a:lstStyle/>
          <a:p>
            <a:pPr algn="ctr"/>
            <a:r>
              <a:rPr lang="es-ES" dirty="0" err="1"/>
              <a:t>Parameter</a:t>
            </a:r>
            <a:r>
              <a:rPr lang="es-ES" dirty="0"/>
              <a:t> </a:t>
            </a:r>
            <a:r>
              <a:rPr lang="es-ES" dirty="0" err="1"/>
              <a:t>estimation</a:t>
            </a:r>
            <a:r>
              <a:rPr lang="es-ES" dirty="0"/>
              <a:t> (</a:t>
            </a:r>
            <a:r>
              <a:rPr lang="es-ES" i="1" dirty="0"/>
              <a:t>aka</a:t>
            </a:r>
            <a:r>
              <a:rPr lang="es-ES" dirty="0"/>
              <a:t> </a:t>
            </a:r>
            <a:r>
              <a:rPr lang="es-ES" dirty="0" err="1"/>
              <a:t>inference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6D076-644A-4DD6-B177-B4A0DA9A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13" y="2267302"/>
            <a:ext cx="6942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better</a:t>
            </a:r>
            <a:r>
              <a:rPr lang="es-ES" dirty="0"/>
              <a:t> match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i="1" dirty="0" err="1"/>
              <a:t>model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and </a:t>
            </a:r>
            <a:r>
              <a:rPr lang="es-ES" i="1" dirty="0" err="1"/>
              <a:t>observed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-&gt; </a:t>
            </a:r>
            <a:r>
              <a:rPr lang="es-ES" dirty="0" err="1"/>
              <a:t>Optimize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i="1" dirty="0" err="1"/>
              <a:t>how</a:t>
            </a:r>
            <a:r>
              <a:rPr lang="es-ES" i="1" dirty="0"/>
              <a:t> plausible </a:t>
            </a:r>
            <a:r>
              <a:rPr lang="es-ES" i="1" dirty="0" err="1"/>
              <a:t>would</a:t>
            </a:r>
            <a:br>
              <a:rPr lang="es-ES" i="1" dirty="0"/>
            </a:br>
            <a:r>
              <a:rPr lang="es-ES" i="1" dirty="0" err="1"/>
              <a:t>the</a:t>
            </a:r>
            <a:r>
              <a:rPr lang="es-ES" i="1" dirty="0"/>
              <a:t> experimental data be 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model</a:t>
            </a:r>
            <a:r>
              <a:rPr lang="es-ES" i="1" dirty="0"/>
              <a:t> </a:t>
            </a:r>
            <a:r>
              <a:rPr lang="es-ES" i="1" dirty="0" err="1"/>
              <a:t>were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be true, </a:t>
            </a:r>
            <a:r>
              <a:rPr lang="es-ES" dirty="0"/>
              <a:t>i.e. </a:t>
            </a:r>
            <a:r>
              <a:rPr lang="es-ES" dirty="0" err="1"/>
              <a:t>maximize</a:t>
            </a:r>
            <a:r>
              <a:rPr lang="es-ES" dirty="0"/>
              <a:t> </a:t>
            </a:r>
            <a:r>
              <a:rPr lang="es-ES" b="1" dirty="0" err="1"/>
              <a:t>likelihood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9E01A76-C3DD-46B1-9558-486BEA8A9E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14" y="2332779"/>
            <a:ext cx="6194667" cy="445333"/>
          </a:xfrm>
          <a:prstGeom prst="rect">
            <a:avLst/>
          </a:prstGeom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866312D4-B67E-428C-A2C6-AF5C2733DFE9}"/>
              </a:ext>
            </a:extLst>
          </p:cNvPr>
          <p:cNvGrpSpPr/>
          <p:nvPr/>
        </p:nvGrpSpPr>
        <p:grpSpPr>
          <a:xfrm>
            <a:off x="2881236" y="851877"/>
            <a:ext cx="4131757" cy="1258418"/>
            <a:chOff x="2881236" y="1042377"/>
            <a:chExt cx="4131757" cy="125841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9430D28-9D80-4FB5-98C2-3BC1AF4BA4EE}"/>
                </a:ext>
              </a:extLst>
            </p:cNvPr>
            <p:cNvGrpSpPr/>
            <p:nvPr/>
          </p:nvGrpSpPr>
          <p:grpSpPr>
            <a:xfrm>
              <a:off x="4121490" y="1186696"/>
              <a:ext cx="1606657" cy="1114099"/>
              <a:chOff x="4358881" y="1866509"/>
              <a:chExt cx="2677762" cy="1856831"/>
            </a:xfrm>
          </p:grpSpPr>
          <p:sp>
            <p:nvSpPr>
              <p:cNvPr id="6" name="Forma libre: forma 5">
                <a:extLst>
                  <a:ext uri="{FF2B5EF4-FFF2-40B4-BE49-F238E27FC236}">
                    <a16:creationId xmlns:a16="http://schemas.microsoft.com/office/drawing/2014/main" id="{81321164-EDED-4E0E-8EAE-658BF4087B50}"/>
                  </a:ext>
                </a:extLst>
              </p:cNvPr>
              <p:cNvSpPr/>
              <p:nvPr/>
            </p:nvSpPr>
            <p:spPr>
              <a:xfrm>
                <a:off x="4369017" y="1866509"/>
                <a:ext cx="2667626" cy="1856831"/>
              </a:xfrm>
              <a:custGeom>
                <a:avLst/>
                <a:gdLst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527063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19487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</a:cxnLst>
                <a:rect l="l" t="t" r="r" b="b"/>
                <a:pathLst>
                  <a:path w="9226208" h="6422006">
                    <a:moveTo>
                      <a:pt x="1811938" y="5308240"/>
                    </a:moveTo>
                    <a:lnTo>
                      <a:pt x="1811938" y="5308240"/>
                    </a:lnTo>
                    <a:cubicBezTo>
                      <a:pt x="1790024" y="5312224"/>
                      <a:pt x="1768466" y="5319765"/>
                      <a:pt x="1746197" y="5320193"/>
                    </a:cubicBezTo>
                    <a:cubicBezTo>
                      <a:pt x="1525962" y="5324428"/>
                      <a:pt x="1576274" y="5339252"/>
                      <a:pt x="1483232" y="5308240"/>
                    </a:cubicBezTo>
                    <a:cubicBezTo>
                      <a:pt x="1456499" y="5268140"/>
                      <a:pt x="1487991" y="5307428"/>
                      <a:pt x="1453350" y="5284334"/>
                    </a:cubicBezTo>
                    <a:cubicBezTo>
                      <a:pt x="1446317" y="5279646"/>
                      <a:pt x="1441913" y="5271815"/>
                      <a:pt x="1435420" y="5266404"/>
                    </a:cubicBezTo>
                    <a:cubicBezTo>
                      <a:pt x="1429902" y="5261806"/>
                      <a:pt x="1423467" y="5258435"/>
                      <a:pt x="1417491" y="5254451"/>
                    </a:cubicBezTo>
                    <a:cubicBezTo>
                      <a:pt x="1413507" y="5248475"/>
                      <a:pt x="1408750" y="5242946"/>
                      <a:pt x="1405538" y="5236522"/>
                    </a:cubicBezTo>
                    <a:cubicBezTo>
                      <a:pt x="1402721" y="5230887"/>
                      <a:pt x="1403055" y="5223835"/>
                      <a:pt x="1399561" y="5218593"/>
                    </a:cubicBezTo>
                    <a:cubicBezTo>
                      <a:pt x="1390357" y="5204786"/>
                      <a:pt x="1376934" y="5197531"/>
                      <a:pt x="1363703" y="5188710"/>
                    </a:cubicBezTo>
                    <a:cubicBezTo>
                      <a:pt x="1352345" y="5154640"/>
                      <a:pt x="1366961" y="5183276"/>
                      <a:pt x="1327844" y="5158828"/>
                    </a:cubicBezTo>
                    <a:cubicBezTo>
                      <a:pt x="1320677" y="5154348"/>
                      <a:pt x="1315891" y="5146875"/>
                      <a:pt x="1309914" y="5140898"/>
                    </a:cubicBezTo>
                    <a:cubicBezTo>
                      <a:pt x="1300104" y="5111465"/>
                      <a:pt x="1310962" y="5131811"/>
                      <a:pt x="1286008" y="5111016"/>
                    </a:cubicBezTo>
                    <a:cubicBezTo>
                      <a:pt x="1279515" y="5105605"/>
                      <a:pt x="1274957" y="5098000"/>
                      <a:pt x="1268079" y="5093087"/>
                    </a:cubicBezTo>
                    <a:cubicBezTo>
                      <a:pt x="1248261" y="5078931"/>
                      <a:pt x="1245750" y="5083517"/>
                      <a:pt x="1226244" y="5075157"/>
                    </a:cubicBezTo>
                    <a:cubicBezTo>
                      <a:pt x="1214826" y="5070263"/>
                      <a:pt x="1197975" y="5059037"/>
                      <a:pt x="1184408" y="5057228"/>
                    </a:cubicBezTo>
                    <a:cubicBezTo>
                      <a:pt x="1160630" y="5054058"/>
                      <a:pt x="1136597" y="5053243"/>
                      <a:pt x="1112691" y="5051251"/>
                    </a:cubicBezTo>
                    <a:cubicBezTo>
                      <a:pt x="1094762" y="5043283"/>
                      <a:pt x="1077937" y="5032105"/>
                      <a:pt x="1058903" y="5027346"/>
                    </a:cubicBezTo>
                    <a:cubicBezTo>
                      <a:pt x="1037556" y="5022009"/>
                      <a:pt x="1014866" y="5024987"/>
                      <a:pt x="993161" y="5021369"/>
                    </a:cubicBezTo>
                    <a:cubicBezTo>
                      <a:pt x="979482" y="5019089"/>
                      <a:pt x="950224" y="5009049"/>
                      <a:pt x="933397" y="5003440"/>
                    </a:cubicBezTo>
                    <a:cubicBezTo>
                      <a:pt x="927420" y="4999456"/>
                      <a:pt x="922193" y="4994009"/>
                      <a:pt x="915467" y="4991487"/>
                    </a:cubicBezTo>
                    <a:cubicBezTo>
                      <a:pt x="905956" y="4987920"/>
                      <a:pt x="894405" y="4990550"/>
                      <a:pt x="885585" y="4985510"/>
                    </a:cubicBezTo>
                    <a:cubicBezTo>
                      <a:pt x="879349" y="4981946"/>
                      <a:pt x="879241" y="4972068"/>
                      <a:pt x="873632" y="4967581"/>
                    </a:cubicBezTo>
                    <a:cubicBezTo>
                      <a:pt x="868713" y="4963646"/>
                      <a:pt x="861679" y="4963596"/>
                      <a:pt x="855703" y="4961604"/>
                    </a:cubicBezTo>
                    <a:cubicBezTo>
                      <a:pt x="851719" y="4955628"/>
                      <a:pt x="846962" y="4950099"/>
                      <a:pt x="843750" y="4943675"/>
                    </a:cubicBezTo>
                    <a:cubicBezTo>
                      <a:pt x="840933" y="4938040"/>
                      <a:pt x="842228" y="4930201"/>
                      <a:pt x="837773" y="4925746"/>
                    </a:cubicBezTo>
                    <a:cubicBezTo>
                      <a:pt x="833318" y="4921291"/>
                      <a:pt x="825479" y="4922586"/>
                      <a:pt x="819844" y="4919769"/>
                    </a:cubicBezTo>
                    <a:cubicBezTo>
                      <a:pt x="773510" y="4896601"/>
                      <a:pt x="829042" y="4916858"/>
                      <a:pt x="783985" y="4901840"/>
                    </a:cubicBezTo>
                    <a:cubicBezTo>
                      <a:pt x="778008" y="4897856"/>
                      <a:pt x="770785" y="4895293"/>
                      <a:pt x="766055" y="4889887"/>
                    </a:cubicBezTo>
                    <a:cubicBezTo>
                      <a:pt x="756595" y="4879076"/>
                      <a:pt x="756320" y="4856390"/>
                      <a:pt x="742150" y="4854028"/>
                    </a:cubicBezTo>
                    <a:cubicBezTo>
                      <a:pt x="657112" y="4839854"/>
                      <a:pt x="762749" y="4858441"/>
                      <a:pt x="658479" y="4836098"/>
                    </a:cubicBezTo>
                    <a:cubicBezTo>
                      <a:pt x="646630" y="4833559"/>
                      <a:pt x="634573" y="4832114"/>
                      <a:pt x="622620" y="4830122"/>
                    </a:cubicBezTo>
                    <a:cubicBezTo>
                      <a:pt x="588560" y="4796062"/>
                      <a:pt x="622923" y="4824275"/>
                      <a:pt x="580785" y="4806216"/>
                    </a:cubicBezTo>
                    <a:cubicBezTo>
                      <a:pt x="526927" y="4783134"/>
                      <a:pt x="608754" y="4803442"/>
                      <a:pt x="532973" y="4788287"/>
                    </a:cubicBezTo>
                    <a:cubicBezTo>
                      <a:pt x="520844" y="4739768"/>
                      <a:pt x="538337" y="4781169"/>
                      <a:pt x="509067" y="4758404"/>
                    </a:cubicBezTo>
                    <a:cubicBezTo>
                      <a:pt x="495724" y="4748026"/>
                      <a:pt x="489882" y="4725325"/>
                      <a:pt x="473208" y="4722546"/>
                    </a:cubicBezTo>
                    <a:cubicBezTo>
                      <a:pt x="431136" y="4715533"/>
                      <a:pt x="448846" y="4720401"/>
                      <a:pt x="419420" y="4710593"/>
                    </a:cubicBezTo>
                    <a:cubicBezTo>
                      <a:pt x="415436" y="4700632"/>
                      <a:pt x="414335" y="4688952"/>
                      <a:pt x="407467" y="4680710"/>
                    </a:cubicBezTo>
                    <a:cubicBezTo>
                      <a:pt x="403434" y="4675871"/>
                      <a:pt x="395173" y="4677551"/>
                      <a:pt x="389538" y="4674734"/>
                    </a:cubicBezTo>
                    <a:cubicBezTo>
                      <a:pt x="375120" y="4667525"/>
                      <a:pt x="355950" y="4654334"/>
                      <a:pt x="341726" y="4644851"/>
                    </a:cubicBezTo>
                    <a:cubicBezTo>
                      <a:pt x="321237" y="4583381"/>
                      <a:pt x="354248" y="4666480"/>
                      <a:pt x="317820" y="4620946"/>
                    </a:cubicBezTo>
                    <a:cubicBezTo>
                      <a:pt x="312689" y="4614532"/>
                      <a:pt x="315919" y="4604172"/>
                      <a:pt x="311844" y="4597040"/>
                    </a:cubicBezTo>
                    <a:cubicBezTo>
                      <a:pt x="301296" y="4578580"/>
                      <a:pt x="290358" y="4579933"/>
                      <a:pt x="275985" y="4567157"/>
                    </a:cubicBezTo>
                    <a:cubicBezTo>
                      <a:pt x="243808" y="4538555"/>
                      <a:pt x="243949" y="4536395"/>
                      <a:pt x="222197" y="4507393"/>
                    </a:cubicBezTo>
                    <a:cubicBezTo>
                      <a:pt x="220205" y="4501416"/>
                      <a:pt x="220675" y="4493918"/>
                      <a:pt x="216220" y="4489463"/>
                    </a:cubicBezTo>
                    <a:cubicBezTo>
                      <a:pt x="206062" y="4479305"/>
                      <a:pt x="191701" y="4474377"/>
                      <a:pt x="180361" y="4465557"/>
                    </a:cubicBezTo>
                    <a:cubicBezTo>
                      <a:pt x="173690" y="4460368"/>
                      <a:pt x="168408" y="4453604"/>
                      <a:pt x="162432" y="4447628"/>
                    </a:cubicBezTo>
                    <a:cubicBezTo>
                      <a:pt x="160606" y="4440324"/>
                      <a:pt x="151204" y="4397524"/>
                      <a:pt x="144503" y="4381887"/>
                    </a:cubicBezTo>
                    <a:cubicBezTo>
                      <a:pt x="122344" y="4330182"/>
                      <a:pt x="140592" y="4382106"/>
                      <a:pt x="126573" y="4340051"/>
                    </a:cubicBezTo>
                    <a:cubicBezTo>
                      <a:pt x="121742" y="4257921"/>
                      <a:pt x="143406" y="4171065"/>
                      <a:pt x="96691" y="4100993"/>
                    </a:cubicBezTo>
                    <a:cubicBezTo>
                      <a:pt x="92002" y="4093960"/>
                      <a:pt x="84738" y="4089040"/>
                      <a:pt x="78761" y="4083063"/>
                    </a:cubicBezTo>
                    <a:cubicBezTo>
                      <a:pt x="76769" y="4073102"/>
                      <a:pt x="76911" y="4062463"/>
                      <a:pt x="72785" y="4053181"/>
                    </a:cubicBezTo>
                    <a:cubicBezTo>
                      <a:pt x="52791" y="4008196"/>
                      <a:pt x="56919" y="4048869"/>
                      <a:pt x="48879" y="4011346"/>
                    </a:cubicBezTo>
                    <a:cubicBezTo>
                      <a:pt x="46840" y="4001830"/>
                      <a:pt x="37087" y="3927917"/>
                      <a:pt x="24973" y="3909746"/>
                    </a:cubicBezTo>
                    <a:lnTo>
                      <a:pt x="13020" y="3891816"/>
                    </a:lnTo>
                    <a:cubicBezTo>
                      <a:pt x="-11007" y="3579442"/>
                      <a:pt x="2550" y="3787246"/>
                      <a:pt x="18997" y="3090969"/>
                    </a:cubicBezTo>
                    <a:cubicBezTo>
                      <a:pt x="20017" y="3047771"/>
                      <a:pt x="21163" y="3057396"/>
                      <a:pt x="54855" y="3037181"/>
                    </a:cubicBezTo>
                    <a:cubicBezTo>
                      <a:pt x="64816" y="3007299"/>
                      <a:pt x="77098" y="2978092"/>
                      <a:pt x="84738" y="2947534"/>
                    </a:cubicBezTo>
                    <a:cubicBezTo>
                      <a:pt x="98219" y="2893611"/>
                      <a:pt x="91496" y="2915307"/>
                      <a:pt x="102667" y="2881793"/>
                    </a:cubicBezTo>
                    <a:cubicBezTo>
                      <a:pt x="104659" y="2867848"/>
                      <a:pt x="103412" y="2853036"/>
                      <a:pt x="108644" y="2839957"/>
                    </a:cubicBezTo>
                    <a:cubicBezTo>
                      <a:pt x="111783" y="2832110"/>
                      <a:pt x="121602" y="2828863"/>
                      <a:pt x="126573" y="2822028"/>
                    </a:cubicBezTo>
                    <a:cubicBezTo>
                      <a:pt x="181548" y="2746436"/>
                      <a:pt x="133895" y="2796775"/>
                      <a:pt x="174385" y="2756287"/>
                    </a:cubicBezTo>
                    <a:cubicBezTo>
                      <a:pt x="179262" y="2741654"/>
                      <a:pt x="183082" y="2727376"/>
                      <a:pt x="192314" y="2714451"/>
                    </a:cubicBezTo>
                    <a:cubicBezTo>
                      <a:pt x="197227" y="2707573"/>
                      <a:pt x="204267" y="2702498"/>
                      <a:pt x="210244" y="2696522"/>
                    </a:cubicBezTo>
                    <a:cubicBezTo>
                      <a:pt x="214396" y="2684066"/>
                      <a:pt x="219967" y="2664534"/>
                      <a:pt x="228173" y="2654687"/>
                    </a:cubicBezTo>
                    <a:cubicBezTo>
                      <a:pt x="232771" y="2649169"/>
                      <a:pt x="240585" y="2647332"/>
                      <a:pt x="246103" y="2642734"/>
                    </a:cubicBezTo>
                    <a:cubicBezTo>
                      <a:pt x="252596" y="2637323"/>
                      <a:pt x="258843" y="2631476"/>
                      <a:pt x="264032" y="2624804"/>
                    </a:cubicBezTo>
                    <a:cubicBezTo>
                      <a:pt x="301575" y="2576534"/>
                      <a:pt x="271159" y="2600132"/>
                      <a:pt x="305867" y="2576993"/>
                    </a:cubicBezTo>
                    <a:cubicBezTo>
                      <a:pt x="314069" y="2503184"/>
                      <a:pt x="299997" y="2542482"/>
                      <a:pt x="335750" y="2493322"/>
                    </a:cubicBezTo>
                    <a:cubicBezTo>
                      <a:pt x="344199" y="2481704"/>
                      <a:pt x="359655" y="2457463"/>
                      <a:pt x="359655" y="2457463"/>
                    </a:cubicBezTo>
                    <a:cubicBezTo>
                      <a:pt x="361647" y="2441526"/>
                      <a:pt x="360143" y="2424745"/>
                      <a:pt x="365632" y="2409651"/>
                    </a:cubicBezTo>
                    <a:cubicBezTo>
                      <a:pt x="368520" y="2401708"/>
                      <a:pt x="378150" y="2398215"/>
                      <a:pt x="383561" y="2391722"/>
                    </a:cubicBezTo>
                    <a:cubicBezTo>
                      <a:pt x="412692" y="2356766"/>
                      <a:pt x="373609" y="2390222"/>
                      <a:pt x="419420" y="2355863"/>
                    </a:cubicBezTo>
                    <a:cubicBezTo>
                      <a:pt x="433546" y="2299362"/>
                      <a:pt x="411256" y="2371095"/>
                      <a:pt x="461255" y="2296098"/>
                    </a:cubicBezTo>
                    <a:cubicBezTo>
                      <a:pt x="495507" y="2244721"/>
                      <a:pt x="454443" y="2309722"/>
                      <a:pt x="479185" y="2260240"/>
                    </a:cubicBezTo>
                    <a:cubicBezTo>
                      <a:pt x="490316" y="2237979"/>
                      <a:pt x="492542" y="2244211"/>
                      <a:pt x="509067" y="2224381"/>
                    </a:cubicBezTo>
                    <a:cubicBezTo>
                      <a:pt x="533969" y="2194498"/>
                      <a:pt x="506079" y="2216412"/>
                      <a:pt x="538950" y="2194498"/>
                    </a:cubicBezTo>
                    <a:cubicBezTo>
                      <a:pt x="545544" y="2179113"/>
                      <a:pt x="555169" y="2149639"/>
                      <a:pt x="568832" y="2134734"/>
                    </a:cubicBezTo>
                    <a:cubicBezTo>
                      <a:pt x="585966" y="2116043"/>
                      <a:pt x="607882" y="2101579"/>
                      <a:pt x="622620" y="2080946"/>
                    </a:cubicBezTo>
                    <a:cubicBezTo>
                      <a:pt x="693659" y="1981491"/>
                      <a:pt x="627649" y="2029782"/>
                      <a:pt x="676408" y="1997275"/>
                    </a:cubicBezTo>
                    <a:cubicBezTo>
                      <a:pt x="714005" y="1940882"/>
                      <a:pt x="648314" y="2036875"/>
                      <a:pt x="718244" y="1949463"/>
                    </a:cubicBezTo>
                    <a:cubicBezTo>
                      <a:pt x="749038" y="1910971"/>
                      <a:pt x="719934" y="1924994"/>
                      <a:pt x="754103" y="1913604"/>
                    </a:cubicBezTo>
                    <a:cubicBezTo>
                      <a:pt x="822904" y="1844803"/>
                      <a:pt x="734762" y="1938290"/>
                      <a:pt x="778008" y="1877746"/>
                    </a:cubicBezTo>
                    <a:cubicBezTo>
                      <a:pt x="784558" y="1868576"/>
                      <a:pt x="794580" y="1862396"/>
                      <a:pt x="801914" y="1853840"/>
                    </a:cubicBezTo>
                    <a:cubicBezTo>
                      <a:pt x="806589" y="1848386"/>
                      <a:pt x="809095" y="1841279"/>
                      <a:pt x="813867" y="1835910"/>
                    </a:cubicBezTo>
                    <a:cubicBezTo>
                      <a:pt x="825097" y="1823276"/>
                      <a:pt x="839583" y="1813574"/>
                      <a:pt x="849726" y="1800051"/>
                    </a:cubicBezTo>
                    <a:cubicBezTo>
                      <a:pt x="855702" y="1792083"/>
                      <a:pt x="860092" y="1782628"/>
                      <a:pt x="867655" y="1776146"/>
                    </a:cubicBezTo>
                    <a:cubicBezTo>
                      <a:pt x="874419" y="1770348"/>
                      <a:pt x="883592" y="1768177"/>
                      <a:pt x="891561" y="1764193"/>
                    </a:cubicBezTo>
                    <a:cubicBezTo>
                      <a:pt x="895545" y="1758216"/>
                      <a:pt x="898742" y="1751632"/>
                      <a:pt x="903514" y="1746263"/>
                    </a:cubicBezTo>
                    <a:cubicBezTo>
                      <a:pt x="903537" y="1746238"/>
                      <a:pt x="948326" y="1701452"/>
                      <a:pt x="957303" y="1692475"/>
                    </a:cubicBezTo>
                    <a:cubicBezTo>
                      <a:pt x="963279" y="1686499"/>
                      <a:pt x="970544" y="1681578"/>
                      <a:pt x="975232" y="1674546"/>
                    </a:cubicBezTo>
                    <a:cubicBezTo>
                      <a:pt x="1004358" y="1630856"/>
                      <a:pt x="968802" y="1685797"/>
                      <a:pt x="999138" y="1632710"/>
                    </a:cubicBezTo>
                    <a:cubicBezTo>
                      <a:pt x="1002702" y="1626474"/>
                      <a:pt x="1005482" y="1619268"/>
                      <a:pt x="1011091" y="1614781"/>
                    </a:cubicBezTo>
                    <a:cubicBezTo>
                      <a:pt x="1016010" y="1610846"/>
                      <a:pt x="1023044" y="1610796"/>
                      <a:pt x="1029020" y="1608804"/>
                    </a:cubicBezTo>
                    <a:cubicBezTo>
                      <a:pt x="1031012" y="1602828"/>
                      <a:pt x="1030542" y="1595329"/>
                      <a:pt x="1034997" y="1590875"/>
                    </a:cubicBezTo>
                    <a:cubicBezTo>
                      <a:pt x="1043211" y="1582661"/>
                      <a:pt x="1055029" y="1579102"/>
                      <a:pt x="1064879" y="1572946"/>
                    </a:cubicBezTo>
                    <a:cubicBezTo>
                      <a:pt x="1070970" y="1569139"/>
                      <a:pt x="1076832" y="1564977"/>
                      <a:pt x="1082808" y="1560993"/>
                    </a:cubicBezTo>
                    <a:cubicBezTo>
                      <a:pt x="1084800" y="1555016"/>
                      <a:pt x="1084849" y="1547983"/>
                      <a:pt x="1088785" y="1543063"/>
                    </a:cubicBezTo>
                    <a:cubicBezTo>
                      <a:pt x="1093272" y="1537454"/>
                      <a:pt x="1101196" y="1535708"/>
                      <a:pt x="1106714" y="1531110"/>
                    </a:cubicBezTo>
                    <a:cubicBezTo>
                      <a:pt x="1113207" y="1525699"/>
                      <a:pt x="1118667" y="1519157"/>
                      <a:pt x="1124644" y="1513181"/>
                    </a:cubicBezTo>
                    <a:cubicBezTo>
                      <a:pt x="1135395" y="1480924"/>
                      <a:pt x="1122216" y="1506376"/>
                      <a:pt x="1154526" y="1483298"/>
                    </a:cubicBezTo>
                    <a:cubicBezTo>
                      <a:pt x="1161404" y="1478385"/>
                      <a:pt x="1167044" y="1471862"/>
                      <a:pt x="1172455" y="1465369"/>
                    </a:cubicBezTo>
                    <a:cubicBezTo>
                      <a:pt x="1177053" y="1459851"/>
                      <a:pt x="1178799" y="1451927"/>
                      <a:pt x="1184408" y="1447440"/>
                    </a:cubicBezTo>
                    <a:cubicBezTo>
                      <a:pt x="1189328" y="1443504"/>
                      <a:pt x="1196361" y="1443455"/>
                      <a:pt x="1202338" y="1441463"/>
                    </a:cubicBezTo>
                    <a:cubicBezTo>
                      <a:pt x="1206322" y="1435487"/>
                      <a:pt x="1211079" y="1429958"/>
                      <a:pt x="1214291" y="1423534"/>
                    </a:cubicBezTo>
                    <a:cubicBezTo>
                      <a:pt x="1217108" y="1417899"/>
                      <a:pt x="1216332" y="1410523"/>
                      <a:pt x="1220267" y="1405604"/>
                    </a:cubicBezTo>
                    <a:cubicBezTo>
                      <a:pt x="1228693" y="1395072"/>
                      <a:pt x="1244315" y="1391612"/>
                      <a:pt x="1256126" y="1387675"/>
                    </a:cubicBezTo>
                    <a:cubicBezTo>
                      <a:pt x="1276174" y="1374309"/>
                      <a:pt x="1278300" y="1375765"/>
                      <a:pt x="1291985" y="1351816"/>
                    </a:cubicBezTo>
                    <a:cubicBezTo>
                      <a:pt x="1295110" y="1346346"/>
                      <a:pt x="1293507" y="1338341"/>
                      <a:pt x="1297961" y="1333887"/>
                    </a:cubicBezTo>
                    <a:cubicBezTo>
                      <a:pt x="1312076" y="1319772"/>
                      <a:pt x="1328304" y="1315804"/>
                      <a:pt x="1345773" y="1309981"/>
                    </a:cubicBezTo>
                    <a:cubicBezTo>
                      <a:pt x="1347765" y="1304004"/>
                      <a:pt x="1346910" y="1296084"/>
                      <a:pt x="1351750" y="1292051"/>
                    </a:cubicBezTo>
                    <a:cubicBezTo>
                      <a:pt x="1364165" y="1281705"/>
                      <a:pt x="1396581" y="1277108"/>
                      <a:pt x="1411514" y="1274122"/>
                    </a:cubicBezTo>
                    <a:cubicBezTo>
                      <a:pt x="1468713" y="1216926"/>
                      <a:pt x="1395477" y="1284813"/>
                      <a:pt x="1447373" y="1250216"/>
                    </a:cubicBezTo>
                    <a:cubicBezTo>
                      <a:pt x="1454406" y="1245528"/>
                      <a:pt x="1458810" y="1237698"/>
                      <a:pt x="1465303" y="1232287"/>
                    </a:cubicBezTo>
                    <a:cubicBezTo>
                      <a:pt x="1480751" y="1219414"/>
                      <a:pt x="1483191" y="1220348"/>
                      <a:pt x="1501161" y="1214357"/>
                    </a:cubicBezTo>
                    <a:lnTo>
                      <a:pt x="1537020" y="1178498"/>
                    </a:lnTo>
                    <a:lnTo>
                      <a:pt x="1554950" y="1160569"/>
                    </a:lnTo>
                    <a:cubicBezTo>
                      <a:pt x="1567558" y="1122743"/>
                      <a:pt x="1549234" y="1160420"/>
                      <a:pt x="1590808" y="1136663"/>
                    </a:cubicBezTo>
                    <a:cubicBezTo>
                      <a:pt x="1597044" y="1133099"/>
                      <a:pt x="1596916" y="1122909"/>
                      <a:pt x="1602761" y="1118734"/>
                    </a:cubicBezTo>
                    <a:cubicBezTo>
                      <a:pt x="1615138" y="1109893"/>
                      <a:pt x="1636180" y="1106973"/>
                      <a:pt x="1650573" y="1100804"/>
                    </a:cubicBezTo>
                    <a:cubicBezTo>
                      <a:pt x="1658762" y="1097294"/>
                      <a:pt x="1666290" y="1092360"/>
                      <a:pt x="1674479" y="1088851"/>
                    </a:cubicBezTo>
                    <a:cubicBezTo>
                      <a:pt x="1704784" y="1075863"/>
                      <a:pt x="1680319" y="1090159"/>
                      <a:pt x="1716314" y="1076898"/>
                    </a:cubicBezTo>
                    <a:cubicBezTo>
                      <a:pt x="1746514" y="1065772"/>
                      <a:pt x="1805961" y="1041040"/>
                      <a:pt x="1805961" y="1041040"/>
                    </a:cubicBezTo>
                    <a:cubicBezTo>
                      <a:pt x="1816994" y="1030007"/>
                      <a:pt x="1833557" y="1011753"/>
                      <a:pt x="1847797" y="1005181"/>
                    </a:cubicBezTo>
                    <a:cubicBezTo>
                      <a:pt x="1864957" y="997261"/>
                      <a:pt x="1883889" y="993887"/>
                      <a:pt x="1901585" y="987251"/>
                    </a:cubicBezTo>
                    <a:lnTo>
                      <a:pt x="1949397" y="969322"/>
                    </a:lnTo>
                    <a:cubicBezTo>
                      <a:pt x="1966815" y="963101"/>
                      <a:pt x="1993002" y="956958"/>
                      <a:pt x="2009161" y="945416"/>
                    </a:cubicBezTo>
                    <a:cubicBezTo>
                      <a:pt x="2016039" y="940503"/>
                      <a:pt x="2021680" y="933980"/>
                      <a:pt x="2027091" y="927487"/>
                    </a:cubicBezTo>
                    <a:cubicBezTo>
                      <a:pt x="2035917" y="916896"/>
                      <a:pt x="2045840" y="897684"/>
                      <a:pt x="2050997" y="885651"/>
                    </a:cubicBezTo>
                    <a:cubicBezTo>
                      <a:pt x="2053478" y="879861"/>
                      <a:pt x="2054156" y="873357"/>
                      <a:pt x="2056973" y="867722"/>
                    </a:cubicBezTo>
                    <a:cubicBezTo>
                      <a:pt x="2060185" y="861298"/>
                      <a:pt x="2064942" y="855769"/>
                      <a:pt x="2068926" y="849793"/>
                    </a:cubicBezTo>
                    <a:cubicBezTo>
                      <a:pt x="2070918" y="879675"/>
                      <a:pt x="2053726" y="918263"/>
                      <a:pt x="2074903" y="939440"/>
                    </a:cubicBezTo>
                    <a:cubicBezTo>
                      <a:pt x="2092040" y="956577"/>
                      <a:pt x="2123797" y="935638"/>
                      <a:pt x="2146620" y="927487"/>
                    </a:cubicBezTo>
                    <a:cubicBezTo>
                      <a:pt x="2153385" y="925071"/>
                      <a:pt x="2152482" y="913364"/>
                      <a:pt x="2158573" y="909557"/>
                    </a:cubicBezTo>
                    <a:cubicBezTo>
                      <a:pt x="2169257" y="902879"/>
                      <a:pt x="2182406" y="901362"/>
                      <a:pt x="2194432" y="897604"/>
                    </a:cubicBezTo>
                    <a:cubicBezTo>
                      <a:pt x="2256201" y="878301"/>
                      <a:pt x="2237575" y="883000"/>
                      <a:pt x="2284079" y="873698"/>
                    </a:cubicBezTo>
                    <a:cubicBezTo>
                      <a:pt x="2286071" y="867722"/>
                      <a:pt x="2286561" y="861011"/>
                      <a:pt x="2290055" y="855769"/>
                    </a:cubicBezTo>
                    <a:cubicBezTo>
                      <a:pt x="2307048" y="830280"/>
                      <a:pt x="2303985" y="842828"/>
                      <a:pt x="2325914" y="831863"/>
                    </a:cubicBezTo>
                    <a:cubicBezTo>
                      <a:pt x="2332339" y="828651"/>
                      <a:pt x="2337867" y="823894"/>
                      <a:pt x="2343844" y="819910"/>
                    </a:cubicBezTo>
                    <a:cubicBezTo>
                      <a:pt x="2345836" y="811941"/>
                      <a:pt x="2343510" y="801262"/>
                      <a:pt x="2349820" y="796004"/>
                    </a:cubicBezTo>
                    <a:cubicBezTo>
                      <a:pt x="2357624" y="789501"/>
                      <a:pt x="2370192" y="793595"/>
                      <a:pt x="2379703" y="790028"/>
                    </a:cubicBezTo>
                    <a:cubicBezTo>
                      <a:pt x="2395356" y="784158"/>
                      <a:pt x="2403506" y="770479"/>
                      <a:pt x="2415561" y="760146"/>
                    </a:cubicBezTo>
                    <a:cubicBezTo>
                      <a:pt x="2438587" y="740409"/>
                      <a:pt x="2433761" y="744118"/>
                      <a:pt x="2457397" y="736240"/>
                    </a:cubicBezTo>
                    <a:cubicBezTo>
                      <a:pt x="2463373" y="732256"/>
                      <a:pt x="2470839" y="729896"/>
                      <a:pt x="2475326" y="724287"/>
                    </a:cubicBezTo>
                    <a:cubicBezTo>
                      <a:pt x="2498507" y="695310"/>
                      <a:pt x="2460116" y="713419"/>
                      <a:pt x="2499232" y="700381"/>
                    </a:cubicBezTo>
                    <a:cubicBezTo>
                      <a:pt x="2527694" y="657688"/>
                      <a:pt x="2509201" y="668006"/>
                      <a:pt x="2547044" y="658546"/>
                    </a:cubicBezTo>
                    <a:cubicBezTo>
                      <a:pt x="2555013" y="654562"/>
                      <a:pt x="2562761" y="650103"/>
                      <a:pt x="2570950" y="646593"/>
                    </a:cubicBezTo>
                    <a:cubicBezTo>
                      <a:pt x="2626592" y="622745"/>
                      <a:pt x="2526926" y="674580"/>
                      <a:pt x="2630714" y="622687"/>
                    </a:cubicBezTo>
                    <a:cubicBezTo>
                      <a:pt x="2637139" y="619475"/>
                      <a:pt x="2642219" y="613946"/>
                      <a:pt x="2648644" y="610734"/>
                    </a:cubicBezTo>
                    <a:cubicBezTo>
                      <a:pt x="2654279" y="607917"/>
                      <a:pt x="2660938" y="607574"/>
                      <a:pt x="2666573" y="604757"/>
                    </a:cubicBezTo>
                    <a:cubicBezTo>
                      <a:pt x="2705683" y="585201"/>
                      <a:pt x="2662777" y="601313"/>
                      <a:pt x="2702432" y="574875"/>
                    </a:cubicBezTo>
                    <a:cubicBezTo>
                      <a:pt x="2707579" y="571443"/>
                      <a:pt x="2741075" y="563720"/>
                      <a:pt x="2744267" y="562922"/>
                    </a:cubicBezTo>
                    <a:cubicBezTo>
                      <a:pt x="2750244" y="552961"/>
                      <a:pt x="2753983" y="541254"/>
                      <a:pt x="2762197" y="533040"/>
                    </a:cubicBezTo>
                    <a:cubicBezTo>
                      <a:pt x="2766652" y="528585"/>
                      <a:pt x="2774884" y="530557"/>
                      <a:pt x="2780126" y="527063"/>
                    </a:cubicBezTo>
                    <a:cubicBezTo>
                      <a:pt x="2793072" y="518432"/>
                      <a:pt x="2804552" y="507734"/>
                      <a:pt x="2815985" y="497181"/>
                    </a:cubicBezTo>
                    <a:cubicBezTo>
                      <a:pt x="2830476" y="483805"/>
                      <a:pt x="2843875" y="469291"/>
                      <a:pt x="2857820" y="455346"/>
                    </a:cubicBezTo>
                    <a:cubicBezTo>
                      <a:pt x="2866141" y="447025"/>
                      <a:pt x="2881199" y="429623"/>
                      <a:pt x="2893679" y="425463"/>
                    </a:cubicBezTo>
                    <a:cubicBezTo>
                      <a:pt x="2905175" y="421631"/>
                      <a:pt x="2917585" y="421479"/>
                      <a:pt x="2929538" y="419487"/>
                    </a:cubicBezTo>
                    <a:cubicBezTo>
                      <a:pt x="2953444" y="449369"/>
                      <a:pt x="2988306" y="507142"/>
                      <a:pt x="3001255" y="509134"/>
                    </a:cubicBezTo>
                    <a:cubicBezTo>
                      <a:pt x="3014204" y="511126"/>
                      <a:pt x="3000943" y="431070"/>
                      <a:pt x="3007232" y="431440"/>
                    </a:cubicBezTo>
                    <a:cubicBezTo>
                      <a:pt x="3039299" y="433326"/>
                      <a:pt x="3070981" y="519094"/>
                      <a:pt x="3102855" y="515110"/>
                    </a:cubicBezTo>
                    <a:cubicBezTo>
                      <a:pt x="3119232" y="509651"/>
                      <a:pt x="3125083" y="431755"/>
                      <a:pt x="3138714" y="419487"/>
                    </a:cubicBezTo>
                    <a:cubicBezTo>
                      <a:pt x="3193173" y="370474"/>
                      <a:pt x="3159232" y="462453"/>
                      <a:pt x="3198479" y="449369"/>
                    </a:cubicBezTo>
                    <a:cubicBezTo>
                      <a:pt x="3211698" y="436150"/>
                      <a:pt x="3217695" y="427809"/>
                      <a:pt x="3234338" y="419487"/>
                    </a:cubicBezTo>
                    <a:cubicBezTo>
                      <a:pt x="3239973" y="416670"/>
                      <a:pt x="3246291" y="415502"/>
                      <a:pt x="3252267" y="413510"/>
                    </a:cubicBezTo>
                    <a:lnTo>
                      <a:pt x="3288126" y="377651"/>
                    </a:lnTo>
                    <a:cubicBezTo>
                      <a:pt x="3294102" y="371675"/>
                      <a:pt x="3297767" y="361379"/>
                      <a:pt x="3306055" y="359722"/>
                    </a:cubicBezTo>
                    <a:lnTo>
                      <a:pt x="3335938" y="353746"/>
                    </a:lnTo>
                    <a:cubicBezTo>
                      <a:pt x="3341914" y="347769"/>
                      <a:pt x="3347105" y="340887"/>
                      <a:pt x="3353867" y="335816"/>
                    </a:cubicBezTo>
                    <a:cubicBezTo>
                      <a:pt x="3363160" y="328846"/>
                      <a:pt x="3375536" y="326101"/>
                      <a:pt x="3383750" y="317887"/>
                    </a:cubicBezTo>
                    <a:cubicBezTo>
                      <a:pt x="3393908" y="307729"/>
                      <a:pt x="3397992" y="292658"/>
                      <a:pt x="3407655" y="282028"/>
                    </a:cubicBezTo>
                    <a:cubicBezTo>
                      <a:pt x="3418121" y="270515"/>
                      <a:pt x="3432081" y="262699"/>
                      <a:pt x="3443514" y="252146"/>
                    </a:cubicBezTo>
                    <a:cubicBezTo>
                      <a:pt x="3458006" y="238769"/>
                      <a:pt x="3466011" y="214178"/>
                      <a:pt x="3485350" y="210310"/>
                    </a:cubicBezTo>
                    <a:lnTo>
                      <a:pt x="3574997" y="192381"/>
                    </a:lnTo>
                    <a:cubicBezTo>
                      <a:pt x="3586950" y="184412"/>
                      <a:pt x="3597404" y="173519"/>
                      <a:pt x="3610855" y="168475"/>
                    </a:cubicBezTo>
                    <a:cubicBezTo>
                      <a:pt x="3622322" y="164175"/>
                      <a:pt x="3686475" y="153880"/>
                      <a:pt x="3706479" y="150546"/>
                    </a:cubicBezTo>
                    <a:cubicBezTo>
                      <a:pt x="3718432" y="134609"/>
                      <a:pt x="3727740" y="116290"/>
                      <a:pt x="3742338" y="102734"/>
                    </a:cubicBezTo>
                    <a:cubicBezTo>
                      <a:pt x="3756110" y="89945"/>
                      <a:pt x="3773602" y="81761"/>
                      <a:pt x="3790150" y="72851"/>
                    </a:cubicBezTo>
                    <a:cubicBezTo>
                      <a:pt x="3799596" y="67765"/>
                      <a:pt x="3809312" y="61300"/>
                      <a:pt x="3820032" y="60898"/>
                    </a:cubicBezTo>
                    <a:cubicBezTo>
                      <a:pt x="3969352" y="55299"/>
                      <a:pt x="4118855" y="56914"/>
                      <a:pt x="4268267" y="54922"/>
                    </a:cubicBezTo>
                    <a:cubicBezTo>
                      <a:pt x="4320229" y="28941"/>
                      <a:pt x="4261807" y="55531"/>
                      <a:pt x="4322055" y="36993"/>
                    </a:cubicBezTo>
                    <a:cubicBezTo>
                      <a:pt x="4338323" y="31987"/>
                      <a:pt x="4352907" y="20500"/>
                      <a:pt x="4369867" y="19063"/>
                    </a:cubicBezTo>
                    <a:cubicBezTo>
                      <a:pt x="4471182" y="10477"/>
                      <a:pt x="4573067" y="11094"/>
                      <a:pt x="4674667" y="7110"/>
                    </a:cubicBezTo>
                    <a:cubicBezTo>
                      <a:pt x="4682636" y="5118"/>
                      <a:pt x="4691441" y="-2941"/>
                      <a:pt x="4698573" y="1134"/>
                    </a:cubicBezTo>
                    <a:cubicBezTo>
                      <a:pt x="4708659" y="6897"/>
                      <a:pt x="4708689" y="22421"/>
                      <a:pt x="4716503" y="31016"/>
                    </a:cubicBezTo>
                    <a:cubicBezTo>
                      <a:pt x="4725190" y="40571"/>
                      <a:pt x="4773412" y="84128"/>
                      <a:pt x="4794197" y="84804"/>
                    </a:cubicBezTo>
                    <a:cubicBezTo>
                      <a:pt x="5027165" y="92380"/>
                      <a:pt x="5260362" y="88789"/>
                      <a:pt x="5493444" y="90781"/>
                    </a:cubicBezTo>
                    <a:cubicBezTo>
                      <a:pt x="5499420" y="102734"/>
                      <a:pt x="5500824" y="118435"/>
                      <a:pt x="5511373" y="126640"/>
                    </a:cubicBezTo>
                    <a:cubicBezTo>
                      <a:pt x="5520938" y="134080"/>
                      <a:pt x="5535424" y="129891"/>
                      <a:pt x="5547232" y="132616"/>
                    </a:cubicBezTo>
                    <a:cubicBezTo>
                      <a:pt x="5561364" y="135877"/>
                      <a:pt x="5575437" y="139613"/>
                      <a:pt x="5589067" y="144569"/>
                    </a:cubicBezTo>
                    <a:cubicBezTo>
                      <a:pt x="5597440" y="147614"/>
                      <a:pt x="5604458" y="153902"/>
                      <a:pt x="5612973" y="156522"/>
                    </a:cubicBezTo>
                    <a:cubicBezTo>
                      <a:pt x="5662805" y="171855"/>
                      <a:pt x="5689901" y="170255"/>
                      <a:pt x="5744455" y="174451"/>
                    </a:cubicBezTo>
                    <a:cubicBezTo>
                      <a:pt x="5752424" y="178435"/>
                      <a:pt x="5759612" y="184721"/>
                      <a:pt x="5768361" y="186404"/>
                    </a:cubicBezTo>
                    <a:cubicBezTo>
                      <a:pt x="5811798" y="194757"/>
                      <a:pt x="5856125" y="197608"/>
                      <a:pt x="5899844" y="204334"/>
                    </a:cubicBezTo>
                    <a:cubicBezTo>
                      <a:pt x="5907962" y="205583"/>
                      <a:pt x="5915781" y="208318"/>
                      <a:pt x="5923750" y="210310"/>
                    </a:cubicBezTo>
                    <a:cubicBezTo>
                      <a:pt x="5931718" y="214294"/>
                      <a:pt x="5939466" y="218753"/>
                      <a:pt x="5947655" y="222263"/>
                    </a:cubicBezTo>
                    <a:cubicBezTo>
                      <a:pt x="5953446" y="224745"/>
                      <a:pt x="5959950" y="225422"/>
                      <a:pt x="5965585" y="228240"/>
                    </a:cubicBezTo>
                    <a:cubicBezTo>
                      <a:pt x="6011920" y="251408"/>
                      <a:pt x="5956383" y="231150"/>
                      <a:pt x="6001444" y="246169"/>
                    </a:cubicBezTo>
                    <a:cubicBezTo>
                      <a:pt x="6009413" y="252145"/>
                      <a:pt x="6016702" y="259156"/>
                      <a:pt x="6025350" y="264098"/>
                    </a:cubicBezTo>
                    <a:cubicBezTo>
                      <a:pt x="6054423" y="280711"/>
                      <a:pt x="6033100" y="257043"/>
                      <a:pt x="6061208" y="282028"/>
                    </a:cubicBezTo>
                    <a:cubicBezTo>
                      <a:pt x="6109583" y="325029"/>
                      <a:pt x="6078026" y="311541"/>
                      <a:pt x="6114997" y="323863"/>
                    </a:cubicBezTo>
                    <a:cubicBezTo>
                      <a:pt x="6166374" y="358115"/>
                      <a:pt x="6101373" y="317051"/>
                      <a:pt x="6150855" y="341793"/>
                    </a:cubicBezTo>
                    <a:cubicBezTo>
                      <a:pt x="6157280" y="345005"/>
                      <a:pt x="6162360" y="350534"/>
                      <a:pt x="6168785" y="353746"/>
                    </a:cubicBezTo>
                    <a:cubicBezTo>
                      <a:pt x="6178380" y="358543"/>
                      <a:pt x="6188706" y="361714"/>
                      <a:pt x="6198667" y="365698"/>
                    </a:cubicBezTo>
                    <a:cubicBezTo>
                      <a:pt x="6202651" y="373667"/>
                      <a:pt x="6204320" y="383304"/>
                      <a:pt x="6210620" y="389604"/>
                    </a:cubicBezTo>
                    <a:cubicBezTo>
                      <a:pt x="6215075" y="394059"/>
                      <a:pt x="6222915" y="392763"/>
                      <a:pt x="6228550" y="395581"/>
                    </a:cubicBezTo>
                    <a:cubicBezTo>
                      <a:pt x="6241981" y="402297"/>
                      <a:pt x="6248207" y="412921"/>
                      <a:pt x="6264408" y="413510"/>
                    </a:cubicBezTo>
                    <a:cubicBezTo>
                      <a:pt x="6367951" y="417275"/>
                      <a:pt x="6471593" y="417495"/>
                      <a:pt x="6575185" y="419487"/>
                    </a:cubicBezTo>
                    <a:cubicBezTo>
                      <a:pt x="6581778" y="445857"/>
                      <a:pt x="6579335" y="470932"/>
                      <a:pt x="6605067" y="485228"/>
                    </a:cubicBezTo>
                    <a:cubicBezTo>
                      <a:pt x="6616081" y="491347"/>
                      <a:pt x="6628973" y="493197"/>
                      <a:pt x="6640926" y="497181"/>
                    </a:cubicBezTo>
                    <a:cubicBezTo>
                      <a:pt x="6648895" y="509134"/>
                      <a:pt x="6657441" y="520721"/>
                      <a:pt x="6664832" y="533040"/>
                    </a:cubicBezTo>
                    <a:cubicBezTo>
                      <a:pt x="6670808" y="543001"/>
                      <a:pt x="6673096" y="556479"/>
                      <a:pt x="6682761" y="562922"/>
                    </a:cubicBezTo>
                    <a:cubicBezTo>
                      <a:pt x="6698486" y="573405"/>
                      <a:pt x="6736550" y="580851"/>
                      <a:pt x="6736550" y="580851"/>
                    </a:cubicBezTo>
                    <a:cubicBezTo>
                      <a:pt x="6753706" y="649483"/>
                      <a:pt x="6729716" y="564904"/>
                      <a:pt x="6754479" y="622687"/>
                    </a:cubicBezTo>
                    <a:cubicBezTo>
                      <a:pt x="6757714" y="630237"/>
                      <a:pt x="6752997" y="643151"/>
                      <a:pt x="6760455" y="646593"/>
                    </a:cubicBezTo>
                    <a:cubicBezTo>
                      <a:pt x="6782460" y="656749"/>
                      <a:pt x="6808219" y="654861"/>
                      <a:pt x="6832173" y="658546"/>
                    </a:cubicBezTo>
                    <a:cubicBezTo>
                      <a:pt x="6860019" y="662830"/>
                      <a:pt x="6915844" y="670498"/>
                      <a:pt x="6915844" y="670498"/>
                    </a:cubicBezTo>
                    <a:cubicBezTo>
                      <a:pt x="6929789" y="674482"/>
                      <a:pt x="6943547" y="679190"/>
                      <a:pt x="6957679" y="682451"/>
                    </a:cubicBezTo>
                    <a:cubicBezTo>
                      <a:pt x="6969487" y="685176"/>
                      <a:pt x="6982042" y="684596"/>
                      <a:pt x="6993538" y="688428"/>
                    </a:cubicBezTo>
                    <a:cubicBezTo>
                      <a:pt x="7000352" y="690699"/>
                      <a:pt x="7006128" y="695576"/>
                      <a:pt x="7011467" y="700381"/>
                    </a:cubicBezTo>
                    <a:cubicBezTo>
                      <a:pt x="7026126" y="713574"/>
                      <a:pt x="7034992" y="734892"/>
                      <a:pt x="7053303" y="742216"/>
                    </a:cubicBezTo>
                    <a:lnTo>
                      <a:pt x="7083185" y="754169"/>
                    </a:lnTo>
                    <a:cubicBezTo>
                      <a:pt x="7089161" y="764130"/>
                      <a:pt x="7097144" y="773134"/>
                      <a:pt x="7101114" y="784051"/>
                    </a:cubicBezTo>
                    <a:cubicBezTo>
                      <a:pt x="7129045" y="860861"/>
                      <a:pt x="7071797" y="773229"/>
                      <a:pt x="7125020" y="879675"/>
                    </a:cubicBezTo>
                    <a:cubicBezTo>
                      <a:pt x="7128232" y="886100"/>
                      <a:pt x="7136973" y="887644"/>
                      <a:pt x="7142950" y="891628"/>
                    </a:cubicBezTo>
                    <a:cubicBezTo>
                      <a:pt x="7144942" y="897604"/>
                      <a:pt x="7143684" y="906063"/>
                      <a:pt x="7148926" y="909557"/>
                    </a:cubicBezTo>
                    <a:cubicBezTo>
                      <a:pt x="7157378" y="915192"/>
                      <a:pt x="7168739" y="914191"/>
                      <a:pt x="7178808" y="915534"/>
                    </a:cubicBezTo>
                    <a:cubicBezTo>
                      <a:pt x="7198653" y="918180"/>
                      <a:pt x="7218651" y="919518"/>
                      <a:pt x="7238573" y="921510"/>
                    </a:cubicBezTo>
                    <a:cubicBezTo>
                      <a:pt x="7240565" y="927487"/>
                      <a:pt x="7239710" y="935407"/>
                      <a:pt x="7244550" y="939440"/>
                    </a:cubicBezTo>
                    <a:cubicBezTo>
                      <a:pt x="7254196" y="947479"/>
                      <a:pt x="7285357" y="954124"/>
                      <a:pt x="7298338" y="957369"/>
                    </a:cubicBezTo>
                    <a:cubicBezTo>
                      <a:pt x="7304314" y="961353"/>
                      <a:pt x="7309843" y="966110"/>
                      <a:pt x="7316267" y="969322"/>
                    </a:cubicBezTo>
                    <a:cubicBezTo>
                      <a:pt x="7321902" y="972139"/>
                      <a:pt x="7328955" y="971803"/>
                      <a:pt x="7334197" y="975298"/>
                    </a:cubicBezTo>
                    <a:cubicBezTo>
                      <a:pt x="7341230" y="979986"/>
                      <a:pt x="7346150" y="987251"/>
                      <a:pt x="7352126" y="993228"/>
                    </a:cubicBezTo>
                    <a:cubicBezTo>
                      <a:pt x="7361946" y="1022685"/>
                      <a:pt x="7357681" y="1018799"/>
                      <a:pt x="7393961" y="1047016"/>
                    </a:cubicBezTo>
                    <a:lnTo>
                      <a:pt x="7447750" y="1088851"/>
                    </a:lnTo>
                    <a:cubicBezTo>
                      <a:pt x="7449742" y="1094828"/>
                      <a:pt x="7450232" y="1101539"/>
                      <a:pt x="7453726" y="1106781"/>
                    </a:cubicBezTo>
                    <a:cubicBezTo>
                      <a:pt x="7463610" y="1121608"/>
                      <a:pt x="7482676" y="1131596"/>
                      <a:pt x="7495561" y="1142640"/>
                    </a:cubicBezTo>
                    <a:cubicBezTo>
                      <a:pt x="7501978" y="1148140"/>
                      <a:pt x="7507130" y="1155003"/>
                      <a:pt x="7513491" y="1160569"/>
                    </a:cubicBezTo>
                    <a:cubicBezTo>
                      <a:pt x="7523091" y="1168969"/>
                      <a:pt x="7533934" y="1175894"/>
                      <a:pt x="7543373" y="1184475"/>
                    </a:cubicBezTo>
                    <a:cubicBezTo>
                      <a:pt x="7555881" y="1195846"/>
                      <a:pt x="7566398" y="1209333"/>
                      <a:pt x="7579232" y="1220334"/>
                    </a:cubicBezTo>
                    <a:lnTo>
                      <a:pt x="7621067" y="1256193"/>
                    </a:lnTo>
                    <a:cubicBezTo>
                      <a:pt x="7627044" y="1268146"/>
                      <a:pt x="7630057" y="1282118"/>
                      <a:pt x="7638997" y="1292051"/>
                    </a:cubicBezTo>
                    <a:cubicBezTo>
                      <a:pt x="7648607" y="1302729"/>
                      <a:pt x="7663271" y="1307462"/>
                      <a:pt x="7674855" y="1315957"/>
                    </a:cubicBezTo>
                    <a:cubicBezTo>
                      <a:pt x="7693172" y="1329390"/>
                      <a:pt x="7711900" y="1342444"/>
                      <a:pt x="7728644" y="1357793"/>
                    </a:cubicBezTo>
                    <a:cubicBezTo>
                      <a:pt x="7735986" y="1364524"/>
                      <a:pt x="7739077" y="1375139"/>
                      <a:pt x="7746573" y="1381698"/>
                    </a:cubicBezTo>
                    <a:cubicBezTo>
                      <a:pt x="7755315" y="1389347"/>
                      <a:pt x="7766939" y="1392967"/>
                      <a:pt x="7776455" y="1399628"/>
                    </a:cubicBezTo>
                    <a:cubicBezTo>
                      <a:pt x="7786905" y="1406943"/>
                      <a:pt x="7796377" y="1415565"/>
                      <a:pt x="7806338" y="1423534"/>
                    </a:cubicBezTo>
                    <a:cubicBezTo>
                      <a:pt x="7808330" y="1429510"/>
                      <a:pt x="7806679" y="1438646"/>
                      <a:pt x="7812314" y="1441463"/>
                    </a:cubicBezTo>
                    <a:cubicBezTo>
                      <a:pt x="7828742" y="1449677"/>
                      <a:pt x="7848206" y="1449286"/>
                      <a:pt x="7866103" y="1453416"/>
                    </a:cubicBezTo>
                    <a:cubicBezTo>
                      <a:pt x="7874106" y="1455263"/>
                      <a:pt x="7882040" y="1457401"/>
                      <a:pt x="7890008" y="1459393"/>
                    </a:cubicBezTo>
                    <a:cubicBezTo>
                      <a:pt x="7917304" y="1477590"/>
                      <a:pt x="7898075" y="1467674"/>
                      <a:pt x="7931844" y="1477322"/>
                    </a:cubicBezTo>
                    <a:cubicBezTo>
                      <a:pt x="7937901" y="1479053"/>
                      <a:pt x="7943686" y="1481675"/>
                      <a:pt x="7949773" y="1483298"/>
                    </a:cubicBezTo>
                    <a:cubicBezTo>
                      <a:pt x="8054693" y="1511277"/>
                      <a:pt x="7987387" y="1489860"/>
                      <a:pt x="8057350" y="1513181"/>
                    </a:cubicBezTo>
                    <a:cubicBezTo>
                      <a:pt x="8061334" y="1519157"/>
                      <a:pt x="8066386" y="1524546"/>
                      <a:pt x="8069303" y="1531110"/>
                    </a:cubicBezTo>
                    <a:cubicBezTo>
                      <a:pt x="8074420" y="1542624"/>
                      <a:pt x="8073695" y="1556890"/>
                      <a:pt x="8081255" y="1566969"/>
                    </a:cubicBezTo>
                    <a:cubicBezTo>
                      <a:pt x="8087232" y="1574938"/>
                      <a:pt x="8094060" y="1582334"/>
                      <a:pt x="8099185" y="1590875"/>
                    </a:cubicBezTo>
                    <a:cubicBezTo>
                      <a:pt x="8106061" y="1602334"/>
                      <a:pt x="8111686" y="1614522"/>
                      <a:pt x="8117114" y="1626734"/>
                    </a:cubicBezTo>
                    <a:cubicBezTo>
                      <a:pt x="8119673" y="1632491"/>
                      <a:pt x="8117849" y="1641169"/>
                      <a:pt x="8123091" y="1644663"/>
                    </a:cubicBezTo>
                    <a:cubicBezTo>
                      <a:pt x="8131543" y="1650298"/>
                      <a:pt x="8143012" y="1648648"/>
                      <a:pt x="8152973" y="1650640"/>
                    </a:cubicBezTo>
                    <a:cubicBezTo>
                      <a:pt x="8169888" y="1661916"/>
                      <a:pt x="8182127" y="1668382"/>
                      <a:pt x="8194808" y="1686498"/>
                    </a:cubicBezTo>
                    <a:cubicBezTo>
                      <a:pt x="8202472" y="1697446"/>
                      <a:pt x="8203860" y="1712369"/>
                      <a:pt x="8212738" y="1722357"/>
                    </a:cubicBezTo>
                    <a:cubicBezTo>
                      <a:pt x="8220455" y="1731039"/>
                      <a:pt x="8232659" y="1734310"/>
                      <a:pt x="8242620" y="1740287"/>
                    </a:cubicBezTo>
                    <a:cubicBezTo>
                      <a:pt x="8244612" y="1746263"/>
                      <a:pt x="8247230" y="1752066"/>
                      <a:pt x="8248597" y="1758216"/>
                    </a:cubicBezTo>
                    <a:cubicBezTo>
                      <a:pt x="8251226" y="1770045"/>
                      <a:pt x="8251091" y="1782468"/>
                      <a:pt x="8254573" y="1794075"/>
                    </a:cubicBezTo>
                    <a:cubicBezTo>
                      <a:pt x="8264461" y="1827036"/>
                      <a:pt x="8302836" y="1856235"/>
                      <a:pt x="8320314" y="1877746"/>
                    </a:cubicBezTo>
                    <a:cubicBezTo>
                      <a:pt x="8329373" y="1888895"/>
                      <a:pt x="8335400" y="1902265"/>
                      <a:pt x="8344220" y="1913604"/>
                    </a:cubicBezTo>
                    <a:cubicBezTo>
                      <a:pt x="8349409" y="1920276"/>
                      <a:pt x="8356961" y="1924862"/>
                      <a:pt x="8362150" y="1931534"/>
                    </a:cubicBezTo>
                    <a:cubicBezTo>
                      <a:pt x="8370969" y="1942874"/>
                      <a:pt x="8375897" y="1957235"/>
                      <a:pt x="8386055" y="1967393"/>
                    </a:cubicBezTo>
                    <a:cubicBezTo>
                      <a:pt x="8394269" y="1975607"/>
                      <a:pt x="8405977" y="1979346"/>
                      <a:pt x="8415938" y="1985322"/>
                    </a:cubicBezTo>
                    <a:cubicBezTo>
                      <a:pt x="8427892" y="2001260"/>
                      <a:pt x="8437850" y="2019188"/>
                      <a:pt x="8457773" y="2027157"/>
                    </a:cubicBezTo>
                    <a:cubicBezTo>
                      <a:pt x="8469024" y="2031657"/>
                      <a:pt x="8481679" y="2031142"/>
                      <a:pt x="8493632" y="2033134"/>
                    </a:cubicBezTo>
                    <a:cubicBezTo>
                      <a:pt x="8515758" y="2088447"/>
                      <a:pt x="8489005" y="2045762"/>
                      <a:pt x="8535467" y="2068993"/>
                    </a:cubicBezTo>
                    <a:cubicBezTo>
                      <a:pt x="8606672" y="2104596"/>
                      <a:pt x="8499068" y="2073341"/>
                      <a:pt x="8577303" y="2092898"/>
                    </a:cubicBezTo>
                    <a:cubicBezTo>
                      <a:pt x="8591766" y="2136293"/>
                      <a:pt x="8571059" y="2080466"/>
                      <a:pt x="8601208" y="2134734"/>
                    </a:cubicBezTo>
                    <a:cubicBezTo>
                      <a:pt x="8616096" y="2161532"/>
                      <a:pt x="8605736" y="2165643"/>
                      <a:pt x="8631091" y="2182546"/>
                    </a:cubicBezTo>
                    <a:cubicBezTo>
                      <a:pt x="8636333" y="2186040"/>
                      <a:pt x="8643044" y="2186530"/>
                      <a:pt x="8649020" y="2188522"/>
                    </a:cubicBezTo>
                    <a:cubicBezTo>
                      <a:pt x="8654997" y="2194498"/>
                      <a:pt x="8661539" y="2199958"/>
                      <a:pt x="8666950" y="2206451"/>
                    </a:cubicBezTo>
                    <a:cubicBezTo>
                      <a:pt x="8671548" y="2211969"/>
                      <a:pt x="8673449" y="2219706"/>
                      <a:pt x="8678903" y="2224381"/>
                    </a:cubicBezTo>
                    <a:cubicBezTo>
                      <a:pt x="8696864" y="2239776"/>
                      <a:pt x="8707160" y="2241768"/>
                      <a:pt x="8726714" y="2248287"/>
                    </a:cubicBezTo>
                    <a:cubicBezTo>
                      <a:pt x="8774096" y="2390431"/>
                      <a:pt x="8746364" y="2286364"/>
                      <a:pt x="8762573" y="2391722"/>
                    </a:cubicBezTo>
                    <a:cubicBezTo>
                      <a:pt x="8763822" y="2399840"/>
                      <a:pt x="8763994" y="2408794"/>
                      <a:pt x="8768550" y="2415628"/>
                    </a:cubicBezTo>
                    <a:cubicBezTo>
                      <a:pt x="8772534" y="2421604"/>
                      <a:pt x="8781400" y="2422502"/>
                      <a:pt x="8786479" y="2427581"/>
                    </a:cubicBezTo>
                    <a:cubicBezTo>
                      <a:pt x="8793522" y="2434624"/>
                      <a:pt x="8798432" y="2443518"/>
                      <a:pt x="8804408" y="2451487"/>
                    </a:cubicBezTo>
                    <a:cubicBezTo>
                      <a:pt x="8806400" y="2457463"/>
                      <a:pt x="8807568" y="2463781"/>
                      <a:pt x="8810385" y="2469416"/>
                    </a:cubicBezTo>
                    <a:cubicBezTo>
                      <a:pt x="8813597" y="2475841"/>
                      <a:pt x="8820274" y="2480466"/>
                      <a:pt x="8822338" y="2487346"/>
                    </a:cubicBezTo>
                    <a:cubicBezTo>
                      <a:pt x="8826386" y="2500839"/>
                      <a:pt x="8826322" y="2515236"/>
                      <a:pt x="8828314" y="2529181"/>
                    </a:cubicBezTo>
                    <a:cubicBezTo>
                      <a:pt x="8832298" y="2594922"/>
                      <a:pt x="8830684" y="2661243"/>
                      <a:pt x="8840267" y="2726404"/>
                    </a:cubicBezTo>
                    <a:cubicBezTo>
                      <a:pt x="8841184" y="2732637"/>
                      <a:pt x="8854702" y="2727139"/>
                      <a:pt x="8858197" y="2732381"/>
                    </a:cubicBezTo>
                    <a:cubicBezTo>
                      <a:pt x="8919270" y="2823991"/>
                      <a:pt x="8812524" y="2710614"/>
                      <a:pt x="8882103" y="2780193"/>
                    </a:cubicBezTo>
                    <a:cubicBezTo>
                      <a:pt x="8886087" y="2788161"/>
                      <a:pt x="8890927" y="2795756"/>
                      <a:pt x="8894055" y="2804098"/>
                    </a:cubicBezTo>
                    <a:cubicBezTo>
                      <a:pt x="8896939" y="2811789"/>
                      <a:pt x="8897775" y="2820106"/>
                      <a:pt x="8900032" y="2828004"/>
                    </a:cubicBezTo>
                    <a:cubicBezTo>
                      <a:pt x="8903921" y="2841616"/>
                      <a:pt x="8907482" y="2853384"/>
                      <a:pt x="8917961" y="2863863"/>
                    </a:cubicBezTo>
                    <a:cubicBezTo>
                      <a:pt x="8925004" y="2870906"/>
                      <a:pt x="8934824" y="2874750"/>
                      <a:pt x="8941867" y="2881793"/>
                    </a:cubicBezTo>
                    <a:cubicBezTo>
                      <a:pt x="8946946" y="2886872"/>
                      <a:pt x="8950608" y="2893298"/>
                      <a:pt x="8953820" y="2899722"/>
                    </a:cubicBezTo>
                    <a:cubicBezTo>
                      <a:pt x="8956637" y="2905357"/>
                      <a:pt x="8955342" y="2913196"/>
                      <a:pt x="8959797" y="2917651"/>
                    </a:cubicBezTo>
                    <a:cubicBezTo>
                      <a:pt x="8964252" y="2922106"/>
                      <a:pt x="8971750" y="2921636"/>
                      <a:pt x="8977726" y="2923628"/>
                    </a:cubicBezTo>
                    <a:cubicBezTo>
                      <a:pt x="8992749" y="2968693"/>
                      <a:pt x="8972484" y="2913145"/>
                      <a:pt x="8995655" y="2959487"/>
                    </a:cubicBezTo>
                    <a:cubicBezTo>
                      <a:pt x="8998472" y="2965122"/>
                      <a:pt x="8999150" y="2971626"/>
                      <a:pt x="9001632" y="2977416"/>
                    </a:cubicBezTo>
                    <a:cubicBezTo>
                      <a:pt x="9005142" y="2985605"/>
                      <a:pt x="9009165" y="2993587"/>
                      <a:pt x="9013585" y="3001322"/>
                    </a:cubicBezTo>
                    <a:cubicBezTo>
                      <a:pt x="9025112" y="3021493"/>
                      <a:pt x="9049444" y="3061087"/>
                      <a:pt x="9049444" y="3061087"/>
                    </a:cubicBezTo>
                    <a:cubicBezTo>
                      <a:pt x="9068293" y="3174189"/>
                      <a:pt x="9048434" y="3046960"/>
                      <a:pt x="9067373" y="3312098"/>
                    </a:cubicBezTo>
                    <a:cubicBezTo>
                      <a:pt x="9068236" y="3324185"/>
                      <a:pt x="9071507" y="3335980"/>
                      <a:pt x="9073350" y="3347957"/>
                    </a:cubicBezTo>
                    <a:cubicBezTo>
                      <a:pt x="9075492" y="3361880"/>
                      <a:pt x="9073605" y="3376920"/>
                      <a:pt x="9079326" y="3389793"/>
                    </a:cubicBezTo>
                    <a:cubicBezTo>
                      <a:pt x="9083356" y="3398861"/>
                      <a:pt x="9107229" y="3405070"/>
                      <a:pt x="9115185" y="3407722"/>
                    </a:cubicBezTo>
                    <a:cubicBezTo>
                      <a:pt x="9121161" y="3413698"/>
                      <a:pt x="9128201" y="3418773"/>
                      <a:pt x="9133114" y="3425651"/>
                    </a:cubicBezTo>
                    <a:cubicBezTo>
                      <a:pt x="9138292" y="3432901"/>
                      <a:pt x="9144686" y="3440656"/>
                      <a:pt x="9145067" y="3449557"/>
                    </a:cubicBezTo>
                    <a:cubicBezTo>
                      <a:pt x="9150698" y="3580934"/>
                      <a:pt x="9143647" y="3712715"/>
                      <a:pt x="9151044" y="3844004"/>
                    </a:cubicBezTo>
                    <a:cubicBezTo>
                      <a:pt x="9151697" y="3855602"/>
                      <a:pt x="9162997" y="3863926"/>
                      <a:pt x="9168973" y="3873887"/>
                    </a:cubicBezTo>
                    <a:cubicBezTo>
                      <a:pt x="9172957" y="3933652"/>
                      <a:pt x="9175503" y="3993530"/>
                      <a:pt x="9180926" y="4053181"/>
                    </a:cubicBezTo>
                    <a:cubicBezTo>
                      <a:pt x="9181496" y="4059455"/>
                      <a:pt x="9183409" y="4065868"/>
                      <a:pt x="9186903" y="4071110"/>
                    </a:cubicBezTo>
                    <a:cubicBezTo>
                      <a:pt x="9191591" y="4078143"/>
                      <a:pt x="9198856" y="4083063"/>
                      <a:pt x="9204832" y="4089040"/>
                    </a:cubicBezTo>
                    <a:cubicBezTo>
                      <a:pt x="9234567" y="4222847"/>
                      <a:pt x="9230097" y="4182611"/>
                      <a:pt x="9210808" y="4423722"/>
                    </a:cubicBezTo>
                    <a:cubicBezTo>
                      <a:pt x="9210134" y="4432147"/>
                      <a:pt x="9198855" y="4435675"/>
                      <a:pt x="9192879" y="4441651"/>
                    </a:cubicBezTo>
                    <a:cubicBezTo>
                      <a:pt x="9190887" y="4451612"/>
                      <a:pt x="9191767" y="4462616"/>
                      <a:pt x="9186903" y="4471534"/>
                    </a:cubicBezTo>
                    <a:cubicBezTo>
                      <a:pt x="9179452" y="4485194"/>
                      <a:pt x="9166740" y="4495243"/>
                      <a:pt x="9157020" y="4507393"/>
                    </a:cubicBezTo>
                    <a:cubicBezTo>
                      <a:pt x="9150798" y="4515171"/>
                      <a:pt x="9145067" y="4523330"/>
                      <a:pt x="9139091" y="4531298"/>
                    </a:cubicBezTo>
                    <a:cubicBezTo>
                      <a:pt x="9125447" y="4572228"/>
                      <a:pt x="9143930" y="4524040"/>
                      <a:pt x="9103232" y="4585087"/>
                    </a:cubicBezTo>
                    <a:cubicBezTo>
                      <a:pt x="9080139" y="4619727"/>
                      <a:pt x="9119422" y="4588237"/>
                      <a:pt x="9079326" y="4614969"/>
                    </a:cubicBezTo>
                    <a:cubicBezTo>
                      <a:pt x="9077334" y="4620945"/>
                      <a:pt x="9077285" y="4627979"/>
                      <a:pt x="9073350" y="4632898"/>
                    </a:cubicBezTo>
                    <a:cubicBezTo>
                      <a:pt x="9061625" y="4647554"/>
                      <a:pt x="9041736" y="4647588"/>
                      <a:pt x="9025538" y="4650828"/>
                    </a:cubicBezTo>
                    <a:cubicBezTo>
                      <a:pt x="9011070" y="4694228"/>
                      <a:pt x="9031786" y="4638385"/>
                      <a:pt x="9001632" y="4692663"/>
                    </a:cubicBezTo>
                    <a:cubicBezTo>
                      <a:pt x="8988258" y="4716737"/>
                      <a:pt x="8990389" y="4739258"/>
                      <a:pt x="8965773" y="4758404"/>
                    </a:cubicBezTo>
                    <a:cubicBezTo>
                      <a:pt x="8957755" y="4764640"/>
                      <a:pt x="8945852" y="4762389"/>
                      <a:pt x="8935891" y="4764381"/>
                    </a:cubicBezTo>
                    <a:cubicBezTo>
                      <a:pt x="8871293" y="4796680"/>
                      <a:pt x="8972675" y="4748778"/>
                      <a:pt x="8846244" y="4788287"/>
                    </a:cubicBezTo>
                    <a:cubicBezTo>
                      <a:pt x="8767740" y="4812819"/>
                      <a:pt x="8852282" y="4797974"/>
                      <a:pt x="8798432" y="4818169"/>
                    </a:cubicBezTo>
                    <a:cubicBezTo>
                      <a:pt x="8788921" y="4821736"/>
                      <a:pt x="8778511" y="4822154"/>
                      <a:pt x="8768550" y="4824146"/>
                    </a:cubicBezTo>
                    <a:cubicBezTo>
                      <a:pt x="8711772" y="4880922"/>
                      <a:pt x="8761636" y="4842309"/>
                      <a:pt x="8643044" y="4871957"/>
                    </a:cubicBezTo>
                    <a:lnTo>
                      <a:pt x="8595232" y="4883910"/>
                    </a:lnTo>
                    <a:cubicBezTo>
                      <a:pt x="8584351" y="4891164"/>
                      <a:pt x="8556432" y="4910188"/>
                      <a:pt x="8547420" y="4913793"/>
                    </a:cubicBezTo>
                    <a:cubicBezTo>
                      <a:pt x="8537989" y="4917566"/>
                      <a:pt x="8527558" y="4918099"/>
                      <a:pt x="8517538" y="4919769"/>
                    </a:cubicBezTo>
                    <a:cubicBezTo>
                      <a:pt x="8479739" y="4926069"/>
                      <a:pt x="8442285" y="4936463"/>
                      <a:pt x="8403985" y="4937698"/>
                    </a:cubicBezTo>
                    <a:lnTo>
                      <a:pt x="7782432" y="4955628"/>
                    </a:lnTo>
                    <a:cubicBezTo>
                      <a:pt x="7682824" y="4961604"/>
                      <a:pt x="7583000" y="4964683"/>
                      <a:pt x="7483608" y="4973557"/>
                    </a:cubicBezTo>
                    <a:cubicBezTo>
                      <a:pt x="7276933" y="4992010"/>
                      <a:pt x="7680349" y="4982980"/>
                      <a:pt x="7393961" y="4991487"/>
                    </a:cubicBezTo>
                    <a:lnTo>
                      <a:pt x="6844126" y="5003440"/>
                    </a:lnTo>
                    <a:cubicBezTo>
                      <a:pt x="6796595" y="5015322"/>
                      <a:pt x="6843723" y="5000255"/>
                      <a:pt x="6796314" y="5027346"/>
                    </a:cubicBezTo>
                    <a:cubicBezTo>
                      <a:pt x="6790844" y="5030471"/>
                      <a:pt x="6784463" y="5031665"/>
                      <a:pt x="6778385" y="5033322"/>
                    </a:cubicBezTo>
                    <a:cubicBezTo>
                      <a:pt x="6762536" y="5037644"/>
                      <a:pt x="6746510" y="5041291"/>
                      <a:pt x="6730573" y="5045275"/>
                    </a:cubicBezTo>
                    <a:cubicBezTo>
                      <a:pt x="6708262" y="5078741"/>
                      <a:pt x="6731840" y="5052821"/>
                      <a:pt x="6682761" y="5069181"/>
                    </a:cubicBezTo>
                    <a:cubicBezTo>
                      <a:pt x="6675947" y="5071452"/>
                      <a:pt x="6671557" y="5078612"/>
                      <a:pt x="6664832" y="5081134"/>
                    </a:cubicBezTo>
                    <a:cubicBezTo>
                      <a:pt x="6655321" y="5084701"/>
                      <a:pt x="6644911" y="5085118"/>
                      <a:pt x="6634950" y="5087110"/>
                    </a:cubicBezTo>
                    <a:cubicBezTo>
                      <a:pt x="6578318" y="5115426"/>
                      <a:pt x="6652136" y="5082147"/>
                      <a:pt x="6545303" y="5105040"/>
                    </a:cubicBezTo>
                    <a:cubicBezTo>
                      <a:pt x="6538279" y="5106545"/>
                      <a:pt x="6533798" y="5113781"/>
                      <a:pt x="6527373" y="5116993"/>
                    </a:cubicBezTo>
                    <a:cubicBezTo>
                      <a:pt x="6507349" y="5127004"/>
                      <a:pt x="6472693" y="5127053"/>
                      <a:pt x="6455655" y="5128946"/>
                    </a:cubicBezTo>
                    <a:cubicBezTo>
                      <a:pt x="6404186" y="5163256"/>
                      <a:pt x="6486188" y="5102488"/>
                      <a:pt x="6425773" y="5200663"/>
                    </a:cubicBezTo>
                    <a:cubicBezTo>
                      <a:pt x="6418769" y="5212045"/>
                      <a:pt x="6403062" y="5216202"/>
                      <a:pt x="6389914" y="5218593"/>
                    </a:cubicBezTo>
                    <a:cubicBezTo>
                      <a:pt x="6358493" y="5224306"/>
                      <a:pt x="6326206" y="5223401"/>
                      <a:pt x="6294291" y="5224569"/>
                    </a:cubicBezTo>
                    <a:lnTo>
                      <a:pt x="5899844" y="5236522"/>
                    </a:lnTo>
                    <a:cubicBezTo>
                      <a:pt x="5813432" y="5366137"/>
                      <a:pt x="5902714" y="5242882"/>
                      <a:pt x="5487467" y="5260428"/>
                    </a:cubicBezTo>
                    <a:cubicBezTo>
                      <a:pt x="5478566" y="5260804"/>
                      <a:pt x="5471750" y="5268872"/>
                      <a:pt x="5463561" y="5272381"/>
                    </a:cubicBezTo>
                    <a:cubicBezTo>
                      <a:pt x="5441862" y="5281681"/>
                      <a:pt x="5401810" y="5287121"/>
                      <a:pt x="5385867" y="5290310"/>
                    </a:cubicBezTo>
                    <a:cubicBezTo>
                      <a:pt x="5377898" y="5296287"/>
                      <a:pt x="5369524" y="5301757"/>
                      <a:pt x="5361961" y="5308240"/>
                    </a:cubicBezTo>
                    <a:cubicBezTo>
                      <a:pt x="5355544" y="5313740"/>
                      <a:pt x="5351591" y="5322389"/>
                      <a:pt x="5344032" y="5326169"/>
                    </a:cubicBezTo>
                    <a:cubicBezTo>
                      <a:pt x="5334946" y="5330712"/>
                      <a:pt x="5324111" y="5330154"/>
                      <a:pt x="5314150" y="5332146"/>
                    </a:cubicBezTo>
                    <a:cubicBezTo>
                      <a:pt x="5306181" y="5338122"/>
                      <a:pt x="5297807" y="5343593"/>
                      <a:pt x="5290244" y="5350075"/>
                    </a:cubicBezTo>
                    <a:cubicBezTo>
                      <a:pt x="5283827" y="5355575"/>
                      <a:pt x="5279347" y="5363316"/>
                      <a:pt x="5272314" y="5368004"/>
                    </a:cubicBezTo>
                    <a:cubicBezTo>
                      <a:pt x="5236832" y="5391659"/>
                      <a:pt x="5246300" y="5380338"/>
                      <a:pt x="5218526" y="5391910"/>
                    </a:cubicBezTo>
                    <a:cubicBezTo>
                      <a:pt x="5200415" y="5399456"/>
                      <a:pt x="5183240" y="5409286"/>
                      <a:pt x="5164738" y="5415816"/>
                    </a:cubicBezTo>
                    <a:cubicBezTo>
                      <a:pt x="5149247" y="5421284"/>
                      <a:pt x="5132179" y="5421668"/>
                      <a:pt x="5116926" y="5427769"/>
                    </a:cubicBezTo>
                    <a:lnTo>
                      <a:pt x="5087044" y="5439722"/>
                    </a:lnTo>
                    <a:cubicBezTo>
                      <a:pt x="5070292" y="5489973"/>
                      <a:pt x="5090775" y="5446996"/>
                      <a:pt x="4985444" y="5463628"/>
                    </a:cubicBezTo>
                    <a:cubicBezTo>
                      <a:pt x="4978349" y="5464748"/>
                      <a:pt x="4973939" y="5472369"/>
                      <a:pt x="4967514" y="5475581"/>
                    </a:cubicBezTo>
                    <a:cubicBezTo>
                      <a:pt x="4961879" y="5478398"/>
                      <a:pt x="4955561" y="5479565"/>
                      <a:pt x="4949585" y="5481557"/>
                    </a:cubicBezTo>
                    <a:cubicBezTo>
                      <a:pt x="4925573" y="5553590"/>
                      <a:pt x="4980857" y="5379399"/>
                      <a:pt x="4955561" y="5607063"/>
                    </a:cubicBezTo>
                    <a:cubicBezTo>
                      <a:pt x="4953296" y="5627448"/>
                      <a:pt x="4943651" y="5650967"/>
                      <a:pt x="4925679" y="5660851"/>
                    </a:cubicBezTo>
                    <a:cubicBezTo>
                      <a:pt x="4899264" y="5675379"/>
                      <a:pt x="4866131" y="5671100"/>
                      <a:pt x="4836032" y="5672804"/>
                    </a:cubicBezTo>
                    <a:cubicBezTo>
                      <a:pt x="4760425" y="5677084"/>
                      <a:pt x="4684628" y="5676789"/>
                      <a:pt x="4608926" y="5678781"/>
                    </a:cubicBezTo>
                    <a:cubicBezTo>
                      <a:pt x="4598965" y="5682765"/>
                      <a:pt x="4587626" y="5684297"/>
                      <a:pt x="4579044" y="5690734"/>
                    </a:cubicBezTo>
                    <a:cubicBezTo>
                      <a:pt x="4571075" y="5696711"/>
                      <a:pt x="4568157" y="5707597"/>
                      <a:pt x="4561114" y="5714640"/>
                    </a:cubicBezTo>
                    <a:cubicBezTo>
                      <a:pt x="4556035" y="5719719"/>
                      <a:pt x="4549161" y="5722609"/>
                      <a:pt x="4543185" y="5726593"/>
                    </a:cubicBezTo>
                    <a:cubicBezTo>
                      <a:pt x="4526150" y="5756404"/>
                      <a:pt x="4504626" y="5796297"/>
                      <a:pt x="4483420" y="5822216"/>
                    </a:cubicBezTo>
                    <a:cubicBezTo>
                      <a:pt x="4478872" y="5827775"/>
                      <a:pt x="4471770" y="5830681"/>
                      <a:pt x="4465491" y="5834169"/>
                    </a:cubicBezTo>
                    <a:cubicBezTo>
                      <a:pt x="4402066" y="5869405"/>
                      <a:pt x="4452114" y="5837110"/>
                      <a:pt x="4411703" y="5864051"/>
                    </a:cubicBezTo>
                    <a:cubicBezTo>
                      <a:pt x="4409711" y="5872020"/>
                      <a:pt x="4410769" y="5881473"/>
                      <a:pt x="4405726" y="5887957"/>
                    </a:cubicBezTo>
                    <a:cubicBezTo>
                      <a:pt x="4375156" y="5927262"/>
                      <a:pt x="4363132" y="5918588"/>
                      <a:pt x="4316079" y="5923816"/>
                    </a:cubicBezTo>
                    <a:lnTo>
                      <a:pt x="4268267" y="5935769"/>
                    </a:lnTo>
                    <a:cubicBezTo>
                      <a:pt x="4250389" y="5939976"/>
                      <a:pt x="4229761" y="5937534"/>
                      <a:pt x="4214479" y="5947722"/>
                    </a:cubicBezTo>
                    <a:cubicBezTo>
                      <a:pt x="4192179" y="5962589"/>
                      <a:pt x="4180176" y="5989084"/>
                      <a:pt x="4160691" y="6007487"/>
                    </a:cubicBezTo>
                    <a:cubicBezTo>
                      <a:pt x="4144178" y="6023083"/>
                      <a:pt x="4124068" y="6034446"/>
                      <a:pt x="4106903" y="6049322"/>
                    </a:cubicBezTo>
                    <a:cubicBezTo>
                      <a:pt x="4094129" y="6060393"/>
                      <a:pt x="4086872" y="6079246"/>
                      <a:pt x="4071044" y="6085181"/>
                    </a:cubicBezTo>
                    <a:cubicBezTo>
                      <a:pt x="4055107" y="6091157"/>
                      <a:pt x="4039745" y="6098982"/>
                      <a:pt x="4023232" y="6103110"/>
                    </a:cubicBezTo>
                    <a:cubicBezTo>
                      <a:pt x="4007650" y="6107005"/>
                      <a:pt x="3991263" y="6106447"/>
                      <a:pt x="3975420" y="6109087"/>
                    </a:cubicBezTo>
                    <a:cubicBezTo>
                      <a:pt x="3967318" y="6110437"/>
                      <a:pt x="3959483" y="6113071"/>
                      <a:pt x="3951514" y="6115063"/>
                    </a:cubicBezTo>
                    <a:cubicBezTo>
                      <a:pt x="3919375" y="6136489"/>
                      <a:pt x="3944458" y="6117150"/>
                      <a:pt x="3909679" y="6156898"/>
                    </a:cubicBezTo>
                    <a:cubicBezTo>
                      <a:pt x="3881471" y="6189136"/>
                      <a:pt x="3903202" y="6162296"/>
                      <a:pt x="3873820" y="6186781"/>
                    </a:cubicBezTo>
                    <a:cubicBezTo>
                      <a:pt x="3867327" y="6192192"/>
                      <a:pt x="3862769" y="6199797"/>
                      <a:pt x="3855891" y="6204710"/>
                    </a:cubicBezTo>
                    <a:cubicBezTo>
                      <a:pt x="3836646" y="6218456"/>
                      <a:pt x="3825048" y="6218051"/>
                      <a:pt x="3802103" y="6222640"/>
                    </a:cubicBezTo>
                    <a:cubicBezTo>
                      <a:pt x="3796126" y="6228616"/>
                      <a:pt x="3789584" y="6234076"/>
                      <a:pt x="3784173" y="6240569"/>
                    </a:cubicBezTo>
                    <a:cubicBezTo>
                      <a:pt x="3779575" y="6246087"/>
                      <a:pt x="3778065" y="6254323"/>
                      <a:pt x="3772220" y="6258498"/>
                    </a:cubicBezTo>
                    <a:cubicBezTo>
                      <a:pt x="3763490" y="6264733"/>
                      <a:pt x="3752141" y="6266094"/>
                      <a:pt x="3742338" y="6270451"/>
                    </a:cubicBezTo>
                    <a:cubicBezTo>
                      <a:pt x="3734197" y="6274069"/>
                      <a:pt x="3726167" y="6277984"/>
                      <a:pt x="3718432" y="6282404"/>
                    </a:cubicBezTo>
                    <a:cubicBezTo>
                      <a:pt x="3712196" y="6285968"/>
                      <a:pt x="3707576" y="6293109"/>
                      <a:pt x="3700503" y="6294357"/>
                    </a:cubicBezTo>
                    <a:cubicBezTo>
                      <a:pt x="3672967" y="6299216"/>
                      <a:pt x="3644722" y="6298342"/>
                      <a:pt x="3616832" y="6300334"/>
                    </a:cubicBezTo>
                    <a:cubicBezTo>
                      <a:pt x="3606871" y="6304318"/>
                      <a:pt x="3597127" y="6308895"/>
                      <a:pt x="3586950" y="6312287"/>
                    </a:cubicBezTo>
                    <a:cubicBezTo>
                      <a:pt x="3579158" y="6314884"/>
                      <a:pt x="3569354" y="6313005"/>
                      <a:pt x="3563044" y="6318263"/>
                    </a:cubicBezTo>
                    <a:cubicBezTo>
                      <a:pt x="3556200" y="6323967"/>
                      <a:pt x="3558218" y="6336823"/>
                      <a:pt x="3551091" y="6342169"/>
                    </a:cubicBezTo>
                    <a:cubicBezTo>
                      <a:pt x="3541011" y="6349729"/>
                      <a:pt x="3527185" y="6350138"/>
                      <a:pt x="3515232" y="6354122"/>
                    </a:cubicBezTo>
                    <a:cubicBezTo>
                      <a:pt x="3507263" y="6360098"/>
                      <a:pt x="3499431" y="6366261"/>
                      <a:pt x="3491326" y="6372051"/>
                    </a:cubicBezTo>
                    <a:cubicBezTo>
                      <a:pt x="3341360" y="6479169"/>
                      <a:pt x="3229561" y="6381169"/>
                      <a:pt x="2959420" y="6378028"/>
                    </a:cubicBezTo>
                    <a:cubicBezTo>
                      <a:pt x="2943483" y="6370059"/>
                      <a:pt x="2925977" y="6364659"/>
                      <a:pt x="2911608" y="6354122"/>
                    </a:cubicBezTo>
                    <a:cubicBezTo>
                      <a:pt x="2895705" y="6342460"/>
                      <a:pt x="2884432" y="6325480"/>
                      <a:pt x="2869773" y="6312287"/>
                    </a:cubicBezTo>
                    <a:cubicBezTo>
                      <a:pt x="2864434" y="6307482"/>
                      <a:pt x="2857689" y="6304509"/>
                      <a:pt x="2851844" y="6300334"/>
                    </a:cubicBezTo>
                    <a:cubicBezTo>
                      <a:pt x="2843739" y="6294544"/>
                      <a:pt x="2836587" y="6287346"/>
                      <a:pt x="2827938" y="6282404"/>
                    </a:cubicBezTo>
                    <a:cubicBezTo>
                      <a:pt x="2822468" y="6279278"/>
                      <a:pt x="2815907" y="6278640"/>
                      <a:pt x="2810008" y="6276428"/>
                    </a:cubicBezTo>
                    <a:cubicBezTo>
                      <a:pt x="2799963" y="6272661"/>
                      <a:pt x="2789504" y="6269685"/>
                      <a:pt x="2780126" y="6264475"/>
                    </a:cubicBezTo>
                    <a:cubicBezTo>
                      <a:pt x="2771419" y="6259638"/>
                      <a:pt x="2763783" y="6253028"/>
                      <a:pt x="2756220" y="6246546"/>
                    </a:cubicBezTo>
                    <a:cubicBezTo>
                      <a:pt x="2749803" y="6241045"/>
                      <a:pt x="2746139" y="6231755"/>
                      <a:pt x="2738291" y="6228616"/>
                    </a:cubicBezTo>
                    <a:cubicBezTo>
                      <a:pt x="2725212" y="6223384"/>
                      <a:pt x="2710400" y="6224632"/>
                      <a:pt x="2696455" y="6222640"/>
                    </a:cubicBezTo>
                    <a:cubicBezTo>
                      <a:pt x="2690479" y="6218656"/>
                      <a:pt x="2685090" y="6213604"/>
                      <a:pt x="2678526" y="6210687"/>
                    </a:cubicBezTo>
                    <a:cubicBezTo>
                      <a:pt x="2662441" y="6203538"/>
                      <a:pt x="2616183" y="6191387"/>
                      <a:pt x="2600832" y="6186781"/>
                    </a:cubicBezTo>
                    <a:cubicBezTo>
                      <a:pt x="2569687" y="6177437"/>
                      <a:pt x="2595275" y="6184398"/>
                      <a:pt x="2558997" y="6168851"/>
                    </a:cubicBezTo>
                    <a:cubicBezTo>
                      <a:pt x="2553206" y="6166369"/>
                      <a:pt x="2547044" y="6164867"/>
                      <a:pt x="2541067" y="6162875"/>
                    </a:cubicBezTo>
                    <a:cubicBezTo>
                      <a:pt x="2532582" y="6137418"/>
                      <a:pt x="2539436" y="6142772"/>
                      <a:pt x="2505208" y="6132993"/>
                    </a:cubicBezTo>
                    <a:cubicBezTo>
                      <a:pt x="2327203" y="6082134"/>
                      <a:pt x="2455379" y="6124352"/>
                      <a:pt x="2391655" y="6103110"/>
                    </a:cubicBezTo>
                    <a:cubicBezTo>
                      <a:pt x="2353817" y="6027428"/>
                      <a:pt x="2422005" y="6154493"/>
                      <a:pt x="2337867" y="6049322"/>
                    </a:cubicBezTo>
                    <a:cubicBezTo>
                      <a:pt x="2283005" y="5980746"/>
                      <a:pt x="2373916" y="6047456"/>
                      <a:pt x="2313961" y="6007487"/>
                    </a:cubicBezTo>
                    <a:cubicBezTo>
                      <a:pt x="2311969" y="6001510"/>
                      <a:pt x="2310802" y="5995192"/>
                      <a:pt x="2307985" y="5989557"/>
                    </a:cubicBezTo>
                    <a:cubicBezTo>
                      <a:pt x="2293901" y="5961389"/>
                      <a:pt x="2264652" y="5943983"/>
                      <a:pt x="2242244" y="5923816"/>
                    </a:cubicBezTo>
                    <a:cubicBezTo>
                      <a:pt x="2218438" y="5902391"/>
                      <a:pt x="2218786" y="5900507"/>
                      <a:pt x="2200408" y="5876004"/>
                    </a:cubicBezTo>
                    <a:cubicBezTo>
                      <a:pt x="2198416" y="5870028"/>
                      <a:pt x="2198886" y="5862529"/>
                      <a:pt x="2194432" y="5858075"/>
                    </a:cubicBezTo>
                    <a:cubicBezTo>
                      <a:pt x="2186218" y="5849861"/>
                      <a:pt x="2173843" y="5847116"/>
                      <a:pt x="2164550" y="5840146"/>
                    </a:cubicBezTo>
                    <a:cubicBezTo>
                      <a:pt x="2157788" y="5835075"/>
                      <a:pt x="2152597" y="5828193"/>
                      <a:pt x="2146620" y="5822216"/>
                    </a:cubicBezTo>
                    <a:cubicBezTo>
                      <a:pt x="2144628" y="5810263"/>
                      <a:pt x="2145144" y="5797608"/>
                      <a:pt x="2140644" y="5786357"/>
                    </a:cubicBezTo>
                    <a:cubicBezTo>
                      <a:pt x="2136945" y="5777109"/>
                      <a:pt x="2127656" y="5771099"/>
                      <a:pt x="2122714" y="5762451"/>
                    </a:cubicBezTo>
                    <a:cubicBezTo>
                      <a:pt x="2119589" y="5756981"/>
                      <a:pt x="2120232" y="5749764"/>
                      <a:pt x="2116738" y="5744522"/>
                    </a:cubicBezTo>
                    <a:cubicBezTo>
                      <a:pt x="2112050" y="5737490"/>
                      <a:pt x="2104309" y="5733010"/>
                      <a:pt x="2098808" y="5726593"/>
                    </a:cubicBezTo>
                    <a:cubicBezTo>
                      <a:pt x="2087690" y="5713622"/>
                      <a:pt x="2078384" y="5698945"/>
                      <a:pt x="2068926" y="5684757"/>
                    </a:cubicBezTo>
                    <a:cubicBezTo>
                      <a:pt x="2062950" y="5666828"/>
                      <a:pt x="2055581" y="5649304"/>
                      <a:pt x="2050997" y="5630969"/>
                    </a:cubicBezTo>
                    <a:cubicBezTo>
                      <a:pt x="2049005" y="5623000"/>
                      <a:pt x="2047618" y="5614855"/>
                      <a:pt x="2045020" y="5607063"/>
                    </a:cubicBezTo>
                    <a:cubicBezTo>
                      <a:pt x="2041627" y="5596886"/>
                      <a:pt x="2036459" y="5587358"/>
                      <a:pt x="2033067" y="5577181"/>
                    </a:cubicBezTo>
                    <a:cubicBezTo>
                      <a:pt x="2030470" y="5569389"/>
                      <a:pt x="2030142" y="5560901"/>
                      <a:pt x="2027091" y="5553275"/>
                    </a:cubicBezTo>
                    <a:cubicBezTo>
                      <a:pt x="2016521" y="5526849"/>
                      <a:pt x="2010892" y="5520012"/>
                      <a:pt x="1997208" y="5499487"/>
                    </a:cubicBezTo>
                    <a:cubicBezTo>
                      <a:pt x="1995216" y="5493510"/>
                      <a:pt x="1992963" y="5487615"/>
                      <a:pt x="1991232" y="5481557"/>
                    </a:cubicBezTo>
                    <a:cubicBezTo>
                      <a:pt x="1988975" y="5473659"/>
                      <a:pt x="1990386" y="5464065"/>
                      <a:pt x="1985255" y="5457651"/>
                    </a:cubicBezTo>
                    <a:cubicBezTo>
                      <a:pt x="1981320" y="5452732"/>
                      <a:pt x="1973302" y="5453667"/>
                      <a:pt x="1967326" y="5451675"/>
                    </a:cubicBezTo>
                    <a:cubicBezTo>
                      <a:pt x="1937094" y="5376096"/>
                      <a:pt x="1975347" y="5464218"/>
                      <a:pt x="1937444" y="5397887"/>
                    </a:cubicBezTo>
                    <a:cubicBezTo>
                      <a:pt x="1914380" y="5357525"/>
                      <a:pt x="1955259" y="5403749"/>
                      <a:pt x="1913538" y="5362028"/>
                    </a:cubicBezTo>
                    <a:cubicBezTo>
                      <a:pt x="1911546" y="5356051"/>
                      <a:pt x="1911497" y="5349017"/>
                      <a:pt x="1907561" y="5344098"/>
                    </a:cubicBezTo>
                    <a:cubicBezTo>
                      <a:pt x="1886317" y="5317543"/>
                      <a:pt x="1889632" y="5346203"/>
                      <a:pt x="1889632" y="5320193"/>
                    </a:cubicBezTo>
                    <a:lnTo>
                      <a:pt x="1889632" y="5320193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7" name="Entrada de lápiz 6">
                    <a:extLst>
                      <a:ext uri="{FF2B5EF4-FFF2-40B4-BE49-F238E27FC236}">
                        <a16:creationId xmlns:a16="http://schemas.microsoft.com/office/drawing/2014/main" id="{03178423-712F-4462-8ECA-D71B891D8E2A}"/>
                      </a:ext>
                    </a:extLst>
                  </p14:cNvPr>
                  <p14:cNvContentPartPr/>
                  <p14:nvPr/>
                </p14:nvContentPartPr>
                <p14:xfrm>
                  <a:off x="4358881" y="1875780"/>
                  <a:ext cx="2657180" cy="1842268"/>
                </p14:xfrm>
              </p:contentPart>
            </mc:Choice>
            <mc:Fallback xmlns="">
              <p:pic>
                <p:nvPicPr>
                  <p:cNvPr id="7" name="Entrada de lápiz 6">
                    <a:extLst>
                      <a:ext uri="{FF2B5EF4-FFF2-40B4-BE49-F238E27FC236}">
                        <a16:creationId xmlns:a16="http://schemas.microsoft.com/office/drawing/2014/main" id="{03178423-712F-4462-8ECA-D71B891D8E2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327084" y="1843986"/>
                    <a:ext cx="2720175" cy="1905257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4949DFB-88B8-4DE3-A1A4-E7F225BA1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3411" y="1529913"/>
              <a:ext cx="800139" cy="455144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BF52F55D-6F48-4E80-BCA9-AFD6A9D9F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6853" y="1529911"/>
              <a:ext cx="800139" cy="455144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691BB81-B926-49D3-99F7-6DA67C93EB9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189" y="1042377"/>
              <a:ext cx="256000" cy="356572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7638AF60-B294-4995-A0A3-725469511E3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236" y="1623452"/>
              <a:ext cx="463653" cy="325402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088C433D-CE1D-45B1-8DDB-D9BC150C824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4364" y="1623452"/>
              <a:ext cx="438629" cy="354383"/>
            </a:xfrm>
            <a:prstGeom prst="rect">
              <a:avLst/>
            </a:prstGeom>
          </p:spPr>
        </p:pic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3905F2D7-067A-40A2-A52C-BD237BD26E2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231" y="1553244"/>
            <a:ext cx="265573" cy="51374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2CBCB60-D342-4142-B7C9-34D333ABB93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70" y="2358587"/>
            <a:ext cx="800139" cy="45514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86ABFF62-94C6-42C9-93DF-12447417D496}"/>
              </a:ext>
            </a:extLst>
          </p:cNvPr>
          <p:cNvSpPr txBox="1"/>
          <p:nvPr/>
        </p:nvSpPr>
        <p:spPr>
          <a:xfrm>
            <a:off x="58375" y="1260857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i="1" dirty="0" err="1"/>
              <a:t>Generation</a:t>
            </a:r>
            <a:r>
              <a:rPr lang="es-ES" sz="3200" i="1" dirty="0"/>
              <a:t>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E313502-AAC0-4AAC-AADF-E8EA76BB152C}"/>
              </a:ext>
            </a:extLst>
          </p:cNvPr>
          <p:cNvSpPr txBox="1"/>
          <p:nvPr/>
        </p:nvSpPr>
        <p:spPr>
          <a:xfrm>
            <a:off x="384811" y="2229290"/>
            <a:ext cx="1837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i="1" dirty="0" err="1"/>
              <a:t>Inference</a:t>
            </a:r>
            <a:r>
              <a:rPr lang="es-ES" sz="3200" i="1" dirty="0"/>
              <a:t>: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DCA1FC-6C1E-4807-B214-283C9BF05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39" y="5968617"/>
            <a:ext cx="3412015" cy="446168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43931F14-BC2A-489A-B585-1EE293827A40}"/>
              </a:ext>
            </a:extLst>
          </p:cNvPr>
          <p:cNvGrpSpPr/>
          <p:nvPr/>
        </p:nvGrpSpPr>
        <p:grpSpPr>
          <a:xfrm>
            <a:off x="9409496" y="1974092"/>
            <a:ext cx="1606657" cy="1114099"/>
            <a:chOff x="4358881" y="1866509"/>
            <a:chExt cx="2677762" cy="1856831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5BFB71E7-6853-4752-8D4C-B14840E147A1}"/>
                </a:ext>
              </a:extLst>
            </p:cNvPr>
            <p:cNvSpPr/>
            <p:nvPr/>
          </p:nvSpPr>
          <p:spPr>
            <a:xfrm>
              <a:off x="4369017" y="1866509"/>
              <a:ext cx="2667626" cy="1856831"/>
            </a:xfrm>
            <a:custGeom>
              <a:avLst/>
              <a:gdLst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527063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19487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</a:cxnLst>
              <a:rect l="l" t="t" r="r" b="b"/>
              <a:pathLst>
                <a:path w="9226208" h="6422006">
                  <a:moveTo>
                    <a:pt x="1811938" y="5308240"/>
                  </a:moveTo>
                  <a:lnTo>
                    <a:pt x="1811938" y="5308240"/>
                  </a:lnTo>
                  <a:cubicBezTo>
                    <a:pt x="1790024" y="5312224"/>
                    <a:pt x="1768466" y="5319765"/>
                    <a:pt x="1746197" y="5320193"/>
                  </a:cubicBezTo>
                  <a:cubicBezTo>
                    <a:pt x="1525962" y="5324428"/>
                    <a:pt x="1576274" y="5339252"/>
                    <a:pt x="1483232" y="5308240"/>
                  </a:cubicBezTo>
                  <a:cubicBezTo>
                    <a:pt x="1456499" y="5268140"/>
                    <a:pt x="1487991" y="5307428"/>
                    <a:pt x="1453350" y="5284334"/>
                  </a:cubicBezTo>
                  <a:cubicBezTo>
                    <a:pt x="1446317" y="5279646"/>
                    <a:pt x="1441913" y="5271815"/>
                    <a:pt x="1435420" y="5266404"/>
                  </a:cubicBezTo>
                  <a:cubicBezTo>
                    <a:pt x="1429902" y="5261806"/>
                    <a:pt x="1423467" y="5258435"/>
                    <a:pt x="1417491" y="5254451"/>
                  </a:cubicBezTo>
                  <a:cubicBezTo>
                    <a:pt x="1413507" y="5248475"/>
                    <a:pt x="1408750" y="5242946"/>
                    <a:pt x="1405538" y="5236522"/>
                  </a:cubicBezTo>
                  <a:cubicBezTo>
                    <a:pt x="1402721" y="5230887"/>
                    <a:pt x="1403055" y="5223835"/>
                    <a:pt x="1399561" y="5218593"/>
                  </a:cubicBezTo>
                  <a:cubicBezTo>
                    <a:pt x="1390357" y="5204786"/>
                    <a:pt x="1376934" y="5197531"/>
                    <a:pt x="1363703" y="5188710"/>
                  </a:cubicBezTo>
                  <a:cubicBezTo>
                    <a:pt x="1352345" y="5154640"/>
                    <a:pt x="1366961" y="5183276"/>
                    <a:pt x="1327844" y="5158828"/>
                  </a:cubicBezTo>
                  <a:cubicBezTo>
                    <a:pt x="1320677" y="5154348"/>
                    <a:pt x="1315891" y="5146875"/>
                    <a:pt x="1309914" y="5140898"/>
                  </a:cubicBezTo>
                  <a:cubicBezTo>
                    <a:pt x="1300104" y="5111465"/>
                    <a:pt x="1310962" y="5131811"/>
                    <a:pt x="1286008" y="5111016"/>
                  </a:cubicBezTo>
                  <a:cubicBezTo>
                    <a:pt x="1279515" y="5105605"/>
                    <a:pt x="1274957" y="5098000"/>
                    <a:pt x="1268079" y="5093087"/>
                  </a:cubicBezTo>
                  <a:cubicBezTo>
                    <a:pt x="1248261" y="5078931"/>
                    <a:pt x="1245750" y="5083517"/>
                    <a:pt x="1226244" y="5075157"/>
                  </a:cubicBezTo>
                  <a:cubicBezTo>
                    <a:pt x="1214826" y="5070263"/>
                    <a:pt x="1197975" y="5059037"/>
                    <a:pt x="1184408" y="5057228"/>
                  </a:cubicBezTo>
                  <a:cubicBezTo>
                    <a:pt x="1160630" y="5054058"/>
                    <a:pt x="1136597" y="5053243"/>
                    <a:pt x="1112691" y="5051251"/>
                  </a:cubicBezTo>
                  <a:cubicBezTo>
                    <a:pt x="1094762" y="5043283"/>
                    <a:pt x="1077937" y="5032105"/>
                    <a:pt x="1058903" y="5027346"/>
                  </a:cubicBezTo>
                  <a:cubicBezTo>
                    <a:pt x="1037556" y="5022009"/>
                    <a:pt x="1014866" y="5024987"/>
                    <a:pt x="993161" y="5021369"/>
                  </a:cubicBezTo>
                  <a:cubicBezTo>
                    <a:pt x="979482" y="5019089"/>
                    <a:pt x="950224" y="5009049"/>
                    <a:pt x="933397" y="5003440"/>
                  </a:cubicBezTo>
                  <a:cubicBezTo>
                    <a:pt x="927420" y="4999456"/>
                    <a:pt x="922193" y="4994009"/>
                    <a:pt x="915467" y="4991487"/>
                  </a:cubicBezTo>
                  <a:cubicBezTo>
                    <a:pt x="905956" y="4987920"/>
                    <a:pt x="894405" y="4990550"/>
                    <a:pt x="885585" y="4985510"/>
                  </a:cubicBezTo>
                  <a:cubicBezTo>
                    <a:pt x="879349" y="4981946"/>
                    <a:pt x="879241" y="4972068"/>
                    <a:pt x="873632" y="4967581"/>
                  </a:cubicBezTo>
                  <a:cubicBezTo>
                    <a:pt x="868713" y="4963646"/>
                    <a:pt x="861679" y="4963596"/>
                    <a:pt x="855703" y="4961604"/>
                  </a:cubicBezTo>
                  <a:cubicBezTo>
                    <a:pt x="851719" y="4955628"/>
                    <a:pt x="846962" y="4950099"/>
                    <a:pt x="843750" y="4943675"/>
                  </a:cubicBezTo>
                  <a:cubicBezTo>
                    <a:pt x="840933" y="4938040"/>
                    <a:pt x="842228" y="4930201"/>
                    <a:pt x="837773" y="4925746"/>
                  </a:cubicBezTo>
                  <a:cubicBezTo>
                    <a:pt x="833318" y="4921291"/>
                    <a:pt x="825479" y="4922586"/>
                    <a:pt x="819844" y="4919769"/>
                  </a:cubicBezTo>
                  <a:cubicBezTo>
                    <a:pt x="773510" y="4896601"/>
                    <a:pt x="829042" y="4916858"/>
                    <a:pt x="783985" y="4901840"/>
                  </a:cubicBezTo>
                  <a:cubicBezTo>
                    <a:pt x="778008" y="4897856"/>
                    <a:pt x="770785" y="4895293"/>
                    <a:pt x="766055" y="4889887"/>
                  </a:cubicBezTo>
                  <a:cubicBezTo>
                    <a:pt x="756595" y="4879076"/>
                    <a:pt x="756320" y="4856390"/>
                    <a:pt x="742150" y="4854028"/>
                  </a:cubicBezTo>
                  <a:cubicBezTo>
                    <a:pt x="657112" y="4839854"/>
                    <a:pt x="762749" y="4858441"/>
                    <a:pt x="658479" y="4836098"/>
                  </a:cubicBezTo>
                  <a:cubicBezTo>
                    <a:pt x="646630" y="4833559"/>
                    <a:pt x="634573" y="4832114"/>
                    <a:pt x="622620" y="4830122"/>
                  </a:cubicBezTo>
                  <a:cubicBezTo>
                    <a:pt x="588560" y="4796062"/>
                    <a:pt x="622923" y="4824275"/>
                    <a:pt x="580785" y="4806216"/>
                  </a:cubicBezTo>
                  <a:cubicBezTo>
                    <a:pt x="526927" y="4783134"/>
                    <a:pt x="608754" y="4803442"/>
                    <a:pt x="532973" y="4788287"/>
                  </a:cubicBezTo>
                  <a:cubicBezTo>
                    <a:pt x="520844" y="4739768"/>
                    <a:pt x="538337" y="4781169"/>
                    <a:pt x="509067" y="4758404"/>
                  </a:cubicBezTo>
                  <a:cubicBezTo>
                    <a:pt x="495724" y="4748026"/>
                    <a:pt x="489882" y="4725325"/>
                    <a:pt x="473208" y="4722546"/>
                  </a:cubicBezTo>
                  <a:cubicBezTo>
                    <a:pt x="431136" y="4715533"/>
                    <a:pt x="448846" y="4720401"/>
                    <a:pt x="419420" y="4710593"/>
                  </a:cubicBezTo>
                  <a:cubicBezTo>
                    <a:pt x="415436" y="4700632"/>
                    <a:pt x="414335" y="4688952"/>
                    <a:pt x="407467" y="4680710"/>
                  </a:cubicBezTo>
                  <a:cubicBezTo>
                    <a:pt x="403434" y="4675871"/>
                    <a:pt x="395173" y="4677551"/>
                    <a:pt x="389538" y="4674734"/>
                  </a:cubicBezTo>
                  <a:cubicBezTo>
                    <a:pt x="375120" y="4667525"/>
                    <a:pt x="355950" y="4654334"/>
                    <a:pt x="341726" y="4644851"/>
                  </a:cubicBezTo>
                  <a:cubicBezTo>
                    <a:pt x="321237" y="4583381"/>
                    <a:pt x="354248" y="4666480"/>
                    <a:pt x="317820" y="4620946"/>
                  </a:cubicBezTo>
                  <a:cubicBezTo>
                    <a:pt x="312689" y="4614532"/>
                    <a:pt x="315919" y="4604172"/>
                    <a:pt x="311844" y="4597040"/>
                  </a:cubicBezTo>
                  <a:cubicBezTo>
                    <a:pt x="301296" y="4578580"/>
                    <a:pt x="290358" y="4579933"/>
                    <a:pt x="275985" y="4567157"/>
                  </a:cubicBezTo>
                  <a:cubicBezTo>
                    <a:pt x="243808" y="4538555"/>
                    <a:pt x="243949" y="4536395"/>
                    <a:pt x="222197" y="4507393"/>
                  </a:cubicBezTo>
                  <a:cubicBezTo>
                    <a:pt x="220205" y="4501416"/>
                    <a:pt x="220675" y="4493918"/>
                    <a:pt x="216220" y="4489463"/>
                  </a:cubicBezTo>
                  <a:cubicBezTo>
                    <a:pt x="206062" y="4479305"/>
                    <a:pt x="191701" y="4474377"/>
                    <a:pt x="180361" y="4465557"/>
                  </a:cubicBezTo>
                  <a:cubicBezTo>
                    <a:pt x="173690" y="4460368"/>
                    <a:pt x="168408" y="4453604"/>
                    <a:pt x="162432" y="4447628"/>
                  </a:cubicBezTo>
                  <a:cubicBezTo>
                    <a:pt x="160606" y="4440324"/>
                    <a:pt x="151204" y="4397524"/>
                    <a:pt x="144503" y="4381887"/>
                  </a:cubicBezTo>
                  <a:cubicBezTo>
                    <a:pt x="122344" y="4330182"/>
                    <a:pt x="140592" y="4382106"/>
                    <a:pt x="126573" y="4340051"/>
                  </a:cubicBezTo>
                  <a:cubicBezTo>
                    <a:pt x="121742" y="4257921"/>
                    <a:pt x="143406" y="4171065"/>
                    <a:pt x="96691" y="4100993"/>
                  </a:cubicBezTo>
                  <a:cubicBezTo>
                    <a:pt x="92002" y="4093960"/>
                    <a:pt x="84738" y="4089040"/>
                    <a:pt x="78761" y="4083063"/>
                  </a:cubicBezTo>
                  <a:cubicBezTo>
                    <a:pt x="76769" y="4073102"/>
                    <a:pt x="76911" y="4062463"/>
                    <a:pt x="72785" y="4053181"/>
                  </a:cubicBezTo>
                  <a:cubicBezTo>
                    <a:pt x="52791" y="4008196"/>
                    <a:pt x="56919" y="4048869"/>
                    <a:pt x="48879" y="4011346"/>
                  </a:cubicBezTo>
                  <a:cubicBezTo>
                    <a:pt x="46840" y="4001830"/>
                    <a:pt x="37087" y="3927917"/>
                    <a:pt x="24973" y="3909746"/>
                  </a:cubicBezTo>
                  <a:lnTo>
                    <a:pt x="13020" y="3891816"/>
                  </a:lnTo>
                  <a:cubicBezTo>
                    <a:pt x="-11007" y="3579442"/>
                    <a:pt x="2550" y="3787246"/>
                    <a:pt x="18997" y="3090969"/>
                  </a:cubicBezTo>
                  <a:cubicBezTo>
                    <a:pt x="20017" y="3047771"/>
                    <a:pt x="21163" y="3057396"/>
                    <a:pt x="54855" y="3037181"/>
                  </a:cubicBezTo>
                  <a:cubicBezTo>
                    <a:pt x="64816" y="3007299"/>
                    <a:pt x="77098" y="2978092"/>
                    <a:pt x="84738" y="2947534"/>
                  </a:cubicBezTo>
                  <a:cubicBezTo>
                    <a:pt x="98219" y="2893611"/>
                    <a:pt x="91496" y="2915307"/>
                    <a:pt x="102667" y="2881793"/>
                  </a:cubicBezTo>
                  <a:cubicBezTo>
                    <a:pt x="104659" y="2867848"/>
                    <a:pt x="103412" y="2853036"/>
                    <a:pt x="108644" y="2839957"/>
                  </a:cubicBezTo>
                  <a:cubicBezTo>
                    <a:pt x="111783" y="2832110"/>
                    <a:pt x="121602" y="2828863"/>
                    <a:pt x="126573" y="2822028"/>
                  </a:cubicBezTo>
                  <a:cubicBezTo>
                    <a:pt x="181548" y="2746436"/>
                    <a:pt x="133895" y="2796775"/>
                    <a:pt x="174385" y="2756287"/>
                  </a:cubicBezTo>
                  <a:cubicBezTo>
                    <a:pt x="179262" y="2741654"/>
                    <a:pt x="183082" y="2727376"/>
                    <a:pt x="192314" y="2714451"/>
                  </a:cubicBezTo>
                  <a:cubicBezTo>
                    <a:pt x="197227" y="2707573"/>
                    <a:pt x="204267" y="2702498"/>
                    <a:pt x="210244" y="2696522"/>
                  </a:cubicBezTo>
                  <a:cubicBezTo>
                    <a:pt x="214396" y="2684066"/>
                    <a:pt x="219967" y="2664534"/>
                    <a:pt x="228173" y="2654687"/>
                  </a:cubicBezTo>
                  <a:cubicBezTo>
                    <a:pt x="232771" y="2649169"/>
                    <a:pt x="240585" y="2647332"/>
                    <a:pt x="246103" y="2642734"/>
                  </a:cubicBezTo>
                  <a:cubicBezTo>
                    <a:pt x="252596" y="2637323"/>
                    <a:pt x="258843" y="2631476"/>
                    <a:pt x="264032" y="2624804"/>
                  </a:cubicBezTo>
                  <a:cubicBezTo>
                    <a:pt x="301575" y="2576534"/>
                    <a:pt x="271159" y="2600132"/>
                    <a:pt x="305867" y="2576993"/>
                  </a:cubicBezTo>
                  <a:cubicBezTo>
                    <a:pt x="314069" y="2503184"/>
                    <a:pt x="299997" y="2542482"/>
                    <a:pt x="335750" y="2493322"/>
                  </a:cubicBezTo>
                  <a:cubicBezTo>
                    <a:pt x="344199" y="2481704"/>
                    <a:pt x="359655" y="2457463"/>
                    <a:pt x="359655" y="2457463"/>
                  </a:cubicBezTo>
                  <a:cubicBezTo>
                    <a:pt x="361647" y="2441526"/>
                    <a:pt x="360143" y="2424745"/>
                    <a:pt x="365632" y="2409651"/>
                  </a:cubicBezTo>
                  <a:cubicBezTo>
                    <a:pt x="368520" y="2401708"/>
                    <a:pt x="378150" y="2398215"/>
                    <a:pt x="383561" y="2391722"/>
                  </a:cubicBezTo>
                  <a:cubicBezTo>
                    <a:pt x="412692" y="2356766"/>
                    <a:pt x="373609" y="2390222"/>
                    <a:pt x="419420" y="2355863"/>
                  </a:cubicBezTo>
                  <a:cubicBezTo>
                    <a:pt x="433546" y="2299362"/>
                    <a:pt x="411256" y="2371095"/>
                    <a:pt x="461255" y="2296098"/>
                  </a:cubicBezTo>
                  <a:cubicBezTo>
                    <a:pt x="495507" y="2244721"/>
                    <a:pt x="454443" y="2309722"/>
                    <a:pt x="479185" y="2260240"/>
                  </a:cubicBezTo>
                  <a:cubicBezTo>
                    <a:pt x="490316" y="2237979"/>
                    <a:pt x="492542" y="2244211"/>
                    <a:pt x="509067" y="2224381"/>
                  </a:cubicBezTo>
                  <a:cubicBezTo>
                    <a:pt x="533969" y="2194498"/>
                    <a:pt x="506079" y="2216412"/>
                    <a:pt x="538950" y="2194498"/>
                  </a:cubicBezTo>
                  <a:cubicBezTo>
                    <a:pt x="545544" y="2179113"/>
                    <a:pt x="555169" y="2149639"/>
                    <a:pt x="568832" y="2134734"/>
                  </a:cubicBezTo>
                  <a:cubicBezTo>
                    <a:pt x="585966" y="2116043"/>
                    <a:pt x="607882" y="2101579"/>
                    <a:pt x="622620" y="2080946"/>
                  </a:cubicBezTo>
                  <a:cubicBezTo>
                    <a:pt x="693659" y="1981491"/>
                    <a:pt x="627649" y="2029782"/>
                    <a:pt x="676408" y="1997275"/>
                  </a:cubicBezTo>
                  <a:cubicBezTo>
                    <a:pt x="714005" y="1940882"/>
                    <a:pt x="648314" y="2036875"/>
                    <a:pt x="718244" y="1949463"/>
                  </a:cubicBezTo>
                  <a:cubicBezTo>
                    <a:pt x="749038" y="1910971"/>
                    <a:pt x="719934" y="1924994"/>
                    <a:pt x="754103" y="1913604"/>
                  </a:cubicBezTo>
                  <a:cubicBezTo>
                    <a:pt x="822904" y="1844803"/>
                    <a:pt x="734762" y="1938290"/>
                    <a:pt x="778008" y="1877746"/>
                  </a:cubicBezTo>
                  <a:cubicBezTo>
                    <a:pt x="784558" y="1868576"/>
                    <a:pt x="794580" y="1862396"/>
                    <a:pt x="801914" y="1853840"/>
                  </a:cubicBezTo>
                  <a:cubicBezTo>
                    <a:pt x="806589" y="1848386"/>
                    <a:pt x="809095" y="1841279"/>
                    <a:pt x="813867" y="1835910"/>
                  </a:cubicBezTo>
                  <a:cubicBezTo>
                    <a:pt x="825097" y="1823276"/>
                    <a:pt x="839583" y="1813574"/>
                    <a:pt x="849726" y="1800051"/>
                  </a:cubicBezTo>
                  <a:cubicBezTo>
                    <a:pt x="855702" y="1792083"/>
                    <a:pt x="860092" y="1782628"/>
                    <a:pt x="867655" y="1776146"/>
                  </a:cubicBezTo>
                  <a:cubicBezTo>
                    <a:pt x="874419" y="1770348"/>
                    <a:pt x="883592" y="1768177"/>
                    <a:pt x="891561" y="1764193"/>
                  </a:cubicBezTo>
                  <a:cubicBezTo>
                    <a:pt x="895545" y="1758216"/>
                    <a:pt x="898742" y="1751632"/>
                    <a:pt x="903514" y="1746263"/>
                  </a:cubicBezTo>
                  <a:cubicBezTo>
                    <a:pt x="903537" y="1746238"/>
                    <a:pt x="948326" y="1701452"/>
                    <a:pt x="957303" y="1692475"/>
                  </a:cubicBezTo>
                  <a:cubicBezTo>
                    <a:pt x="963279" y="1686499"/>
                    <a:pt x="970544" y="1681578"/>
                    <a:pt x="975232" y="1674546"/>
                  </a:cubicBezTo>
                  <a:cubicBezTo>
                    <a:pt x="1004358" y="1630856"/>
                    <a:pt x="968802" y="1685797"/>
                    <a:pt x="999138" y="1632710"/>
                  </a:cubicBezTo>
                  <a:cubicBezTo>
                    <a:pt x="1002702" y="1626474"/>
                    <a:pt x="1005482" y="1619268"/>
                    <a:pt x="1011091" y="1614781"/>
                  </a:cubicBezTo>
                  <a:cubicBezTo>
                    <a:pt x="1016010" y="1610846"/>
                    <a:pt x="1023044" y="1610796"/>
                    <a:pt x="1029020" y="1608804"/>
                  </a:cubicBezTo>
                  <a:cubicBezTo>
                    <a:pt x="1031012" y="1602828"/>
                    <a:pt x="1030542" y="1595329"/>
                    <a:pt x="1034997" y="1590875"/>
                  </a:cubicBezTo>
                  <a:cubicBezTo>
                    <a:pt x="1043211" y="1582661"/>
                    <a:pt x="1055029" y="1579102"/>
                    <a:pt x="1064879" y="1572946"/>
                  </a:cubicBezTo>
                  <a:cubicBezTo>
                    <a:pt x="1070970" y="1569139"/>
                    <a:pt x="1076832" y="1564977"/>
                    <a:pt x="1082808" y="1560993"/>
                  </a:cubicBezTo>
                  <a:cubicBezTo>
                    <a:pt x="1084800" y="1555016"/>
                    <a:pt x="1084849" y="1547983"/>
                    <a:pt x="1088785" y="1543063"/>
                  </a:cubicBezTo>
                  <a:cubicBezTo>
                    <a:pt x="1093272" y="1537454"/>
                    <a:pt x="1101196" y="1535708"/>
                    <a:pt x="1106714" y="1531110"/>
                  </a:cubicBezTo>
                  <a:cubicBezTo>
                    <a:pt x="1113207" y="1525699"/>
                    <a:pt x="1118667" y="1519157"/>
                    <a:pt x="1124644" y="1513181"/>
                  </a:cubicBezTo>
                  <a:cubicBezTo>
                    <a:pt x="1135395" y="1480924"/>
                    <a:pt x="1122216" y="1506376"/>
                    <a:pt x="1154526" y="1483298"/>
                  </a:cubicBezTo>
                  <a:cubicBezTo>
                    <a:pt x="1161404" y="1478385"/>
                    <a:pt x="1167044" y="1471862"/>
                    <a:pt x="1172455" y="1465369"/>
                  </a:cubicBezTo>
                  <a:cubicBezTo>
                    <a:pt x="1177053" y="1459851"/>
                    <a:pt x="1178799" y="1451927"/>
                    <a:pt x="1184408" y="1447440"/>
                  </a:cubicBezTo>
                  <a:cubicBezTo>
                    <a:pt x="1189328" y="1443504"/>
                    <a:pt x="1196361" y="1443455"/>
                    <a:pt x="1202338" y="1441463"/>
                  </a:cubicBezTo>
                  <a:cubicBezTo>
                    <a:pt x="1206322" y="1435487"/>
                    <a:pt x="1211079" y="1429958"/>
                    <a:pt x="1214291" y="1423534"/>
                  </a:cubicBezTo>
                  <a:cubicBezTo>
                    <a:pt x="1217108" y="1417899"/>
                    <a:pt x="1216332" y="1410523"/>
                    <a:pt x="1220267" y="1405604"/>
                  </a:cubicBezTo>
                  <a:cubicBezTo>
                    <a:pt x="1228693" y="1395072"/>
                    <a:pt x="1244315" y="1391612"/>
                    <a:pt x="1256126" y="1387675"/>
                  </a:cubicBezTo>
                  <a:cubicBezTo>
                    <a:pt x="1276174" y="1374309"/>
                    <a:pt x="1278300" y="1375765"/>
                    <a:pt x="1291985" y="1351816"/>
                  </a:cubicBezTo>
                  <a:cubicBezTo>
                    <a:pt x="1295110" y="1346346"/>
                    <a:pt x="1293507" y="1338341"/>
                    <a:pt x="1297961" y="1333887"/>
                  </a:cubicBezTo>
                  <a:cubicBezTo>
                    <a:pt x="1312076" y="1319772"/>
                    <a:pt x="1328304" y="1315804"/>
                    <a:pt x="1345773" y="1309981"/>
                  </a:cubicBezTo>
                  <a:cubicBezTo>
                    <a:pt x="1347765" y="1304004"/>
                    <a:pt x="1346910" y="1296084"/>
                    <a:pt x="1351750" y="1292051"/>
                  </a:cubicBezTo>
                  <a:cubicBezTo>
                    <a:pt x="1364165" y="1281705"/>
                    <a:pt x="1396581" y="1277108"/>
                    <a:pt x="1411514" y="1274122"/>
                  </a:cubicBezTo>
                  <a:cubicBezTo>
                    <a:pt x="1468713" y="1216926"/>
                    <a:pt x="1395477" y="1284813"/>
                    <a:pt x="1447373" y="1250216"/>
                  </a:cubicBezTo>
                  <a:cubicBezTo>
                    <a:pt x="1454406" y="1245528"/>
                    <a:pt x="1458810" y="1237698"/>
                    <a:pt x="1465303" y="1232287"/>
                  </a:cubicBezTo>
                  <a:cubicBezTo>
                    <a:pt x="1480751" y="1219414"/>
                    <a:pt x="1483191" y="1220348"/>
                    <a:pt x="1501161" y="1214357"/>
                  </a:cubicBezTo>
                  <a:lnTo>
                    <a:pt x="1537020" y="1178498"/>
                  </a:lnTo>
                  <a:lnTo>
                    <a:pt x="1554950" y="1160569"/>
                  </a:lnTo>
                  <a:cubicBezTo>
                    <a:pt x="1567558" y="1122743"/>
                    <a:pt x="1549234" y="1160420"/>
                    <a:pt x="1590808" y="1136663"/>
                  </a:cubicBezTo>
                  <a:cubicBezTo>
                    <a:pt x="1597044" y="1133099"/>
                    <a:pt x="1596916" y="1122909"/>
                    <a:pt x="1602761" y="1118734"/>
                  </a:cubicBezTo>
                  <a:cubicBezTo>
                    <a:pt x="1615138" y="1109893"/>
                    <a:pt x="1636180" y="1106973"/>
                    <a:pt x="1650573" y="1100804"/>
                  </a:cubicBezTo>
                  <a:cubicBezTo>
                    <a:pt x="1658762" y="1097294"/>
                    <a:pt x="1666290" y="1092360"/>
                    <a:pt x="1674479" y="1088851"/>
                  </a:cubicBezTo>
                  <a:cubicBezTo>
                    <a:pt x="1704784" y="1075863"/>
                    <a:pt x="1680319" y="1090159"/>
                    <a:pt x="1716314" y="1076898"/>
                  </a:cubicBezTo>
                  <a:cubicBezTo>
                    <a:pt x="1746514" y="1065772"/>
                    <a:pt x="1805961" y="1041040"/>
                    <a:pt x="1805961" y="1041040"/>
                  </a:cubicBezTo>
                  <a:cubicBezTo>
                    <a:pt x="1816994" y="1030007"/>
                    <a:pt x="1833557" y="1011753"/>
                    <a:pt x="1847797" y="1005181"/>
                  </a:cubicBezTo>
                  <a:cubicBezTo>
                    <a:pt x="1864957" y="997261"/>
                    <a:pt x="1883889" y="993887"/>
                    <a:pt x="1901585" y="987251"/>
                  </a:cubicBezTo>
                  <a:lnTo>
                    <a:pt x="1949397" y="969322"/>
                  </a:lnTo>
                  <a:cubicBezTo>
                    <a:pt x="1966815" y="963101"/>
                    <a:pt x="1993002" y="956958"/>
                    <a:pt x="2009161" y="945416"/>
                  </a:cubicBezTo>
                  <a:cubicBezTo>
                    <a:pt x="2016039" y="940503"/>
                    <a:pt x="2021680" y="933980"/>
                    <a:pt x="2027091" y="927487"/>
                  </a:cubicBezTo>
                  <a:cubicBezTo>
                    <a:pt x="2035917" y="916896"/>
                    <a:pt x="2045840" y="897684"/>
                    <a:pt x="2050997" y="885651"/>
                  </a:cubicBezTo>
                  <a:cubicBezTo>
                    <a:pt x="2053478" y="879861"/>
                    <a:pt x="2054156" y="873357"/>
                    <a:pt x="2056973" y="867722"/>
                  </a:cubicBezTo>
                  <a:cubicBezTo>
                    <a:pt x="2060185" y="861298"/>
                    <a:pt x="2064942" y="855769"/>
                    <a:pt x="2068926" y="849793"/>
                  </a:cubicBezTo>
                  <a:cubicBezTo>
                    <a:pt x="2070918" y="879675"/>
                    <a:pt x="2053726" y="918263"/>
                    <a:pt x="2074903" y="939440"/>
                  </a:cubicBezTo>
                  <a:cubicBezTo>
                    <a:pt x="2092040" y="956577"/>
                    <a:pt x="2123797" y="935638"/>
                    <a:pt x="2146620" y="927487"/>
                  </a:cubicBezTo>
                  <a:cubicBezTo>
                    <a:pt x="2153385" y="925071"/>
                    <a:pt x="2152482" y="913364"/>
                    <a:pt x="2158573" y="909557"/>
                  </a:cubicBezTo>
                  <a:cubicBezTo>
                    <a:pt x="2169257" y="902879"/>
                    <a:pt x="2182406" y="901362"/>
                    <a:pt x="2194432" y="897604"/>
                  </a:cubicBezTo>
                  <a:cubicBezTo>
                    <a:pt x="2256201" y="878301"/>
                    <a:pt x="2237575" y="883000"/>
                    <a:pt x="2284079" y="873698"/>
                  </a:cubicBezTo>
                  <a:cubicBezTo>
                    <a:pt x="2286071" y="867722"/>
                    <a:pt x="2286561" y="861011"/>
                    <a:pt x="2290055" y="855769"/>
                  </a:cubicBezTo>
                  <a:cubicBezTo>
                    <a:pt x="2307048" y="830280"/>
                    <a:pt x="2303985" y="842828"/>
                    <a:pt x="2325914" y="831863"/>
                  </a:cubicBezTo>
                  <a:cubicBezTo>
                    <a:pt x="2332339" y="828651"/>
                    <a:pt x="2337867" y="823894"/>
                    <a:pt x="2343844" y="819910"/>
                  </a:cubicBezTo>
                  <a:cubicBezTo>
                    <a:pt x="2345836" y="811941"/>
                    <a:pt x="2343510" y="801262"/>
                    <a:pt x="2349820" y="796004"/>
                  </a:cubicBezTo>
                  <a:cubicBezTo>
                    <a:pt x="2357624" y="789501"/>
                    <a:pt x="2370192" y="793595"/>
                    <a:pt x="2379703" y="790028"/>
                  </a:cubicBezTo>
                  <a:cubicBezTo>
                    <a:pt x="2395356" y="784158"/>
                    <a:pt x="2403506" y="770479"/>
                    <a:pt x="2415561" y="760146"/>
                  </a:cubicBezTo>
                  <a:cubicBezTo>
                    <a:pt x="2438587" y="740409"/>
                    <a:pt x="2433761" y="744118"/>
                    <a:pt x="2457397" y="736240"/>
                  </a:cubicBezTo>
                  <a:cubicBezTo>
                    <a:pt x="2463373" y="732256"/>
                    <a:pt x="2470839" y="729896"/>
                    <a:pt x="2475326" y="724287"/>
                  </a:cubicBezTo>
                  <a:cubicBezTo>
                    <a:pt x="2498507" y="695310"/>
                    <a:pt x="2460116" y="713419"/>
                    <a:pt x="2499232" y="700381"/>
                  </a:cubicBezTo>
                  <a:cubicBezTo>
                    <a:pt x="2527694" y="657688"/>
                    <a:pt x="2509201" y="668006"/>
                    <a:pt x="2547044" y="658546"/>
                  </a:cubicBezTo>
                  <a:cubicBezTo>
                    <a:pt x="2555013" y="654562"/>
                    <a:pt x="2562761" y="650103"/>
                    <a:pt x="2570950" y="646593"/>
                  </a:cubicBezTo>
                  <a:cubicBezTo>
                    <a:pt x="2626592" y="622745"/>
                    <a:pt x="2526926" y="674580"/>
                    <a:pt x="2630714" y="622687"/>
                  </a:cubicBezTo>
                  <a:cubicBezTo>
                    <a:pt x="2637139" y="619475"/>
                    <a:pt x="2642219" y="613946"/>
                    <a:pt x="2648644" y="610734"/>
                  </a:cubicBezTo>
                  <a:cubicBezTo>
                    <a:pt x="2654279" y="607917"/>
                    <a:pt x="2660938" y="607574"/>
                    <a:pt x="2666573" y="604757"/>
                  </a:cubicBezTo>
                  <a:cubicBezTo>
                    <a:pt x="2705683" y="585201"/>
                    <a:pt x="2662777" y="601313"/>
                    <a:pt x="2702432" y="574875"/>
                  </a:cubicBezTo>
                  <a:cubicBezTo>
                    <a:pt x="2707579" y="571443"/>
                    <a:pt x="2741075" y="563720"/>
                    <a:pt x="2744267" y="562922"/>
                  </a:cubicBezTo>
                  <a:cubicBezTo>
                    <a:pt x="2750244" y="552961"/>
                    <a:pt x="2753983" y="541254"/>
                    <a:pt x="2762197" y="533040"/>
                  </a:cubicBezTo>
                  <a:cubicBezTo>
                    <a:pt x="2766652" y="528585"/>
                    <a:pt x="2774884" y="530557"/>
                    <a:pt x="2780126" y="527063"/>
                  </a:cubicBezTo>
                  <a:cubicBezTo>
                    <a:pt x="2793072" y="518432"/>
                    <a:pt x="2804552" y="507734"/>
                    <a:pt x="2815985" y="497181"/>
                  </a:cubicBezTo>
                  <a:cubicBezTo>
                    <a:pt x="2830476" y="483805"/>
                    <a:pt x="2843875" y="469291"/>
                    <a:pt x="2857820" y="455346"/>
                  </a:cubicBezTo>
                  <a:cubicBezTo>
                    <a:pt x="2866141" y="447025"/>
                    <a:pt x="2881199" y="429623"/>
                    <a:pt x="2893679" y="425463"/>
                  </a:cubicBezTo>
                  <a:cubicBezTo>
                    <a:pt x="2905175" y="421631"/>
                    <a:pt x="2917585" y="421479"/>
                    <a:pt x="2929538" y="419487"/>
                  </a:cubicBezTo>
                  <a:cubicBezTo>
                    <a:pt x="2953444" y="449369"/>
                    <a:pt x="2988306" y="507142"/>
                    <a:pt x="3001255" y="509134"/>
                  </a:cubicBezTo>
                  <a:cubicBezTo>
                    <a:pt x="3014204" y="511126"/>
                    <a:pt x="3000943" y="431070"/>
                    <a:pt x="3007232" y="431440"/>
                  </a:cubicBezTo>
                  <a:cubicBezTo>
                    <a:pt x="3039299" y="433326"/>
                    <a:pt x="3070981" y="519094"/>
                    <a:pt x="3102855" y="515110"/>
                  </a:cubicBezTo>
                  <a:cubicBezTo>
                    <a:pt x="3119232" y="509651"/>
                    <a:pt x="3125083" y="431755"/>
                    <a:pt x="3138714" y="419487"/>
                  </a:cubicBezTo>
                  <a:cubicBezTo>
                    <a:pt x="3193173" y="370474"/>
                    <a:pt x="3159232" y="462453"/>
                    <a:pt x="3198479" y="449369"/>
                  </a:cubicBezTo>
                  <a:cubicBezTo>
                    <a:pt x="3211698" y="436150"/>
                    <a:pt x="3217695" y="427809"/>
                    <a:pt x="3234338" y="419487"/>
                  </a:cubicBezTo>
                  <a:cubicBezTo>
                    <a:pt x="3239973" y="416670"/>
                    <a:pt x="3246291" y="415502"/>
                    <a:pt x="3252267" y="413510"/>
                  </a:cubicBezTo>
                  <a:lnTo>
                    <a:pt x="3288126" y="377651"/>
                  </a:lnTo>
                  <a:cubicBezTo>
                    <a:pt x="3294102" y="371675"/>
                    <a:pt x="3297767" y="361379"/>
                    <a:pt x="3306055" y="359722"/>
                  </a:cubicBezTo>
                  <a:lnTo>
                    <a:pt x="3335938" y="353746"/>
                  </a:lnTo>
                  <a:cubicBezTo>
                    <a:pt x="3341914" y="347769"/>
                    <a:pt x="3347105" y="340887"/>
                    <a:pt x="3353867" y="335816"/>
                  </a:cubicBezTo>
                  <a:cubicBezTo>
                    <a:pt x="3363160" y="328846"/>
                    <a:pt x="3375536" y="326101"/>
                    <a:pt x="3383750" y="317887"/>
                  </a:cubicBezTo>
                  <a:cubicBezTo>
                    <a:pt x="3393908" y="307729"/>
                    <a:pt x="3397992" y="292658"/>
                    <a:pt x="3407655" y="282028"/>
                  </a:cubicBezTo>
                  <a:cubicBezTo>
                    <a:pt x="3418121" y="270515"/>
                    <a:pt x="3432081" y="262699"/>
                    <a:pt x="3443514" y="252146"/>
                  </a:cubicBezTo>
                  <a:cubicBezTo>
                    <a:pt x="3458006" y="238769"/>
                    <a:pt x="3466011" y="214178"/>
                    <a:pt x="3485350" y="210310"/>
                  </a:cubicBezTo>
                  <a:lnTo>
                    <a:pt x="3574997" y="192381"/>
                  </a:lnTo>
                  <a:cubicBezTo>
                    <a:pt x="3586950" y="184412"/>
                    <a:pt x="3597404" y="173519"/>
                    <a:pt x="3610855" y="168475"/>
                  </a:cubicBezTo>
                  <a:cubicBezTo>
                    <a:pt x="3622322" y="164175"/>
                    <a:pt x="3686475" y="153880"/>
                    <a:pt x="3706479" y="150546"/>
                  </a:cubicBezTo>
                  <a:cubicBezTo>
                    <a:pt x="3718432" y="134609"/>
                    <a:pt x="3727740" y="116290"/>
                    <a:pt x="3742338" y="102734"/>
                  </a:cubicBezTo>
                  <a:cubicBezTo>
                    <a:pt x="3756110" y="89945"/>
                    <a:pt x="3773602" y="81761"/>
                    <a:pt x="3790150" y="72851"/>
                  </a:cubicBezTo>
                  <a:cubicBezTo>
                    <a:pt x="3799596" y="67765"/>
                    <a:pt x="3809312" y="61300"/>
                    <a:pt x="3820032" y="60898"/>
                  </a:cubicBezTo>
                  <a:cubicBezTo>
                    <a:pt x="3969352" y="55299"/>
                    <a:pt x="4118855" y="56914"/>
                    <a:pt x="4268267" y="54922"/>
                  </a:cubicBezTo>
                  <a:cubicBezTo>
                    <a:pt x="4320229" y="28941"/>
                    <a:pt x="4261807" y="55531"/>
                    <a:pt x="4322055" y="36993"/>
                  </a:cubicBezTo>
                  <a:cubicBezTo>
                    <a:pt x="4338323" y="31987"/>
                    <a:pt x="4352907" y="20500"/>
                    <a:pt x="4369867" y="19063"/>
                  </a:cubicBezTo>
                  <a:cubicBezTo>
                    <a:pt x="4471182" y="10477"/>
                    <a:pt x="4573067" y="11094"/>
                    <a:pt x="4674667" y="7110"/>
                  </a:cubicBezTo>
                  <a:cubicBezTo>
                    <a:pt x="4682636" y="5118"/>
                    <a:pt x="4691441" y="-2941"/>
                    <a:pt x="4698573" y="1134"/>
                  </a:cubicBezTo>
                  <a:cubicBezTo>
                    <a:pt x="4708659" y="6897"/>
                    <a:pt x="4708689" y="22421"/>
                    <a:pt x="4716503" y="31016"/>
                  </a:cubicBezTo>
                  <a:cubicBezTo>
                    <a:pt x="4725190" y="40571"/>
                    <a:pt x="4773412" y="84128"/>
                    <a:pt x="4794197" y="84804"/>
                  </a:cubicBezTo>
                  <a:cubicBezTo>
                    <a:pt x="5027165" y="92380"/>
                    <a:pt x="5260362" y="88789"/>
                    <a:pt x="5493444" y="90781"/>
                  </a:cubicBezTo>
                  <a:cubicBezTo>
                    <a:pt x="5499420" y="102734"/>
                    <a:pt x="5500824" y="118435"/>
                    <a:pt x="5511373" y="126640"/>
                  </a:cubicBezTo>
                  <a:cubicBezTo>
                    <a:pt x="5520938" y="134080"/>
                    <a:pt x="5535424" y="129891"/>
                    <a:pt x="5547232" y="132616"/>
                  </a:cubicBezTo>
                  <a:cubicBezTo>
                    <a:pt x="5561364" y="135877"/>
                    <a:pt x="5575437" y="139613"/>
                    <a:pt x="5589067" y="144569"/>
                  </a:cubicBezTo>
                  <a:cubicBezTo>
                    <a:pt x="5597440" y="147614"/>
                    <a:pt x="5604458" y="153902"/>
                    <a:pt x="5612973" y="156522"/>
                  </a:cubicBezTo>
                  <a:cubicBezTo>
                    <a:pt x="5662805" y="171855"/>
                    <a:pt x="5689901" y="170255"/>
                    <a:pt x="5744455" y="174451"/>
                  </a:cubicBezTo>
                  <a:cubicBezTo>
                    <a:pt x="5752424" y="178435"/>
                    <a:pt x="5759612" y="184721"/>
                    <a:pt x="5768361" y="186404"/>
                  </a:cubicBezTo>
                  <a:cubicBezTo>
                    <a:pt x="5811798" y="194757"/>
                    <a:pt x="5856125" y="197608"/>
                    <a:pt x="5899844" y="204334"/>
                  </a:cubicBezTo>
                  <a:cubicBezTo>
                    <a:pt x="5907962" y="205583"/>
                    <a:pt x="5915781" y="208318"/>
                    <a:pt x="5923750" y="210310"/>
                  </a:cubicBezTo>
                  <a:cubicBezTo>
                    <a:pt x="5931718" y="214294"/>
                    <a:pt x="5939466" y="218753"/>
                    <a:pt x="5947655" y="222263"/>
                  </a:cubicBezTo>
                  <a:cubicBezTo>
                    <a:pt x="5953446" y="224745"/>
                    <a:pt x="5959950" y="225422"/>
                    <a:pt x="5965585" y="228240"/>
                  </a:cubicBezTo>
                  <a:cubicBezTo>
                    <a:pt x="6011920" y="251408"/>
                    <a:pt x="5956383" y="231150"/>
                    <a:pt x="6001444" y="246169"/>
                  </a:cubicBezTo>
                  <a:cubicBezTo>
                    <a:pt x="6009413" y="252145"/>
                    <a:pt x="6016702" y="259156"/>
                    <a:pt x="6025350" y="264098"/>
                  </a:cubicBezTo>
                  <a:cubicBezTo>
                    <a:pt x="6054423" y="280711"/>
                    <a:pt x="6033100" y="257043"/>
                    <a:pt x="6061208" y="282028"/>
                  </a:cubicBezTo>
                  <a:cubicBezTo>
                    <a:pt x="6109583" y="325029"/>
                    <a:pt x="6078026" y="311541"/>
                    <a:pt x="6114997" y="323863"/>
                  </a:cubicBezTo>
                  <a:cubicBezTo>
                    <a:pt x="6166374" y="358115"/>
                    <a:pt x="6101373" y="317051"/>
                    <a:pt x="6150855" y="341793"/>
                  </a:cubicBezTo>
                  <a:cubicBezTo>
                    <a:pt x="6157280" y="345005"/>
                    <a:pt x="6162360" y="350534"/>
                    <a:pt x="6168785" y="353746"/>
                  </a:cubicBezTo>
                  <a:cubicBezTo>
                    <a:pt x="6178380" y="358543"/>
                    <a:pt x="6188706" y="361714"/>
                    <a:pt x="6198667" y="365698"/>
                  </a:cubicBezTo>
                  <a:cubicBezTo>
                    <a:pt x="6202651" y="373667"/>
                    <a:pt x="6204320" y="383304"/>
                    <a:pt x="6210620" y="389604"/>
                  </a:cubicBezTo>
                  <a:cubicBezTo>
                    <a:pt x="6215075" y="394059"/>
                    <a:pt x="6222915" y="392763"/>
                    <a:pt x="6228550" y="395581"/>
                  </a:cubicBezTo>
                  <a:cubicBezTo>
                    <a:pt x="6241981" y="402297"/>
                    <a:pt x="6248207" y="412921"/>
                    <a:pt x="6264408" y="413510"/>
                  </a:cubicBezTo>
                  <a:cubicBezTo>
                    <a:pt x="6367951" y="417275"/>
                    <a:pt x="6471593" y="417495"/>
                    <a:pt x="6575185" y="419487"/>
                  </a:cubicBezTo>
                  <a:cubicBezTo>
                    <a:pt x="6581778" y="445857"/>
                    <a:pt x="6579335" y="470932"/>
                    <a:pt x="6605067" y="485228"/>
                  </a:cubicBezTo>
                  <a:cubicBezTo>
                    <a:pt x="6616081" y="491347"/>
                    <a:pt x="6628973" y="493197"/>
                    <a:pt x="6640926" y="497181"/>
                  </a:cubicBezTo>
                  <a:cubicBezTo>
                    <a:pt x="6648895" y="509134"/>
                    <a:pt x="6657441" y="520721"/>
                    <a:pt x="6664832" y="533040"/>
                  </a:cubicBezTo>
                  <a:cubicBezTo>
                    <a:pt x="6670808" y="543001"/>
                    <a:pt x="6673096" y="556479"/>
                    <a:pt x="6682761" y="562922"/>
                  </a:cubicBezTo>
                  <a:cubicBezTo>
                    <a:pt x="6698486" y="573405"/>
                    <a:pt x="6736550" y="580851"/>
                    <a:pt x="6736550" y="580851"/>
                  </a:cubicBezTo>
                  <a:cubicBezTo>
                    <a:pt x="6753706" y="649483"/>
                    <a:pt x="6729716" y="564904"/>
                    <a:pt x="6754479" y="622687"/>
                  </a:cubicBezTo>
                  <a:cubicBezTo>
                    <a:pt x="6757714" y="630237"/>
                    <a:pt x="6752997" y="643151"/>
                    <a:pt x="6760455" y="646593"/>
                  </a:cubicBezTo>
                  <a:cubicBezTo>
                    <a:pt x="6782460" y="656749"/>
                    <a:pt x="6808219" y="654861"/>
                    <a:pt x="6832173" y="658546"/>
                  </a:cubicBezTo>
                  <a:cubicBezTo>
                    <a:pt x="6860019" y="662830"/>
                    <a:pt x="6915844" y="670498"/>
                    <a:pt x="6915844" y="670498"/>
                  </a:cubicBezTo>
                  <a:cubicBezTo>
                    <a:pt x="6929789" y="674482"/>
                    <a:pt x="6943547" y="679190"/>
                    <a:pt x="6957679" y="682451"/>
                  </a:cubicBezTo>
                  <a:cubicBezTo>
                    <a:pt x="6969487" y="685176"/>
                    <a:pt x="6982042" y="684596"/>
                    <a:pt x="6993538" y="688428"/>
                  </a:cubicBezTo>
                  <a:cubicBezTo>
                    <a:pt x="7000352" y="690699"/>
                    <a:pt x="7006128" y="695576"/>
                    <a:pt x="7011467" y="700381"/>
                  </a:cubicBezTo>
                  <a:cubicBezTo>
                    <a:pt x="7026126" y="713574"/>
                    <a:pt x="7034992" y="734892"/>
                    <a:pt x="7053303" y="742216"/>
                  </a:cubicBezTo>
                  <a:lnTo>
                    <a:pt x="7083185" y="754169"/>
                  </a:lnTo>
                  <a:cubicBezTo>
                    <a:pt x="7089161" y="764130"/>
                    <a:pt x="7097144" y="773134"/>
                    <a:pt x="7101114" y="784051"/>
                  </a:cubicBezTo>
                  <a:cubicBezTo>
                    <a:pt x="7129045" y="860861"/>
                    <a:pt x="7071797" y="773229"/>
                    <a:pt x="7125020" y="879675"/>
                  </a:cubicBezTo>
                  <a:cubicBezTo>
                    <a:pt x="7128232" y="886100"/>
                    <a:pt x="7136973" y="887644"/>
                    <a:pt x="7142950" y="891628"/>
                  </a:cubicBezTo>
                  <a:cubicBezTo>
                    <a:pt x="7144942" y="897604"/>
                    <a:pt x="7143684" y="906063"/>
                    <a:pt x="7148926" y="909557"/>
                  </a:cubicBezTo>
                  <a:cubicBezTo>
                    <a:pt x="7157378" y="915192"/>
                    <a:pt x="7168739" y="914191"/>
                    <a:pt x="7178808" y="915534"/>
                  </a:cubicBezTo>
                  <a:cubicBezTo>
                    <a:pt x="7198653" y="918180"/>
                    <a:pt x="7218651" y="919518"/>
                    <a:pt x="7238573" y="921510"/>
                  </a:cubicBezTo>
                  <a:cubicBezTo>
                    <a:pt x="7240565" y="927487"/>
                    <a:pt x="7239710" y="935407"/>
                    <a:pt x="7244550" y="939440"/>
                  </a:cubicBezTo>
                  <a:cubicBezTo>
                    <a:pt x="7254196" y="947479"/>
                    <a:pt x="7285357" y="954124"/>
                    <a:pt x="7298338" y="957369"/>
                  </a:cubicBezTo>
                  <a:cubicBezTo>
                    <a:pt x="7304314" y="961353"/>
                    <a:pt x="7309843" y="966110"/>
                    <a:pt x="7316267" y="969322"/>
                  </a:cubicBezTo>
                  <a:cubicBezTo>
                    <a:pt x="7321902" y="972139"/>
                    <a:pt x="7328955" y="971803"/>
                    <a:pt x="7334197" y="975298"/>
                  </a:cubicBezTo>
                  <a:cubicBezTo>
                    <a:pt x="7341230" y="979986"/>
                    <a:pt x="7346150" y="987251"/>
                    <a:pt x="7352126" y="993228"/>
                  </a:cubicBezTo>
                  <a:cubicBezTo>
                    <a:pt x="7361946" y="1022685"/>
                    <a:pt x="7357681" y="1018799"/>
                    <a:pt x="7393961" y="1047016"/>
                  </a:cubicBezTo>
                  <a:lnTo>
                    <a:pt x="7447750" y="1088851"/>
                  </a:lnTo>
                  <a:cubicBezTo>
                    <a:pt x="7449742" y="1094828"/>
                    <a:pt x="7450232" y="1101539"/>
                    <a:pt x="7453726" y="1106781"/>
                  </a:cubicBezTo>
                  <a:cubicBezTo>
                    <a:pt x="7463610" y="1121608"/>
                    <a:pt x="7482676" y="1131596"/>
                    <a:pt x="7495561" y="1142640"/>
                  </a:cubicBezTo>
                  <a:cubicBezTo>
                    <a:pt x="7501978" y="1148140"/>
                    <a:pt x="7507130" y="1155003"/>
                    <a:pt x="7513491" y="1160569"/>
                  </a:cubicBezTo>
                  <a:cubicBezTo>
                    <a:pt x="7523091" y="1168969"/>
                    <a:pt x="7533934" y="1175894"/>
                    <a:pt x="7543373" y="1184475"/>
                  </a:cubicBezTo>
                  <a:cubicBezTo>
                    <a:pt x="7555881" y="1195846"/>
                    <a:pt x="7566398" y="1209333"/>
                    <a:pt x="7579232" y="1220334"/>
                  </a:cubicBezTo>
                  <a:lnTo>
                    <a:pt x="7621067" y="1256193"/>
                  </a:lnTo>
                  <a:cubicBezTo>
                    <a:pt x="7627044" y="1268146"/>
                    <a:pt x="7630057" y="1282118"/>
                    <a:pt x="7638997" y="1292051"/>
                  </a:cubicBezTo>
                  <a:cubicBezTo>
                    <a:pt x="7648607" y="1302729"/>
                    <a:pt x="7663271" y="1307462"/>
                    <a:pt x="7674855" y="1315957"/>
                  </a:cubicBezTo>
                  <a:cubicBezTo>
                    <a:pt x="7693172" y="1329390"/>
                    <a:pt x="7711900" y="1342444"/>
                    <a:pt x="7728644" y="1357793"/>
                  </a:cubicBezTo>
                  <a:cubicBezTo>
                    <a:pt x="7735986" y="1364524"/>
                    <a:pt x="7739077" y="1375139"/>
                    <a:pt x="7746573" y="1381698"/>
                  </a:cubicBezTo>
                  <a:cubicBezTo>
                    <a:pt x="7755315" y="1389347"/>
                    <a:pt x="7766939" y="1392967"/>
                    <a:pt x="7776455" y="1399628"/>
                  </a:cubicBezTo>
                  <a:cubicBezTo>
                    <a:pt x="7786905" y="1406943"/>
                    <a:pt x="7796377" y="1415565"/>
                    <a:pt x="7806338" y="1423534"/>
                  </a:cubicBezTo>
                  <a:cubicBezTo>
                    <a:pt x="7808330" y="1429510"/>
                    <a:pt x="7806679" y="1438646"/>
                    <a:pt x="7812314" y="1441463"/>
                  </a:cubicBezTo>
                  <a:cubicBezTo>
                    <a:pt x="7828742" y="1449677"/>
                    <a:pt x="7848206" y="1449286"/>
                    <a:pt x="7866103" y="1453416"/>
                  </a:cubicBezTo>
                  <a:cubicBezTo>
                    <a:pt x="7874106" y="1455263"/>
                    <a:pt x="7882040" y="1457401"/>
                    <a:pt x="7890008" y="1459393"/>
                  </a:cubicBezTo>
                  <a:cubicBezTo>
                    <a:pt x="7917304" y="1477590"/>
                    <a:pt x="7898075" y="1467674"/>
                    <a:pt x="7931844" y="1477322"/>
                  </a:cubicBezTo>
                  <a:cubicBezTo>
                    <a:pt x="7937901" y="1479053"/>
                    <a:pt x="7943686" y="1481675"/>
                    <a:pt x="7949773" y="1483298"/>
                  </a:cubicBezTo>
                  <a:cubicBezTo>
                    <a:pt x="8054693" y="1511277"/>
                    <a:pt x="7987387" y="1489860"/>
                    <a:pt x="8057350" y="1513181"/>
                  </a:cubicBezTo>
                  <a:cubicBezTo>
                    <a:pt x="8061334" y="1519157"/>
                    <a:pt x="8066386" y="1524546"/>
                    <a:pt x="8069303" y="1531110"/>
                  </a:cubicBezTo>
                  <a:cubicBezTo>
                    <a:pt x="8074420" y="1542624"/>
                    <a:pt x="8073695" y="1556890"/>
                    <a:pt x="8081255" y="1566969"/>
                  </a:cubicBezTo>
                  <a:cubicBezTo>
                    <a:pt x="8087232" y="1574938"/>
                    <a:pt x="8094060" y="1582334"/>
                    <a:pt x="8099185" y="1590875"/>
                  </a:cubicBezTo>
                  <a:cubicBezTo>
                    <a:pt x="8106061" y="1602334"/>
                    <a:pt x="8111686" y="1614522"/>
                    <a:pt x="8117114" y="1626734"/>
                  </a:cubicBezTo>
                  <a:cubicBezTo>
                    <a:pt x="8119673" y="1632491"/>
                    <a:pt x="8117849" y="1641169"/>
                    <a:pt x="8123091" y="1644663"/>
                  </a:cubicBezTo>
                  <a:cubicBezTo>
                    <a:pt x="8131543" y="1650298"/>
                    <a:pt x="8143012" y="1648648"/>
                    <a:pt x="8152973" y="1650640"/>
                  </a:cubicBezTo>
                  <a:cubicBezTo>
                    <a:pt x="8169888" y="1661916"/>
                    <a:pt x="8182127" y="1668382"/>
                    <a:pt x="8194808" y="1686498"/>
                  </a:cubicBezTo>
                  <a:cubicBezTo>
                    <a:pt x="8202472" y="1697446"/>
                    <a:pt x="8203860" y="1712369"/>
                    <a:pt x="8212738" y="1722357"/>
                  </a:cubicBezTo>
                  <a:cubicBezTo>
                    <a:pt x="8220455" y="1731039"/>
                    <a:pt x="8232659" y="1734310"/>
                    <a:pt x="8242620" y="1740287"/>
                  </a:cubicBezTo>
                  <a:cubicBezTo>
                    <a:pt x="8244612" y="1746263"/>
                    <a:pt x="8247230" y="1752066"/>
                    <a:pt x="8248597" y="1758216"/>
                  </a:cubicBezTo>
                  <a:cubicBezTo>
                    <a:pt x="8251226" y="1770045"/>
                    <a:pt x="8251091" y="1782468"/>
                    <a:pt x="8254573" y="1794075"/>
                  </a:cubicBezTo>
                  <a:cubicBezTo>
                    <a:pt x="8264461" y="1827036"/>
                    <a:pt x="8302836" y="1856235"/>
                    <a:pt x="8320314" y="1877746"/>
                  </a:cubicBezTo>
                  <a:cubicBezTo>
                    <a:pt x="8329373" y="1888895"/>
                    <a:pt x="8335400" y="1902265"/>
                    <a:pt x="8344220" y="1913604"/>
                  </a:cubicBezTo>
                  <a:cubicBezTo>
                    <a:pt x="8349409" y="1920276"/>
                    <a:pt x="8356961" y="1924862"/>
                    <a:pt x="8362150" y="1931534"/>
                  </a:cubicBezTo>
                  <a:cubicBezTo>
                    <a:pt x="8370969" y="1942874"/>
                    <a:pt x="8375897" y="1957235"/>
                    <a:pt x="8386055" y="1967393"/>
                  </a:cubicBezTo>
                  <a:cubicBezTo>
                    <a:pt x="8394269" y="1975607"/>
                    <a:pt x="8405977" y="1979346"/>
                    <a:pt x="8415938" y="1985322"/>
                  </a:cubicBezTo>
                  <a:cubicBezTo>
                    <a:pt x="8427892" y="2001260"/>
                    <a:pt x="8437850" y="2019188"/>
                    <a:pt x="8457773" y="2027157"/>
                  </a:cubicBezTo>
                  <a:cubicBezTo>
                    <a:pt x="8469024" y="2031657"/>
                    <a:pt x="8481679" y="2031142"/>
                    <a:pt x="8493632" y="2033134"/>
                  </a:cubicBezTo>
                  <a:cubicBezTo>
                    <a:pt x="8515758" y="2088447"/>
                    <a:pt x="8489005" y="2045762"/>
                    <a:pt x="8535467" y="2068993"/>
                  </a:cubicBezTo>
                  <a:cubicBezTo>
                    <a:pt x="8606672" y="2104596"/>
                    <a:pt x="8499068" y="2073341"/>
                    <a:pt x="8577303" y="2092898"/>
                  </a:cubicBezTo>
                  <a:cubicBezTo>
                    <a:pt x="8591766" y="2136293"/>
                    <a:pt x="8571059" y="2080466"/>
                    <a:pt x="8601208" y="2134734"/>
                  </a:cubicBezTo>
                  <a:cubicBezTo>
                    <a:pt x="8616096" y="2161532"/>
                    <a:pt x="8605736" y="2165643"/>
                    <a:pt x="8631091" y="2182546"/>
                  </a:cubicBezTo>
                  <a:cubicBezTo>
                    <a:pt x="8636333" y="2186040"/>
                    <a:pt x="8643044" y="2186530"/>
                    <a:pt x="8649020" y="2188522"/>
                  </a:cubicBezTo>
                  <a:cubicBezTo>
                    <a:pt x="8654997" y="2194498"/>
                    <a:pt x="8661539" y="2199958"/>
                    <a:pt x="8666950" y="2206451"/>
                  </a:cubicBezTo>
                  <a:cubicBezTo>
                    <a:pt x="8671548" y="2211969"/>
                    <a:pt x="8673449" y="2219706"/>
                    <a:pt x="8678903" y="2224381"/>
                  </a:cubicBezTo>
                  <a:cubicBezTo>
                    <a:pt x="8696864" y="2239776"/>
                    <a:pt x="8707160" y="2241768"/>
                    <a:pt x="8726714" y="2248287"/>
                  </a:cubicBezTo>
                  <a:cubicBezTo>
                    <a:pt x="8774096" y="2390431"/>
                    <a:pt x="8746364" y="2286364"/>
                    <a:pt x="8762573" y="2391722"/>
                  </a:cubicBezTo>
                  <a:cubicBezTo>
                    <a:pt x="8763822" y="2399840"/>
                    <a:pt x="8763994" y="2408794"/>
                    <a:pt x="8768550" y="2415628"/>
                  </a:cubicBezTo>
                  <a:cubicBezTo>
                    <a:pt x="8772534" y="2421604"/>
                    <a:pt x="8781400" y="2422502"/>
                    <a:pt x="8786479" y="2427581"/>
                  </a:cubicBezTo>
                  <a:cubicBezTo>
                    <a:pt x="8793522" y="2434624"/>
                    <a:pt x="8798432" y="2443518"/>
                    <a:pt x="8804408" y="2451487"/>
                  </a:cubicBezTo>
                  <a:cubicBezTo>
                    <a:pt x="8806400" y="2457463"/>
                    <a:pt x="8807568" y="2463781"/>
                    <a:pt x="8810385" y="2469416"/>
                  </a:cubicBezTo>
                  <a:cubicBezTo>
                    <a:pt x="8813597" y="2475841"/>
                    <a:pt x="8820274" y="2480466"/>
                    <a:pt x="8822338" y="2487346"/>
                  </a:cubicBezTo>
                  <a:cubicBezTo>
                    <a:pt x="8826386" y="2500839"/>
                    <a:pt x="8826322" y="2515236"/>
                    <a:pt x="8828314" y="2529181"/>
                  </a:cubicBezTo>
                  <a:cubicBezTo>
                    <a:pt x="8832298" y="2594922"/>
                    <a:pt x="8830684" y="2661243"/>
                    <a:pt x="8840267" y="2726404"/>
                  </a:cubicBezTo>
                  <a:cubicBezTo>
                    <a:pt x="8841184" y="2732637"/>
                    <a:pt x="8854702" y="2727139"/>
                    <a:pt x="8858197" y="2732381"/>
                  </a:cubicBezTo>
                  <a:cubicBezTo>
                    <a:pt x="8919270" y="2823991"/>
                    <a:pt x="8812524" y="2710614"/>
                    <a:pt x="8882103" y="2780193"/>
                  </a:cubicBezTo>
                  <a:cubicBezTo>
                    <a:pt x="8886087" y="2788161"/>
                    <a:pt x="8890927" y="2795756"/>
                    <a:pt x="8894055" y="2804098"/>
                  </a:cubicBezTo>
                  <a:cubicBezTo>
                    <a:pt x="8896939" y="2811789"/>
                    <a:pt x="8897775" y="2820106"/>
                    <a:pt x="8900032" y="2828004"/>
                  </a:cubicBezTo>
                  <a:cubicBezTo>
                    <a:pt x="8903921" y="2841616"/>
                    <a:pt x="8907482" y="2853384"/>
                    <a:pt x="8917961" y="2863863"/>
                  </a:cubicBezTo>
                  <a:cubicBezTo>
                    <a:pt x="8925004" y="2870906"/>
                    <a:pt x="8934824" y="2874750"/>
                    <a:pt x="8941867" y="2881793"/>
                  </a:cubicBezTo>
                  <a:cubicBezTo>
                    <a:pt x="8946946" y="2886872"/>
                    <a:pt x="8950608" y="2893298"/>
                    <a:pt x="8953820" y="2899722"/>
                  </a:cubicBezTo>
                  <a:cubicBezTo>
                    <a:pt x="8956637" y="2905357"/>
                    <a:pt x="8955342" y="2913196"/>
                    <a:pt x="8959797" y="2917651"/>
                  </a:cubicBezTo>
                  <a:cubicBezTo>
                    <a:pt x="8964252" y="2922106"/>
                    <a:pt x="8971750" y="2921636"/>
                    <a:pt x="8977726" y="2923628"/>
                  </a:cubicBezTo>
                  <a:cubicBezTo>
                    <a:pt x="8992749" y="2968693"/>
                    <a:pt x="8972484" y="2913145"/>
                    <a:pt x="8995655" y="2959487"/>
                  </a:cubicBezTo>
                  <a:cubicBezTo>
                    <a:pt x="8998472" y="2965122"/>
                    <a:pt x="8999150" y="2971626"/>
                    <a:pt x="9001632" y="2977416"/>
                  </a:cubicBezTo>
                  <a:cubicBezTo>
                    <a:pt x="9005142" y="2985605"/>
                    <a:pt x="9009165" y="2993587"/>
                    <a:pt x="9013585" y="3001322"/>
                  </a:cubicBezTo>
                  <a:cubicBezTo>
                    <a:pt x="9025112" y="3021493"/>
                    <a:pt x="9049444" y="3061087"/>
                    <a:pt x="9049444" y="3061087"/>
                  </a:cubicBezTo>
                  <a:cubicBezTo>
                    <a:pt x="9068293" y="3174189"/>
                    <a:pt x="9048434" y="3046960"/>
                    <a:pt x="9067373" y="3312098"/>
                  </a:cubicBezTo>
                  <a:cubicBezTo>
                    <a:pt x="9068236" y="3324185"/>
                    <a:pt x="9071507" y="3335980"/>
                    <a:pt x="9073350" y="3347957"/>
                  </a:cubicBezTo>
                  <a:cubicBezTo>
                    <a:pt x="9075492" y="3361880"/>
                    <a:pt x="9073605" y="3376920"/>
                    <a:pt x="9079326" y="3389793"/>
                  </a:cubicBezTo>
                  <a:cubicBezTo>
                    <a:pt x="9083356" y="3398861"/>
                    <a:pt x="9107229" y="3405070"/>
                    <a:pt x="9115185" y="3407722"/>
                  </a:cubicBezTo>
                  <a:cubicBezTo>
                    <a:pt x="9121161" y="3413698"/>
                    <a:pt x="9128201" y="3418773"/>
                    <a:pt x="9133114" y="3425651"/>
                  </a:cubicBezTo>
                  <a:cubicBezTo>
                    <a:pt x="9138292" y="3432901"/>
                    <a:pt x="9144686" y="3440656"/>
                    <a:pt x="9145067" y="3449557"/>
                  </a:cubicBezTo>
                  <a:cubicBezTo>
                    <a:pt x="9150698" y="3580934"/>
                    <a:pt x="9143647" y="3712715"/>
                    <a:pt x="9151044" y="3844004"/>
                  </a:cubicBezTo>
                  <a:cubicBezTo>
                    <a:pt x="9151697" y="3855602"/>
                    <a:pt x="9162997" y="3863926"/>
                    <a:pt x="9168973" y="3873887"/>
                  </a:cubicBezTo>
                  <a:cubicBezTo>
                    <a:pt x="9172957" y="3933652"/>
                    <a:pt x="9175503" y="3993530"/>
                    <a:pt x="9180926" y="4053181"/>
                  </a:cubicBezTo>
                  <a:cubicBezTo>
                    <a:pt x="9181496" y="4059455"/>
                    <a:pt x="9183409" y="4065868"/>
                    <a:pt x="9186903" y="4071110"/>
                  </a:cubicBezTo>
                  <a:cubicBezTo>
                    <a:pt x="9191591" y="4078143"/>
                    <a:pt x="9198856" y="4083063"/>
                    <a:pt x="9204832" y="4089040"/>
                  </a:cubicBezTo>
                  <a:cubicBezTo>
                    <a:pt x="9234567" y="4222847"/>
                    <a:pt x="9230097" y="4182611"/>
                    <a:pt x="9210808" y="4423722"/>
                  </a:cubicBezTo>
                  <a:cubicBezTo>
                    <a:pt x="9210134" y="4432147"/>
                    <a:pt x="9198855" y="4435675"/>
                    <a:pt x="9192879" y="4441651"/>
                  </a:cubicBezTo>
                  <a:cubicBezTo>
                    <a:pt x="9190887" y="4451612"/>
                    <a:pt x="9191767" y="4462616"/>
                    <a:pt x="9186903" y="4471534"/>
                  </a:cubicBezTo>
                  <a:cubicBezTo>
                    <a:pt x="9179452" y="4485194"/>
                    <a:pt x="9166740" y="4495243"/>
                    <a:pt x="9157020" y="4507393"/>
                  </a:cubicBezTo>
                  <a:cubicBezTo>
                    <a:pt x="9150798" y="4515171"/>
                    <a:pt x="9145067" y="4523330"/>
                    <a:pt x="9139091" y="4531298"/>
                  </a:cubicBezTo>
                  <a:cubicBezTo>
                    <a:pt x="9125447" y="4572228"/>
                    <a:pt x="9143930" y="4524040"/>
                    <a:pt x="9103232" y="4585087"/>
                  </a:cubicBezTo>
                  <a:cubicBezTo>
                    <a:pt x="9080139" y="4619727"/>
                    <a:pt x="9119422" y="4588237"/>
                    <a:pt x="9079326" y="4614969"/>
                  </a:cubicBezTo>
                  <a:cubicBezTo>
                    <a:pt x="9077334" y="4620945"/>
                    <a:pt x="9077285" y="4627979"/>
                    <a:pt x="9073350" y="4632898"/>
                  </a:cubicBezTo>
                  <a:cubicBezTo>
                    <a:pt x="9061625" y="4647554"/>
                    <a:pt x="9041736" y="4647588"/>
                    <a:pt x="9025538" y="4650828"/>
                  </a:cubicBezTo>
                  <a:cubicBezTo>
                    <a:pt x="9011070" y="4694228"/>
                    <a:pt x="9031786" y="4638385"/>
                    <a:pt x="9001632" y="4692663"/>
                  </a:cubicBezTo>
                  <a:cubicBezTo>
                    <a:pt x="8988258" y="4716737"/>
                    <a:pt x="8990389" y="4739258"/>
                    <a:pt x="8965773" y="4758404"/>
                  </a:cubicBezTo>
                  <a:cubicBezTo>
                    <a:pt x="8957755" y="4764640"/>
                    <a:pt x="8945852" y="4762389"/>
                    <a:pt x="8935891" y="4764381"/>
                  </a:cubicBezTo>
                  <a:cubicBezTo>
                    <a:pt x="8871293" y="4796680"/>
                    <a:pt x="8972675" y="4748778"/>
                    <a:pt x="8846244" y="4788287"/>
                  </a:cubicBezTo>
                  <a:cubicBezTo>
                    <a:pt x="8767740" y="4812819"/>
                    <a:pt x="8852282" y="4797974"/>
                    <a:pt x="8798432" y="4818169"/>
                  </a:cubicBezTo>
                  <a:cubicBezTo>
                    <a:pt x="8788921" y="4821736"/>
                    <a:pt x="8778511" y="4822154"/>
                    <a:pt x="8768550" y="4824146"/>
                  </a:cubicBezTo>
                  <a:cubicBezTo>
                    <a:pt x="8711772" y="4880922"/>
                    <a:pt x="8761636" y="4842309"/>
                    <a:pt x="8643044" y="4871957"/>
                  </a:cubicBezTo>
                  <a:lnTo>
                    <a:pt x="8595232" y="4883910"/>
                  </a:lnTo>
                  <a:cubicBezTo>
                    <a:pt x="8584351" y="4891164"/>
                    <a:pt x="8556432" y="4910188"/>
                    <a:pt x="8547420" y="4913793"/>
                  </a:cubicBezTo>
                  <a:cubicBezTo>
                    <a:pt x="8537989" y="4917566"/>
                    <a:pt x="8527558" y="4918099"/>
                    <a:pt x="8517538" y="4919769"/>
                  </a:cubicBezTo>
                  <a:cubicBezTo>
                    <a:pt x="8479739" y="4926069"/>
                    <a:pt x="8442285" y="4936463"/>
                    <a:pt x="8403985" y="4937698"/>
                  </a:cubicBezTo>
                  <a:lnTo>
                    <a:pt x="7782432" y="4955628"/>
                  </a:lnTo>
                  <a:cubicBezTo>
                    <a:pt x="7682824" y="4961604"/>
                    <a:pt x="7583000" y="4964683"/>
                    <a:pt x="7483608" y="4973557"/>
                  </a:cubicBezTo>
                  <a:cubicBezTo>
                    <a:pt x="7276933" y="4992010"/>
                    <a:pt x="7680349" y="4982980"/>
                    <a:pt x="7393961" y="4991487"/>
                  </a:cubicBezTo>
                  <a:lnTo>
                    <a:pt x="6844126" y="5003440"/>
                  </a:lnTo>
                  <a:cubicBezTo>
                    <a:pt x="6796595" y="5015322"/>
                    <a:pt x="6843723" y="5000255"/>
                    <a:pt x="6796314" y="5027346"/>
                  </a:cubicBezTo>
                  <a:cubicBezTo>
                    <a:pt x="6790844" y="5030471"/>
                    <a:pt x="6784463" y="5031665"/>
                    <a:pt x="6778385" y="5033322"/>
                  </a:cubicBezTo>
                  <a:cubicBezTo>
                    <a:pt x="6762536" y="5037644"/>
                    <a:pt x="6746510" y="5041291"/>
                    <a:pt x="6730573" y="5045275"/>
                  </a:cubicBezTo>
                  <a:cubicBezTo>
                    <a:pt x="6708262" y="5078741"/>
                    <a:pt x="6731840" y="5052821"/>
                    <a:pt x="6682761" y="5069181"/>
                  </a:cubicBezTo>
                  <a:cubicBezTo>
                    <a:pt x="6675947" y="5071452"/>
                    <a:pt x="6671557" y="5078612"/>
                    <a:pt x="6664832" y="5081134"/>
                  </a:cubicBezTo>
                  <a:cubicBezTo>
                    <a:pt x="6655321" y="5084701"/>
                    <a:pt x="6644911" y="5085118"/>
                    <a:pt x="6634950" y="5087110"/>
                  </a:cubicBezTo>
                  <a:cubicBezTo>
                    <a:pt x="6578318" y="5115426"/>
                    <a:pt x="6652136" y="5082147"/>
                    <a:pt x="6545303" y="5105040"/>
                  </a:cubicBezTo>
                  <a:cubicBezTo>
                    <a:pt x="6538279" y="5106545"/>
                    <a:pt x="6533798" y="5113781"/>
                    <a:pt x="6527373" y="5116993"/>
                  </a:cubicBezTo>
                  <a:cubicBezTo>
                    <a:pt x="6507349" y="5127004"/>
                    <a:pt x="6472693" y="5127053"/>
                    <a:pt x="6455655" y="5128946"/>
                  </a:cubicBezTo>
                  <a:cubicBezTo>
                    <a:pt x="6404186" y="5163256"/>
                    <a:pt x="6486188" y="5102488"/>
                    <a:pt x="6425773" y="5200663"/>
                  </a:cubicBezTo>
                  <a:cubicBezTo>
                    <a:pt x="6418769" y="5212045"/>
                    <a:pt x="6403062" y="5216202"/>
                    <a:pt x="6389914" y="5218593"/>
                  </a:cubicBezTo>
                  <a:cubicBezTo>
                    <a:pt x="6358493" y="5224306"/>
                    <a:pt x="6326206" y="5223401"/>
                    <a:pt x="6294291" y="5224569"/>
                  </a:cubicBezTo>
                  <a:lnTo>
                    <a:pt x="5899844" y="5236522"/>
                  </a:lnTo>
                  <a:cubicBezTo>
                    <a:pt x="5813432" y="5366137"/>
                    <a:pt x="5902714" y="5242882"/>
                    <a:pt x="5487467" y="5260428"/>
                  </a:cubicBezTo>
                  <a:cubicBezTo>
                    <a:pt x="5478566" y="5260804"/>
                    <a:pt x="5471750" y="5268872"/>
                    <a:pt x="5463561" y="5272381"/>
                  </a:cubicBezTo>
                  <a:cubicBezTo>
                    <a:pt x="5441862" y="5281681"/>
                    <a:pt x="5401810" y="5287121"/>
                    <a:pt x="5385867" y="5290310"/>
                  </a:cubicBezTo>
                  <a:cubicBezTo>
                    <a:pt x="5377898" y="5296287"/>
                    <a:pt x="5369524" y="5301757"/>
                    <a:pt x="5361961" y="5308240"/>
                  </a:cubicBezTo>
                  <a:cubicBezTo>
                    <a:pt x="5355544" y="5313740"/>
                    <a:pt x="5351591" y="5322389"/>
                    <a:pt x="5344032" y="5326169"/>
                  </a:cubicBezTo>
                  <a:cubicBezTo>
                    <a:pt x="5334946" y="5330712"/>
                    <a:pt x="5324111" y="5330154"/>
                    <a:pt x="5314150" y="5332146"/>
                  </a:cubicBezTo>
                  <a:cubicBezTo>
                    <a:pt x="5306181" y="5338122"/>
                    <a:pt x="5297807" y="5343593"/>
                    <a:pt x="5290244" y="5350075"/>
                  </a:cubicBezTo>
                  <a:cubicBezTo>
                    <a:pt x="5283827" y="5355575"/>
                    <a:pt x="5279347" y="5363316"/>
                    <a:pt x="5272314" y="5368004"/>
                  </a:cubicBezTo>
                  <a:cubicBezTo>
                    <a:pt x="5236832" y="5391659"/>
                    <a:pt x="5246300" y="5380338"/>
                    <a:pt x="5218526" y="5391910"/>
                  </a:cubicBezTo>
                  <a:cubicBezTo>
                    <a:pt x="5200415" y="5399456"/>
                    <a:pt x="5183240" y="5409286"/>
                    <a:pt x="5164738" y="5415816"/>
                  </a:cubicBezTo>
                  <a:cubicBezTo>
                    <a:pt x="5149247" y="5421284"/>
                    <a:pt x="5132179" y="5421668"/>
                    <a:pt x="5116926" y="5427769"/>
                  </a:cubicBezTo>
                  <a:lnTo>
                    <a:pt x="5087044" y="5439722"/>
                  </a:lnTo>
                  <a:cubicBezTo>
                    <a:pt x="5070292" y="5489973"/>
                    <a:pt x="5090775" y="5446996"/>
                    <a:pt x="4985444" y="5463628"/>
                  </a:cubicBezTo>
                  <a:cubicBezTo>
                    <a:pt x="4978349" y="5464748"/>
                    <a:pt x="4973939" y="5472369"/>
                    <a:pt x="4967514" y="5475581"/>
                  </a:cubicBezTo>
                  <a:cubicBezTo>
                    <a:pt x="4961879" y="5478398"/>
                    <a:pt x="4955561" y="5479565"/>
                    <a:pt x="4949585" y="5481557"/>
                  </a:cubicBezTo>
                  <a:cubicBezTo>
                    <a:pt x="4925573" y="5553590"/>
                    <a:pt x="4980857" y="5379399"/>
                    <a:pt x="4955561" y="5607063"/>
                  </a:cubicBezTo>
                  <a:cubicBezTo>
                    <a:pt x="4953296" y="5627448"/>
                    <a:pt x="4943651" y="5650967"/>
                    <a:pt x="4925679" y="5660851"/>
                  </a:cubicBezTo>
                  <a:cubicBezTo>
                    <a:pt x="4899264" y="5675379"/>
                    <a:pt x="4866131" y="5671100"/>
                    <a:pt x="4836032" y="5672804"/>
                  </a:cubicBezTo>
                  <a:cubicBezTo>
                    <a:pt x="4760425" y="5677084"/>
                    <a:pt x="4684628" y="5676789"/>
                    <a:pt x="4608926" y="5678781"/>
                  </a:cubicBezTo>
                  <a:cubicBezTo>
                    <a:pt x="4598965" y="5682765"/>
                    <a:pt x="4587626" y="5684297"/>
                    <a:pt x="4579044" y="5690734"/>
                  </a:cubicBezTo>
                  <a:cubicBezTo>
                    <a:pt x="4571075" y="5696711"/>
                    <a:pt x="4568157" y="5707597"/>
                    <a:pt x="4561114" y="5714640"/>
                  </a:cubicBezTo>
                  <a:cubicBezTo>
                    <a:pt x="4556035" y="5719719"/>
                    <a:pt x="4549161" y="5722609"/>
                    <a:pt x="4543185" y="5726593"/>
                  </a:cubicBezTo>
                  <a:cubicBezTo>
                    <a:pt x="4526150" y="5756404"/>
                    <a:pt x="4504626" y="5796297"/>
                    <a:pt x="4483420" y="5822216"/>
                  </a:cubicBezTo>
                  <a:cubicBezTo>
                    <a:pt x="4478872" y="5827775"/>
                    <a:pt x="4471770" y="5830681"/>
                    <a:pt x="4465491" y="5834169"/>
                  </a:cubicBezTo>
                  <a:cubicBezTo>
                    <a:pt x="4402066" y="5869405"/>
                    <a:pt x="4452114" y="5837110"/>
                    <a:pt x="4411703" y="5864051"/>
                  </a:cubicBezTo>
                  <a:cubicBezTo>
                    <a:pt x="4409711" y="5872020"/>
                    <a:pt x="4410769" y="5881473"/>
                    <a:pt x="4405726" y="5887957"/>
                  </a:cubicBezTo>
                  <a:cubicBezTo>
                    <a:pt x="4375156" y="5927262"/>
                    <a:pt x="4363132" y="5918588"/>
                    <a:pt x="4316079" y="5923816"/>
                  </a:cubicBezTo>
                  <a:lnTo>
                    <a:pt x="4268267" y="5935769"/>
                  </a:lnTo>
                  <a:cubicBezTo>
                    <a:pt x="4250389" y="5939976"/>
                    <a:pt x="4229761" y="5937534"/>
                    <a:pt x="4214479" y="5947722"/>
                  </a:cubicBezTo>
                  <a:cubicBezTo>
                    <a:pt x="4192179" y="5962589"/>
                    <a:pt x="4180176" y="5989084"/>
                    <a:pt x="4160691" y="6007487"/>
                  </a:cubicBezTo>
                  <a:cubicBezTo>
                    <a:pt x="4144178" y="6023083"/>
                    <a:pt x="4124068" y="6034446"/>
                    <a:pt x="4106903" y="6049322"/>
                  </a:cubicBezTo>
                  <a:cubicBezTo>
                    <a:pt x="4094129" y="6060393"/>
                    <a:pt x="4086872" y="6079246"/>
                    <a:pt x="4071044" y="6085181"/>
                  </a:cubicBezTo>
                  <a:cubicBezTo>
                    <a:pt x="4055107" y="6091157"/>
                    <a:pt x="4039745" y="6098982"/>
                    <a:pt x="4023232" y="6103110"/>
                  </a:cubicBezTo>
                  <a:cubicBezTo>
                    <a:pt x="4007650" y="6107005"/>
                    <a:pt x="3991263" y="6106447"/>
                    <a:pt x="3975420" y="6109087"/>
                  </a:cubicBezTo>
                  <a:cubicBezTo>
                    <a:pt x="3967318" y="6110437"/>
                    <a:pt x="3959483" y="6113071"/>
                    <a:pt x="3951514" y="6115063"/>
                  </a:cubicBezTo>
                  <a:cubicBezTo>
                    <a:pt x="3919375" y="6136489"/>
                    <a:pt x="3944458" y="6117150"/>
                    <a:pt x="3909679" y="6156898"/>
                  </a:cubicBezTo>
                  <a:cubicBezTo>
                    <a:pt x="3881471" y="6189136"/>
                    <a:pt x="3903202" y="6162296"/>
                    <a:pt x="3873820" y="6186781"/>
                  </a:cubicBezTo>
                  <a:cubicBezTo>
                    <a:pt x="3867327" y="6192192"/>
                    <a:pt x="3862769" y="6199797"/>
                    <a:pt x="3855891" y="6204710"/>
                  </a:cubicBezTo>
                  <a:cubicBezTo>
                    <a:pt x="3836646" y="6218456"/>
                    <a:pt x="3825048" y="6218051"/>
                    <a:pt x="3802103" y="6222640"/>
                  </a:cubicBezTo>
                  <a:cubicBezTo>
                    <a:pt x="3796126" y="6228616"/>
                    <a:pt x="3789584" y="6234076"/>
                    <a:pt x="3784173" y="6240569"/>
                  </a:cubicBezTo>
                  <a:cubicBezTo>
                    <a:pt x="3779575" y="6246087"/>
                    <a:pt x="3778065" y="6254323"/>
                    <a:pt x="3772220" y="6258498"/>
                  </a:cubicBezTo>
                  <a:cubicBezTo>
                    <a:pt x="3763490" y="6264733"/>
                    <a:pt x="3752141" y="6266094"/>
                    <a:pt x="3742338" y="6270451"/>
                  </a:cubicBezTo>
                  <a:cubicBezTo>
                    <a:pt x="3734197" y="6274069"/>
                    <a:pt x="3726167" y="6277984"/>
                    <a:pt x="3718432" y="6282404"/>
                  </a:cubicBezTo>
                  <a:cubicBezTo>
                    <a:pt x="3712196" y="6285968"/>
                    <a:pt x="3707576" y="6293109"/>
                    <a:pt x="3700503" y="6294357"/>
                  </a:cubicBezTo>
                  <a:cubicBezTo>
                    <a:pt x="3672967" y="6299216"/>
                    <a:pt x="3644722" y="6298342"/>
                    <a:pt x="3616832" y="6300334"/>
                  </a:cubicBezTo>
                  <a:cubicBezTo>
                    <a:pt x="3606871" y="6304318"/>
                    <a:pt x="3597127" y="6308895"/>
                    <a:pt x="3586950" y="6312287"/>
                  </a:cubicBezTo>
                  <a:cubicBezTo>
                    <a:pt x="3579158" y="6314884"/>
                    <a:pt x="3569354" y="6313005"/>
                    <a:pt x="3563044" y="6318263"/>
                  </a:cubicBezTo>
                  <a:cubicBezTo>
                    <a:pt x="3556200" y="6323967"/>
                    <a:pt x="3558218" y="6336823"/>
                    <a:pt x="3551091" y="6342169"/>
                  </a:cubicBezTo>
                  <a:cubicBezTo>
                    <a:pt x="3541011" y="6349729"/>
                    <a:pt x="3527185" y="6350138"/>
                    <a:pt x="3515232" y="6354122"/>
                  </a:cubicBezTo>
                  <a:cubicBezTo>
                    <a:pt x="3507263" y="6360098"/>
                    <a:pt x="3499431" y="6366261"/>
                    <a:pt x="3491326" y="6372051"/>
                  </a:cubicBezTo>
                  <a:cubicBezTo>
                    <a:pt x="3341360" y="6479169"/>
                    <a:pt x="3229561" y="6381169"/>
                    <a:pt x="2959420" y="6378028"/>
                  </a:cubicBezTo>
                  <a:cubicBezTo>
                    <a:pt x="2943483" y="6370059"/>
                    <a:pt x="2925977" y="6364659"/>
                    <a:pt x="2911608" y="6354122"/>
                  </a:cubicBezTo>
                  <a:cubicBezTo>
                    <a:pt x="2895705" y="6342460"/>
                    <a:pt x="2884432" y="6325480"/>
                    <a:pt x="2869773" y="6312287"/>
                  </a:cubicBezTo>
                  <a:cubicBezTo>
                    <a:pt x="2864434" y="6307482"/>
                    <a:pt x="2857689" y="6304509"/>
                    <a:pt x="2851844" y="6300334"/>
                  </a:cubicBezTo>
                  <a:cubicBezTo>
                    <a:pt x="2843739" y="6294544"/>
                    <a:pt x="2836587" y="6287346"/>
                    <a:pt x="2827938" y="6282404"/>
                  </a:cubicBezTo>
                  <a:cubicBezTo>
                    <a:pt x="2822468" y="6279278"/>
                    <a:pt x="2815907" y="6278640"/>
                    <a:pt x="2810008" y="6276428"/>
                  </a:cubicBezTo>
                  <a:cubicBezTo>
                    <a:pt x="2799963" y="6272661"/>
                    <a:pt x="2789504" y="6269685"/>
                    <a:pt x="2780126" y="6264475"/>
                  </a:cubicBezTo>
                  <a:cubicBezTo>
                    <a:pt x="2771419" y="6259638"/>
                    <a:pt x="2763783" y="6253028"/>
                    <a:pt x="2756220" y="6246546"/>
                  </a:cubicBezTo>
                  <a:cubicBezTo>
                    <a:pt x="2749803" y="6241045"/>
                    <a:pt x="2746139" y="6231755"/>
                    <a:pt x="2738291" y="6228616"/>
                  </a:cubicBezTo>
                  <a:cubicBezTo>
                    <a:pt x="2725212" y="6223384"/>
                    <a:pt x="2710400" y="6224632"/>
                    <a:pt x="2696455" y="6222640"/>
                  </a:cubicBezTo>
                  <a:cubicBezTo>
                    <a:pt x="2690479" y="6218656"/>
                    <a:pt x="2685090" y="6213604"/>
                    <a:pt x="2678526" y="6210687"/>
                  </a:cubicBezTo>
                  <a:cubicBezTo>
                    <a:pt x="2662441" y="6203538"/>
                    <a:pt x="2616183" y="6191387"/>
                    <a:pt x="2600832" y="6186781"/>
                  </a:cubicBezTo>
                  <a:cubicBezTo>
                    <a:pt x="2569687" y="6177437"/>
                    <a:pt x="2595275" y="6184398"/>
                    <a:pt x="2558997" y="6168851"/>
                  </a:cubicBezTo>
                  <a:cubicBezTo>
                    <a:pt x="2553206" y="6166369"/>
                    <a:pt x="2547044" y="6164867"/>
                    <a:pt x="2541067" y="6162875"/>
                  </a:cubicBezTo>
                  <a:cubicBezTo>
                    <a:pt x="2532582" y="6137418"/>
                    <a:pt x="2539436" y="6142772"/>
                    <a:pt x="2505208" y="6132993"/>
                  </a:cubicBezTo>
                  <a:cubicBezTo>
                    <a:pt x="2327203" y="6082134"/>
                    <a:pt x="2455379" y="6124352"/>
                    <a:pt x="2391655" y="6103110"/>
                  </a:cubicBezTo>
                  <a:cubicBezTo>
                    <a:pt x="2353817" y="6027428"/>
                    <a:pt x="2422005" y="6154493"/>
                    <a:pt x="2337867" y="6049322"/>
                  </a:cubicBezTo>
                  <a:cubicBezTo>
                    <a:pt x="2283005" y="5980746"/>
                    <a:pt x="2373916" y="6047456"/>
                    <a:pt x="2313961" y="6007487"/>
                  </a:cubicBezTo>
                  <a:cubicBezTo>
                    <a:pt x="2311969" y="6001510"/>
                    <a:pt x="2310802" y="5995192"/>
                    <a:pt x="2307985" y="5989557"/>
                  </a:cubicBezTo>
                  <a:cubicBezTo>
                    <a:pt x="2293901" y="5961389"/>
                    <a:pt x="2264652" y="5943983"/>
                    <a:pt x="2242244" y="5923816"/>
                  </a:cubicBezTo>
                  <a:cubicBezTo>
                    <a:pt x="2218438" y="5902391"/>
                    <a:pt x="2218786" y="5900507"/>
                    <a:pt x="2200408" y="5876004"/>
                  </a:cubicBezTo>
                  <a:cubicBezTo>
                    <a:pt x="2198416" y="5870028"/>
                    <a:pt x="2198886" y="5862529"/>
                    <a:pt x="2194432" y="5858075"/>
                  </a:cubicBezTo>
                  <a:cubicBezTo>
                    <a:pt x="2186218" y="5849861"/>
                    <a:pt x="2173843" y="5847116"/>
                    <a:pt x="2164550" y="5840146"/>
                  </a:cubicBezTo>
                  <a:cubicBezTo>
                    <a:pt x="2157788" y="5835075"/>
                    <a:pt x="2152597" y="5828193"/>
                    <a:pt x="2146620" y="5822216"/>
                  </a:cubicBezTo>
                  <a:cubicBezTo>
                    <a:pt x="2144628" y="5810263"/>
                    <a:pt x="2145144" y="5797608"/>
                    <a:pt x="2140644" y="5786357"/>
                  </a:cubicBezTo>
                  <a:cubicBezTo>
                    <a:pt x="2136945" y="5777109"/>
                    <a:pt x="2127656" y="5771099"/>
                    <a:pt x="2122714" y="5762451"/>
                  </a:cubicBezTo>
                  <a:cubicBezTo>
                    <a:pt x="2119589" y="5756981"/>
                    <a:pt x="2120232" y="5749764"/>
                    <a:pt x="2116738" y="5744522"/>
                  </a:cubicBezTo>
                  <a:cubicBezTo>
                    <a:pt x="2112050" y="5737490"/>
                    <a:pt x="2104309" y="5733010"/>
                    <a:pt x="2098808" y="5726593"/>
                  </a:cubicBezTo>
                  <a:cubicBezTo>
                    <a:pt x="2087690" y="5713622"/>
                    <a:pt x="2078384" y="5698945"/>
                    <a:pt x="2068926" y="5684757"/>
                  </a:cubicBezTo>
                  <a:cubicBezTo>
                    <a:pt x="2062950" y="5666828"/>
                    <a:pt x="2055581" y="5649304"/>
                    <a:pt x="2050997" y="5630969"/>
                  </a:cubicBezTo>
                  <a:cubicBezTo>
                    <a:pt x="2049005" y="5623000"/>
                    <a:pt x="2047618" y="5614855"/>
                    <a:pt x="2045020" y="5607063"/>
                  </a:cubicBezTo>
                  <a:cubicBezTo>
                    <a:pt x="2041627" y="5596886"/>
                    <a:pt x="2036459" y="5587358"/>
                    <a:pt x="2033067" y="5577181"/>
                  </a:cubicBezTo>
                  <a:cubicBezTo>
                    <a:pt x="2030470" y="5569389"/>
                    <a:pt x="2030142" y="5560901"/>
                    <a:pt x="2027091" y="5553275"/>
                  </a:cubicBezTo>
                  <a:cubicBezTo>
                    <a:pt x="2016521" y="5526849"/>
                    <a:pt x="2010892" y="5520012"/>
                    <a:pt x="1997208" y="5499487"/>
                  </a:cubicBezTo>
                  <a:cubicBezTo>
                    <a:pt x="1995216" y="5493510"/>
                    <a:pt x="1992963" y="5487615"/>
                    <a:pt x="1991232" y="5481557"/>
                  </a:cubicBezTo>
                  <a:cubicBezTo>
                    <a:pt x="1988975" y="5473659"/>
                    <a:pt x="1990386" y="5464065"/>
                    <a:pt x="1985255" y="5457651"/>
                  </a:cubicBezTo>
                  <a:cubicBezTo>
                    <a:pt x="1981320" y="5452732"/>
                    <a:pt x="1973302" y="5453667"/>
                    <a:pt x="1967326" y="5451675"/>
                  </a:cubicBezTo>
                  <a:cubicBezTo>
                    <a:pt x="1937094" y="5376096"/>
                    <a:pt x="1975347" y="5464218"/>
                    <a:pt x="1937444" y="5397887"/>
                  </a:cubicBezTo>
                  <a:cubicBezTo>
                    <a:pt x="1914380" y="5357525"/>
                    <a:pt x="1955259" y="5403749"/>
                    <a:pt x="1913538" y="5362028"/>
                  </a:cubicBezTo>
                  <a:cubicBezTo>
                    <a:pt x="1911546" y="5356051"/>
                    <a:pt x="1911497" y="5349017"/>
                    <a:pt x="1907561" y="5344098"/>
                  </a:cubicBezTo>
                  <a:cubicBezTo>
                    <a:pt x="1886317" y="5317543"/>
                    <a:pt x="1889632" y="5346203"/>
                    <a:pt x="1889632" y="5320193"/>
                  </a:cubicBezTo>
                  <a:lnTo>
                    <a:pt x="1889632" y="5320193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1476403-F7DD-4E91-B69F-6EBFFF06C2E1}"/>
                    </a:ext>
                  </a:extLst>
                </p14:cNvPr>
                <p14:cNvContentPartPr/>
                <p14:nvPr/>
              </p14:nvContentPartPr>
              <p14:xfrm>
                <a:off x="4358881" y="1875780"/>
                <a:ext cx="2657180" cy="1842268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1476403-F7DD-4E91-B69F-6EBFFF06C2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27084" y="1843986"/>
                  <a:ext cx="2720175" cy="1905257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20104306-5959-48D6-AFC8-30746B9F274E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2"/>
          <a:stretch/>
        </p:blipFill>
        <p:spPr>
          <a:xfrm>
            <a:off x="7227095" y="3611242"/>
            <a:ext cx="4568939" cy="301805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FD81A15-E57B-4712-ABD5-3839172ABD0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96"/>
          <a:stretch/>
        </p:blipFill>
        <p:spPr>
          <a:xfrm>
            <a:off x="7230654" y="3611242"/>
            <a:ext cx="4565380" cy="2992991"/>
          </a:xfrm>
          <a:prstGeom prst="rect">
            <a:avLst/>
          </a:prstGeom>
        </p:spPr>
      </p:pic>
      <p:pic>
        <p:nvPicPr>
          <p:cNvPr id="23" name="Imatge 3">
            <a:extLst>
              <a:ext uri="{FF2B5EF4-FFF2-40B4-BE49-F238E27FC236}">
                <a16:creationId xmlns:a16="http://schemas.microsoft.com/office/drawing/2014/main" id="{2EF089B0-0BF5-42E9-B44D-9117B94ADE9B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30EB6496-AB65-40BB-8101-2E3B00BFA798}"/>
              </a:ext>
            </a:extLst>
          </p:cNvPr>
          <p:cNvGrpSpPr/>
          <p:nvPr/>
        </p:nvGrpSpPr>
        <p:grpSpPr>
          <a:xfrm>
            <a:off x="8437820" y="3262933"/>
            <a:ext cx="2549159" cy="461665"/>
            <a:chOff x="8526720" y="3059733"/>
            <a:chExt cx="2549159" cy="461665"/>
          </a:xfrm>
        </p:grpSpPr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117A1C91-5C6E-44C3-85CC-737B2B313FCF}"/>
                </a:ext>
              </a:extLst>
            </p:cNvPr>
            <p:cNvSpPr txBox="1"/>
            <p:nvPr/>
          </p:nvSpPr>
          <p:spPr>
            <a:xfrm>
              <a:off x="8526720" y="3059733"/>
              <a:ext cx="25491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 err="1">
                  <a:solidFill>
                    <a:schemeClr val="accent5">
                      <a:lumMod val="75000"/>
                    </a:schemeClr>
                  </a:solidFill>
                </a:rPr>
                <a:t>confidence</a:t>
              </a:r>
              <a:r>
                <a:rPr lang="es-ES" sz="2400" i="1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s-ES" sz="2400" i="1" dirty="0" err="1">
                  <a:solidFill>
                    <a:schemeClr val="accent5">
                      <a:lumMod val="75000"/>
                    </a:schemeClr>
                  </a:solidFill>
                </a:rPr>
                <a:t>interval</a:t>
              </a:r>
              <a:endParaRPr lang="es-ES" sz="2400" i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01C4F9F5-9C4B-43E4-8EFF-BEE867FED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7750" y="3502497"/>
              <a:ext cx="2336054" cy="18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ángulo 51 1">
            <a:extLst>
              <a:ext uri="{FF2B5EF4-FFF2-40B4-BE49-F238E27FC236}">
                <a16:creationId xmlns:a16="http://schemas.microsoft.com/office/drawing/2014/main" id="{4976584F-0CE0-40AC-B7DB-00F212B03A0F}"/>
              </a:ext>
            </a:extLst>
          </p:cNvPr>
          <p:cNvSpPr/>
          <p:nvPr/>
        </p:nvSpPr>
        <p:spPr>
          <a:xfrm flipH="1">
            <a:off x="4398451" y="5688204"/>
            <a:ext cx="5219194" cy="798136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800" b="1" i="1" dirty="0"/>
          </a:p>
          <a:p>
            <a:r>
              <a:rPr lang="es-ES" sz="2800" i="1" dirty="0" err="1"/>
              <a:t>That’s</a:t>
            </a:r>
            <a:r>
              <a:rPr lang="es-ES" sz="2800" i="1" dirty="0"/>
              <a:t> </a:t>
            </a:r>
            <a:r>
              <a:rPr lang="es-ES" sz="2800" i="1" dirty="0" err="1"/>
              <a:t>the</a:t>
            </a:r>
            <a:r>
              <a:rPr lang="es-ES" sz="2800" i="1" dirty="0"/>
              <a:t> </a:t>
            </a:r>
            <a:r>
              <a:rPr lang="es-ES" sz="2800" i="1" dirty="0" err="1"/>
              <a:t>frequentist</a:t>
            </a:r>
            <a:r>
              <a:rPr lang="es-ES" sz="2800" i="1" dirty="0"/>
              <a:t> </a:t>
            </a:r>
            <a:r>
              <a:rPr lang="es-ES" sz="2800" i="1" dirty="0" err="1"/>
              <a:t>approach</a:t>
            </a:r>
            <a:br>
              <a:rPr lang="es-ES" sz="2800" dirty="0"/>
            </a:b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513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5" grpId="0" animBg="1"/>
      <p:bldP spid="3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2C56F-BB97-4711-B5B2-F9694602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s-ES" dirty="0" err="1"/>
              <a:t>Maximum</a:t>
            </a:r>
            <a:r>
              <a:rPr lang="es-ES" dirty="0"/>
              <a:t> </a:t>
            </a:r>
            <a:r>
              <a:rPr lang="es-ES" dirty="0" err="1"/>
              <a:t>likelihood</a:t>
            </a:r>
            <a:r>
              <a:rPr lang="es-ES" dirty="0"/>
              <a:t> </a:t>
            </a:r>
            <a:r>
              <a:rPr lang="es-ES" dirty="0" err="1"/>
              <a:t>estimation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6D076-644A-4DD6-B177-B4A0DA9A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0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i="1" dirty="0" err="1"/>
              <a:t>independent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trials</a:t>
            </a:r>
            <a:r>
              <a:rPr lang="es-ES" dirty="0"/>
              <a:t>, LLH </a:t>
            </a:r>
            <a:r>
              <a:rPr lang="es-ES" dirty="0" err="1"/>
              <a:t>turns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sum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terms</a:t>
            </a:r>
            <a:r>
              <a:rPr lang="es-ES" dirty="0"/>
              <a:t>:</a:t>
            </a:r>
            <a:br>
              <a:rPr lang="es-ES" dirty="0"/>
            </a:b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82F0F3-9C48-42A0-B0D9-88C15CB3AF4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2" y="1504442"/>
            <a:ext cx="4904192" cy="6518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0A218C6-A93B-46B0-A882-95A608AFEA0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62" y="2307430"/>
            <a:ext cx="9955661" cy="65497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CBABDC8-42B9-4C60-8AA7-31E3BAC842FD}"/>
              </a:ext>
            </a:extLst>
          </p:cNvPr>
          <p:cNvSpPr txBox="1"/>
          <p:nvPr/>
        </p:nvSpPr>
        <p:spPr>
          <a:xfrm>
            <a:off x="7221255" y="1562030"/>
            <a:ext cx="3320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i="1" dirty="0">
                <a:solidFill>
                  <a:srgbClr val="FF0000"/>
                </a:solidFill>
              </a:rPr>
              <a:t>log-</a:t>
            </a:r>
            <a:r>
              <a:rPr lang="es-ES" sz="3200" i="1" dirty="0" err="1">
                <a:solidFill>
                  <a:srgbClr val="FF0000"/>
                </a:solidFill>
              </a:rPr>
              <a:t>likelihood</a:t>
            </a:r>
            <a:r>
              <a:rPr lang="es-ES" dirty="0"/>
              <a:t> </a:t>
            </a:r>
            <a:r>
              <a:rPr lang="es-ES" sz="3200" dirty="0">
                <a:solidFill>
                  <a:srgbClr val="FF0000"/>
                </a:solidFill>
              </a:rPr>
              <a:t>(LLH)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B68C89-9194-4EE0-90E5-FF5B301DF9CF}"/>
              </a:ext>
            </a:extLst>
          </p:cNvPr>
          <p:cNvCxnSpPr>
            <a:cxnSpLocks/>
          </p:cNvCxnSpPr>
          <p:nvPr/>
        </p:nvCxnSpPr>
        <p:spPr>
          <a:xfrm flipH="1">
            <a:off x="6412523" y="1929008"/>
            <a:ext cx="708524" cy="3101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65375E24-E82D-4444-B6B8-1C4C9AF603D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34" y="4312519"/>
            <a:ext cx="8655805" cy="44616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A3C7C7-1AEB-4E94-9D83-8E884987B4F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87" y="5125602"/>
            <a:ext cx="8768512" cy="446168"/>
          </a:xfrm>
          <a:prstGeom prst="rect">
            <a:avLst/>
          </a:prstGeom>
        </p:spPr>
      </p:pic>
      <p:pic>
        <p:nvPicPr>
          <p:cNvPr id="10" name="Imatge 3">
            <a:extLst>
              <a:ext uri="{FF2B5EF4-FFF2-40B4-BE49-F238E27FC236}">
                <a16:creationId xmlns:a16="http://schemas.microsoft.com/office/drawing/2014/main" id="{D305F7F8-E4D0-453B-8C20-93234C4B67B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9C20583-48E1-44EB-8F39-5C36A3D6131F}"/>
                  </a:ext>
                </a:extLst>
              </p14:cNvPr>
              <p14:cNvContentPartPr/>
              <p14:nvPr/>
            </p14:nvContentPartPr>
            <p14:xfrm>
              <a:off x="4794150" y="2152148"/>
              <a:ext cx="1967400" cy="1001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9C20583-48E1-44EB-8F39-5C36A3D613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785150" y="2143508"/>
                <a:ext cx="1985040" cy="10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4ABC6DD-427F-47BF-8F84-61590A6A8F7E}"/>
                  </a:ext>
                </a:extLst>
              </p14:cNvPr>
              <p14:cNvContentPartPr/>
              <p14:nvPr/>
            </p14:nvContentPartPr>
            <p14:xfrm>
              <a:off x="7162590" y="2723828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4ABC6DD-427F-47BF-8F84-61590A6A8F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53590" y="271518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BC36AA54-DB2E-4F28-BBEA-24A8BBF84C0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679" y="5697304"/>
            <a:ext cx="8437333" cy="445333"/>
          </a:xfrm>
          <a:prstGeom prst="rect">
            <a:avLst/>
          </a:prstGeom>
        </p:spPr>
      </p:pic>
      <p:sp>
        <p:nvSpPr>
          <p:cNvPr id="22" name="Rectángulo 51 1 2">
            <a:extLst>
              <a:ext uri="{FF2B5EF4-FFF2-40B4-BE49-F238E27FC236}">
                <a16:creationId xmlns:a16="http://schemas.microsoft.com/office/drawing/2014/main" id="{68704517-22DF-433C-8AA5-EDF370E4570E}"/>
              </a:ext>
            </a:extLst>
          </p:cNvPr>
          <p:cNvSpPr/>
          <p:nvPr/>
        </p:nvSpPr>
        <p:spPr>
          <a:xfrm flipH="1" flipV="1">
            <a:off x="5318269" y="3969269"/>
            <a:ext cx="5039162" cy="1143481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55DA37E-0630-4BED-8931-D0019BD00435}"/>
              </a:ext>
            </a:extLst>
          </p:cNvPr>
          <p:cNvSpPr txBox="1"/>
          <p:nvPr/>
        </p:nvSpPr>
        <p:spPr>
          <a:xfrm>
            <a:off x="5382641" y="4050705"/>
            <a:ext cx="4974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</a:t>
            </a:r>
            <a:r>
              <a:rPr lang="es-ES" sz="2400" dirty="0"/>
              <a:t> sum </a:t>
            </a:r>
            <a:r>
              <a:rPr lang="es-ES" sz="2400" dirty="0" err="1"/>
              <a:t>is</a:t>
            </a:r>
            <a:r>
              <a:rPr lang="es-ES" sz="2400" dirty="0"/>
              <a:t> more </a:t>
            </a:r>
            <a:r>
              <a:rPr lang="es-ES" sz="2400" dirty="0" err="1"/>
              <a:t>practical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deal</a:t>
            </a:r>
            <a:r>
              <a:rPr lang="es-ES" sz="2400" dirty="0"/>
              <a:t> </a:t>
            </a:r>
            <a:r>
              <a:rPr lang="es-ES" sz="2400" dirty="0" err="1"/>
              <a:t>with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analytical</a:t>
            </a:r>
            <a:r>
              <a:rPr lang="es-ES" sz="2400" dirty="0"/>
              <a:t> and </a:t>
            </a:r>
            <a:r>
              <a:rPr lang="es-ES" sz="2400" dirty="0" err="1"/>
              <a:t>numerical</a:t>
            </a:r>
            <a:r>
              <a:rPr lang="es-ES" sz="2400" dirty="0"/>
              <a:t> </a:t>
            </a:r>
            <a:r>
              <a:rPr lang="es-ES" sz="2400" dirty="0" err="1"/>
              <a:t>reasons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09113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2" grpId="0" animBg="1"/>
      <p:bldP spid="22" grpId="1" animBg="1"/>
      <p:bldP spid="23" grpId="0"/>
      <p:bldP spid="2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n 160">
            <a:extLst>
              <a:ext uri="{FF2B5EF4-FFF2-40B4-BE49-F238E27FC236}">
                <a16:creationId xmlns:a16="http://schemas.microsoft.com/office/drawing/2014/main" id="{8B99B5F9-7D5D-4911-B02D-E59671B4D9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" y="675458"/>
            <a:ext cx="5226781" cy="3915937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3BEE724F-837E-4785-B1BF-3CAE704E89D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" y="675458"/>
            <a:ext cx="5226781" cy="3915937"/>
          </a:xfrm>
          <a:prstGeom prst="rect">
            <a:avLst/>
          </a:prstGeom>
        </p:spPr>
      </p:pic>
      <p:pic>
        <p:nvPicPr>
          <p:cNvPr id="165" name="Imagen 164">
            <a:extLst>
              <a:ext uri="{FF2B5EF4-FFF2-40B4-BE49-F238E27FC236}">
                <a16:creationId xmlns:a16="http://schemas.microsoft.com/office/drawing/2014/main" id="{B300C26F-D223-45BA-84B9-85A30363C1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" y="675458"/>
            <a:ext cx="5226781" cy="3915937"/>
          </a:xfrm>
          <a:prstGeom prst="rect">
            <a:avLst/>
          </a:prstGeom>
        </p:spPr>
      </p:pic>
      <p:pic>
        <p:nvPicPr>
          <p:cNvPr id="167" name="Imagen 166">
            <a:extLst>
              <a:ext uri="{FF2B5EF4-FFF2-40B4-BE49-F238E27FC236}">
                <a16:creationId xmlns:a16="http://schemas.microsoft.com/office/drawing/2014/main" id="{0B58C5DB-998E-486E-9BE3-B0F59A1C02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50" y="675458"/>
            <a:ext cx="5226781" cy="3915937"/>
          </a:xfrm>
          <a:prstGeom prst="rect">
            <a:avLst/>
          </a:prstGeom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E9469BD6-3724-4972-8344-1797136B9B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83" y="6465912"/>
            <a:ext cx="3002213" cy="358946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9010F78F-6BF9-4B91-B9F2-4CDEBC306B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97" y="6034434"/>
            <a:ext cx="6018727" cy="358274"/>
          </a:xfrm>
          <a:prstGeom prst="rect">
            <a:avLst/>
          </a:prstGeom>
        </p:spPr>
      </p:pic>
      <p:pic>
        <p:nvPicPr>
          <p:cNvPr id="142" name="Imagen 141">
            <a:extLst>
              <a:ext uri="{FF2B5EF4-FFF2-40B4-BE49-F238E27FC236}">
                <a16:creationId xmlns:a16="http://schemas.microsoft.com/office/drawing/2014/main" id="{03462F3C-A14C-4F99-9314-B46EFFB7685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98" y="6032326"/>
            <a:ext cx="6031537" cy="358274"/>
          </a:xfrm>
          <a:prstGeom prst="rect">
            <a:avLst/>
          </a:prstGeom>
        </p:spPr>
      </p:pic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2162908" y="-176159"/>
            <a:ext cx="10515600" cy="1325563"/>
          </a:xfrm>
        </p:spPr>
        <p:txBody>
          <a:bodyPr/>
          <a:lstStyle/>
          <a:p>
            <a:r>
              <a:rPr lang="es-ES" dirty="0" err="1"/>
              <a:t>Toy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: 2 AFC </a:t>
            </a:r>
            <a:r>
              <a:rPr lang="es-ES" dirty="0" err="1"/>
              <a:t>detection</a:t>
            </a:r>
            <a:r>
              <a:rPr lang="es-ES" dirty="0"/>
              <a:t> </a:t>
            </a:r>
            <a:r>
              <a:rPr lang="es-ES" dirty="0" err="1"/>
              <a:t>task</a:t>
            </a:r>
            <a:endParaRPr lang="en-GB" dirty="0"/>
          </a:p>
        </p:txBody>
      </p:sp>
      <p:pic>
        <p:nvPicPr>
          <p:cNvPr id="47" name="Marcador de contenido 46">
            <a:extLst>
              <a:ext uri="{FF2B5EF4-FFF2-40B4-BE49-F238E27FC236}">
                <a16:creationId xmlns:a16="http://schemas.microsoft.com/office/drawing/2014/main" id="{D11E8DBF-F86A-41F2-90B7-51C7D56AB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2" t="5681" r="44363" b="39948"/>
          <a:stretch/>
        </p:blipFill>
        <p:spPr>
          <a:xfrm>
            <a:off x="1668336" y="991143"/>
            <a:ext cx="2345872" cy="2131345"/>
          </a:xfrm>
        </p:spPr>
      </p:pic>
      <p:pic>
        <p:nvPicPr>
          <p:cNvPr id="97" name="Imagen 96">
            <a:extLst>
              <a:ext uri="{FF2B5EF4-FFF2-40B4-BE49-F238E27FC236}">
                <a16:creationId xmlns:a16="http://schemas.microsoft.com/office/drawing/2014/main" id="{C68793AB-A545-4A89-93A2-5BA95732585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03" y="4759888"/>
            <a:ext cx="3845645" cy="1885496"/>
          </a:xfrm>
          <a:prstGeom prst="rect">
            <a:avLst/>
          </a:prstGeom>
        </p:spPr>
      </p:pic>
      <p:pic>
        <p:nvPicPr>
          <p:cNvPr id="116" name="Imagen 115">
            <a:extLst>
              <a:ext uri="{FF2B5EF4-FFF2-40B4-BE49-F238E27FC236}">
                <a16:creationId xmlns:a16="http://schemas.microsoft.com/office/drawing/2014/main" id="{2DC089F2-B859-4E28-9738-E41F65A8E77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205" y="1030472"/>
            <a:ext cx="1576202" cy="375953"/>
          </a:xfrm>
          <a:prstGeom prst="rect">
            <a:avLst/>
          </a:prstGeom>
        </p:spPr>
      </p:pic>
      <p:pic>
        <p:nvPicPr>
          <p:cNvPr id="127" name="Imagen 126">
            <a:extLst>
              <a:ext uri="{FF2B5EF4-FFF2-40B4-BE49-F238E27FC236}">
                <a16:creationId xmlns:a16="http://schemas.microsoft.com/office/drawing/2014/main" id="{95D699FD-CACC-4DAD-9381-37833763DA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70" y="1565797"/>
            <a:ext cx="4883706" cy="4409180"/>
          </a:xfrm>
          <a:prstGeom prst="rect">
            <a:avLst/>
          </a:prstGeom>
        </p:spPr>
      </p:pic>
      <p:grpSp>
        <p:nvGrpSpPr>
          <p:cNvPr id="98" name="Grupo 97">
            <a:extLst>
              <a:ext uri="{FF2B5EF4-FFF2-40B4-BE49-F238E27FC236}">
                <a16:creationId xmlns:a16="http://schemas.microsoft.com/office/drawing/2014/main" id="{54C3DC06-77E6-43CB-BBE6-8705F157B2AF}"/>
              </a:ext>
            </a:extLst>
          </p:cNvPr>
          <p:cNvGrpSpPr/>
          <p:nvPr/>
        </p:nvGrpSpPr>
        <p:grpSpPr>
          <a:xfrm>
            <a:off x="415578" y="3167660"/>
            <a:ext cx="5119830" cy="1258418"/>
            <a:chOff x="415578" y="3167660"/>
            <a:chExt cx="5119830" cy="125841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F524CA9D-F11B-465D-98A1-8155B78B6AF2}"/>
                </a:ext>
              </a:extLst>
            </p:cNvPr>
            <p:cNvGrpSpPr/>
            <p:nvPr/>
          </p:nvGrpSpPr>
          <p:grpSpPr>
            <a:xfrm>
              <a:off x="2281946" y="3311979"/>
              <a:ext cx="1606657" cy="1114099"/>
              <a:chOff x="4358881" y="1866509"/>
              <a:chExt cx="2677762" cy="1856831"/>
            </a:xfrm>
          </p:grpSpPr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E1705F2D-95BA-48B7-8DC0-9FAAD705F42E}"/>
                  </a:ext>
                </a:extLst>
              </p:cNvPr>
              <p:cNvSpPr/>
              <p:nvPr/>
            </p:nvSpPr>
            <p:spPr>
              <a:xfrm>
                <a:off x="4369017" y="1866509"/>
                <a:ext cx="2667626" cy="1856831"/>
              </a:xfrm>
              <a:custGeom>
                <a:avLst/>
                <a:gdLst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527063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19487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</a:cxnLst>
                <a:rect l="l" t="t" r="r" b="b"/>
                <a:pathLst>
                  <a:path w="9226208" h="6422006">
                    <a:moveTo>
                      <a:pt x="1811938" y="5308240"/>
                    </a:moveTo>
                    <a:lnTo>
                      <a:pt x="1811938" y="5308240"/>
                    </a:lnTo>
                    <a:cubicBezTo>
                      <a:pt x="1790024" y="5312224"/>
                      <a:pt x="1768466" y="5319765"/>
                      <a:pt x="1746197" y="5320193"/>
                    </a:cubicBezTo>
                    <a:cubicBezTo>
                      <a:pt x="1525962" y="5324428"/>
                      <a:pt x="1576274" y="5339252"/>
                      <a:pt x="1483232" y="5308240"/>
                    </a:cubicBezTo>
                    <a:cubicBezTo>
                      <a:pt x="1456499" y="5268140"/>
                      <a:pt x="1487991" y="5307428"/>
                      <a:pt x="1453350" y="5284334"/>
                    </a:cubicBezTo>
                    <a:cubicBezTo>
                      <a:pt x="1446317" y="5279646"/>
                      <a:pt x="1441913" y="5271815"/>
                      <a:pt x="1435420" y="5266404"/>
                    </a:cubicBezTo>
                    <a:cubicBezTo>
                      <a:pt x="1429902" y="5261806"/>
                      <a:pt x="1423467" y="5258435"/>
                      <a:pt x="1417491" y="5254451"/>
                    </a:cubicBezTo>
                    <a:cubicBezTo>
                      <a:pt x="1413507" y="5248475"/>
                      <a:pt x="1408750" y="5242946"/>
                      <a:pt x="1405538" y="5236522"/>
                    </a:cubicBezTo>
                    <a:cubicBezTo>
                      <a:pt x="1402721" y="5230887"/>
                      <a:pt x="1403055" y="5223835"/>
                      <a:pt x="1399561" y="5218593"/>
                    </a:cubicBezTo>
                    <a:cubicBezTo>
                      <a:pt x="1390357" y="5204786"/>
                      <a:pt x="1376934" y="5197531"/>
                      <a:pt x="1363703" y="5188710"/>
                    </a:cubicBezTo>
                    <a:cubicBezTo>
                      <a:pt x="1352345" y="5154640"/>
                      <a:pt x="1366961" y="5183276"/>
                      <a:pt x="1327844" y="5158828"/>
                    </a:cubicBezTo>
                    <a:cubicBezTo>
                      <a:pt x="1320677" y="5154348"/>
                      <a:pt x="1315891" y="5146875"/>
                      <a:pt x="1309914" y="5140898"/>
                    </a:cubicBezTo>
                    <a:cubicBezTo>
                      <a:pt x="1300104" y="5111465"/>
                      <a:pt x="1310962" y="5131811"/>
                      <a:pt x="1286008" y="5111016"/>
                    </a:cubicBezTo>
                    <a:cubicBezTo>
                      <a:pt x="1279515" y="5105605"/>
                      <a:pt x="1274957" y="5098000"/>
                      <a:pt x="1268079" y="5093087"/>
                    </a:cubicBezTo>
                    <a:cubicBezTo>
                      <a:pt x="1248261" y="5078931"/>
                      <a:pt x="1245750" y="5083517"/>
                      <a:pt x="1226244" y="5075157"/>
                    </a:cubicBezTo>
                    <a:cubicBezTo>
                      <a:pt x="1214826" y="5070263"/>
                      <a:pt x="1197975" y="5059037"/>
                      <a:pt x="1184408" y="5057228"/>
                    </a:cubicBezTo>
                    <a:cubicBezTo>
                      <a:pt x="1160630" y="5054058"/>
                      <a:pt x="1136597" y="5053243"/>
                      <a:pt x="1112691" y="5051251"/>
                    </a:cubicBezTo>
                    <a:cubicBezTo>
                      <a:pt x="1094762" y="5043283"/>
                      <a:pt x="1077937" y="5032105"/>
                      <a:pt x="1058903" y="5027346"/>
                    </a:cubicBezTo>
                    <a:cubicBezTo>
                      <a:pt x="1037556" y="5022009"/>
                      <a:pt x="1014866" y="5024987"/>
                      <a:pt x="993161" y="5021369"/>
                    </a:cubicBezTo>
                    <a:cubicBezTo>
                      <a:pt x="979482" y="5019089"/>
                      <a:pt x="950224" y="5009049"/>
                      <a:pt x="933397" y="5003440"/>
                    </a:cubicBezTo>
                    <a:cubicBezTo>
                      <a:pt x="927420" y="4999456"/>
                      <a:pt x="922193" y="4994009"/>
                      <a:pt x="915467" y="4991487"/>
                    </a:cubicBezTo>
                    <a:cubicBezTo>
                      <a:pt x="905956" y="4987920"/>
                      <a:pt x="894405" y="4990550"/>
                      <a:pt x="885585" y="4985510"/>
                    </a:cubicBezTo>
                    <a:cubicBezTo>
                      <a:pt x="879349" y="4981946"/>
                      <a:pt x="879241" y="4972068"/>
                      <a:pt x="873632" y="4967581"/>
                    </a:cubicBezTo>
                    <a:cubicBezTo>
                      <a:pt x="868713" y="4963646"/>
                      <a:pt x="861679" y="4963596"/>
                      <a:pt x="855703" y="4961604"/>
                    </a:cubicBezTo>
                    <a:cubicBezTo>
                      <a:pt x="851719" y="4955628"/>
                      <a:pt x="846962" y="4950099"/>
                      <a:pt x="843750" y="4943675"/>
                    </a:cubicBezTo>
                    <a:cubicBezTo>
                      <a:pt x="840933" y="4938040"/>
                      <a:pt x="842228" y="4930201"/>
                      <a:pt x="837773" y="4925746"/>
                    </a:cubicBezTo>
                    <a:cubicBezTo>
                      <a:pt x="833318" y="4921291"/>
                      <a:pt x="825479" y="4922586"/>
                      <a:pt x="819844" y="4919769"/>
                    </a:cubicBezTo>
                    <a:cubicBezTo>
                      <a:pt x="773510" y="4896601"/>
                      <a:pt x="829042" y="4916858"/>
                      <a:pt x="783985" y="4901840"/>
                    </a:cubicBezTo>
                    <a:cubicBezTo>
                      <a:pt x="778008" y="4897856"/>
                      <a:pt x="770785" y="4895293"/>
                      <a:pt x="766055" y="4889887"/>
                    </a:cubicBezTo>
                    <a:cubicBezTo>
                      <a:pt x="756595" y="4879076"/>
                      <a:pt x="756320" y="4856390"/>
                      <a:pt x="742150" y="4854028"/>
                    </a:cubicBezTo>
                    <a:cubicBezTo>
                      <a:pt x="657112" y="4839854"/>
                      <a:pt x="762749" y="4858441"/>
                      <a:pt x="658479" y="4836098"/>
                    </a:cubicBezTo>
                    <a:cubicBezTo>
                      <a:pt x="646630" y="4833559"/>
                      <a:pt x="634573" y="4832114"/>
                      <a:pt x="622620" y="4830122"/>
                    </a:cubicBezTo>
                    <a:cubicBezTo>
                      <a:pt x="588560" y="4796062"/>
                      <a:pt x="622923" y="4824275"/>
                      <a:pt x="580785" y="4806216"/>
                    </a:cubicBezTo>
                    <a:cubicBezTo>
                      <a:pt x="526927" y="4783134"/>
                      <a:pt x="608754" y="4803442"/>
                      <a:pt x="532973" y="4788287"/>
                    </a:cubicBezTo>
                    <a:cubicBezTo>
                      <a:pt x="520844" y="4739768"/>
                      <a:pt x="538337" y="4781169"/>
                      <a:pt x="509067" y="4758404"/>
                    </a:cubicBezTo>
                    <a:cubicBezTo>
                      <a:pt x="495724" y="4748026"/>
                      <a:pt x="489882" y="4725325"/>
                      <a:pt x="473208" y="4722546"/>
                    </a:cubicBezTo>
                    <a:cubicBezTo>
                      <a:pt x="431136" y="4715533"/>
                      <a:pt x="448846" y="4720401"/>
                      <a:pt x="419420" y="4710593"/>
                    </a:cubicBezTo>
                    <a:cubicBezTo>
                      <a:pt x="415436" y="4700632"/>
                      <a:pt x="414335" y="4688952"/>
                      <a:pt x="407467" y="4680710"/>
                    </a:cubicBezTo>
                    <a:cubicBezTo>
                      <a:pt x="403434" y="4675871"/>
                      <a:pt x="395173" y="4677551"/>
                      <a:pt x="389538" y="4674734"/>
                    </a:cubicBezTo>
                    <a:cubicBezTo>
                      <a:pt x="375120" y="4667525"/>
                      <a:pt x="355950" y="4654334"/>
                      <a:pt x="341726" y="4644851"/>
                    </a:cubicBezTo>
                    <a:cubicBezTo>
                      <a:pt x="321237" y="4583381"/>
                      <a:pt x="354248" y="4666480"/>
                      <a:pt x="317820" y="4620946"/>
                    </a:cubicBezTo>
                    <a:cubicBezTo>
                      <a:pt x="312689" y="4614532"/>
                      <a:pt x="315919" y="4604172"/>
                      <a:pt x="311844" y="4597040"/>
                    </a:cubicBezTo>
                    <a:cubicBezTo>
                      <a:pt x="301296" y="4578580"/>
                      <a:pt x="290358" y="4579933"/>
                      <a:pt x="275985" y="4567157"/>
                    </a:cubicBezTo>
                    <a:cubicBezTo>
                      <a:pt x="243808" y="4538555"/>
                      <a:pt x="243949" y="4536395"/>
                      <a:pt x="222197" y="4507393"/>
                    </a:cubicBezTo>
                    <a:cubicBezTo>
                      <a:pt x="220205" y="4501416"/>
                      <a:pt x="220675" y="4493918"/>
                      <a:pt x="216220" y="4489463"/>
                    </a:cubicBezTo>
                    <a:cubicBezTo>
                      <a:pt x="206062" y="4479305"/>
                      <a:pt x="191701" y="4474377"/>
                      <a:pt x="180361" y="4465557"/>
                    </a:cubicBezTo>
                    <a:cubicBezTo>
                      <a:pt x="173690" y="4460368"/>
                      <a:pt x="168408" y="4453604"/>
                      <a:pt x="162432" y="4447628"/>
                    </a:cubicBezTo>
                    <a:cubicBezTo>
                      <a:pt x="160606" y="4440324"/>
                      <a:pt x="151204" y="4397524"/>
                      <a:pt x="144503" y="4381887"/>
                    </a:cubicBezTo>
                    <a:cubicBezTo>
                      <a:pt x="122344" y="4330182"/>
                      <a:pt x="140592" y="4382106"/>
                      <a:pt x="126573" y="4340051"/>
                    </a:cubicBezTo>
                    <a:cubicBezTo>
                      <a:pt x="121742" y="4257921"/>
                      <a:pt x="143406" y="4171065"/>
                      <a:pt x="96691" y="4100993"/>
                    </a:cubicBezTo>
                    <a:cubicBezTo>
                      <a:pt x="92002" y="4093960"/>
                      <a:pt x="84738" y="4089040"/>
                      <a:pt x="78761" y="4083063"/>
                    </a:cubicBezTo>
                    <a:cubicBezTo>
                      <a:pt x="76769" y="4073102"/>
                      <a:pt x="76911" y="4062463"/>
                      <a:pt x="72785" y="4053181"/>
                    </a:cubicBezTo>
                    <a:cubicBezTo>
                      <a:pt x="52791" y="4008196"/>
                      <a:pt x="56919" y="4048869"/>
                      <a:pt x="48879" y="4011346"/>
                    </a:cubicBezTo>
                    <a:cubicBezTo>
                      <a:pt x="46840" y="4001830"/>
                      <a:pt x="37087" y="3927917"/>
                      <a:pt x="24973" y="3909746"/>
                    </a:cubicBezTo>
                    <a:lnTo>
                      <a:pt x="13020" y="3891816"/>
                    </a:lnTo>
                    <a:cubicBezTo>
                      <a:pt x="-11007" y="3579442"/>
                      <a:pt x="2550" y="3787246"/>
                      <a:pt x="18997" y="3090969"/>
                    </a:cubicBezTo>
                    <a:cubicBezTo>
                      <a:pt x="20017" y="3047771"/>
                      <a:pt x="21163" y="3057396"/>
                      <a:pt x="54855" y="3037181"/>
                    </a:cubicBezTo>
                    <a:cubicBezTo>
                      <a:pt x="64816" y="3007299"/>
                      <a:pt x="77098" y="2978092"/>
                      <a:pt x="84738" y="2947534"/>
                    </a:cubicBezTo>
                    <a:cubicBezTo>
                      <a:pt x="98219" y="2893611"/>
                      <a:pt x="91496" y="2915307"/>
                      <a:pt x="102667" y="2881793"/>
                    </a:cubicBezTo>
                    <a:cubicBezTo>
                      <a:pt x="104659" y="2867848"/>
                      <a:pt x="103412" y="2853036"/>
                      <a:pt x="108644" y="2839957"/>
                    </a:cubicBezTo>
                    <a:cubicBezTo>
                      <a:pt x="111783" y="2832110"/>
                      <a:pt x="121602" y="2828863"/>
                      <a:pt x="126573" y="2822028"/>
                    </a:cubicBezTo>
                    <a:cubicBezTo>
                      <a:pt x="181548" y="2746436"/>
                      <a:pt x="133895" y="2796775"/>
                      <a:pt x="174385" y="2756287"/>
                    </a:cubicBezTo>
                    <a:cubicBezTo>
                      <a:pt x="179262" y="2741654"/>
                      <a:pt x="183082" y="2727376"/>
                      <a:pt x="192314" y="2714451"/>
                    </a:cubicBezTo>
                    <a:cubicBezTo>
                      <a:pt x="197227" y="2707573"/>
                      <a:pt x="204267" y="2702498"/>
                      <a:pt x="210244" y="2696522"/>
                    </a:cubicBezTo>
                    <a:cubicBezTo>
                      <a:pt x="214396" y="2684066"/>
                      <a:pt x="219967" y="2664534"/>
                      <a:pt x="228173" y="2654687"/>
                    </a:cubicBezTo>
                    <a:cubicBezTo>
                      <a:pt x="232771" y="2649169"/>
                      <a:pt x="240585" y="2647332"/>
                      <a:pt x="246103" y="2642734"/>
                    </a:cubicBezTo>
                    <a:cubicBezTo>
                      <a:pt x="252596" y="2637323"/>
                      <a:pt x="258843" y="2631476"/>
                      <a:pt x="264032" y="2624804"/>
                    </a:cubicBezTo>
                    <a:cubicBezTo>
                      <a:pt x="301575" y="2576534"/>
                      <a:pt x="271159" y="2600132"/>
                      <a:pt x="305867" y="2576993"/>
                    </a:cubicBezTo>
                    <a:cubicBezTo>
                      <a:pt x="314069" y="2503184"/>
                      <a:pt x="299997" y="2542482"/>
                      <a:pt x="335750" y="2493322"/>
                    </a:cubicBezTo>
                    <a:cubicBezTo>
                      <a:pt x="344199" y="2481704"/>
                      <a:pt x="359655" y="2457463"/>
                      <a:pt x="359655" y="2457463"/>
                    </a:cubicBezTo>
                    <a:cubicBezTo>
                      <a:pt x="361647" y="2441526"/>
                      <a:pt x="360143" y="2424745"/>
                      <a:pt x="365632" y="2409651"/>
                    </a:cubicBezTo>
                    <a:cubicBezTo>
                      <a:pt x="368520" y="2401708"/>
                      <a:pt x="378150" y="2398215"/>
                      <a:pt x="383561" y="2391722"/>
                    </a:cubicBezTo>
                    <a:cubicBezTo>
                      <a:pt x="412692" y="2356766"/>
                      <a:pt x="373609" y="2390222"/>
                      <a:pt x="419420" y="2355863"/>
                    </a:cubicBezTo>
                    <a:cubicBezTo>
                      <a:pt x="433546" y="2299362"/>
                      <a:pt x="411256" y="2371095"/>
                      <a:pt x="461255" y="2296098"/>
                    </a:cubicBezTo>
                    <a:cubicBezTo>
                      <a:pt x="495507" y="2244721"/>
                      <a:pt x="454443" y="2309722"/>
                      <a:pt x="479185" y="2260240"/>
                    </a:cubicBezTo>
                    <a:cubicBezTo>
                      <a:pt x="490316" y="2237979"/>
                      <a:pt x="492542" y="2244211"/>
                      <a:pt x="509067" y="2224381"/>
                    </a:cubicBezTo>
                    <a:cubicBezTo>
                      <a:pt x="533969" y="2194498"/>
                      <a:pt x="506079" y="2216412"/>
                      <a:pt x="538950" y="2194498"/>
                    </a:cubicBezTo>
                    <a:cubicBezTo>
                      <a:pt x="545544" y="2179113"/>
                      <a:pt x="555169" y="2149639"/>
                      <a:pt x="568832" y="2134734"/>
                    </a:cubicBezTo>
                    <a:cubicBezTo>
                      <a:pt x="585966" y="2116043"/>
                      <a:pt x="607882" y="2101579"/>
                      <a:pt x="622620" y="2080946"/>
                    </a:cubicBezTo>
                    <a:cubicBezTo>
                      <a:pt x="693659" y="1981491"/>
                      <a:pt x="627649" y="2029782"/>
                      <a:pt x="676408" y="1997275"/>
                    </a:cubicBezTo>
                    <a:cubicBezTo>
                      <a:pt x="714005" y="1940882"/>
                      <a:pt x="648314" y="2036875"/>
                      <a:pt x="718244" y="1949463"/>
                    </a:cubicBezTo>
                    <a:cubicBezTo>
                      <a:pt x="749038" y="1910971"/>
                      <a:pt x="719934" y="1924994"/>
                      <a:pt x="754103" y="1913604"/>
                    </a:cubicBezTo>
                    <a:cubicBezTo>
                      <a:pt x="822904" y="1844803"/>
                      <a:pt x="734762" y="1938290"/>
                      <a:pt x="778008" y="1877746"/>
                    </a:cubicBezTo>
                    <a:cubicBezTo>
                      <a:pt x="784558" y="1868576"/>
                      <a:pt x="794580" y="1862396"/>
                      <a:pt x="801914" y="1853840"/>
                    </a:cubicBezTo>
                    <a:cubicBezTo>
                      <a:pt x="806589" y="1848386"/>
                      <a:pt x="809095" y="1841279"/>
                      <a:pt x="813867" y="1835910"/>
                    </a:cubicBezTo>
                    <a:cubicBezTo>
                      <a:pt x="825097" y="1823276"/>
                      <a:pt x="839583" y="1813574"/>
                      <a:pt x="849726" y="1800051"/>
                    </a:cubicBezTo>
                    <a:cubicBezTo>
                      <a:pt x="855702" y="1792083"/>
                      <a:pt x="860092" y="1782628"/>
                      <a:pt x="867655" y="1776146"/>
                    </a:cubicBezTo>
                    <a:cubicBezTo>
                      <a:pt x="874419" y="1770348"/>
                      <a:pt x="883592" y="1768177"/>
                      <a:pt x="891561" y="1764193"/>
                    </a:cubicBezTo>
                    <a:cubicBezTo>
                      <a:pt x="895545" y="1758216"/>
                      <a:pt x="898742" y="1751632"/>
                      <a:pt x="903514" y="1746263"/>
                    </a:cubicBezTo>
                    <a:cubicBezTo>
                      <a:pt x="903537" y="1746238"/>
                      <a:pt x="948326" y="1701452"/>
                      <a:pt x="957303" y="1692475"/>
                    </a:cubicBezTo>
                    <a:cubicBezTo>
                      <a:pt x="963279" y="1686499"/>
                      <a:pt x="970544" y="1681578"/>
                      <a:pt x="975232" y="1674546"/>
                    </a:cubicBezTo>
                    <a:cubicBezTo>
                      <a:pt x="1004358" y="1630856"/>
                      <a:pt x="968802" y="1685797"/>
                      <a:pt x="999138" y="1632710"/>
                    </a:cubicBezTo>
                    <a:cubicBezTo>
                      <a:pt x="1002702" y="1626474"/>
                      <a:pt x="1005482" y="1619268"/>
                      <a:pt x="1011091" y="1614781"/>
                    </a:cubicBezTo>
                    <a:cubicBezTo>
                      <a:pt x="1016010" y="1610846"/>
                      <a:pt x="1023044" y="1610796"/>
                      <a:pt x="1029020" y="1608804"/>
                    </a:cubicBezTo>
                    <a:cubicBezTo>
                      <a:pt x="1031012" y="1602828"/>
                      <a:pt x="1030542" y="1595329"/>
                      <a:pt x="1034997" y="1590875"/>
                    </a:cubicBezTo>
                    <a:cubicBezTo>
                      <a:pt x="1043211" y="1582661"/>
                      <a:pt x="1055029" y="1579102"/>
                      <a:pt x="1064879" y="1572946"/>
                    </a:cubicBezTo>
                    <a:cubicBezTo>
                      <a:pt x="1070970" y="1569139"/>
                      <a:pt x="1076832" y="1564977"/>
                      <a:pt x="1082808" y="1560993"/>
                    </a:cubicBezTo>
                    <a:cubicBezTo>
                      <a:pt x="1084800" y="1555016"/>
                      <a:pt x="1084849" y="1547983"/>
                      <a:pt x="1088785" y="1543063"/>
                    </a:cubicBezTo>
                    <a:cubicBezTo>
                      <a:pt x="1093272" y="1537454"/>
                      <a:pt x="1101196" y="1535708"/>
                      <a:pt x="1106714" y="1531110"/>
                    </a:cubicBezTo>
                    <a:cubicBezTo>
                      <a:pt x="1113207" y="1525699"/>
                      <a:pt x="1118667" y="1519157"/>
                      <a:pt x="1124644" y="1513181"/>
                    </a:cubicBezTo>
                    <a:cubicBezTo>
                      <a:pt x="1135395" y="1480924"/>
                      <a:pt x="1122216" y="1506376"/>
                      <a:pt x="1154526" y="1483298"/>
                    </a:cubicBezTo>
                    <a:cubicBezTo>
                      <a:pt x="1161404" y="1478385"/>
                      <a:pt x="1167044" y="1471862"/>
                      <a:pt x="1172455" y="1465369"/>
                    </a:cubicBezTo>
                    <a:cubicBezTo>
                      <a:pt x="1177053" y="1459851"/>
                      <a:pt x="1178799" y="1451927"/>
                      <a:pt x="1184408" y="1447440"/>
                    </a:cubicBezTo>
                    <a:cubicBezTo>
                      <a:pt x="1189328" y="1443504"/>
                      <a:pt x="1196361" y="1443455"/>
                      <a:pt x="1202338" y="1441463"/>
                    </a:cubicBezTo>
                    <a:cubicBezTo>
                      <a:pt x="1206322" y="1435487"/>
                      <a:pt x="1211079" y="1429958"/>
                      <a:pt x="1214291" y="1423534"/>
                    </a:cubicBezTo>
                    <a:cubicBezTo>
                      <a:pt x="1217108" y="1417899"/>
                      <a:pt x="1216332" y="1410523"/>
                      <a:pt x="1220267" y="1405604"/>
                    </a:cubicBezTo>
                    <a:cubicBezTo>
                      <a:pt x="1228693" y="1395072"/>
                      <a:pt x="1244315" y="1391612"/>
                      <a:pt x="1256126" y="1387675"/>
                    </a:cubicBezTo>
                    <a:cubicBezTo>
                      <a:pt x="1276174" y="1374309"/>
                      <a:pt x="1278300" y="1375765"/>
                      <a:pt x="1291985" y="1351816"/>
                    </a:cubicBezTo>
                    <a:cubicBezTo>
                      <a:pt x="1295110" y="1346346"/>
                      <a:pt x="1293507" y="1338341"/>
                      <a:pt x="1297961" y="1333887"/>
                    </a:cubicBezTo>
                    <a:cubicBezTo>
                      <a:pt x="1312076" y="1319772"/>
                      <a:pt x="1328304" y="1315804"/>
                      <a:pt x="1345773" y="1309981"/>
                    </a:cubicBezTo>
                    <a:cubicBezTo>
                      <a:pt x="1347765" y="1304004"/>
                      <a:pt x="1346910" y="1296084"/>
                      <a:pt x="1351750" y="1292051"/>
                    </a:cubicBezTo>
                    <a:cubicBezTo>
                      <a:pt x="1364165" y="1281705"/>
                      <a:pt x="1396581" y="1277108"/>
                      <a:pt x="1411514" y="1274122"/>
                    </a:cubicBezTo>
                    <a:cubicBezTo>
                      <a:pt x="1468713" y="1216926"/>
                      <a:pt x="1395477" y="1284813"/>
                      <a:pt x="1447373" y="1250216"/>
                    </a:cubicBezTo>
                    <a:cubicBezTo>
                      <a:pt x="1454406" y="1245528"/>
                      <a:pt x="1458810" y="1237698"/>
                      <a:pt x="1465303" y="1232287"/>
                    </a:cubicBezTo>
                    <a:cubicBezTo>
                      <a:pt x="1480751" y="1219414"/>
                      <a:pt x="1483191" y="1220348"/>
                      <a:pt x="1501161" y="1214357"/>
                    </a:cubicBezTo>
                    <a:lnTo>
                      <a:pt x="1537020" y="1178498"/>
                    </a:lnTo>
                    <a:lnTo>
                      <a:pt x="1554950" y="1160569"/>
                    </a:lnTo>
                    <a:cubicBezTo>
                      <a:pt x="1567558" y="1122743"/>
                      <a:pt x="1549234" y="1160420"/>
                      <a:pt x="1590808" y="1136663"/>
                    </a:cubicBezTo>
                    <a:cubicBezTo>
                      <a:pt x="1597044" y="1133099"/>
                      <a:pt x="1596916" y="1122909"/>
                      <a:pt x="1602761" y="1118734"/>
                    </a:cubicBezTo>
                    <a:cubicBezTo>
                      <a:pt x="1615138" y="1109893"/>
                      <a:pt x="1636180" y="1106973"/>
                      <a:pt x="1650573" y="1100804"/>
                    </a:cubicBezTo>
                    <a:cubicBezTo>
                      <a:pt x="1658762" y="1097294"/>
                      <a:pt x="1666290" y="1092360"/>
                      <a:pt x="1674479" y="1088851"/>
                    </a:cubicBezTo>
                    <a:cubicBezTo>
                      <a:pt x="1704784" y="1075863"/>
                      <a:pt x="1680319" y="1090159"/>
                      <a:pt x="1716314" y="1076898"/>
                    </a:cubicBezTo>
                    <a:cubicBezTo>
                      <a:pt x="1746514" y="1065772"/>
                      <a:pt x="1805961" y="1041040"/>
                      <a:pt x="1805961" y="1041040"/>
                    </a:cubicBezTo>
                    <a:cubicBezTo>
                      <a:pt x="1816994" y="1030007"/>
                      <a:pt x="1833557" y="1011753"/>
                      <a:pt x="1847797" y="1005181"/>
                    </a:cubicBezTo>
                    <a:cubicBezTo>
                      <a:pt x="1864957" y="997261"/>
                      <a:pt x="1883889" y="993887"/>
                      <a:pt x="1901585" y="987251"/>
                    </a:cubicBezTo>
                    <a:lnTo>
                      <a:pt x="1949397" y="969322"/>
                    </a:lnTo>
                    <a:cubicBezTo>
                      <a:pt x="1966815" y="963101"/>
                      <a:pt x="1993002" y="956958"/>
                      <a:pt x="2009161" y="945416"/>
                    </a:cubicBezTo>
                    <a:cubicBezTo>
                      <a:pt x="2016039" y="940503"/>
                      <a:pt x="2021680" y="933980"/>
                      <a:pt x="2027091" y="927487"/>
                    </a:cubicBezTo>
                    <a:cubicBezTo>
                      <a:pt x="2035917" y="916896"/>
                      <a:pt x="2045840" y="897684"/>
                      <a:pt x="2050997" y="885651"/>
                    </a:cubicBezTo>
                    <a:cubicBezTo>
                      <a:pt x="2053478" y="879861"/>
                      <a:pt x="2054156" y="873357"/>
                      <a:pt x="2056973" y="867722"/>
                    </a:cubicBezTo>
                    <a:cubicBezTo>
                      <a:pt x="2060185" y="861298"/>
                      <a:pt x="2064942" y="855769"/>
                      <a:pt x="2068926" y="849793"/>
                    </a:cubicBezTo>
                    <a:cubicBezTo>
                      <a:pt x="2070918" y="879675"/>
                      <a:pt x="2053726" y="918263"/>
                      <a:pt x="2074903" y="939440"/>
                    </a:cubicBezTo>
                    <a:cubicBezTo>
                      <a:pt x="2092040" y="956577"/>
                      <a:pt x="2123797" y="935638"/>
                      <a:pt x="2146620" y="927487"/>
                    </a:cubicBezTo>
                    <a:cubicBezTo>
                      <a:pt x="2153385" y="925071"/>
                      <a:pt x="2152482" y="913364"/>
                      <a:pt x="2158573" y="909557"/>
                    </a:cubicBezTo>
                    <a:cubicBezTo>
                      <a:pt x="2169257" y="902879"/>
                      <a:pt x="2182406" y="901362"/>
                      <a:pt x="2194432" y="897604"/>
                    </a:cubicBezTo>
                    <a:cubicBezTo>
                      <a:pt x="2256201" y="878301"/>
                      <a:pt x="2237575" y="883000"/>
                      <a:pt x="2284079" y="873698"/>
                    </a:cubicBezTo>
                    <a:cubicBezTo>
                      <a:pt x="2286071" y="867722"/>
                      <a:pt x="2286561" y="861011"/>
                      <a:pt x="2290055" y="855769"/>
                    </a:cubicBezTo>
                    <a:cubicBezTo>
                      <a:pt x="2307048" y="830280"/>
                      <a:pt x="2303985" y="842828"/>
                      <a:pt x="2325914" y="831863"/>
                    </a:cubicBezTo>
                    <a:cubicBezTo>
                      <a:pt x="2332339" y="828651"/>
                      <a:pt x="2337867" y="823894"/>
                      <a:pt x="2343844" y="819910"/>
                    </a:cubicBezTo>
                    <a:cubicBezTo>
                      <a:pt x="2345836" y="811941"/>
                      <a:pt x="2343510" y="801262"/>
                      <a:pt x="2349820" y="796004"/>
                    </a:cubicBezTo>
                    <a:cubicBezTo>
                      <a:pt x="2357624" y="789501"/>
                      <a:pt x="2370192" y="793595"/>
                      <a:pt x="2379703" y="790028"/>
                    </a:cubicBezTo>
                    <a:cubicBezTo>
                      <a:pt x="2395356" y="784158"/>
                      <a:pt x="2403506" y="770479"/>
                      <a:pt x="2415561" y="760146"/>
                    </a:cubicBezTo>
                    <a:cubicBezTo>
                      <a:pt x="2438587" y="740409"/>
                      <a:pt x="2433761" y="744118"/>
                      <a:pt x="2457397" y="736240"/>
                    </a:cubicBezTo>
                    <a:cubicBezTo>
                      <a:pt x="2463373" y="732256"/>
                      <a:pt x="2470839" y="729896"/>
                      <a:pt x="2475326" y="724287"/>
                    </a:cubicBezTo>
                    <a:cubicBezTo>
                      <a:pt x="2498507" y="695310"/>
                      <a:pt x="2460116" y="713419"/>
                      <a:pt x="2499232" y="700381"/>
                    </a:cubicBezTo>
                    <a:cubicBezTo>
                      <a:pt x="2527694" y="657688"/>
                      <a:pt x="2509201" y="668006"/>
                      <a:pt x="2547044" y="658546"/>
                    </a:cubicBezTo>
                    <a:cubicBezTo>
                      <a:pt x="2555013" y="654562"/>
                      <a:pt x="2562761" y="650103"/>
                      <a:pt x="2570950" y="646593"/>
                    </a:cubicBezTo>
                    <a:cubicBezTo>
                      <a:pt x="2626592" y="622745"/>
                      <a:pt x="2526926" y="674580"/>
                      <a:pt x="2630714" y="622687"/>
                    </a:cubicBezTo>
                    <a:cubicBezTo>
                      <a:pt x="2637139" y="619475"/>
                      <a:pt x="2642219" y="613946"/>
                      <a:pt x="2648644" y="610734"/>
                    </a:cubicBezTo>
                    <a:cubicBezTo>
                      <a:pt x="2654279" y="607917"/>
                      <a:pt x="2660938" y="607574"/>
                      <a:pt x="2666573" y="604757"/>
                    </a:cubicBezTo>
                    <a:cubicBezTo>
                      <a:pt x="2705683" y="585201"/>
                      <a:pt x="2662777" y="601313"/>
                      <a:pt x="2702432" y="574875"/>
                    </a:cubicBezTo>
                    <a:cubicBezTo>
                      <a:pt x="2707579" y="571443"/>
                      <a:pt x="2741075" y="563720"/>
                      <a:pt x="2744267" y="562922"/>
                    </a:cubicBezTo>
                    <a:cubicBezTo>
                      <a:pt x="2750244" y="552961"/>
                      <a:pt x="2753983" y="541254"/>
                      <a:pt x="2762197" y="533040"/>
                    </a:cubicBezTo>
                    <a:cubicBezTo>
                      <a:pt x="2766652" y="528585"/>
                      <a:pt x="2774884" y="530557"/>
                      <a:pt x="2780126" y="527063"/>
                    </a:cubicBezTo>
                    <a:cubicBezTo>
                      <a:pt x="2793072" y="518432"/>
                      <a:pt x="2804552" y="507734"/>
                      <a:pt x="2815985" y="497181"/>
                    </a:cubicBezTo>
                    <a:cubicBezTo>
                      <a:pt x="2830476" y="483805"/>
                      <a:pt x="2843875" y="469291"/>
                      <a:pt x="2857820" y="455346"/>
                    </a:cubicBezTo>
                    <a:cubicBezTo>
                      <a:pt x="2866141" y="447025"/>
                      <a:pt x="2881199" y="429623"/>
                      <a:pt x="2893679" y="425463"/>
                    </a:cubicBezTo>
                    <a:cubicBezTo>
                      <a:pt x="2905175" y="421631"/>
                      <a:pt x="2917585" y="421479"/>
                      <a:pt x="2929538" y="419487"/>
                    </a:cubicBezTo>
                    <a:cubicBezTo>
                      <a:pt x="2953444" y="449369"/>
                      <a:pt x="2988306" y="507142"/>
                      <a:pt x="3001255" y="509134"/>
                    </a:cubicBezTo>
                    <a:cubicBezTo>
                      <a:pt x="3014204" y="511126"/>
                      <a:pt x="3000943" y="431070"/>
                      <a:pt x="3007232" y="431440"/>
                    </a:cubicBezTo>
                    <a:cubicBezTo>
                      <a:pt x="3039299" y="433326"/>
                      <a:pt x="3070981" y="519094"/>
                      <a:pt x="3102855" y="515110"/>
                    </a:cubicBezTo>
                    <a:cubicBezTo>
                      <a:pt x="3119232" y="509651"/>
                      <a:pt x="3125083" y="431755"/>
                      <a:pt x="3138714" y="419487"/>
                    </a:cubicBezTo>
                    <a:cubicBezTo>
                      <a:pt x="3193173" y="370474"/>
                      <a:pt x="3159232" y="462453"/>
                      <a:pt x="3198479" y="449369"/>
                    </a:cubicBezTo>
                    <a:cubicBezTo>
                      <a:pt x="3211698" y="436150"/>
                      <a:pt x="3217695" y="427809"/>
                      <a:pt x="3234338" y="419487"/>
                    </a:cubicBezTo>
                    <a:cubicBezTo>
                      <a:pt x="3239973" y="416670"/>
                      <a:pt x="3246291" y="415502"/>
                      <a:pt x="3252267" y="413510"/>
                    </a:cubicBezTo>
                    <a:lnTo>
                      <a:pt x="3288126" y="377651"/>
                    </a:lnTo>
                    <a:cubicBezTo>
                      <a:pt x="3294102" y="371675"/>
                      <a:pt x="3297767" y="361379"/>
                      <a:pt x="3306055" y="359722"/>
                    </a:cubicBezTo>
                    <a:lnTo>
                      <a:pt x="3335938" y="353746"/>
                    </a:lnTo>
                    <a:cubicBezTo>
                      <a:pt x="3341914" y="347769"/>
                      <a:pt x="3347105" y="340887"/>
                      <a:pt x="3353867" y="335816"/>
                    </a:cubicBezTo>
                    <a:cubicBezTo>
                      <a:pt x="3363160" y="328846"/>
                      <a:pt x="3375536" y="326101"/>
                      <a:pt x="3383750" y="317887"/>
                    </a:cubicBezTo>
                    <a:cubicBezTo>
                      <a:pt x="3393908" y="307729"/>
                      <a:pt x="3397992" y="292658"/>
                      <a:pt x="3407655" y="282028"/>
                    </a:cubicBezTo>
                    <a:cubicBezTo>
                      <a:pt x="3418121" y="270515"/>
                      <a:pt x="3432081" y="262699"/>
                      <a:pt x="3443514" y="252146"/>
                    </a:cubicBezTo>
                    <a:cubicBezTo>
                      <a:pt x="3458006" y="238769"/>
                      <a:pt x="3466011" y="214178"/>
                      <a:pt x="3485350" y="210310"/>
                    </a:cubicBezTo>
                    <a:lnTo>
                      <a:pt x="3574997" y="192381"/>
                    </a:lnTo>
                    <a:cubicBezTo>
                      <a:pt x="3586950" y="184412"/>
                      <a:pt x="3597404" y="173519"/>
                      <a:pt x="3610855" y="168475"/>
                    </a:cubicBezTo>
                    <a:cubicBezTo>
                      <a:pt x="3622322" y="164175"/>
                      <a:pt x="3686475" y="153880"/>
                      <a:pt x="3706479" y="150546"/>
                    </a:cubicBezTo>
                    <a:cubicBezTo>
                      <a:pt x="3718432" y="134609"/>
                      <a:pt x="3727740" y="116290"/>
                      <a:pt x="3742338" y="102734"/>
                    </a:cubicBezTo>
                    <a:cubicBezTo>
                      <a:pt x="3756110" y="89945"/>
                      <a:pt x="3773602" y="81761"/>
                      <a:pt x="3790150" y="72851"/>
                    </a:cubicBezTo>
                    <a:cubicBezTo>
                      <a:pt x="3799596" y="67765"/>
                      <a:pt x="3809312" y="61300"/>
                      <a:pt x="3820032" y="60898"/>
                    </a:cubicBezTo>
                    <a:cubicBezTo>
                      <a:pt x="3969352" y="55299"/>
                      <a:pt x="4118855" y="56914"/>
                      <a:pt x="4268267" y="54922"/>
                    </a:cubicBezTo>
                    <a:cubicBezTo>
                      <a:pt x="4320229" y="28941"/>
                      <a:pt x="4261807" y="55531"/>
                      <a:pt x="4322055" y="36993"/>
                    </a:cubicBezTo>
                    <a:cubicBezTo>
                      <a:pt x="4338323" y="31987"/>
                      <a:pt x="4352907" y="20500"/>
                      <a:pt x="4369867" y="19063"/>
                    </a:cubicBezTo>
                    <a:cubicBezTo>
                      <a:pt x="4471182" y="10477"/>
                      <a:pt x="4573067" y="11094"/>
                      <a:pt x="4674667" y="7110"/>
                    </a:cubicBezTo>
                    <a:cubicBezTo>
                      <a:pt x="4682636" y="5118"/>
                      <a:pt x="4691441" y="-2941"/>
                      <a:pt x="4698573" y="1134"/>
                    </a:cubicBezTo>
                    <a:cubicBezTo>
                      <a:pt x="4708659" y="6897"/>
                      <a:pt x="4708689" y="22421"/>
                      <a:pt x="4716503" y="31016"/>
                    </a:cubicBezTo>
                    <a:cubicBezTo>
                      <a:pt x="4725190" y="40571"/>
                      <a:pt x="4773412" y="84128"/>
                      <a:pt x="4794197" y="84804"/>
                    </a:cubicBezTo>
                    <a:cubicBezTo>
                      <a:pt x="5027165" y="92380"/>
                      <a:pt x="5260362" y="88789"/>
                      <a:pt x="5493444" y="90781"/>
                    </a:cubicBezTo>
                    <a:cubicBezTo>
                      <a:pt x="5499420" y="102734"/>
                      <a:pt x="5500824" y="118435"/>
                      <a:pt x="5511373" y="126640"/>
                    </a:cubicBezTo>
                    <a:cubicBezTo>
                      <a:pt x="5520938" y="134080"/>
                      <a:pt x="5535424" y="129891"/>
                      <a:pt x="5547232" y="132616"/>
                    </a:cubicBezTo>
                    <a:cubicBezTo>
                      <a:pt x="5561364" y="135877"/>
                      <a:pt x="5575437" y="139613"/>
                      <a:pt x="5589067" y="144569"/>
                    </a:cubicBezTo>
                    <a:cubicBezTo>
                      <a:pt x="5597440" y="147614"/>
                      <a:pt x="5604458" y="153902"/>
                      <a:pt x="5612973" y="156522"/>
                    </a:cubicBezTo>
                    <a:cubicBezTo>
                      <a:pt x="5662805" y="171855"/>
                      <a:pt x="5689901" y="170255"/>
                      <a:pt x="5744455" y="174451"/>
                    </a:cubicBezTo>
                    <a:cubicBezTo>
                      <a:pt x="5752424" y="178435"/>
                      <a:pt x="5759612" y="184721"/>
                      <a:pt x="5768361" y="186404"/>
                    </a:cubicBezTo>
                    <a:cubicBezTo>
                      <a:pt x="5811798" y="194757"/>
                      <a:pt x="5856125" y="197608"/>
                      <a:pt x="5899844" y="204334"/>
                    </a:cubicBezTo>
                    <a:cubicBezTo>
                      <a:pt x="5907962" y="205583"/>
                      <a:pt x="5915781" y="208318"/>
                      <a:pt x="5923750" y="210310"/>
                    </a:cubicBezTo>
                    <a:cubicBezTo>
                      <a:pt x="5931718" y="214294"/>
                      <a:pt x="5939466" y="218753"/>
                      <a:pt x="5947655" y="222263"/>
                    </a:cubicBezTo>
                    <a:cubicBezTo>
                      <a:pt x="5953446" y="224745"/>
                      <a:pt x="5959950" y="225422"/>
                      <a:pt x="5965585" y="228240"/>
                    </a:cubicBezTo>
                    <a:cubicBezTo>
                      <a:pt x="6011920" y="251408"/>
                      <a:pt x="5956383" y="231150"/>
                      <a:pt x="6001444" y="246169"/>
                    </a:cubicBezTo>
                    <a:cubicBezTo>
                      <a:pt x="6009413" y="252145"/>
                      <a:pt x="6016702" y="259156"/>
                      <a:pt x="6025350" y="264098"/>
                    </a:cubicBezTo>
                    <a:cubicBezTo>
                      <a:pt x="6054423" y="280711"/>
                      <a:pt x="6033100" y="257043"/>
                      <a:pt x="6061208" y="282028"/>
                    </a:cubicBezTo>
                    <a:cubicBezTo>
                      <a:pt x="6109583" y="325029"/>
                      <a:pt x="6078026" y="311541"/>
                      <a:pt x="6114997" y="323863"/>
                    </a:cubicBezTo>
                    <a:cubicBezTo>
                      <a:pt x="6166374" y="358115"/>
                      <a:pt x="6101373" y="317051"/>
                      <a:pt x="6150855" y="341793"/>
                    </a:cubicBezTo>
                    <a:cubicBezTo>
                      <a:pt x="6157280" y="345005"/>
                      <a:pt x="6162360" y="350534"/>
                      <a:pt x="6168785" y="353746"/>
                    </a:cubicBezTo>
                    <a:cubicBezTo>
                      <a:pt x="6178380" y="358543"/>
                      <a:pt x="6188706" y="361714"/>
                      <a:pt x="6198667" y="365698"/>
                    </a:cubicBezTo>
                    <a:cubicBezTo>
                      <a:pt x="6202651" y="373667"/>
                      <a:pt x="6204320" y="383304"/>
                      <a:pt x="6210620" y="389604"/>
                    </a:cubicBezTo>
                    <a:cubicBezTo>
                      <a:pt x="6215075" y="394059"/>
                      <a:pt x="6222915" y="392763"/>
                      <a:pt x="6228550" y="395581"/>
                    </a:cubicBezTo>
                    <a:cubicBezTo>
                      <a:pt x="6241981" y="402297"/>
                      <a:pt x="6248207" y="412921"/>
                      <a:pt x="6264408" y="413510"/>
                    </a:cubicBezTo>
                    <a:cubicBezTo>
                      <a:pt x="6367951" y="417275"/>
                      <a:pt x="6471593" y="417495"/>
                      <a:pt x="6575185" y="419487"/>
                    </a:cubicBezTo>
                    <a:cubicBezTo>
                      <a:pt x="6581778" y="445857"/>
                      <a:pt x="6579335" y="470932"/>
                      <a:pt x="6605067" y="485228"/>
                    </a:cubicBezTo>
                    <a:cubicBezTo>
                      <a:pt x="6616081" y="491347"/>
                      <a:pt x="6628973" y="493197"/>
                      <a:pt x="6640926" y="497181"/>
                    </a:cubicBezTo>
                    <a:cubicBezTo>
                      <a:pt x="6648895" y="509134"/>
                      <a:pt x="6657441" y="520721"/>
                      <a:pt x="6664832" y="533040"/>
                    </a:cubicBezTo>
                    <a:cubicBezTo>
                      <a:pt x="6670808" y="543001"/>
                      <a:pt x="6673096" y="556479"/>
                      <a:pt x="6682761" y="562922"/>
                    </a:cubicBezTo>
                    <a:cubicBezTo>
                      <a:pt x="6698486" y="573405"/>
                      <a:pt x="6736550" y="580851"/>
                      <a:pt x="6736550" y="580851"/>
                    </a:cubicBezTo>
                    <a:cubicBezTo>
                      <a:pt x="6753706" y="649483"/>
                      <a:pt x="6729716" y="564904"/>
                      <a:pt x="6754479" y="622687"/>
                    </a:cubicBezTo>
                    <a:cubicBezTo>
                      <a:pt x="6757714" y="630237"/>
                      <a:pt x="6752997" y="643151"/>
                      <a:pt x="6760455" y="646593"/>
                    </a:cubicBezTo>
                    <a:cubicBezTo>
                      <a:pt x="6782460" y="656749"/>
                      <a:pt x="6808219" y="654861"/>
                      <a:pt x="6832173" y="658546"/>
                    </a:cubicBezTo>
                    <a:cubicBezTo>
                      <a:pt x="6860019" y="662830"/>
                      <a:pt x="6915844" y="670498"/>
                      <a:pt x="6915844" y="670498"/>
                    </a:cubicBezTo>
                    <a:cubicBezTo>
                      <a:pt x="6929789" y="674482"/>
                      <a:pt x="6943547" y="679190"/>
                      <a:pt x="6957679" y="682451"/>
                    </a:cubicBezTo>
                    <a:cubicBezTo>
                      <a:pt x="6969487" y="685176"/>
                      <a:pt x="6982042" y="684596"/>
                      <a:pt x="6993538" y="688428"/>
                    </a:cubicBezTo>
                    <a:cubicBezTo>
                      <a:pt x="7000352" y="690699"/>
                      <a:pt x="7006128" y="695576"/>
                      <a:pt x="7011467" y="700381"/>
                    </a:cubicBezTo>
                    <a:cubicBezTo>
                      <a:pt x="7026126" y="713574"/>
                      <a:pt x="7034992" y="734892"/>
                      <a:pt x="7053303" y="742216"/>
                    </a:cubicBezTo>
                    <a:lnTo>
                      <a:pt x="7083185" y="754169"/>
                    </a:lnTo>
                    <a:cubicBezTo>
                      <a:pt x="7089161" y="764130"/>
                      <a:pt x="7097144" y="773134"/>
                      <a:pt x="7101114" y="784051"/>
                    </a:cubicBezTo>
                    <a:cubicBezTo>
                      <a:pt x="7129045" y="860861"/>
                      <a:pt x="7071797" y="773229"/>
                      <a:pt x="7125020" y="879675"/>
                    </a:cubicBezTo>
                    <a:cubicBezTo>
                      <a:pt x="7128232" y="886100"/>
                      <a:pt x="7136973" y="887644"/>
                      <a:pt x="7142950" y="891628"/>
                    </a:cubicBezTo>
                    <a:cubicBezTo>
                      <a:pt x="7144942" y="897604"/>
                      <a:pt x="7143684" y="906063"/>
                      <a:pt x="7148926" y="909557"/>
                    </a:cubicBezTo>
                    <a:cubicBezTo>
                      <a:pt x="7157378" y="915192"/>
                      <a:pt x="7168739" y="914191"/>
                      <a:pt x="7178808" y="915534"/>
                    </a:cubicBezTo>
                    <a:cubicBezTo>
                      <a:pt x="7198653" y="918180"/>
                      <a:pt x="7218651" y="919518"/>
                      <a:pt x="7238573" y="921510"/>
                    </a:cubicBezTo>
                    <a:cubicBezTo>
                      <a:pt x="7240565" y="927487"/>
                      <a:pt x="7239710" y="935407"/>
                      <a:pt x="7244550" y="939440"/>
                    </a:cubicBezTo>
                    <a:cubicBezTo>
                      <a:pt x="7254196" y="947479"/>
                      <a:pt x="7285357" y="954124"/>
                      <a:pt x="7298338" y="957369"/>
                    </a:cubicBezTo>
                    <a:cubicBezTo>
                      <a:pt x="7304314" y="961353"/>
                      <a:pt x="7309843" y="966110"/>
                      <a:pt x="7316267" y="969322"/>
                    </a:cubicBezTo>
                    <a:cubicBezTo>
                      <a:pt x="7321902" y="972139"/>
                      <a:pt x="7328955" y="971803"/>
                      <a:pt x="7334197" y="975298"/>
                    </a:cubicBezTo>
                    <a:cubicBezTo>
                      <a:pt x="7341230" y="979986"/>
                      <a:pt x="7346150" y="987251"/>
                      <a:pt x="7352126" y="993228"/>
                    </a:cubicBezTo>
                    <a:cubicBezTo>
                      <a:pt x="7361946" y="1022685"/>
                      <a:pt x="7357681" y="1018799"/>
                      <a:pt x="7393961" y="1047016"/>
                    </a:cubicBezTo>
                    <a:lnTo>
                      <a:pt x="7447750" y="1088851"/>
                    </a:lnTo>
                    <a:cubicBezTo>
                      <a:pt x="7449742" y="1094828"/>
                      <a:pt x="7450232" y="1101539"/>
                      <a:pt x="7453726" y="1106781"/>
                    </a:cubicBezTo>
                    <a:cubicBezTo>
                      <a:pt x="7463610" y="1121608"/>
                      <a:pt x="7482676" y="1131596"/>
                      <a:pt x="7495561" y="1142640"/>
                    </a:cubicBezTo>
                    <a:cubicBezTo>
                      <a:pt x="7501978" y="1148140"/>
                      <a:pt x="7507130" y="1155003"/>
                      <a:pt x="7513491" y="1160569"/>
                    </a:cubicBezTo>
                    <a:cubicBezTo>
                      <a:pt x="7523091" y="1168969"/>
                      <a:pt x="7533934" y="1175894"/>
                      <a:pt x="7543373" y="1184475"/>
                    </a:cubicBezTo>
                    <a:cubicBezTo>
                      <a:pt x="7555881" y="1195846"/>
                      <a:pt x="7566398" y="1209333"/>
                      <a:pt x="7579232" y="1220334"/>
                    </a:cubicBezTo>
                    <a:lnTo>
                      <a:pt x="7621067" y="1256193"/>
                    </a:lnTo>
                    <a:cubicBezTo>
                      <a:pt x="7627044" y="1268146"/>
                      <a:pt x="7630057" y="1282118"/>
                      <a:pt x="7638997" y="1292051"/>
                    </a:cubicBezTo>
                    <a:cubicBezTo>
                      <a:pt x="7648607" y="1302729"/>
                      <a:pt x="7663271" y="1307462"/>
                      <a:pt x="7674855" y="1315957"/>
                    </a:cubicBezTo>
                    <a:cubicBezTo>
                      <a:pt x="7693172" y="1329390"/>
                      <a:pt x="7711900" y="1342444"/>
                      <a:pt x="7728644" y="1357793"/>
                    </a:cubicBezTo>
                    <a:cubicBezTo>
                      <a:pt x="7735986" y="1364524"/>
                      <a:pt x="7739077" y="1375139"/>
                      <a:pt x="7746573" y="1381698"/>
                    </a:cubicBezTo>
                    <a:cubicBezTo>
                      <a:pt x="7755315" y="1389347"/>
                      <a:pt x="7766939" y="1392967"/>
                      <a:pt x="7776455" y="1399628"/>
                    </a:cubicBezTo>
                    <a:cubicBezTo>
                      <a:pt x="7786905" y="1406943"/>
                      <a:pt x="7796377" y="1415565"/>
                      <a:pt x="7806338" y="1423534"/>
                    </a:cubicBezTo>
                    <a:cubicBezTo>
                      <a:pt x="7808330" y="1429510"/>
                      <a:pt x="7806679" y="1438646"/>
                      <a:pt x="7812314" y="1441463"/>
                    </a:cubicBezTo>
                    <a:cubicBezTo>
                      <a:pt x="7828742" y="1449677"/>
                      <a:pt x="7848206" y="1449286"/>
                      <a:pt x="7866103" y="1453416"/>
                    </a:cubicBezTo>
                    <a:cubicBezTo>
                      <a:pt x="7874106" y="1455263"/>
                      <a:pt x="7882040" y="1457401"/>
                      <a:pt x="7890008" y="1459393"/>
                    </a:cubicBezTo>
                    <a:cubicBezTo>
                      <a:pt x="7917304" y="1477590"/>
                      <a:pt x="7898075" y="1467674"/>
                      <a:pt x="7931844" y="1477322"/>
                    </a:cubicBezTo>
                    <a:cubicBezTo>
                      <a:pt x="7937901" y="1479053"/>
                      <a:pt x="7943686" y="1481675"/>
                      <a:pt x="7949773" y="1483298"/>
                    </a:cubicBezTo>
                    <a:cubicBezTo>
                      <a:pt x="8054693" y="1511277"/>
                      <a:pt x="7987387" y="1489860"/>
                      <a:pt x="8057350" y="1513181"/>
                    </a:cubicBezTo>
                    <a:cubicBezTo>
                      <a:pt x="8061334" y="1519157"/>
                      <a:pt x="8066386" y="1524546"/>
                      <a:pt x="8069303" y="1531110"/>
                    </a:cubicBezTo>
                    <a:cubicBezTo>
                      <a:pt x="8074420" y="1542624"/>
                      <a:pt x="8073695" y="1556890"/>
                      <a:pt x="8081255" y="1566969"/>
                    </a:cubicBezTo>
                    <a:cubicBezTo>
                      <a:pt x="8087232" y="1574938"/>
                      <a:pt x="8094060" y="1582334"/>
                      <a:pt x="8099185" y="1590875"/>
                    </a:cubicBezTo>
                    <a:cubicBezTo>
                      <a:pt x="8106061" y="1602334"/>
                      <a:pt x="8111686" y="1614522"/>
                      <a:pt x="8117114" y="1626734"/>
                    </a:cubicBezTo>
                    <a:cubicBezTo>
                      <a:pt x="8119673" y="1632491"/>
                      <a:pt x="8117849" y="1641169"/>
                      <a:pt x="8123091" y="1644663"/>
                    </a:cubicBezTo>
                    <a:cubicBezTo>
                      <a:pt x="8131543" y="1650298"/>
                      <a:pt x="8143012" y="1648648"/>
                      <a:pt x="8152973" y="1650640"/>
                    </a:cubicBezTo>
                    <a:cubicBezTo>
                      <a:pt x="8169888" y="1661916"/>
                      <a:pt x="8182127" y="1668382"/>
                      <a:pt x="8194808" y="1686498"/>
                    </a:cubicBezTo>
                    <a:cubicBezTo>
                      <a:pt x="8202472" y="1697446"/>
                      <a:pt x="8203860" y="1712369"/>
                      <a:pt x="8212738" y="1722357"/>
                    </a:cubicBezTo>
                    <a:cubicBezTo>
                      <a:pt x="8220455" y="1731039"/>
                      <a:pt x="8232659" y="1734310"/>
                      <a:pt x="8242620" y="1740287"/>
                    </a:cubicBezTo>
                    <a:cubicBezTo>
                      <a:pt x="8244612" y="1746263"/>
                      <a:pt x="8247230" y="1752066"/>
                      <a:pt x="8248597" y="1758216"/>
                    </a:cubicBezTo>
                    <a:cubicBezTo>
                      <a:pt x="8251226" y="1770045"/>
                      <a:pt x="8251091" y="1782468"/>
                      <a:pt x="8254573" y="1794075"/>
                    </a:cubicBezTo>
                    <a:cubicBezTo>
                      <a:pt x="8264461" y="1827036"/>
                      <a:pt x="8302836" y="1856235"/>
                      <a:pt x="8320314" y="1877746"/>
                    </a:cubicBezTo>
                    <a:cubicBezTo>
                      <a:pt x="8329373" y="1888895"/>
                      <a:pt x="8335400" y="1902265"/>
                      <a:pt x="8344220" y="1913604"/>
                    </a:cubicBezTo>
                    <a:cubicBezTo>
                      <a:pt x="8349409" y="1920276"/>
                      <a:pt x="8356961" y="1924862"/>
                      <a:pt x="8362150" y="1931534"/>
                    </a:cubicBezTo>
                    <a:cubicBezTo>
                      <a:pt x="8370969" y="1942874"/>
                      <a:pt x="8375897" y="1957235"/>
                      <a:pt x="8386055" y="1967393"/>
                    </a:cubicBezTo>
                    <a:cubicBezTo>
                      <a:pt x="8394269" y="1975607"/>
                      <a:pt x="8405977" y="1979346"/>
                      <a:pt x="8415938" y="1985322"/>
                    </a:cubicBezTo>
                    <a:cubicBezTo>
                      <a:pt x="8427892" y="2001260"/>
                      <a:pt x="8437850" y="2019188"/>
                      <a:pt x="8457773" y="2027157"/>
                    </a:cubicBezTo>
                    <a:cubicBezTo>
                      <a:pt x="8469024" y="2031657"/>
                      <a:pt x="8481679" y="2031142"/>
                      <a:pt x="8493632" y="2033134"/>
                    </a:cubicBezTo>
                    <a:cubicBezTo>
                      <a:pt x="8515758" y="2088447"/>
                      <a:pt x="8489005" y="2045762"/>
                      <a:pt x="8535467" y="2068993"/>
                    </a:cubicBezTo>
                    <a:cubicBezTo>
                      <a:pt x="8606672" y="2104596"/>
                      <a:pt x="8499068" y="2073341"/>
                      <a:pt x="8577303" y="2092898"/>
                    </a:cubicBezTo>
                    <a:cubicBezTo>
                      <a:pt x="8591766" y="2136293"/>
                      <a:pt x="8571059" y="2080466"/>
                      <a:pt x="8601208" y="2134734"/>
                    </a:cubicBezTo>
                    <a:cubicBezTo>
                      <a:pt x="8616096" y="2161532"/>
                      <a:pt x="8605736" y="2165643"/>
                      <a:pt x="8631091" y="2182546"/>
                    </a:cubicBezTo>
                    <a:cubicBezTo>
                      <a:pt x="8636333" y="2186040"/>
                      <a:pt x="8643044" y="2186530"/>
                      <a:pt x="8649020" y="2188522"/>
                    </a:cubicBezTo>
                    <a:cubicBezTo>
                      <a:pt x="8654997" y="2194498"/>
                      <a:pt x="8661539" y="2199958"/>
                      <a:pt x="8666950" y="2206451"/>
                    </a:cubicBezTo>
                    <a:cubicBezTo>
                      <a:pt x="8671548" y="2211969"/>
                      <a:pt x="8673449" y="2219706"/>
                      <a:pt x="8678903" y="2224381"/>
                    </a:cubicBezTo>
                    <a:cubicBezTo>
                      <a:pt x="8696864" y="2239776"/>
                      <a:pt x="8707160" y="2241768"/>
                      <a:pt x="8726714" y="2248287"/>
                    </a:cubicBezTo>
                    <a:cubicBezTo>
                      <a:pt x="8774096" y="2390431"/>
                      <a:pt x="8746364" y="2286364"/>
                      <a:pt x="8762573" y="2391722"/>
                    </a:cubicBezTo>
                    <a:cubicBezTo>
                      <a:pt x="8763822" y="2399840"/>
                      <a:pt x="8763994" y="2408794"/>
                      <a:pt x="8768550" y="2415628"/>
                    </a:cubicBezTo>
                    <a:cubicBezTo>
                      <a:pt x="8772534" y="2421604"/>
                      <a:pt x="8781400" y="2422502"/>
                      <a:pt x="8786479" y="2427581"/>
                    </a:cubicBezTo>
                    <a:cubicBezTo>
                      <a:pt x="8793522" y="2434624"/>
                      <a:pt x="8798432" y="2443518"/>
                      <a:pt x="8804408" y="2451487"/>
                    </a:cubicBezTo>
                    <a:cubicBezTo>
                      <a:pt x="8806400" y="2457463"/>
                      <a:pt x="8807568" y="2463781"/>
                      <a:pt x="8810385" y="2469416"/>
                    </a:cubicBezTo>
                    <a:cubicBezTo>
                      <a:pt x="8813597" y="2475841"/>
                      <a:pt x="8820274" y="2480466"/>
                      <a:pt x="8822338" y="2487346"/>
                    </a:cubicBezTo>
                    <a:cubicBezTo>
                      <a:pt x="8826386" y="2500839"/>
                      <a:pt x="8826322" y="2515236"/>
                      <a:pt x="8828314" y="2529181"/>
                    </a:cubicBezTo>
                    <a:cubicBezTo>
                      <a:pt x="8832298" y="2594922"/>
                      <a:pt x="8830684" y="2661243"/>
                      <a:pt x="8840267" y="2726404"/>
                    </a:cubicBezTo>
                    <a:cubicBezTo>
                      <a:pt x="8841184" y="2732637"/>
                      <a:pt x="8854702" y="2727139"/>
                      <a:pt x="8858197" y="2732381"/>
                    </a:cubicBezTo>
                    <a:cubicBezTo>
                      <a:pt x="8919270" y="2823991"/>
                      <a:pt x="8812524" y="2710614"/>
                      <a:pt x="8882103" y="2780193"/>
                    </a:cubicBezTo>
                    <a:cubicBezTo>
                      <a:pt x="8886087" y="2788161"/>
                      <a:pt x="8890927" y="2795756"/>
                      <a:pt x="8894055" y="2804098"/>
                    </a:cubicBezTo>
                    <a:cubicBezTo>
                      <a:pt x="8896939" y="2811789"/>
                      <a:pt x="8897775" y="2820106"/>
                      <a:pt x="8900032" y="2828004"/>
                    </a:cubicBezTo>
                    <a:cubicBezTo>
                      <a:pt x="8903921" y="2841616"/>
                      <a:pt x="8907482" y="2853384"/>
                      <a:pt x="8917961" y="2863863"/>
                    </a:cubicBezTo>
                    <a:cubicBezTo>
                      <a:pt x="8925004" y="2870906"/>
                      <a:pt x="8934824" y="2874750"/>
                      <a:pt x="8941867" y="2881793"/>
                    </a:cubicBezTo>
                    <a:cubicBezTo>
                      <a:pt x="8946946" y="2886872"/>
                      <a:pt x="8950608" y="2893298"/>
                      <a:pt x="8953820" y="2899722"/>
                    </a:cubicBezTo>
                    <a:cubicBezTo>
                      <a:pt x="8956637" y="2905357"/>
                      <a:pt x="8955342" y="2913196"/>
                      <a:pt x="8959797" y="2917651"/>
                    </a:cubicBezTo>
                    <a:cubicBezTo>
                      <a:pt x="8964252" y="2922106"/>
                      <a:pt x="8971750" y="2921636"/>
                      <a:pt x="8977726" y="2923628"/>
                    </a:cubicBezTo>
                    <a:cubicBezTo>
                      <a:pt x="8992749" y="2968693"/>
                      <a:pt x="8972484" y="2913145"/>
                      <a:pt x="8995655" y="2959487"/>
                    </a:cubicBezTo>
                    <a:cubicBezTo>
                      <a:pt x="8998472" y="2965122"/>
                      <a:pt x="8999150" y="2971626"/>
                      <a:pt x="9001632" y="2977416"/>
                    </a:cubicBezTo>
                    <a:cubicBezTo>
                      <a:pt x="9005142" y="2985605"/>
                      <a:pt x="9009165" y="2993587"/>
                      <a:pt x="9013585" y="3001322"/>
                    </a:cubicBezTo>
                    <a:cubicBezTo>
                      <a:pt x="9025112" y="3021493"/>
                      <a:pt x="9049444" y="3061087"/>
                      <a:pt x="9049444" y="3061087"/>
                    </a:cubicBezTo>
                    <a:cubicBezTo>
                      <a:pt x="9068293" y="3174189"/>
                      <a:pt x="9048434" y="3046960"/>
                      <a:pt x="9067373" y="3312098"/>
                    </a:cubicBezTo>
                    <a:cubicBezTo>
                      <a:pt x="9068236" y="3324185"/>
                      <a:pt x="9071507" y="3335980"/>
                      <a:pt x="9073350" y="3347957"/>
                    </a:cubicBezTo>
                    <a:cubicBezTo>
                      <a:pt x="9075492" y="3361880"/>
                      <a:pt x="9073605" y="3376920"/>
                      <a:pt x="9079326" y="3389793"/>
                    </a:cubicBezTo>
                    <a:cubicBezTo>
                      <a:pt x="9083356" y="3398861"/>
                      <a:pt x="9107229" y="3405070"/>
                      <a:pt x="9115185" y="3407722"/>
                    </a:cubicBezTo>
                    <a:cubicBezTo>
                      <a:pt x="9121161" y="3413698"/>
                      <a:pt x="9128201" y="3418773"/>
                      <a:pt x="9133114" y="3425651"/>
                    </a:cubicBezTo>
                    <a:cubicBezTo>
                      <a:pt x="9138292" y="3432901"/>
                      <a:pt x="9144686" y="3440656"/>
                      <a:pt x="9145067" y="3449557"/>
                    </a:cubicBezTo>
                    <a:cubicBezTo>
                      <a:pt x="9150698" y="3580934"/>
                      <a:pt x="9143647" y="3712715"/>
                      <a:pt x="9151044" y="3844004"/>
                    </a:cubicBezTo>
                    <a:cubicBezTo>
                      <a:pt x="9151697" y="3855602"/>
                      <a:pt x="9162997" y="3863926"/>
                      <a:pt x="9168973" y="3873887"/>
                    </a:cubicBezTo>
                    <a:cubicBezTo>
                      <a:pt x="9172957" y="3933652"/>
                      <a:pt x="9175503" y="3993530"/>
                      <a:pt x="9180926" y="4053181"/>
                    </a:cubicBezTo>
                    <a:cubicBezTo>
                      <a:pt x="9181496" y="4059455"/>
                      <a:pt x="9183409" y="4065868"/>
                      <a:pt x="9186903" y="4071110"/>
                    </a:cubicBezTo>
                    <a:cubicBezTo>
                      <a:pt x="9191591" y="4078143"/>
                      <a:pt x="9198856" y="4083063"/>
                      <a:pt x="9204832" y="4089040"/>
                    </a:cubicBezTo>
                    <a:cubicBezTo>
                      <a:pt x="9234567" y="4222847"/>
                      <a:pt x="9230097" y="4182611"/>
                      <a:pt x="9210808" y="4423722"/>
                    </a:cubicBezTo>
                    <a:cubicBezTo>
                      <a:pt x="9210134" y="4432147"/>
                      <a:pt x="9198855" y="4435675"/>
                      <a:pt x="9192879" y="4441651"/>
                    </a:cubicBezTo>
                    <a:cubicBezTo>
                      <a:pt x="9190887" y="4451612"/>
                      <a:pt x="9191767" y="4462616"/>
                      <a:pt x="9186903" y="4471534"/>
                    </a:cubicBezTo>
                    <a:cubicBezTo>
                      <a:pt x="9179452" y="4485194"/>
                      <a:pt x="9166740" y="4495243"/>
                      <a:pt x="9157020" y="4507393"/>
                    </a:cubicBezTo>
                    <a:cubicBezTo>
                      <a:pt x="9150798" y="4515171"/>
                      <a:pt x="9145067" y="4523330"/>
                      <a:pt x="9139091" y="4531298"/>
                    </a:cubicBezTo>
                    <a:cubicBezTo>
                      <a:pt x="9125447" y="4572228"/>
                      <a:pt x="9143930" y="4524040"/>
                      <a:pt x="9103232" y="4585087"/>
                    </a:cubicBezTo>
                    <a:cubicBezTo>
                      <a:pt x="9080139" y="4619727"/>
                      <a:pt x="9119422" y="4588237"/>
                      <a:pt x="9079326" y="4614969"/>
                    </a:cubicBezTo>
                    <a:cubicBezTo>
                      <a:pt x="9077334" y="4620945"/>
                      <a:pt x="9077285" y="4627979"/>
                      <a:pt x="9073350" y="4632898"/>
                    </a:cubicBezTo>
                    <a:cubicBezTo>
                      <a:pt x="9061625" y="4647554"/>
                      <a:pt x="9041736" y="4647588"/>
                      <a:pt x="9025538" y="4650828"/>
                    </a:cubicBezTo>
                    <a:cubicBezTo>
                      <a:pt x="9011070" y="4694228"/>
                      <a:pt x="9031786" y="4638385"/>
                      <a:pt x="9001632" y="4692663"/>
                    </a:cubicBezTo>
                    <a:cubicBezTo>
                      <a:pt x="8988258" y="4716737"/>
                      <a:pt x="8990389" y="4739258"/>
                      <a:pt x="8965773" y="4758404"/>
                    </a:cubicBezTo>
                    <a:cubicBezTo>
                      <a:pt x="8957755" y="4764640"/>
                      <a:pt x="8945852" y="4762389"/>
                      <a:pt x="8935891" y="4764381"/>
                    </a:cubicBezTo>
                    <a:cubicBezTo>
                      <a:pt x="8871293" y="4796680"/>
                      <a:pt x="8972675" y="4748778"/>
                      <a:pt x="8846244" y="4788287"/>
                    </a:cubicBezTo>
                    <a:cubicBezTo>
                      <a:pt x="8767740" y="4812819"/>
                      <a:pt x="8852282" y="4797974"/>
                      <a:pt x="8798432" y="4818169"/>
                    </a:cubicBezTo>
                    <a:cubicBezTo>
                      <a:pt x="8788921" y="4821736"/>
                      <a:pt x="8778511" y="4822154"/>
                      <a:pt x="8768550" y="4824146"/>
                    </a:cubicBezTo>
                    <a:cubicBezTo>
                      <a:pt x="8711772" y="4880922"/>
                      <a:pt x="8761636" y="4842309"/>
                      <a:pt x="8643044" y="4871957"/>
                    </a:cubicBezTo>
                    <a:lnTo>
                      <a:pt x="8595232" y="4883910"/>
                    </a:lnTo>
                    <a:cubicBezTo>
                      <a:pt x="8584351" y="4891164"/>
                      <a:pt x="8556432" y="4910188"/>
                      <a:pt x="8547420" y="4913793"/>
                    </a:cubicBezTo>
                    <a:cubicBezTo>
                      <a:pt x="8537989" y="4917566"/>
                      <a:pt x="8527558" y="4918099"/>
                      <a:pt x="8517538" y="4919769"/>
                    </a:cubicBezTo>
                    <a:cubicBezTo>
                      <a:pt x="8479739" y="4926069"/>
                      <a:pt x="8442285" y="4936463"/>
                      <a:pt x="8403985" y="4937698"/>
                    </a:cubicBezTo>
                    <a:lnTo>
                      <a:pt x="7782432" y="4955628"/>
                    </a:lnTo>
                    <a:cubicBezTo>
                      <a:pt x="7682824" y="4961604"/>
                      <a:pt x="7583000" y="4964683"/>
                      <a:pt x="7483608" y="4973557"/>
                    </a:cubicBezTo>
                    <a:cubicBezTo>
                      <a:pt x="7276933" y="4992010"/>
                      <a:pt x="7680349" y="4982980"/>
                      <a:pt x="7393961" y="4991487"/>
                    </a:cubicBezTo>
                    <a:lnTo>
                      <a:pt x="6844126" y="5003440"/>
                    </a:lnTo>
                    <a:cubicBezTo>
                      <a:pt x="6796595" y="5015322"/>
                      <a:pt x="6843723" y="5000255"/>
                      <a:pt x="6796314" y="5027346"/>
                    </a:cubicBezTo>
                    <a:cubicBezTo>
                      <a:pt x="6790844" y="5030471"/>
                      <a:pt x="6784463" y="5031665"/>
                      <a:pt x="6778385" y="5033322"/>
                    </a:cubicBezTo>
                    <a:cubicBezTo>
                      <a:pt x="6762536" y="5037644"/>
                      <a:pt x="6746510" y="5041291"/>
                      <a:pt x="6730573" y="5045275"/>
                    </a:cubicBezTo>
                    <a:cubicBezTo>
                      <a:pt x="6708262" y="5078741"/>
                      <a:pt x="6731840" y="5052821"/>
                      <a:pt x="6682761" y="5069181"/>
                    </a:cubicBezTo>
                    <a:cubicBezTo>
                      <a:pt x="6675947" y="5071452"/>
                      <a:pt x="6671557" y="5078612"/>
                      <a:pt x="6664832" y="5081134"/>
                    </a:cubicBezTo>
                    <a:cubicBezTo>
                      <a:pt x="6655321" y="5084701"/>
                      <a:pt x="6644911" y="5085118"/>
                      <a:pt x="6634950" y="5087110"/>
                    </a:cubicBezTo>
                    <a:cubicBezTo>
                      <a:pt x="6578318" y="5115426"/>
                      <a:pt x="6652136" y="5082147"/>
                      <a:pt x="6545303" y="5105040"/>
                    </a:cubicBezTo>
                    <a:cubicBezTo>
                      <a:pt x="6538279" y="5106545"/>
                      <a:pt x="6533798" y="5113781"/>
                      <a:pt x="6527373" y="5116993"/>
                    </a:cubicBezTo>
                    <a:cubicBezTo>
                      <a:pt x="6507349" y="5127004"/>
                      <a:pt x="6472693" y="5127053"/>
                      <a:pt x="6455655" y="5128946"/>
                    </a:cubicBezTo>
                    <a:cubicBezTo>
                      <a:pt x="6404186" y="5163256"/>
                      <a:pt x="6486188" y="5102488"/>
                      <a:pt x="6425773" y="5200663"/>
                    </a:cubicBezTo>
                    <a:cubicBezTo>
                      <a:pt x="6418769" y="5212045"/>
                      <a:pt x="6403062" y="5216202"/>
                      <a:pt x="6389914" y="5218593"/>
                    </a:cubicBezTo>
                    <a:cubicBezTo>
                      <a:pt x="6358493" y="5224306"/>
                      <a:pt x="6326206" y="5223401"/>
                      <a:pt x="6294291" y="5224569"/>
                    </a:cubicBezTo>
                    <a:lnTo>
                      <a:pt x="5899844" y="5236522"/>
                    </a:lnTo>
                    <a:cubicBezTo>
                      <a:pt x="5813432" y="5366137"/>
                      <a:pt x="5902714" y="5242882"/>
                      <a:pt x="5487467" y="5260428"/>
                    </a:cubicBezTo>
                    <a:cubicBezTo>
                      <a:pt x="5478566" y="5260804"/>
                      <a:pt x="5471750" y="5268872"/>
                      <a:pt x="5463561" y="5272381"/>
                    </a:cubicBezTo>
                    <a:cubicBezTo>
                      <a:pt x="5441862" y="5281681"/>
                      <a:pt x="5401810" y="5287121"/>
                      <a:pt x="5385867" y="5290310"/>
                    </a:cubicBezTo>
                    <a:cubicBezTo>
                      <a:pt x="5377898" y="5296287"/>
                      <a:pt x="5369524" y="5301757"/>
                      <a:pt x="5361961" y="5308240"/>
                    </a:cubicBezTo>
                    <a:cubicBezTo>
                      <a:pt x="5355544" y="5313740"/>
                      <a:pt x="5351591" y="5322389"/>
                      <a:pt x="5344032" y="5326169"/>
                    </a:cubicBezTo>
                    <a:cubicBezTo>
                      <a:pt x="5334946" y="5330712"/>
                      <a:pt x="5324111" y="5330154"/>
                      <a:pt x="5314150" y="5332146"/>
                    </a:cubicBezTo>
                    <a:cubicBezTo>
                      <a:pt x="5306181" y="5338122"/>
                      <a:pt x="5297807" y="5343593"/>
                      <a:pt x="5290244" y="5350075"/>
                    </a:cubicBezTo>
                    <a:cubicBezTo>
                      <a:pt x="5283827" y="5355575"/>
                      <a:pt x="5279347" y="5363316"/>
                      <a:pt x="5272314" y="5368004"/>
                    </a:cubicBezTo>
                    <a:cubicBezTo>
                      <a:pt x="5236832" y="5391659"/>
                      <a:pt x="5246300" y="5380338"/>
                      <a:pt x="5218526" y="5391910"/>
                    </a:cubicBezTo>
                    <a:cubicBezTo>
                      <a:pt x="5200415" y="5399456"/>
                      <a:pt x="5183240" y="5409286"/>
                      <a:pt x="5164738" y="5415816"/>
                    </a:cubicBezTo>
                    <a:cubicBezTo>
                      <a:pt x="5149247" y="5421284"/>
                      <a:pt x="5132179" y="5421668"/>
                      <a:pt x="5116926" y="5427769"/>
                    </a:cubicBezTo>
                    <a:lnTo>
                      <a:pt x="5087044" y="5439722"/>
                    </a:lnTo>
                    <a:cubicBezTo>
                      <a:pt x="5070292" y="5489973"/>
                      <a:pt x="5090775" y="5446996"/>
                      <a:pt x="4985444" y="5463628"/>
                    </a:cubicBezTo>
                    <a:cubicBezTo>
                      <a:pt x="4978349" y="5464748"/>
                      <a:pt x="4973939" y="5472369"/>
                      <a:pt x="4967514" y="5475581"/>
                    </a:cubicBezTo>
                    <a:cubicBezTo>
                      <a:pt x="4961879" y="5478398"/>
                      <a:pt x="4955561" y="5479565"/>
                      <a:pt x="4949585" y="5481557"/>
                    </a:cubicBezTo>
                    <a:cubicBezTo>
                      <a:pt x="4925573" y="5553590"/>
                      <a:pt x="4980857" y="5379399"/>
                      <a:pt x="4955561" y="5607063"/>
                    </a:cubicBezTo>
                    <a:cubicBezTo>
                      <a:pt x="4953296" y="5627448"/>
                      <a:pt x="4943651" y="5650967"/>
                      <a:pt x="4925679" y="5660851"/>
                    </a:cubicBezTo>
                    <a:cubicBezTo>
                      <a:pt x="4899264" y="5675379"/>
                      <a:pt x="4866131" y="5671100"/>
                      <a:pt x="4836032" y="5672804"/>
                    </a:cubicBezTo>
                    <a:cubicBezTo>
                      <a:pt x="4760425" y="5677084"/>
                      <a:pt x="4684628" y="5676789"/>
                      <a:pt x="4608926" y="5678781"/>
                    </a:cubicBezTo>
                    <a:cubicBezTo>
                      <a:pt x="4598965" y="5682765"/>
                      <a:pt x="4587626" y="5684297"/>
                      <a:pt x="4579044" y="5690734"/>
                    </a:cubicBezTo>
                    <a:cubicBezTo>
                      <a:pt x="4571075" y="5696711"/>
                      <a:pt x="4568157" y="5707597"/>
                      <a:pt x="4561114" y="5714640"/>
                    </a:cubicBezTo>
                    <a:cubicBezTo>
                      <a:pt x="4556035" y="5719719"/>
                      <a:pt x="4549161" y="5722609"/>
                      <a:pt x="4543185" y="5726593"/>
                    </a:cubicBezTo>
                    <a:cubicBezTo>
                      <a:pt x="4526150" y="5756404"/>
                      <a:pt x="4504626" y="5796297"/>
                      <a:pt x="4483420" y="5822216"/>
                    </a:cubicBezTo>
                    <a:cubicBezTo>
                      <a:pt x="4478872" y="5827775"/>
                      <a:pt x="4471770" y="5830681"/>
                      <a:pt x="4465491" y="5834169"/>
                    </a:cubicBezTo>
                    <a:cubicBezTo>
                      <a:pt x="4402066" y="5869405"/>
                      <a:pt x="4452114" y="5837110"/>
                      <a:pt x="4411703" y="5864051"/>
                    </a:cubicBezTo>
                    <a:cubicBezTo>
                      <a:pt x="4409711" y="5872020"/>
                      <a:pt x="4410769" y="5881473"/>
                      <a:pt x="4405726" y="5887957"/>
                    </a:cubicBezTo>
                    <a:cubicBezTo>
                      <a:pt x="4375156" y="5927262"/>
                      <a:pt x="4363132" y="5918588"/>
                      <a:pt x="4316079" y="5923816"/>
                    </a:cubicBezTo>
                    <a:lnTo>
                      <a:pt x="4268267" y="5935769"/>
                    </a:lnTo>
                    <a:cubicBezTo>
                      <a:pt x="4250389" y="5939976"/>
                      <a:pt x="4229761" y="5937534"/>
                      <a:pt x="4214479" y="5947722"/>
                    </a:cubicBezTo>
                    <a:cubicBezTo>
                      <a:pt x="4192179" y="5962589"/>
                      <a:pt x="4180176" y="5989084"/>
                      <a:pt x="4160691" y="6007487"/>
                    </a:cubicBezTo>
                    <a:cubicBezTo>
                      <a:pt x="4144178" y="6023083"/>
                      <a:pt x="4124068" y="6034446"/>
                      <a:pt x="4106903" y="6049322"/>
                    </a:cubicBezTo>
                    <a:cubicBezTo>
                      <a:pt x="4094129" y="6060393"/>
                      <a:pt x="4086872" y="6079246"/>
                      <a:pt x="4071044" y="6085181"/>
                    </a:cubicBezTo>
                    <a:cubicBezTo>
                      <a:pt x="4055107" y="6091157"/>
                      <a:pt x="4039745" y="6098982"/>
                      <a:pt x="4023232" y="6103110"/>
                    </a:cubicBezTo>
                    <a:cubicBezTo>
                      <a:pt x="4007650" y="6107005"/>
                      <a:pt x="3991263" y="6106447"/>
                      <a:pt x="3975420" y="6109087"/>
                    </a:cubicBezTo>
                    <a:cubicBezTo>
                      <a:pt x="3967318" y="6110437"/>
                      <a:pt x="3959483" y="6113071"/>
                      <a:pt x="3951514" y="6115063"/>
                    </a:cubicBezTo>
                    <a:cubicBezTo>
                      <a:pt x="3919375" y="6136489"/>
                      <a:pt x="3944458" y="6117150"/>
                      <a:pt x="3909679" y="6156898"/>
                    </a:cubicBezTo>
                    <a:cubicBezTo>
                      <a:pt x="3881471" y="6189136"/>
                      <a:pt x="3903202" y="6162296"/>
                      <a:pt x="3873820" y="6186781"/>
                    </a:cubicBezTo>
                    <a:cubicBezTo>
                      <a:pt x="3867327" y="6192192"/>
                      <a:pt x="3862769" y="6199797"/>
                      <a:pt x="3855891" y="6204710"/>
                    </a:cubicBezTo>
                    <a:cubicBezTo>
                      <a:pt x="3836646" y="6218456"/>
                      <a:pt x="3825048" y="6218051"/>
                      <a:pt x="3802103" y="6222640"/>
                    </a:cubicBezTo>
                    <a:cubicBezTo>
                      <a:pt x="3796126" y="6228616"/>
                      <a:pt x="3789584" y="6234076"/>
                      <a:pt x="3784173" y="6240569"/>
                    </a:cubicBezTo>
                    <a:cubicBezTo>
                      <a:pt x="3779575" y="6246087"/>
                      <a:pt x="3778065" y="6254323"/>
                      <a:pt x="3772220" y="6258498"/>
                    </a:cubicBezTo>
                    <a:cubicBezTo>
                      <a:pt x="3763490" y="6264733"/>
                      <a:pt x="3752141" y="6266094"/>
                      <a:pt x="3742338" y="6270451"/>
                    </a:cubicBezTo>
                    <a:cubicBezTo>
                      <a:pt x="3734197" y="6274069"/>
                      <a:pt x="3726167" y="6277984"/>
                      <a:pt x="3718432" y="6282404"/>
                    </a:cubicBezTo>
                    <a:cubicBezTo>
                      <a:pt x="3712196" y="6285968"/>
                      <a:pt x="3707576" y="6293109"/>
                      <a:pt x="3700503" y="6294357"/>
                    </a:cubicBezTo>
                    <a:cubicBezTo>
                      <a:pt x="3672967" y="6299216"/>
                      <a:pt x="3644722" y="6298342"/>
                      <a:pt x="3616832" y="6300334"/>
                    </a:cubicBezTo>
                    <a:cubicBezTo>
                      <a:pt x="3606871" y="6304318"/>
                      <a:pt x="3597127" y="6308895"/>
                      <a:pt x="3586950" y="6312287"/>
                    </a:cubicBezTo>
                    <a:cubicBezTo>
                      <a:pt x="3579158" y="6314884"/>
                      <a:pt x="3569354" y="6313005"/>
                      <a:pt x="3563044" y="6318263"/>
                    </a:cubicBezTo>
                    <a:cubicBezTo>
                      <a:pt x="3556200" y="6323967"/>
                      <a:pt x="3558218" y="6336823"/>
                      <a:pt x="3551091" y="6342169"/>
                    </a:cubicBezTo>
                    <a:cubicBezTo>
                      <a:pt x="3541011" y="6349729"/>
                      <a:pt x="3527185" y="6350138"/>
                      <a:pt x="3515232" y="6354122"/>
                    </a:cubicBezTo>
                    <a:cubicBezTo>
                      <a:pt x="3507263" y="6360098"/>
                      <a:pt x="3499431" y="6366261"/>
                      <a:pt x="3491326" y="6372051"/>
                    </a:cubicBezTo>
                    <a:cubicBezTo>
                      <a:pt x="3341360" y="6479169"/>
                      <a:pt x="3229561" y="6381169"/>
                      <a:pt x="2959420" y="6378028"/>
                    </a:cubicBezTo>
                    <a:cubicBezTo>
                      <a:pt x="2943483" y="6370059"/>
                      <a:pt x="2925977" y="6364659"/>
                      <a:pt x="2911608" y="6354122"/>
                    </a:cubicBezTo>
                    <a:cubicBezTo>
                      <a:pt x="2895705" y="6342460"/>
                      <a:pt x="2884432" y="6325480"/>
                      <a:pt x="2869773" y="6312287"/>
                    </a:cubicBezTo>
                    <a:cubicBezTo>
                      <a:pt x="2864434" y="6307482"/>
                      <a:pt x="2857689" y="6304509"/>
                      <a:pt x="2851844" y="6300334"/>
                    </a:cubicBezTo>
                    <a:cubicBezTo>
                      <a:pt x="2843739" y="6294544"/>
                      <a:pt x="2836587" y="6287346"/>
                      <a:pt x="2827938" y="6282404"/>
                    </a:cubicBezTo>
                    <a:cubicBezTo>
                      <a:pt x="2822468" y="6279278"/>
                      <a:pt x="2815907" y="6278640"/>
                      <a:pt x="2810008" y="6276428"/>
                    </a:cubicBezTo>
                    <a:cubicBezTo>
                      <a:pt x="2799963" y="6272661"/>
                      <a:pt x="2789504" y="6269685"/>
                      <a:pt x="2780126" y="6264475"/>
                    </a:cubicBezTo>
                    <a:cubicBezTo>
                      <a:pt x="2771419" y="6259638"/>
                      <a:pt x="2763783" y="6253028"/>
                      <a:pt x="2756220" y="6246546"/>
                    </a:cubicBezTo>
                    <a:cubicBezTo>
                      <a:pt x="2749803" y="6241045"/>
                      <a:pt x="2746139" y="6231755"/>
                      <a:pt x="2738291" y="6228616"/>
                    </a:cubicBezTo>
                    <a:cubicBezTo>
                      <a:pt x="2725212" y="6223384"/>
                      <a:pt x="2710400" y="6224632"/>
                      <a:pt x="2696455" y="6222640"/>
                    </a:cubicBezTo>
                    <a:cubicBezTo>
                      <a:pt x="2690479" y="6218656"/>
                      <a:pt x="2685090" y="6213604"/>
                      <a:pt x="2678526" y="6210687"/>
                    </a:cubicBezTo>
                    <a:cubicBezTo>
                      <a:pt x="2662441" y="6203538"/>
                      <a:pt x="2616183" y="6191387"/>
                      <a:pt x="2600832" y="6186781"/>
                    </a:cubicBezTo>
                    <a:cubicBezTo>
                      <a:pt x="2569687" y="6177437"/>
                      <a:pt x="2595275" y="6184398"/>
                      <a:pt x="2558997" y="6168851"/>
                    </a:cubicBezTo>
                    <a:cubicBezTo>
                      <a:pt x="2553206" y="6166369"/>
                      <a:pt x="2547044" y="6164867"/>
                      <a:pt x="2541067" y="6162875"/>
                    </a:cubicBezTo>
                    <a:cubicBezTo>
                      <a:pt x="2532582" y="6137418"/>
                      <a:pt x="2539436" y="6142772"/>
                      <a:pt x="2505208" y="6132993"/>
                    </a:cubicBezTo>
                    <a:cubicBezTo>
                      <a:pt x="2327203" y="6082134"/>
                      <a:pt x="2455379" y="6124352"/>
                      <a:pt x="2391655" y="6103110"/>
                    </a:cubicBezTo>
                    <a:cubicBezTo>
                      <a:pt x="2353817" y="6027428"/>
                      <a:pt x="2422005" y="6154493"/>
                      <a:pt x="2337867" y="6049322"/>
                    </a:cubicBezTo>
                    <a:cubicBezTo>
                      <a:pt x="2283005" y="5980746"/>
                      <a:pt x="2373916" y="6047456"/>
                      <a:pt x="2313961" y="6007487"/>
                    </a:cubicBezTo>
                    <a:cubicBezTo>
                      <a:pt x="2311969" y="6001510"/>
                      <a:pt x="2310802" y="5995192"/>
                      <a:pt x="2307985" y="5989557"/>
                    </a:cubicBezTo>
                    <a:cubicBezTo>
                      <a:pt x="2293901" y="5961389"/>
                      <a:pt x="2264652" y="5943983"/>
                      <a:pt x="2242244" y="5923816"/>
                    </a:cubicBezTo>
                    <a:cubicBezTo>
                      <a:pt x="2218438" y="5902391"/>
                      <a:pt x="2218786" y="5900507"/>
                      <a:pt x="2200408" y="5876004"/>
                    </a:cubicBezTo>
                    <a:cubicBezTo>
                      <a:pt x="2198416" y="5870028"/>
                      <a:pt x="2198886" y="5862529"/>
                      <a:pt x="2194432" y="5858075"/>
                    </a:cubicBezTo>
                    <a:cubicBezTo>
                      <a:pt x="2186218" y="5849861"/>
                      <a:pt x="2173843" y="5847116"/>
                      <a:pt x="2164550" y="5840146"/>
                    </a:cubicBezTo>
                    <a:cubicBezTo>
                      <a:pt x="2157788" y="5835075"/>
                      <a:pt x="2152597" y="5828193"/>
                      <a:pt x="2146620" y="5822216"/>
                    </a:cubicBezTo>
                    <a:cubicBezTo>
                      <a:pt x="2144628" y="5810263"/>
                      <a:pt x="2145144" y="5797608"/>
                      <a:pt x="2140644" y="5786357"/>
                    </a:cubicBezTo>
                    <a:cubicBezTo>
                      <a:pt x="2136945" y="5777109"/>
                      <a:pt x="2127656" y="5771099"/>
                      <a:pt x="2122714" y="5762451"/>
                    </a:cubicBezTo>
                    <a:cubicBezTo>
                      <a:pt x="2119589" y="5756981"/>
                      <a:pt x="2120232" y="5749764"/>
                      <a:pt x="2116738" y="5744522"/>
                    </a:cubicBezTo>
                    <a:cubicBezTo>
                      <a:pt x="2112050" y="5737490"/>
                      <a:pt x="2104309" y="5733010"/>
                      <a:pt x="2098808" y="5726593"/>
                    </a:cubicBezTo>
                    <a:cubicBezTo>
                      <a:pt x="2087690" y="5713622"/>
                      <a:pt x="2078384" y="5698945"/>
                      <a:pt x="2068926" y="5684757"/>
                    </a:cubicBezTo>
                    <a:cubicBezTo>
                      <a:pt x="2062950" y="5666828"/>
                      <a:pt x="2055581" y="5649304"/>
                      <a:pt x="2050997" y="5630969"/>
                    </a:cubicBezTo>
                    <a:cubicBezTo>
                      <a:pt x="2049005" y="5623000"/>
                      <a:pt x="2047618" y="5614855"/>
                      <a:pt x="2045020" y="5607063"/>
                    </a:cubicBezTo>
                    <a:cubicBezTo>
                      <a:pt x="2041627" y="5596886"/>
                      <a:pt x="2036459" y="5587358"/>
                      <a:pt x="2033067" y="5577181"/>
                    </a:cubicBezTo>
                    <a:cubicBezTo>
                      <a:pt x="2030470" y="5569389"/>
                      <a:pt x="2030142" y="5560901"/>
                      <a:pt x="2027091" y="5553275"/>
                    </a:cubicBezTo>
                    <a:cubicBezTo>
                      <a:pt x="2016521" y="5526849"/>
                      <a:pt x="2010892" y="5520012"/>
                      <a:pt x="1997208" y="5499487"/>
                    </a:cubicBezTo>
                    <a:cubicBezTo>
                      <a:pt x="1995216" y="5493510"/>
                      <a:pt x="1992963" y="5487615"/>
                      <a:pt x="1991232" y="5481557"/>
                    </a:cubicBezTo>
                    <a:cubicBezTo>
                      <a:pt x="1988975" y="5473659"/>
                      <a:pt x="1990386" y="5464065"/>
                      <a:pt x="1985255" y="5457651"/>
                    </a:cubicBezTo>
                    <a:cubicBezTo>
                      <a:pt x="1981320" y="5452732"/>
                      <a:pt x="1973302" y="5453667"/>
                      <a:pt x="1967326" y="5451675"/>
                    </a:cubicBezTo>
                    <a:cubicBezTo>
                      <a:pt x="1937094" y="5376096"/>
                      <a:pt x="1975347" y="5464218"/>
                      <a:pt x="1937444" y="5397887"/>
                    </a:cubicBezTo>
                    <a:cubicBezTo>
                      <a:pt x="1914380" y="5357525"/>
                      <a:pt x="1955259" y="5403749"/>
                      <a:pt x="1913538" y="5362028"/>
                    </a:cubicBezTo>
                    <a:cubicBezTo>
                      <a:pt x="1911546" y="5356051"/>
                      <a:pt x="1911497" y="5349017"/>
                      <a:pt x="1907561" y="5344098"/>
                    </a:cubicBezTo>
                    <a:cubicBezTo>
                      <a:pt x="1886317" y="5317543"/>
                      <a:pt x="1889632" y="5346203"/>
                      <a:pt x="1889632" y="5320193"/>
                    </a:cubicBezTo>
                    <a:lnTo>
                      <a:pt x="1889632" y="5320193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2" name="Entrada de lápiz 11">
                    <a:extLst>
                      <a:ext uri="{FF2B5EF4-FFF2-40B4-BE49-F238E27FC236}">
                        <a16:creationId xmlns:a16="http://schemas.microsoft.com/office/drawing/2014/main" id="{D8290691-F4E2-44E5-BCA7-9057B805F7D1}"/>
                      </a:ext>
                    </a:extLst>
                  </p14:cNvPr>
                  <p14:cNvContentPartPr/>
                  <p14:nvPr/>
                </p14:nvContentPartPr>
                <p14:xfrm>
                  <a:off x="4358881" y="1875780"/>
                  <a:ext cx="2657180" cy="1842268"/>
                </p14:xfrm>
              </p:contentPart>
            </mc:Choice>
            <mc:Fallback xmlns="">
              <p:pic>
                <p:nvPicPr>
                  <p:cNvPr id="7" name="Entrada de lápiz 6">
                    <a:extLst>
                      <a:ext uri="{FF2B5EF4-FFF2-40B4-BE49-F238E27FC236}">
                        <a16:creationId xmlns:a16="http://schemas.microsoft.com/office/drawing/2014/main" id="{03178423-712F-4462-8ECA-D71B891D8E2A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327084" y="1843986"/>
                    <a:ext cx="2720175" cy="1905257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44C5D1B-5A75-4D42-AB6A-A0041423E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867" y="3655196"/>
              <a:ext cx="800139" cy="45514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C9A8DB2-925C-44B6-9687-875FC7BD8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7309" y="3655194"/>
              <a:ext cx="800139" cy="455144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E5BDAA0B-B5A7-46C9-BB11-383A0B74A063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1645" y="3167660"/>
              <a:ext cx="216747" cy="365748"/>
            </a:xfrm>
            <a:prstGeom prst="rect">
              <a:avLst/>
            </a:prstGeom>
          </p:spPr>
        </p:pic>
        <p:pic>
          <p:nvPicPr>
            <p:cNvPr id="84" name="Imagen 83">
              <a:extLst>
                <a:ext uri="{FF2B5EF4-FFF2-40B4-BE49-F238E27FC236}">
                  <a16:creationId xmlns:a16="http://schemas.microsoft.com/office/drawing/2014/main" id="{73E16C1F-C34A-4EB3-B892-DA7620EC48AF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578" y="3679126"/>
              <a:ext cx="994332" cy="599072"/>
            </a:xfrm>
            <a:prstGeom prst="rect">
              <a:avLst/>
            </a:prstGeom>
          </p:spPr>
        </p:pic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D173F4B4-3A5A-4D40-8E67-166630CE9128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671" y="3694051"/>
              <a:ext cx="995737" cy="601301"/>
            </a:xfrm>
            <a:prstGeom prst="rect">
              <a:avLst/>
            </a:prstGeom>
          </p:spPr>
        </p:pic>
      </p:grpSp>
      <p:pic>
        <p:nvPicPr>
          <p:cNvPr id="130" name="Imagen 129">
            <a:extLst>
              <a:ext uri="{FF2B5EF4-FFF2-40B4-BE49-F238E27FC236}">
                <a16:creationId xmlns:a16="http://schemas.microsoft.com/office/drawing/2014/main" id="{9050429F-3521-4DC7-A2A0-94005FCB63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70" y="1565797"/>
            <a:ext cx="4883757" cy="4411288"/>
          </a:xfrm>
          <a:prstGeom prst="rect">
            <a:avLst/>
          </a:prstGeom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6063201E-A647-49C6-BABC-36E5BE71832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97" y="6034435"/>
            <a:ext cx="6020188" cy="357604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AF3D0880-B50D-40D4-9F70-2D4E0A7E751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82" y="6466581"/>
            <a:ext cx="3010429" cy="358274"/>
          </a:xfrm>
          <a:prstGeom prst="rect">
            <a:avLst/>
          </a:prstGeom>
        </p:spPr>
      </p:pic>
      <p:pic>
        <p:nvPicPr>
          <p:cNvPr id="128" name="Imagen 127">
            <a:extLst>
              <a:ext uri="{FF2B5EF4-FFF2-40B4-BE49-F238E27FC236}">
                <a16:creationId xmlns:a16="http://schemas.microsoft.com/office/drawing/2014/main" id="{6EA78985-5F5C-417D-B9A7-B32E8A58E03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70" y="1565797"/>
            <a:ext cx="4883706" cy="4409180"/>
          </a:xfrm>
          <a:prstGeom prst="rect">
            <a:avLst/>
          </a:prstGeom>
        </p:spPr>
      </p:pic>
      <p:pic>
        <p:nvPicPr>
          <p:cNvPr id="133" name="Imagen 132">
            <a:extLst>
              <a:ext uri="{FF2B5EF4-FFF2-40B4-BE49-F238E27FC236}">
                <a16:creationId xmlns:a16="http://schemas.microsoft.com/office/drawing/2014/main" id="{8B9B1B79-556D-452C-82DA-8295236EFEB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70" y="1565797"/>
            <a:ext cx="4883757" cy="4411288"/>
          </a:xfrm>
          <a:prstGeom prst="rect">
            <a:avLst/>
          </a:prstGeom>
        </p:spPr>
      </p:pic>
      <p:pic>
        <p:nvPicPr>
          <p:cNvPr id="153" name="Imagen 152">
            <a:extLst>
              <a:ext uri="{FF2B5EF4-FFF2-40B4-BE49-F238E27FC236}">
                <a16:creationId xmlns:a16="http://schemas.microsoft.com/office/drawing/2014/main" id="{E0B0106B-3C45-4739-94CF-6374070ED5F1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882" y="6466580"/>
            <a:ext cx="3013612" cy="358946"/>
          </a:xfrm>
          <a:prstGeom prst="rect">
            <a:avLst/>
          </a:prstGeom>
        </p:spPr>
      </p:pic>
      <p:pic>
        <p:nvPicPr>
          <p:cNvPr id="156" name="Imagen 155">
            <a:extLst>
              <a:ext uri="{FF2B5EF4-FFF2-40B4-BE49-F238E27FC236}">
                <a16:creationId xmlns:a16="http://schemas.microsoft.com/office/drawing/2014/main" id="{C516248F-D8C2-4EA2-9B53-B122F3D3A61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4205" y="1030472"/>
            <a:ext cx="1592727" cy="379039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79AEF641-6797-45D4-9DE9-8B70F794553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5943" y="1037477"/>
            <a:ext cx="1581003" cy="3821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327B87-3FBD-4DF5-A462-B346C3C2878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30" y="2739656"/>
            <a:ext cx="1597578" cy="519022"/>
          </a:xfrm>
          <a:prstGeom prst="rect">
            <a:avLst/>
          </a:prstGeom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67F9A8A-84E0-4553-BE16-ECC41D1EEB54}"/>
              </a:ext>
            </a:extLst>
          </p:cNvPr>
          <p:cNvCxnSpPr>
            <a:cxnSpLocks/>
          </p:cNvCxnSpPr>
          <p:nvPr/>
        </p:nvCxnSpPr>
        <p:spPr>
          <a:xfrm flipH="1" flipV="1">
            <a:off x="3756041" y="1401740"/>
            <a:ext cx="7342" cy="133791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 51 1">
            <a:extLst>
              <a:ext uri="{FF2B5EF4-FFF2-40B4-BE49-F238E27FC236}">
                <a16:creationId xmlns:a16="http://schemas.microsoft.com/office/drawing/2014/main" id="{3521C1BF-984F-4C8E-A9B3-54876E0E04E8}"/>
              </a:ext>
            </a:extLst>
          </p:cNvPr>
          <p:cNvSpPr/>
          <p:nvPr/>
        </p:nvSpPr>
        <p:spPr>
          <a:xfrm flipH="1">
            <a:off x="3072028" y="3596226"/>
            <a:ext cx="4567359" cy="1186585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400" b="1" i="1" dirty="0"/>
          </a:p>
          <a:p>
            <a:r>
              <a:rPr lang="es-ES" sz="2400" i="1" dirty="0" err="1"/>
              <a:t>Probability</a:t>
            </a:r>
            <a:r>
              <a:rPr lang="es-ES" sz="2400" i="1" dirty="0"/>
              <a:t> </a:t>
            </a:r>
            <a:r>
              <a:rPr lang="es-ES" sz="2400" i="1" dirty="0" err="1"/>
              <a:t>of</a:t>
            </a:r>
            <a:r>
              <a:rPr lang="es-ES" sz="2400" i="1" dirty="0"/>
              <a:t> </a:t>
            </a:r>
            <a:r>
              <a:rPr lang="es-ES" sz="2400" i="1" dirty="0" err="1"/>
              <a:t>selecting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side</a:t>
            </a:r>
            <a:r>
              <a:rPr lang="es-ES" sz="2400" i="1" dirty="0"/>
              <a:t> </a:t>
            </a:r>
            <a:r>
              <a:rPr lang="es-ES" sz="2400" i="1" dirty="0" err="1"/>
              <a:t>where</a:t>
            </a:r>
            <a:r>
              <a:rPr lang="es-ES" sz="2400" i="1" dirty="0"/>
              <a:t> 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stimulus</a:t>
            </a:r>
            <a:r>
              <a:rPr lang="es-ES" sz="2400" i="1" dirty="0"/>
              <a:t> </a:t>
            </a:r>
            <a:r>
              <a:rPr lang="es-ES" sz="2400" i="1" dirty="0" err="1"/>
              <a:t>appeared</a:t>
            </a:r>
            <a:br>
              <a:rPr lang="es-ES" sz="2400" dirty="0"/>
            </a:b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4671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E73B1-3987-4E02-810F-F6A70F9F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19FCA-5CC9-4C7E-A369-16224A82C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920"/>
            <a:ext cx="10515600" cy="5612041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Palminteri</a:t>
            </a:r>
            <a:r>
              <a:rPr lang="es-ES" dirty="0"/>
              <a:t>, S., </a:t>
            </a:r>
            <a:r>
              <a:rPr lang="es-ES" dirty="0" err="1"/>
              <a:t>Wyart</a:t>
            </a:r>
            <a:r>
              <a:rPr lang="es-ES" dirty="0"/>
              <a:t>, V., &amp; </a:t>
            </a:r>
            <a:r>
              <a:rPr lang="es-ES" dirty="0" err="1"/>
              <a:t>Koechlin</a:t>
            </a:r>
            <a:r>
              <a:rPr lang="es-ES" dirty="0"/>
              <a:t>, E. (2017, June 1).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Falsification</a:t>
            </a:r>
            <a:r>
              <a:rPr lang="es-ES" dirty="0"/>
              <a:t> in </a:t>
            </a:r>
            <a:r>
              <a:rPr lang="es-ES" dirty="0" err="1"/>
              <a:t>Computational</a:t>
            </a:r>
            <a:r>
              <a:rPr lang="es-ES" dirty="0"/>
              <a:t> </a:t>
            </a:r>
            <a:r>
              <a:rPr lang="es-ES" dirty="0" err="1"/>
              <a:t>Cognitive</a:t>
            </a:r>
            <a:r>
              <a:rPr lang="es-ES" dirty="0"/>
              <a:t> </a:t>
            </a:r>
            <a:r>
              <a:rPr lang="es-ES" dirty="0" err="1"/>
              <a:t>Modeling</a:t>
            </a:r>
            <a:r>
              <a:rPr lang="es-ES" dirty="0"/>
              <a:t>. </a:t>
            </a:r>
            <a:r>
              <a:rPr lang="es-ES" i="1" dirty="0" err="1"/>
              <a:t>Trends</a:t>
            </a:r>
            <a:r>
              <a:rPr lang="es-ES" i="1" dirty="0"/>
              <a:t> in </a:t>
            </a:r>
            <a:r>
              <a:rPr lang="es-ES" i="1" dirty="0" err="1"/>
              <a:t>Cognitive</a:t>
            </a:r>
            <a:r>
              <a:rPr lang="es-ES" i="1" dirty="0"/>
              <a:t> </a:t>
            </a:r>
            <a:r>
              <a:rPr lang="es-ES" i="1" dirty="0" err="1"/>
              <a:t>Sciences</a:t>
            </a:r>
            <a:r>
              <a:rPr lang="es-ES" dirty="0"/>
              <a:t>, Vol. 21, pp. 425–433. https://doi.org/10.1016/j.tics.2017.03.011</a:t>
            </a:r>
          </a:p>
          <a:p>
            <a:r>
              <a:rPr lang="en-US" dirty="0"/>
              <a:t>Wilson, R., &amp; Collins, A. G. E. (n.d.). </a:t>
            </a:r>
            <a:r>
              <a:rPr lang="en-US" i="1" dirty="0"/>
              <a:t>Ten simple rules for the computational modeling of behavioral data</a:t>
            </a:r>
            <a:r>
              <a:rPr lang="en-US" dirty="0"/>
              <a:t>. https://doi.org/10.31234/OSF.IO/46MBN</a:t>
            </a:r>
          </a:p>
          <a:p>
            <a:r>
              <a:rPr lang="en-US" dirty="0"/>
              <a:t>Nassar, M. R., &amp; Frank, M. J. (2016). Taming the beast: Extracting generalizable knowledge from computational models of cognition. </a:t>
            </a:r>
            <a:r>
              <a:rPr lang="en-US" i="1" dirty="0"/>
              <a:t>Current Opinion in Behavioral Sciences</a:t>
            </a:r>
            <a:r>
              <a:rPr lang="en-US" dirty="0"/>
              <a:t>, Vol. 11, pp. 49–54. https://doi.org/10.1016/j.cobeha.2016.04.003</a:t>
            </a:r>
          </a:p>
          <a:p>
            <a:r>
              <a:rPr lang="en-US" dirty="0"/>
              <a:t>Bishop, C. M. (2006). Pattern Recognition and Machine Learning, Chapter 3. In </a:t>
            </a:r>
            <a:r>
              <a:rPr lang="en-US" i="1" dirty="0"/>
              <a:t>Vasa</a:t>
            </a:r>
            <a:r>
              <a:rPr lang="en-US" dirty="0"/>
              <a:t>. Retrieved from http://medcontent.metapress.com/index/A65RM03P4874243N.pdf</a:t>
            </a: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D9FDF0E9-9ED3-4E2E-A710-90464A29A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13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1D473-3175-4172-9FEE-F082C42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142"/>
            <a:ext cx="10515600" cy="1325563"/>
          </a:xfrm>
        </p:spPr>
        <p:txBody>
          <a:bodyPr/>
          <a:lstStyle/>
          <a:p>
            <a:pPr algn="ctr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validation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C8E9B-D829-4D0E-8F28-C27054AD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829154"/>
            <a:ext cx="11928953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1) </a:t>
            </a:r>
            <a:r>
              <a:rPr lang="es-ES" b="1" i="1" dirty="0" err="1"/>
              <a:t>Estimate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dirty="0"/>
              <a:t>3) </a:t>
            </a:r>
            <a:r>
              <a:rPr lang="es-ES" b="1" i="1" dirty="0"/>
              <a:t>Compare</a:t>
            </a:r>
            <a:r>
              <a:rPr lang="es-ES" dirty="0"/>
              <a:t> </a:t>
            </a:r>
            <a:r>
              <a:rPr lang="es-ES" dirty="0" err="1"/>
              <a:t>simulated</a:t>
            </a:r>
            <a:r>
              <a:rPr lang="es-ES" dirty="0"/>
              <a:t> data      </a:t>
            </a:r>
            <a:r>
              <a:rPr lang="es-ES" dirty="0" err="1"/>
              <a:t>with</a:t>
            </a:r>
            <a:r>
              <a:rPr lang="es-ES" dirty="0"/>
              <a:t> experimental data    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descriptive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</p:txBody>
      </p:sp>
      <p:pic>
        <p:nvPicPr>
          <p:cNvPr id="6" name="Imatge 3">
            <a:extLst>
              <a:ext uri="{FF2B5EF4-FFF2-40B4-BE49-F238E27FC236}">
                <a16:creationId xmlns:a16="http://schemas.microsoft.com/office/drawing/2014/main" id="{FF480F9E-B9E8-48EE-9EE4-4E4518FFE2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8351"/>
            <a:ext cx="800613" cy="530406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9873DCD5-2F7D-45E2-8A47-13245AA85AD0}"/>
              </a:ext>
            </a:extLst>
          </p:cNvPr>
          <p:cNvGrpSpPr/>
          <p:nvPr/>
        </p:nvGrpSpPr>
        <p:grpSpPr>
          <a:xfrm>
            <a:off x="1194156" y="1984516"/>
            <a:ext cx="3883614" cy="1444484"/>
            <a:chOff x="6096000" y="686574"/>
            <a:chExt cx="3883614" cy="1444484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B713B31-F836-405A-A3E9-210D78BE755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410430"/>
              <a:ext cx="1320025" cy="44616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E390EAC-04CB-4195-977B-DDCFD85F833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41" y="686574"/>
              <a:ext cx="265573" cy="513748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564EF13-3362-498D-9DC2-2A49A71BF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228" y="1401454"/>
              <a:ext cx="800139" cy="455144"/>
            </a:xfrm>
            <a:prstGeom prst="rect">
              <a:avLst/>
            </a:prstGeom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F76F2EF9-EC9F-47B9-A1BB-95790851BA4E}"/>
                </a:ext>
              </a:extLst>
            </p:cNvPr>
            <p:cNvGrpSpPr/>
            <p:nvPr/>
          </p:nvGrpSpPr>
          <p:grpSpPr>
            <a:xfrm>
              <a:off x="8310754" y="1016959"/>
              <a:ext cx="1606657" cy="1114099"/>
              <a:chOff x="4358881" y="1866509"/>
              <a:chExt cx="2677762" cy="1856831"/>
            </a:xfrm>
          </p:grpSpPr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B8E4CF99-F133-40C6-84A8-434792D921BC}"/>
                  </a:ext>
                </a:extLst>
              </p:cNvPr>
              <p:cNvSpPr/>
              <p:nvPr/>
            </p:nvSpPr>
            <p:spPr>
              <a:xfrm>
                <a:off x="4369017" y="1866509"/>
                <a:ext cx="2667626" cy="1856831"/>
              </a:xfrm>
              <a:custGeom>
                <a:avLst/>
                <a:gdLst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527063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19487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</a:cxnLst>
                <a:rect l="l" t="t" r="r" b="b"/>
                <a:pathLst>
                  <a:path w="9226208" h="6422006">
                    <a:moveTo>
                      <a:pt x="1811938" y="5308240"/>
                    </a:moveTo>
                    <a:lnTo>
                      <a:pt x="1811938" y="5308240"/>
                    </a:lnTo>
                    <a:cubicBezTo>
                      <a:pt x="1790024" y="5312224"/>
                      <a:pt x="1768466" y="5319765"/>
                      <a:pt x="1746197" y="5320193"/>
                    </a:cubicBezTo>
                    <a:cubicBezTo>
                      <a:pt x="1525962" y="5324428"/>
                      <a:pt x="1576274" y="5339252"/>
                      <a:pt x="1483232" y="5308240"/>
                    </a:cubicBezTo>
                    <a:cubicBezTo>
                      <a:pt x="1456499" y="5268140"/>
                      <a:pt x="1487991" y="5307428"/>
                      <a:pt x="1453350" y="5284334"/>
                    </a:cubicBezTo>
                    <a:cubicBezTo>
                      <a:pt x="1446317" y="5279646"/>
                      <a:pt x="1441913" y="5271815"/>
                      <a:pt x="1435420" y="5266404"/>
                    </a:cubicBezTo>
                    <a:cubicBezTo>
                      <a:pt x="1429902" y="5261806"/>
                      <a:pt x="1423467" y="5258435"/>
                      <a:pt x="1417491" y="5254451"/>
                    </a:cubicBezTo>
                    <a:cubicBezTo>
                      <a:pt x="1413507" y="5248475"/>
                      <a:pt x="1408750" y="5242946"/>
                      <a:pt x="1405538" y="5236522"/>
                    </a:cubicBezTo>
                    <a:cubicBezTo>
                      <a:pt x="1402721" y="5230887"/>
                      <a:pt x="1403055" y="5223835"/>
                      <a:pt x="1399561" y="5218593"/>
                    </a:cubicBezTo>
                    <a:cubicBezTo>
                      <a:pt x="1390357" y="5204786"/>
                      <a:pt x="1376934" y="5197531"/>
                      <a:pt x="1363703" y="5188710"/>
                    </a:cubicBezTo>
                    <a:cubicBezTo>
                      <a:pt x="1352345" y="5154640"/>
                      <a:pt x="1366961" y="5183276"/>
                      <a:pt x="1327844" y="5158828"/>
                    </a:cubicBezTo>
                    <a:cubicBezTo>
                      <a:pt x="1320677" y="5154348"/>
                      <a:pt x="1315891" y="5146875"/>
                      <a:pt x="1309914" y="5140898"/>
                    </a:cubicBezTo>
                    <a:cubicBezTo>
                      <a:pt x="1300104" y="5111465"/>
                      <a:pt x="1310962" y="5131811"/>
                      <a:pt x="1286008" y="5111016"/>
                    </a:cubicBezTo>
                    <a:cubicBezTo>
                      <a:pt x="1279515" y="5105605"/>
                      <a:pt x="1274957" y="5098000"/>
                      <a:pt x="1268079" y="5093087"/>
                    </a:cubicBezTo>
                    <a:cubicBezTo>
                      <a:pt x="1248261" y="5078931"/>
                      <a:pt x="1245750" y="5083517"/>
                      <a:pt x="1226244" y="5075157"/>
                    </a:cubicBezTo>
                    <a:cubicBezTo>
                      <a:pt x="1214826" y="5070263"/>
                      <a:pt x="1197975" y="5059037"/>
                      <a:pt x="1184408" y="5057228"/>
                    </a:cubicBezTo>
                    <a:cubicBezTo>
                      <a:pt x="1160630" y="5054058"/>
                      <a:pt x="1136597" y="5053243"/>
                      <a:pt x="1112691" y="5051251"/>
                    </a:cubicBezTo>
                    <a:cubicBezTo>
                      <a:pt x="1094762" y="5043283"/>
                      <a:pt x="1077937" y="5032105"/>
                      <a:pt x="1058903" y="5027346"/>
                    </a:cubicBezTo>
                    <a:cubicBezTo>
                      <a:pt x="1037556" y="5022009"/>
                      <a:pt x="1014866" y="5024987"/>
                      <a:pt x="993161" y="5021369"/>
                    </a:cubicBezTo>
                    <a:cubicBezTo>
                      <a:pt x="979482" y="5019089"/>
                      <a:pt x="950224" y="5009049"/>
                      <a:pt x="933397" y="5003440"/>
                    </a:cubicBezTo>
                    <a:cubicBezTo>
                      <a:pt x="927420" y="4999456"/>
                      <a:pt x="922193" y="4994009"/>
                      <a:pt x="915467" y="4991487"/>
                    </a:cubicBezTo>
                    <a:cubicBezTo>
                      <a:pt x="905956" y="4987920"/>
                      <a:pt x="894405" y="4990550"/>
                      <a:pt x="885585" y="4985510"/>
                    </a:cubicBezTo>
                    <a:cubicBezTo>
                      <a:pt x="879349" y="4981946"/>
                      <a:pt x="879241" y="4972068"/>
                      <a:pt x="873632" y="4967581"/>
                    </a:cubicBezTo>
                    <a:cubicBezTo>
                      <a:pt x="868713" y="4963646"/>
                      <a:pt x="861679" y="4963596"/>
                      <a:pt x="855703" y="4961604"/>
                    </a:cubicBezTo>
                    <a:cubicBezTo>
                      <a:pt x="851719" y="4955628"/>
                      <a:pt x="846962" y="4950099"/>
                      <a:pt x="843750" y="4943675"/>
                    </a:cubicBezTo>
                    <a:cubicBezTo>
                      <a:pt x="840933" y="4938040"/>
                      <a:pt x="842228" y="4930201"/>
                      <a:pt x="837773" y="4925746"/>
                    </a:cubicBezTo>
                    <a:cubicBezTo>
                      <a:pt x="833318" y="4921291"/>
                      <a:pt x="825479" y="4922586"/>
                      <a:pt x="819844" y="4919769"/>
                    </a:cubicBezTo>
                    <a:cubicBezTo>
                      <a:pt x="773510" y="4896601"/>
                      <a:pt x="829042" y="4916858"/>
                      <a:pt x="783985" y="4901840"/>
                    </a:cubicBezTo>
                    <a:cubicBezTo>
                      <a:pt x="778008" y="4897856"/>
                      <a:pt x="770785" y="4895293"/>
                      <a:pt x="766055" y="4889887"/>
                    </a:cubicBezTo>
                    <a:cubicBezTo>
                      <a:pt x="756595" y="4879076"/>
                      <a:pt x="756320" y="4856390"/>
                      <a:pt x="742150" y="4854028"/>
                    </a:cubicBezTo>
                    <a:cubicBezTo>
                      <a:pt x="657112" y="4839854"/>
                      <a:pt x="762749" y="4858441"/>
                      <a:pt x="658479" y="4836098"/>
                    </a:cubicBezTo>
                    <a:cubicBezTo>
                      <a:pt x="646630" y="4833559"/>
                      <a:pt x="634573" y="4832114"/>
                      <a:pt x="622620" y="4830122"/>
                    </a:cubicBezTo>
                    <a:cubicBezTo>
                      <a:pt x="588560" y="4796062"/>
                      <a:pt x="622923" y="4824275"/>
                      <a:pt x="580785" y="4806216"/>
                    </a:cubicBezTo>
                    <a:cubicBezTo>
                      <a:pt x="526927" y="4783134"/>
                      <a:pt x="608754" y="4803442"/>
                      <a:pt x="532973" y="4788287"/>
                    </a:cubicBezTo>
                    <a:cubicBezTo>
                      <a:pt x="520844" y="4739768"/>
                      <a:pt x="538337" y="4781169"/>
                      <a:pt x="509067" y="4758404"/>
                    </a:cubicBezTo>
                    <a:cubicBezTo>
                      <a:pt x="495724" y="4748026"/>
                      <a:pt x="489882" y="4725325"/>
                      <a:pt x="473208" y="4722546"/>
                    </a:cubicBezTo>
                    <a:cubicBezTo>
                      <a:pt x="431136" y="4715533"/>
                      <a:pt x="448846" y="4720401"/>
                      <a:pt x="419420" y="4710593"/>
                    </a:cubicBezTo>
                    <a:cubicBezTo>
                      <a:pt x="415436" y="4700632"/>
                      <a:pt x="414335" y="4688952"/>
                      <a:pt x="407467" y="4680710"/>
                    </a:cubicBezTo>
                    <a:cubicBezTo>
                      <a:pt x="403434" y="4675871"/>
                      <a:pt x="395173" y="4677551"/>
                      <a:pt x="389538" y="4674734"/>
                    </a:cubicBezTo>
                    <a:cubicBezTo>
                      <a:pt x="375120" y="4667525"/>
                      <a:pt x="355950" y="4654334"/>
                      <a:pt x="341726" y="4644851"/>
                    </a:cubicBezTo>
                    <a:cubicBezTo>
                      <a:pt x="321237" y="4583381"/>
                      <a:pt x="354248" y="4666480"/>
                      <a:pt x="317820" y="4620946"/>
                    </a:cubicBezTo>
                    <a:cubicBezTo>
                      <a:pt x="312689" y="4614532"/>
                      <a:pt x="315919" y="4604172"/>
                      <a:pt x="311844" y="4597040"/>
                    </a:cubicBezTo>
                    <a:cubicBezTo>
                      <a:pt x="301296" y="4578580"/>
                      <a:pt x="290358" y="4579933"/>
                      <a:pt x="275985" y="4567157"/>
                    </a:cubicBezTo>
                    <a:cubicBezTo>
                      <a:pt x="243808" y="4538555"/>
                      <a:pt x="243949" y="4536395"/>
                      <a:pt x="222197" y="4507393"/>
                    </a:cubicBezTo>
                    <a:cubicBezTo>
                      <a:pt x="220205" y="4501416"/>
                      <a:pt x="220675" y="4493918"/>
                      <a:pt x="216220" y="4489463"/>
                    </a:cubicBezTo>
                    <a:cubicBezTo>
                      <a:pt x="206062" y="4479305"/>
                      <a:pt x="191701" y="4474377"/>
                      <a:pt x="180361" y="4465557"/>
                    </a:cubicBezTo>
                    <a:cubicBezTo>
                      <a:pt x="173690" y="4460368"/>
                      <a:pt x="168408" y="4453604"/>
                      <a:pt x="162432" y="4447628"/>
                    </a:cubicBezTo>
                    <a:cubicBezTo>
                      <a:pt x="160606" y="4440324"/>
                      <a:pt x="151204" y="4397524"/>
                      <a:pt x="144503" y="4381887"/>
                    </a:cubicBezTo>
                    <a:cubicBezTo>
                      <a:pt x="122344" y="4330182"/>
                      <a:pt x="140592" y="4382106"/>
                      <a:pt x="126573" y="4340051"/>
                    </a:cubicBezTo>
                    <a:cubicBezTo>
                      <a:pt x="121742" y="4257921"/>
                      <a:pt x="143406" y="4171065"/>
                      <a:pt x="96691" y="4100993"/>
                    </a:cubicBezTo>
                    <a:cubicBezTo>
                      <a:pt x="92002" y="4093960"/>
                      <a:pt x="84738" y="4089040"/>
                      <a:pt x="78761" y="4083063"/>
                    </a:cubicBezTo>
                    <a:cubicBezTo>
                      <a:pt x="76769" y="4073102"/>
                      <a:pt x="76911" y="4062463"/>
                      <a:pt x="72785" y="4053181"/>
                    </a:cubicBezTo>
                    <a:cubicBezTo>
                      <a:pt x="52791" y="4008196"/>
                      <a:pt x="56919" y="4048869"/>
                      <a:pt x="48879" y="4011346"/>
                    </a:cubicBezTo>
                    <a:cubicBezTo>
                      <a:pt x="46840" y="4001830"/>
                      <a:pt x="37087" y="3927917"/>
                      <a:pt x="24973" y="3909746"/>
                    </a:cubicBezTo>
                    <a:lnTo>
                      <a:pt x="13020" y="3891816"/>
                    </a:lnTo>
                    <a:cubicBezTo>
                      <a:pt x="-11007" y="3579442"/>
                      <a:pt x="2550" y="3787246"/>
                      <a:pt x="18997" y="3090969"/>
                    </a:cubicBezTo>
                    <a:cubicBezTo>
                      <a:pt x="20017" y="3047771"/>
                      <a:pt x="21163" y="3057396"/>
                      <a:pt x="54855" y="3037181"/>
                    </a:cubicBezTo>
                    <a:cubicBezTo>
                      <a:pt x="64816" y="3007299"/>
                      <a:pt x="77098" y="2978092"/>
                      <a:pt x="84738" y="2947534"/>
                    </a:cubicBezTo>
                    <a:cubicBezTo>
                      <a:pt x="98219" y="2893611"/>
                      <a:pt x="91496" y="2915307"/>
                      <a:pt x="102667" y="2881793"/>
                    </a:cubicBezTo>
                    <a:cubicBezTo>
                      <a:pt x="104659" y="2867848"/>
                      <a:pt x="103412" y="2853036"/>
                      <a:pt x="108644" y="2839957"/>
                    </a:cubicBezTo>
                    <a:cubicBezTo>
                      <a:pt x="111783" y="2832110"/>
                      <a:pt x="121602" y="2828863"/>
                      <a:pt x="126573" y="2822028"/>
                    </a:cubicBezTo>
                    <a:cubicBezTo>
                      <a:pt x="181548" y="2746436"/>
                      <a:pt x="133895" y="2796775"/>
                      <a:pt x="174385" y="2756287"/>
                    </a:cubicBezTo>
                    <a:cubicBezTo>
                      <a:pt x="179262" y="2741654"/>
                      <a:pt x="183082" y="2727376"/>
                      <a:pt x="192314" y="2714451"/>
                    </a:cubicBezTo>
                    <a:cubicBezTo>
                      <a:pt x="197227" y="2707573"/>
                      <a:pt x="204267" y="2702498"/>
                      <a:pt x="210244" y="2696522"/>
                    </a:cubicBezTo>
                    <a:cubicBezTo>
                      <a:pt x="214396" y="2684066"/>
                      <a:pt x="219967" y="2664534"/>
                      <a:pt x="228173" y="2654687"/>
                    </a:cubicBezTo>
                    <a:cubicBezTo>
                      <a:pt x="232771" y="2649169"/>
                      <a:pt x="240585" y="2647332"/>
                      <a:pt x="246103" y="2642734"/>
                    </a:cubicBezTo>
                    <a:cubicBezTo>
                      <a:pt x="252596" y="2637323"/>
                      <a:pt x="258843" y="2631476"/>
                      <a:pt x="264032" y="2624804"/>
                    </a:cubicBezTo>
                    <a:cubicBezTo>
                      <a:pt x="301575" y="2576534"/>
                      <a:pt x="271159" y="2600132"/>
                      <a:pt x="305867" y="2576993"/>
                    </a:cubicBezTo>
                    <a:cubicBezTo>
                      <a:pt x="314069" y="2503184"/>
                      <a:pt x="299997" y="2542482"/>
                      <a:pt x="335750" y="2493322"/>
                    </a:cubicBezTo>
                    <a:cubicBezTo>
                      <a:pt x="344199" y="2481704"/>
                      <a:pt x="359655" y="2457463"/>
                      <a:pt x="359655" y="2457463"/>
                    </a:cubicBezTo>
                    <a:cubicBezTo>
                      <a:pt x="361647" y="2441526"/>
                      <a:pt x="360143" y="2424745"/>
                      <a:pt x="365632" y="2409651"/>
                    </a:cubicBezTo>
                    <a:cubicBezTo>
                      <a:pt x="368520" y="2401708"/>
                      <a:pt x="378150" y="2398215"/>
                      <a:pt x="383561" y="2391722"/>
                    </a:cubicBezTo>
                    <a:cubicBezTo>
                      <a:pt x="412692" y="2356766"/>
                      <a:pt x="373609" y="2390222"/>
                      <a:pt x="419420" y="2355863"/>
                    </a:cubicBezTo>
                    <a:cubicBezTo>
                      <a:pt x="433546" y="2299362"/>
                      <a:pt x="411256" y="2371095"/>
                      <a:pt x="461255" y="2296098"/>
                    </a:cubicBezTo>
                    <a:cubicBezTo>
                      <a:pt x="495507" y="2244721"/>
                      <a:pt x="454443" y="2309722"/>
                      <a:pt x="479185" y="2260240"/>
                    </a:cubicBezTo>
                    <a:cubicBezTo>
                      <a:pt x="490316" y="2237979"/>
                      <a:pt x="492542" y="2244211"/>
                      <a:pt x="509067" y="2224381"/>
                    </a:cubicBezTo>
                    <a:cubicBezTo>
                      <a:pt x="533969" y="2194498"/>
                      <a:pt x="506079" y="2216412"/>
                      <a:pt x="538950" y="2194498"/>
                    </a:cubicBezTo>
                    <a:cubicBezTo>
                      <a:pt x="545544" y="2179113"/>
                      <a:pt x="555169" y="2149639"/>
                      <a:pt x="568832" y="2134734"/>
                    </a:cubicBezTo>
                    <a:cubicBezTo>
                      <a:pt x="585966" y="2116043"/>
                      <a:pt x="607882" y="2101579"/>
                      <a:pt x="622620" y="2080946"/>
                    </a:cubicBezTo>
                    <a:cubicBezTo>
                      <a:pt x="693659" y="1981491"/>
                      <a:pt x="627649" y="2029782"/>
                      <a:pt x="676408" y="1997275"/>
                    </a:cubicBezTo>
                    <a:cubicBezTo>
                      <a:pt x="714005" y="1940882"/>
                      <a:pt x="648314" y="2036875"/>
                      <a:pt x="718244" y="1949463"/>
                    </a:cubicBezTo>
                    <a:cubicBezTo>
                      <a:pt x="749038" y="1910971"/>
                      <a:pt x="719934" y="1924994"/>
                      <a:pt x="754103" y="1913604"/>
                    </a:cubicBezTo>
                    <a:cubicBezTo>
                      <a:pt x="822904" y="1844803"/>
                      <a:pt x="734762" y="1938290"/>
                      <a:pt x="778008" y="1877746"/>
                    </a:cubicBezTo>
                    <a:cubicBezTo>
                      <a:pt x="784558" y="1868576"/>
                      <a:pt x="794580" y="1862396"/>
                      <a:pt x="801914" y="1853840"/>
                    </a:cubicBezTo>
                    <a:cubicBezTo>
                      <a:pt x="806589" y="1848386"/>
                      <a:pt x="809095" y="1841279"/>
                      <a:pt x="813867" y="1835910"/>
                    </a:cubicBezTo>
                    <a:cubicBezTo>
                      <a:pt x="825097" y="1823276"/>
                      <a:pt x="839583" y="1813574"/>
                      <a:pt x="849726" y="1800051"/>
                    </a:cubicBezTo>
                    <a:cubicBezTo>
                      <a:pt x="855702" y="1792083"/>
                      <a:pt x="860092" y="1782628"/>
                      <a:pt x="867655" y="1776146"/>
                    </a:cubicBezTo>
                    <a:cubicBezTo>
                      <a:pt x="874419" y="1770348"/>
                      <a:pt x="883592" y="1768177"/>
                      <a:pt x="891561" y="1764193"/>
                    </a:cubicBezTo>
                    <a:cubicBezTo>
                      <a:pt x="895545" y="1758216"/>
                      <a:pt x="898742" y="1751632"/>
                      <a:pt x="903514" y="1746263"/>
                    </a:cubicBezTo>
                    <a:cubicBezTo>
                      <a:pt x="903537" y="1746238"/>
                      <a:pt x="948326" y="1701452"/>
                      <a:pt x="957303" y="1692475"/>
                    </a:cubicBezTo>
                    <a:cubicBezTo>
                      <a:pt x="963279" y="1686499"/>
                      <a:pt x="970544" y="1681578"/>
                      <a:pt x="975232" y="1674546"/>
                    </a:cubicBezTo>
                    <a:cubicBezTo>
                      <a:pt x="1004358" y="1630856"/>
                      <a:pt x="968802" y="1685797"/>
                      <a:pt x="999138" y="1632710"/>
                    </a:cubicBezTo>
                    <a:cubicBezTo>
                      <a:pt x="1002702" y="1626474"/>
                      <a:pt x="1005482" y="1619268"/>
                      <a:pt x="1011091" y="1614781"/>
                    </a:cubicBezTo>
                    <a:cubicBezTo>
                      <a:pt x="1016010" y="1610846"/>
                      <a:pt x="1023044" y="1610796"/>
                      <a:pt x="1029020" y="1608804"/>
                    </a:cubicBezTo>
                    <a:cubicBezTo>
                      <a:pt x="1031012" y="1602828"/>
                      <a:pt x="1030542" y="1595329"/>
                      <a:pt x="1034997" y="1590875"/>
                    </a:cubicBezTo>
                    <a:cubicBezTo>
                      <a:pt x="1043211" y="1582661"/>
                      <a:pt x="1055029" y="1579102"/>
                      <a:pt x="1064879" y="1572946"/>
                    </a:cubicBezTo>
                    <a:cubicBezTo>
                      <a:pt x="1070970" y="1569139"/>
                      <a:pt x="1076832" y="1564977"/>
                      <a:pt x="1082808" y="1560993"/>
                    </a:cubicBezTo>
                    <a:cubicBezTo>
                      <a:pt x="1084800" y="1555016"/>
                      <a:pt x="1084849" y="1547983"/>
                      <a:pt x="1088785" y="1543063"/>
                    </a:cubicBezTo>
                    <a:cubicBezTo>
                      <a:pt x="1093272" y="1537454"/>
                      <a:pt x="1101196" y="1535708"/>
                      <a:pt x="1106714" y="1531110"/>
                    </a:cubicBezTo>
                    <a:cubicBezTo>
                      <a:pt x="1113207" y="1525699"/>
                      <a:pt x="1118667" y="1519157"/>
                      <a:pt x="1124644" y="1513181"/>
                    </a:cubicBezTo>
                    <a:cubicBezTo>
                      <a:pt x="1135395" y="1480924"/>
                      <a:pt x="1122216" y="1506376"/>
                      <a:pt x="1154526" y="1483298"/>
                    </a:cubicBezTo>
                    <a:cubicBezTo>
                      <a:pt x="1161404" y="1478385"/>
                      <a:pt x="1167044" y="1471862"/>
                      <a:pt x="1172455" y="1465369"/>
                    </a:cubicBezTo>
                    <a:cubicBezTo>
                      <a:pt x="1177053" y="1459851"/>
                      <a:pt x="1178799" y="1451927"/>
                      <a:pt x="1184408" y="1447440"/>
                    </a:cubicBezTo>
                    <a:cubicBezTo>
                      <a:pt x="1189328" y="1443504"/>
                      <a:pt x="1196361" y="1443455"/>
                      <a:pt x="1202338" y="1441463"/>
                    </a:cubicBezTo>
                    <a:cubicBezTo>
                      <a:pt x="1206322" y="1435487"/>
                      <a:pt x="1211079" y="1429958"/>
                      <a:pt x="1214291" y="1423534"/>
                    </a:cubicBezTo>
                    <a:cubicBezTo>
                      <a:pt x="1217108" y="1417899"/>
                      <a:pt x="1216332" y="1410523"/>
                      <a:pt x="1220267" y="1405604"/>
                    </a:cubicBezTo>
                    <a:cubicBezTo>
                      <a:pt x="1228693" y="1395072"/>
                      <a:pt x="1244315" y="1391612"/>
                      <a:pt x="1256126" y="1387675"/>
                    </a:cubicBezTo>
                    <a:cubicBezTo>
                      <a:pt x="1276174" y="1374309"/>
                      <a:pt x="1278300" y="1375765"/>
                      <a:pt x="1291985" y="1351816"/>
                    </a:cubicBezTo>
                    <a:cubicBezTo>
                      <a:pt x="1295110" y="1346346"/>
                      <a:pt x="1293507" y="1338341"/>
                      <a:pt x="1297961" y="1333887"/>
                    </a:cubicBezTo>
                    <a:cubicBezTo>
                      <a:pt x="1312076" y="1319772"/>
                      <a:pt x="1328304" y="1315804"/>
                      <a:pt x="1345773" y="1309981"/>
                    </a:cubicBezTo>
                    <a:cubicBezTo>
                      <a:pt x="1347765" y="1304004"/>
                      <a:pt x="1346910" y="1296084"/>
                      <a:pt x="1351750" y="1292051"/>
                    </a:cubicBezTo>
                    <a:cubicBezTo>
                      <a:pt x="1364165" y="1281705"/>
                      <a:pt x="1396581" y="1277108"/>
                      <a:pt x="1411514" y="1274122"/>
                    </a:cubicBezTo>
                    <a:cubicBezTo>
                      <a:pt x="1468713" y="1216926"/>
                      <a:pt x="1395477" y="1284813"/>
                      <a:pt x="1447373" y="1250216"/>
                    </a:cubicBezTo>
                    <a:cubicBezTo>
                      <a:pt x="1454406" y="1245528"/>
                      <a:pt x="1458810" y="1237698"/>
                      <a:pt x="1465303" y="1232287"/>
                    </a:cubicBezTo>
                    <a:cubicBezTo>
                      <a:pt x="1480751" y="1219414"/>
                      <a:pt x="1483191" y="1220348"/>
                      <a:pt x="1501161" y="1214357"/>
                    </a:cubicBezTo>
                    <a:lnTo>
                      <a:pt x="1537020" y="1178498"/>
                    </a:lnTo>
                    <a:lnTo>
                      <a:pt x="1554950" y="1160569"/>
                    </a:lnTo>
                    <a:cubicBezTo>
                      <a:pt x="1567558" y="1122743"/>
                      <a:pt x="1549234" y="1160420"/>
                      <a:pt x="1590808" y="1136663"/>
                    </a:cubicBezTo>
                    <a:cubicBezTo>
                      <a:pt x="1597044" y="1133099"/>
                      <a:pt x="1596916" y="1122909"/>
                      <a:pt x="1602761" y="1118734"/>
                    </a:cubicBezTo>
                    <a:cubicBezTo>
                      <a:pt x="1615138" y="1109893"/>
                      <a:pt x="1636180" y="1106973"/>
                      <a:pt x="1650573" y="1100804"/>
                    </a:cubicBezTo>
                    <a:cubicBezTo>
                      <a:pt x="1658762" y="1097294"/>
                      <a:pt x="1666290" y="1092360"/>
                      <a:pt x="1674479" y="1088851"/>
                    </a:cubicBezTo>
                    <a:cubicBezTo>
                      <a:pt x="1704784" y="1075863"/>
                      <a:pt x="1680319" y="1090159"/>
                      <a:pt x="1716314" y="1076898"/>
                    </a:cubicBezTo>
                    <a:cubicBezTo>
                      <a:pt x="1746514" y="1065772"/>
                      <a:pt x="1805961" y="1041040"/>
                      <a:pt x="1805961" y="1041040"/>
                    </a:cubicBezTo>
                    <a:cubicBezTo>
                      <a:pt x="1816994" y="1030007"/>
                      <a:pt x="1833557" y="1011753"/>
                      <a:pt x="1847797" y="1005181"/>
                    </a:cubicBezTo>
                    <a:cubicBezTo>
                      <a:pt x="1864957" y="997261"/>
                      <a:pt x="1883889" y="993887"/>
                      <a:pt x="1901585" y="987251"/>
                    </a:cubicBezTo>
                    <a:lnTo>
                      <a:pt x="1949397" y="969322"/>
                    </a:lnTo>
                    <a:cubicBezTo>
                      <a:pt x="1966815" y="963101"/>
                      <a:pt x="1993002" y="956958"/>
                      <a:pt x="2009161" y="945416"/>
                    </a:cubicBezTo>
                    <a:cubicBezTo>
                      <a:pt x="2016039" y="940503"/>
                      <a:pt x="2021680" y="933980"/>
                      <a:pt x="2027091" y="927487"/>
                    </a:cubicBezTo>
                    <a:cubicBezTo>
                      <a:pt x="2035917" y="916896"/>
                      <a:pt x="2045840" y="897684"/>
                      <a:pt x="2050997" y="885651"/>
                    </a:cubicBezTo>
                    <a:cubicBezTo>
                      <a:pt x="2053478" y="879861"/>
                      <a:pt x="2054156" y="873357"/>
                      <a:pt x="2056973" y="867722"/>
                    </a:cubicBezTo>
                    <a:cubicBezTo>
                      <a:pt x="2060185" y="861298"/>
                      <a:pt x="2064942" y="855769"/>
                      <a:pt x="2068926" y="849793"/>
                    </a:cubicBezTo>
                    <a:cubicBezTo>
                      <a:pt x="2070918" y="879675"/>
                      <a:pt x="2053726" y="918263"/>
                      <a:pt x="2074903" y="939440"/>
                    </a:cubicBezTo>
                    <a:cubicBezTo>
                      <a:pt x="2092040" y="956577"/>
                      <a:pt x="2123797" y="935638"/>
                      <a:pt x="2146620" y="927487"/>
                    </a:cubicBezTo>
                    <a:cubicBezTo>
                      <a:pt x="2153385" y="925071"/>
                      <a:pt x="2152482" y="913364"/>
                      <a:pt x="2158573" y="909557"/>
                    </a:cubicBezTo>
                    <a:cubicBezTo>
                      <a:pt x="2169257" y="902879"/>
                      <a:pt x="2182406" y="901362"/>
                      <a:pt x="2194432" y="897604"/>
                    </a:cubicBezTo>
                    <a:cubicBezTo>
                      <a:pt x="2256201" y="878301"/>
                      <a:pt x="2237575" y="883000"/>
                      <a:pt x="2284079" y="873698"/>
                    </a:cubicBezTo>
                    <a:cubicBezTo>
                      <a:pt x="2286071" y="867722"/>
                      <a:pt x="2286561" y="861011"/>
                      <a:pt x="2290055" y="855769"/>
                    </a:cubicBezTo>
                    <a:cubicBezTo>
                      <a:pt x="2307048" y="830280"/>
                      <a:pt x="2303985" y="842828"/>
                      <a:pt x="2325914" y="831863"/>
                    </a:cubicBezTo>
                    <a:cubicBezTo>
                      <a:pt x="2332339" y="828651"/>
                      <a:pt x="2337867" y="823894"/>
                      <a:pt x="2343844" y="819910"/>
                    </a:cubicBezTo>
                    <a:cubicBezTo>
                      <a:pt x="2345836" y="811941"/>
                      <a:pt x="2343510" y="801262"/>
                      <a:pt x="2349820" y="796004"/>
                    </a:cubicBezTo>
                    <a:cubicBezTo>
                      <a:pt x="2357624" y="789501"/>
                      <a:pt x="2370192" y="793595"/>
                      <a:pt x="2379703" y="790028"/>
                    </a:cubicBezTo>
                    <a:cubicBezTo>
                      <a:pt x="2395356" y="784158"/>
                      <a:pt x="2403506" y="770479"/>
                      <a:pt x="2415561" y="760146"/>
                    </a:cubicBezTo>
                    <a:cubicBezTo>
                      <a:pt x="2438587" y="740409"/>
                      <a:pt x="2433761" y="744118"/>
                      <a:pt x="2457397" y="736240"/>
                    </a:cubicBezTo>
                    <a:cubicBezTo>
                      <a:pt x="2463373" y="732256"/>
                      <a:pt x="2470839" y="729896"/>
                      <a:pt x="2475326" y="724287"/>
                    </a:cubicBezTo>
                    <a:cubicBezTo>
                      <a:pt x="2498507" y="695310"/>
                      <a:pt x="2460116" y="713419"/>
                      <a:pt x="2499232" y="700381"/>
                    </a:cubicBezTo>
                    <a:cubicBezTo>
                      <a:pt x="2527694" y="657688"/>
                      <a:pt x="2509201" y="668006"/>
                      <a:pt x="2547044" y="658546"/>
                    </a:cubicBezTo>
                    <a:cubicBezTo>
                      <a:pt x="2555013" y="654562"/>
                      <a:pt x="2562761" y="650103"/>
                      <a:pt x="2570950" y="646593"/>
                    </a:cubicBezTo>
                    <a:cubicBezTo>
                      <a:pt x="2626592" y="622745"/>
                      <a:pt x="2526926" y="674580"/>
                      <a:pt x="2630714" y="622687"/>
                    </a:cubicBezTo>
                    <a:cubicBezTo>
                      <a:pt x="2637139" y="619475"/>
                      <a:pt x="2642219" y="613946"/>
                      <a:pt x="2648644" y="610734"/>
                    </a:cubicBezTo>
                    <a:cubicBezTo>
                      <a:pt x="2654279" y="607917"/>
                      <a:pt x="2660938" y="607574"/>
                      <a:pt x="2666573" y="604757"/>
                    </a:cubicBezTo>
                    <a:cubicBezTo>
                      <a:pt x="2705683" y="585201"/>
                      <a:pt x="2662777" y="601313"/>
                      <a:pt x="2702432" y="574875"/>
                    </a:cubicBezTo>
                    <a:cubicBezTo>
                      <a:pt x="2707579" y="571443"/>
                      <a:pt x="2741075" y="563720"/>
                      <a:pt x="2744267" y="562922"/>
                    </a:cubicBezTo>
                    <a:cubicBezTo>
                      <a:pt x="2750244" y="552961"/>
                      <a:pt x="2753983" y="541254"/>
                      <a:pt x="2762197" y="533040"/>
                    </a:cubicBezTo>
                    <a:cubicBezTo>
                      <a:pt x="2766652" y="528585"/>
                      <a:pt x="2774884" y="530557"/>
                      <a:pt x="2780126" y="527063"/>
                    </a:cubicBezTo>
                    <a:cubicBezTo>
                      <a:pt x="2793072" y="518432"/>
                      <a:pt x="2804552" y="507734"/>
                      <a:pt x="2815985" y="497181"/>
                    </a:cubicBezTo>
                    <a:cubicBezTo>
                      <a:pt x="2830476" y="483805"/>
                      <a:pt x="2843875" y="469291"/>
                      <a:pt x="2857820" y="455346"/>
                    </a:cubicBezTo>
                    <a:cubicBezTo>
                      <a:pt x="2866141" y="447025"/>
                      <a:pt x="2881199" y="429623"/>
                      <a:pt x="2893679" y="425463"/>
                    </a:cubicBezTo>
                    <a:cubicBezTo>
                      <a:pt x="2905175" y="421631"/>
                      <a:pt x="2917585" y="421479"/>
                      <a:pt x="2929538" y="419487"/>
                    </a:cubicBezTo>
                    <a:cubicBezTo>
                      <a:pt x="2953444" y="449369"/>
                      <a:pt x="2988306" y="507142"/>
                      <a:pt x="3001255" y="509134"/>
                    </a:cubicBezTo>
                    <a:cubicBezTo>
                      <a:pt x="3014204" y="511126"/>
                      <a:pt x="3000943" y="431070"/>
                      <a:pt x="3007232" y="431440"/>
                    </a:cubicBezTo>
                    <a:cubicBezTo>
                      <a:pt x="3039299" y="433326"/>
                      <a:pt x="3070981" y="519094"/>
                      <a:pt x="3102855" y="515110"/>
                    </a:cubicBezTo>
                    <a:cubicBezTo>
                      <a:pt x="3119232" y="509651"/>
                      <a:pt x="3125083" y="431755"/>
                      <a:pt x="3138714" y="419487"/>
                    </a:cubicBezTo>
                    <a:cubicBezTo>
                      <a:pt x="3193173" y="370474"/>
                      <a:pt x="3159232" y="462453"/>
                      <a:pt x="3198479" y="449369"/>
                    </a:cubicBezTo>
                    <a:cubicBezTo>
                      <a:pt x="3211698" y="436150"/>
                      <a:pt x="3217695" y="427809"/>
                      <a:pt x="3234338" y="419487"/>
                    </a:cubicBezTo>
                    <a:cubicBezTo>
                      <a:pt x="3239973" y="416670"/>
                      <a:pt x="3246291" y="415502"/>
                      <a:pt x="3252267" y="413510"/>
                    </a:cubicBezTo>
                    <a:lnTo>
                      <a:pt x="3288126" y="377651"/>
                    </a:lnTo>
                    <a:cubicBezTo>
                      <a:pt x="3294102" y="371675"/>
                      <a:pt x="3297767" y="361379"/>
                      <a:pt x="3306055" y="359722"/>
                    </a:cubicBezTo>
                    <a:lnTo>
                      <a:pt x="3335938" y="353746"/>
                    </a:lnTo>
                    <a:cubicBezTo>
                      <a:pt x="3341914" y="347769"/>
                      <a:pt x="3347105" y="340887"/>
                      <a:pt x="3353867" y="335816"/>
                    </a:cubicBezTo>
                    <a:cubicBezTo>
                      <a:pt x="3363160" y="328846"/>
                      <a:pt x="3375536" y="326101"/>
                      <a:pt x="3383750" y="317887"/>
                    </a:cubicBezTo>
                    <a:cubicBezTo>
                      <a:pt x="3393908" y="307729"/>
                      <a:pt x="3397992" y="292658"/>
                      <a:pt x="3407655" y="282028"/>
                    </a:cubicBezTo>
                    <a:cubicBezTo>
                      <a:pt x="3418121" y="270515"/>
                      <a:pt x="3432081" y="262699"/>
                      <a:pt x="3443514" y="252146"/>
                    </a:cubicBezTo>
                    <a:cubicBezTo>
                      <a:pt x="3458006" y="238769"/>
                      <a:pt x="3466011" y="214178"/>
                      <a:pt x="3485350" y="210310"/>
                    </a:cubicBezTo>
                    <a:lnTo>
                      <a:pt x="3574997" y="192381"/>
                    </a:lnTo>
                    <a:cubicBezTo>
                      <a:pt x="3586950" y="184412"/>
                      <a:pt x="3597404" y="173519"/>
                      <a:pt x="3610855" y="168475"/>
                    </a:cubicBezTo>
                    <a:cubicBezTo>
                      <a:pt x="3622322" y="164175"/>
                      <a:pt x="3686475" y="153880"/>
                      <a:pt x="3706479" y="150546"/>
                    </a:cubicBezTo>
                    <a:cubicBezTo>
                      <a:pt x="3718432" y="134609"/>
                      <a:pt x="3727740" y="116290"/>
                      <a:pt x="3742338" y="102734"/>
                    </a:cubicBezTo>
                    <a:cubicBezTo>
                      <a:pt x="3756110" y="89945"/>
                      <a:pt x="3773602" y="81761"/>
                      <a:pt x="3790150" y="72851"/>
                    </a:cubicBezTo>
                    <a:cubicBezTo>
                      <a:pt x="3799596" y="67765"/>
                      <a:pt x="3809312" y="61300"/>
                      <a:pt x="3820032" y="60898"/>
                    </a:cubicBezTo>
                    <a:cubicBezTo>
                      <a:pt x="3969352" y="55299"/>
                      <a:pt x="4118855" y="56914"/>
                      <a:pt x="4268267" y="54922"/>
                    </a:cubicBezTo>
                    <a:cubicBezTo>
                      <a:pt x="4320229" y="28941"/>
                      <a:pt x="4261807" y="55531"/>
                      <a:pt x="4322055" y="36993"/>
                    </a:cubicBezTo>
                    <a:cubicBezTo>
                      <a:pt x="4338323" y="31987"/>
                      <a:pt x="4352907" y="20500"/>
                      <a:pt x="4369867" y="19063"/>
                    </a:cubicBezTo>
                    <a:cubicBezTo>
                      <a:pt x="4471182" y="10477"/>
                      <a:pt x="4573067" y="11094"/>
                      <a:pt x="4674667" y="7110"/>
                    </a:cubicBezTo>
                    <a:cubicBezTo>
                      <a:pt x="4682636" y="5118"/>
                      <a:pt x="4691441" y="-2941"/>
                      <a:pt x="4698573" y="1134"/>
                    </a:cubicBezTo>
                    <a:cubicBezTo>
                      <a:pt x="4708659" y="6897"/>
                      <a:pt x="4708689" y="22421"/>
                      <a:pt x="4716503" y="31016"/>
                    </a:cubicBezTo>
                    <a:cubicBezTo>
                      <a:pt x="4725190" y="40571"/>
                      <a:pt x="4773412" y="84128"/>
                      <a:pt x="4794197" y="84804"/>
                    </a:cubicBezTo>
                    <a:cubicBezTo>
                      <a:pt x="5027165" y="92380"/>
                      <a:pt x="5260362" y="88789"/>
                      <a:pt x="5493444" y="90781"/>
                    </a:cubicBezTo>
                    <a:cubicBezTo>
                      <a:pt x="5499420" y="102734"/>
                      <a:pt x="5500824" y="118435"/>
                      <a:pt x="5511373" y="126640"/>
                    </a:cubicBezTo>
                    <a:cubicBezTo>
                      <a:pt x="5520938" y="134080"/>
                      <a:pt x="5535424" y="129891"/>
                      <a:pt x="5547232" y="132616"/>
                    </a:cubicBezTo>
                    <a:cubicBezTo>
                      <a:pt x="5561364" y="135877"/>
                      <a:pt x="5575437" y="139613"/>
                      <a:pt x="5589067" y="144569"/>
                    </a:cubicBezTo>
                    <a:cubicBezTo>
                      <a:pt x="5597440" y="147614"/>
                      <a:pt x="5604458" y="153902"/>
                      <a:pt x="5612973" y="156522"/>
                    </a:cubicBezTo>
                    <a:cubicBezTo>
                      <a:pt x="5662805" y="171855"/>
                      <a:pt x="5689901" y="170255"/>
                      <a:pt x="5744455" y="174451"/>
                    </a:cubicBezTo>
                    <a:cubicBezTo>
                      <a:pt x="5752424" y="178435"/>
                      <a:pt x="5759612" y="184721"/>
                      <a:pt x="5768361" y="186404"/>
                    </a:cubicBezTo>
                    <a:cubicBezTo>
                      <a:pt x="5811798" y="194757"/>
                      <a:pt x="5856125" y="197608"/>
                      <a:pt x="5899844" y="204334"/>
                    </a:cubicBezTo>
                    <a:cubicBezTo>
                      <a:pt x="5907962" y="205583"/>
                      <a:pt x="5915781" y="208318"/>
                      <a:pt x="5923750" y="210310"/>
                    </a:cubicBezTo>
                    <a:cubicBezTo>
                      <a:pt x="5931718" y="214294"/>
                      <a:pt x="5939466" y="218753"/>
                      <a:pt x="5947655" y="222263"/>
                    </a:cubicBezTo>
                    <a:cubicBezTo>
                      <a:pt x="5953446" y="224745"/>
                      <a:pt x="5959950" y="225422"/>
                      <a:pt x="5965585" y="228240"/>
                    </a:cubicBezTo>
                    <a:cubicBezTo>
                      <a:pt x="6011920" y="251408"/>
                      <a:pt x="5956383" y="231150"/>
                      <a:pt x="6001444" y="246169"/>
                    </a:cubicBezTo>
                    <a:cubicBezTo>
                      <a:pt x="6009413" y="252145"/>
                      <a:pt x="6016702" y="259156"/>
                      <a:pt x="6025350" y="264098"/>
                    </a:cubicBezTo>
                    <a:cubicBezTo>
                      <a:pt x="6054423" y="280711"/>
                      <a:pt x="6033100" y="257043"/>
                      <a:pt x="6061208" y="282028"/>
                    </a:cubicBezTo>
                    <a:cubicBezTo>
                      <a:pt x="6109583" y="325029"/>
                      <a:pt x="6078026" y="311541"/>
                      <a:pt x="6114997" y="323863"/>
                    </a:cubicBezTo>
                    <a:cubicBezTo>
                      <a:pt x="6166374" y="358115"/>
                      <a:pt x="6101373" y="317051"/>
                      <a:pt x="6150855" y="341793"/>
                    </a:cubicBezTo>
                    <a:cubicBezTo>
                      <a:pt x="6157280" y="345005"/>
                      <a:pt x="6162360" y="350534"/>
                      <a:pt x="6168785" y="353746"/>
                    </a:cubicBezTo>
                    <a:cubicBezTo>
                      <a:pt x="6178380" y="358543"/>
                      <a:pt x="6188706" y="361714"/>
                      <a:pt x="6198667" y="365698"/>
                    </a:cubicBezTo>
                    <a:cubicBezTo>
                      <a:pt x="6202651" y="373667"/>
                      <a:pt x="6204320" y="383304"/>
                      <a:pt x="6210620" y="389604"/>
                    </a:cubicBezTo>
                    <a:cubicBezTo>
                      <a:pt x="6215075" y="394059"/>
                      <a:pt x="6222915" y="392763"/>
                      <a:pt x="6228550" y="395581"/>
                    </a:cubicBezTo>
                    <a:cubicBezTo>
                      <a:pt x="6241981" y="402297"/>
                      <a:pt x="6248207" y="412921"/>
                      <a:pt x="6264408" y="413510"/>
                    </a:cubicBezTo>
                    <a:cubicBezTo>
                      <a:pt x="6367951" y="417275"/>
                      <a:pt x="6471593" y="417495"/>
                      <a:pt x="6575185" y="419487"/>
                    </a:cubicBezTo>
                    <a:cubicBezTo>
                      <a:pt x="6581778" y="445857"/>
                      <a:pt x="6579335" y="470932"/>
                      <a:pt x="6605067" y="485228"/>
                    </a:cubicBezTo>
                    <a:cubicBezTo>
                      <a:pt x="6616081" y="491347"/>
                      <a:pt x="6628973" y="493197"/>
                      <a:pt x="6640926" y="497181"/>
                    </a:cubicBezTo>
                    <a:cubicBezTo>
                      <a:pt x="6648895" y="509134"/>
                      <a:pt x="6657441" y="520721"/>
                      <a:pt x="6664832" y="533040"/>
                    </a:cubicBezTo>
                    <a:cubicBezTo>
                      <a:pt x="6670808" y="543001"/>
                      <a:pt x="6673096" y="556479"/>
                      <a:pt x="6682761" y="562922"/>
                    </a:cubicBezTo>
                    <a:cubicBezTo>
                      <a:pt x="6698486" y="573405"/>
                      <a:pt x="6736550" y="580851"/>
                      <a:pt x="6736550" y="580851"/>
                    </a:cubicBezTo>
                    <a:cubicBezTo>
                      <a:pt x="6753706" y="649483"/>
                      <a:pt x="6729716" y="564904"/>
                      <a:pt x="6754479" y="622687"/>
                    </a:cubicBezTo>
                    <a:cubicBezTo>
                      <a:pt x="6757714" y="630237"/>
                      <a:pt x="6752997" y="643151"/>
                      <a:pt x="6760455" y="646593"/>
                    </a:cubicBezTo>
                    <a:cubicBezTo>
                      <a:pt x="6782460" y="656749"/>
                      <a:pt x="6808219" y="654861"/>
                      <a:pt x="6832173" y="658546"/>
                    </a:cubicBezTo>
                    <a:cubicBezTo>
                      <a:pt x="6860019" y="662830"/>
                      <a:pt x="6915844" y="670498"/>
                      <a:pt x="6915844" y="670498"/>
                    </a:cubicBezTo>
                    <a:cubicBezTo>
                      <a:pt x="6929789" y="674482"/>
                      <a:pt x="6943547" y="679190"/>
                      <a:pt x="6957679" y="682451"/>
                    </a:cubicBezTo>
                    <a:cubicBezTo>
                      <a:pt x="6969487" y="685176"/>
                      <a:pt x="6982042" y="684596"/>
                      <a:pt x="6993538" y="688428"/>
                    </a:cubicBezTo>
                    <a:cubicBezTo>
                      <a:pt x="7000352" y="690699"/>
                      <a:pt x="7006128" y="695576"/>
                      <a:pt x="7011467" y="700381"/>
                    </a:cubicBezTo>
                    <a:cubicBezTo>
                      <a:pt x="7026126" y="713574"/>
                      <a:pt x="7034992" y="734892"/>
                      <a:pt x="7053303" y="742216"/>
                    </a:cubicBezTo>
                    <a:lnTo>
                      <a:pt x="7083185" y="754169"/>
                    </a:lnTo>
                    <a:cubicBezTo>
                      <a:pt x="7089161" y="764130"/>
                      <a:pt x="7097144" y="773134"/>
                      <a:pt x="7101114" y="784051"/>
                    </a:cubicBezTo>
                    <a:cubicBezTo>
                      <a:pt x="7129045" y="860861"/>
                      <a:pt x="7071797" y="773229"/>
                      <a:pt x="7125020" y="879675"/>
                    </a:cubicBezTo>
                    <a:cubicBezTo>
                      <a:pt x="7128232" y="886100"/>
                      <a:pt x="7136973" y="887644"/>
                      <a:pt x="7142950" y="891628"/>
                    </a:cubicBezTo>
                    <a:cubicBezTo>
                      <a:pt x="7144942" y="897604"/>
                      <a:pt x="7143684" y="906063"/>
                      <a:pt x="7148926" y="909557"/>
                    </a:cubicBezTo>
                    <a:cubicBezTo>
                      <a:pt x="7157378" y="915192"/>
                      <a:pt x="7168739" y="914191"/>
                      <a:pt x="7178808" y="915534"/>
                    </a:cubicBezTo>
                    <a:cubicBezTo>
                      <a:pt x="7198653" y="918180"/>
                      <a:pt x="7218651" y="919518"/>
                      <a:pt x="7238573" y="921510"/>
                    </a:cubicBezTo>
                    <a:cubicBezTo>
                      <a:pt x="7240565" y="927487"/>
                      <a:pt x="7239710" y="935407"/>
                      <a:pt x="7244550" y="939440"/>
                    </a:cubicBezTo>
                    <a:cubicBezTo>
                      <a:pt x="7254196" y="947479"/>
                      <a:pt x="7285357" y="954124"/>
                      <a:pt x="7298338" y="957369"/>
                    </a:cubicBezTo>
                    <a:cubicBezTo>
                      <a:pt x="7304314" y="961353"/>
                      <a:pt x="7309843" y="966110"/>
                      <a:pt x="7316267" y="969322"/>
                    </a:cubicBezTo>
                    <a:cubicBezTo>
                      <a:pt x="7321902" y="972139"/>
                      <a:pt x="7328955" y="971803"/>
                      <a:pt x="7334197" y="975298"/>
                    </a:cubicBezTo>
                    <a:cubicBezTo>
                      <a:pt x="7341230" y="979986"/>
                      <a:pt x="7346150" y="987251"/>
                      <a:pt x="7352126" y="993228"/>
                    </a:cubicBezTo>
                    <a:cubicBezTo>
                      <a:pt x="7361946" y="1022685"/>
                      <a:pt x="7357681" y="1018799"/>
                      <a:pt x="7393961" y="1047016"/>
                    </a:cubicBezTo>
                    <a:lnTo>
                      <a:pt x="7447750" y="1088851"/>
                    </a:lnTo>
                    <a:cubicBezTo>
                      <a:pt x="7449742" y="1094828"/>
                      <a:pt x="7450232" y="1101539"/>
                      <a:pt x="7453726" y="1106781"/>
                    </a:cubicBezTo>
                    <a:cubicBezTo>
                      <a:pt x="7463610" y="1121608"/>
                      <a:pt x="7482676" y="1131596"/>
                      <a:pt x="7495561" y="1142640"/>
                    </a:cubicBezTo>
                    <a:cubicBezTo>
                      <a:pt x="7501978" y="1148140"/>
                      <a:pt x="7507130" y="1155003"/>
                      <a:pt x="7513491" y="1160569"/>
                    </a:cubicBezTo>
                    <a:cubicBezTo>
                      <a:pt x="7523091" y="1168969"/>
                      <a:pt x="7533934" y="1175894"/>
                      <a:pt x="7543373" y="1184475"/>
                    </a:cubicBezTo>
                    <a:cubicBezTo>
                      <a:pt x="7555881" y="1195846"/>
                      <a:pt x="7566398" y="1209333"/>
                      <a:pt x="7579232" y="1220334"/>
                    </a:cubicBezTo>
                    <a:lnTo>
                      <a:pt x="7621067" y="1256193"/>
                    </a:lnTo>
                    <a:cubicBezTo>
                      <a:pt x="7627044" y="1268146"/>
                      <a:pt x="7630057" y="1282118"/>
                      <a:pt x="7638997" y="1292051"/>
                    </a:cubicBezTo>
                    <a:cubicBezTo>
                      <a:pt x="7648607" y="1302729"/>
                      <a:pt x="7663271" y="1307462"/>
                      <a:pt x="7674855" y="1315957"/>
                    </a:cubicBezTo>
                    <a:cubicBezTo>
                      <a:pt x="7693172" y="1329390"/>
                      <a:pt x="7711900" y="1342444"/>
                      <a:pt x="7728644" y="1357793"/>
                    </a:cubicBezTo>
                    <a:cubicBezTo>
                      <a:pt x="7735986" y="1364524"/>
                      <a:pt x="7739077" y="1375139"/>
                      <a:pt x="7746573" y="1381698"/>
                    </a:cubicBezTo>
                    <a:cubicBezTo>
                      <a:pt x="7755315" y="1389347"/>
                      <a:pt x="7766939" y="1392967"/>
                      <a:pt x="7776455" y="1399628"/>
                    </a:cubicBezTo>
                    <a:cubicBezTo>
                      <a:pt x="7786905" y="1406943"/>
                      <a:pt x="7796377" y="1415565"/>
                      <a:pt x="7806338" y="1423534"/>
                    </a:cubicBezTo>
                    <a:cubicBezTo>
                      <a:pt x="7808330" y="1429510"/>
                      <a:pt x="7806679" y="1438646"/>
                      <a:pt x="7812314" y="1441463"/>
                    </a:cubicBezTo>
                    <a:cubicBezTo>
                      <a:pt x="7828742" y="1449677"/>
                      <a:pt x="7848206" y="1449286"/>
                      <a:pt x="7866103" y="1453416"/>
                    </a:cubicBezTo>
                    <a:cubicBezTo>
                      <a:pt x="7874106" y="1455263"/>
                      <a:pt x="7882040" y="1457401"/>
                      <a:pt x="7890008" y="1459393"/>
                    </a:cubicBezTo>
                    <a:cubicBezTo>
                      <a:pt x="7917304" y="1477590"/>
                      <a:pt x="7898075" y="1467674"/>
                      <a:pt x="7931844" y="1477322"/>
                    </a:cubicBezTo>
                    <a:cubicBezTo>
                      <a:pt x="7937901" y="1479053"/>
                      <a:pt x="7943686" y="1481675"/>
                      <a:pt x="7949773" y="1483298"/>
                    </a:cubicBezTo>
                    <a:cubicBezTo>
                      <a:pt x="8054693" y="1511277"/>
                      <a:pt x="7987387" y="1489860"/>
                      <a:pt x="8057350" y="1513181"/>
                    </a:cubicBezTo>
                    <a:cubicBezTo>
                      <a:pt x="8061334" y="1519157"/>
                      <a:pt x="8066386" y="1524546"/>
                      <a:pt x="8069303" y="1531110"/>
                    </a:cubicBezTo>
                    <a:cubicBezTo>
                      <a:pt x="8074420" y="1542624"/>
                      <a:pt x="8073695" y="1556890"/>
                      <a:pt x="8081255" y="1566969"/>
                    </a:cubicBezTo>
                    <a:cubicBezTo>
                      <a:pt x="8087232" y="1574938"/>
                      <a:pt x="8094060" y="1582334"/>
                      <a:pt x="8099185" y="1590875"/>
                    </a:cubicBezTo>
                    <a:cubicBezTo>
                      <a:pt x="8106061" y="1602334"/>
                      <a:pt x="8111686" y="1614522"/>
                      <a:pt x="8117114" y="1626734"/>
                    </a:cubicBezTo>
                    <a:cubicBezTo>
                      <a:pt x="8119673" y="1632491"/>
                      <a:pt x="8117849" y="1641169"/>
                      <a:pt x="8123091" y="1644663"/>
                    </a:cubicBezTo>
                    <a:cubicBezTo>
                      <a:pt x="8131543" y="1650298"/>
                      <a:pt x="8143012" y="1648648"/>
                      <a:pt x="8152973" y="1650640"/>
                    </a:cubicBezTo>
                    <a:cubicBezTo>
                      <a:pt x="8169888" y="1661916"/>
                      <a:pt x="8182127" y="1668382"/>
                      <a:pt x="8194808" y="1686498"/>
                    </a:cubicBezTo>
                    <a:cubicBezTo>
                      <a:pt x="8202472" y="1697446"/>
                      <a:pt x="8203860" y="1712369"/>
                      <a:pt x="8212738" y="1722357"/>
                    </a:cubicBezTo>
                    <a:cubicBezTo>
                      <a:pt x="8220455" y="1731039"/>
                      <a:pt x="8232659" y="1734310"/>
                      <a:pt x="8242620" y="1740287"/>
                    </a:cubicBezTo>
                    <a:cubicBezTo>
                      <a:pt x="8244612" y="1746263"/>
                      <a:pt x="8247230" y="1752066"/>
                      <a:pt x="8248597" y="1758216"/>
                    </a:cubicBezTo>
                    <a:cubicBezTo>
                      <a:pt x="8251226" y="1770045"/>
                      <a:pt x="8251091" y="1782468"/>
                      <a:pt x="8254573" y="1794075"/>
                    </a:cubicBezTo>
                    <a:cubicBezTo>
                      <a:pt x="8264461" y="1827036"/>
                      <a:pt x="8302836" y="1856235"/>
                      <a:pt x="8320314" y="1877746"/>
                    </a:cubicBezTo>
                    <a:cubicBezTo>
                      <a:pt x="8329373" y="1888895"/>
                      <a:pt x="8335400" y="1902265"/>
                      <a:pt x="8344220" y="1913604"/>
                    </a:cubicBezTo>
                    <a:cubicBezTo>
                      <a:pt x="8349409" y="1920276"/>
                      <a:pt x="8356961" y="1924862"/>
                      <a:pt x="8362150" y="1931534"/>
                    </a:cubicBezTo>
                    <a:cubicBezTo>
                      <a:pt x="8370969" y="1942874"/>
                      <a:pt x="8375897" y="1957235"/>
                      <a:pt x="8386055" y="1967393"/>
                    </a:cubicBezTo>
                    <a:cubicBezTo>
                      <a:pt x="8394269" y="1975607"/>
                      <a:pt x="8405977" y="1979346"/>
                      <a:pt x="8415938" y="1985322"/>
                    </a:cubicBezTo>
                    <a:cubicBezTo>
                      <a:pt x="8427892" y="2001260"/>
                      <a:pt x="8437850" y="2019188"/>
                      <a:pt x="8457773" y="2027157"/>
                    </a:cubicBezTo>
                    <a:cubicBezTo>
                      <a:pt x="8469024" y="2031657"/>
                      <a:pt x="8481679" y="2031142"/>
                      <a:pt x="8493632" y="2033134"/>
                    </a:cubicBezTo>
                    <a:cubicBezTo>
                      <a:pt x="8515758" y="2088447"/>
                      <a:pt x="8489005" y="2045762"/>
                      <a:pt x="8535467" y="2068993"/>
                    </a:cubicBezTo>
                    <a:cubicBezTo>
                      <a:pt x="8606672" y="2104596"/>
                      <a:pt x="8499068" y="2073341"/>
                      <a:pt x="8577303" y="2092898"/>
                    </a:cubicBezTo>
                    <a:cubicBezTo>
                      <a:pt x="8591766" y="2136293"/>
                      <a:pt x="8571059" y="2080466"/>
                      <a:pt x="8601208" y="2134734"/>
                    </a:cubicBezTo>
                    <a:cubicBezTo>
                      <a:pt x="8616096" y="2161532"/>
                      <a:pt x="8605736" y="2165643"/>
                      <a:pt x="8631091" y="2182546"/>
                    </a:cubicBezTo>
                    <a:cubicBezTo>
                      <a:pt x="8636333" y="2186040"/>
                      <a:pt x="8643044" y="2186530"/>
                      <a:pt x="8649020" y="2188522"/>
                    </a:cubicBezTo>
                    <a:cubicBezTo>
                      <a:pt x="8654997" y="2194498"/>
                      <a:pt x="8661539" y="2199958"/>
                      <a:pt x="8666950" y="2206451"/>
                    </a:cubicBezTo>
                    <a:cubicBezTo>
                      <a:pt x="8671548" y="2211969"/>
                      <a:pt x="8673449" y="2219706"/>
                      <a:pt x="8678903" y="2224381"/>
                    </a:cubicBezTo>
                    <a:cubicBezTo>
                      <a:pt x="8696864" y="2239776"/>
                      <a:pt x="8707160" y="2241768"/>
                      <a:pt x="8726714" y="2248287"/>
                    </a:cubicBezTo>
                    <a:cubicBezTo>
                      <a:pt x="8774096" y="2390431"/>
                      <a:pt x="8746364" y="2286364"/>
                      <a:pt x="8762573" y="2391722"/>
                    </a:cubicBezTo>
                    <a:cubicBezTo>
                      <a:pt x="8763822" y="2399840"/>
                      <a:pt x="8763994" y="2408794"/>
                      <a:pt x="8768550" y="2415628"/>
                    </a:cubicBezTo>
                    <a:cubicBezTo>
                      <a:pt x="8772534" y="2421604"/>
                      <a:pt x="8781400" y="2422502"/>
                      <a:pt x="8786479" y="2427581"/>
                    </a:cubicBezTo>
                    <a:cubicBezTo>
                      <a:pt x="8793522" y="2434624"/>
                      <a:pt x="8798432" y="2443518"/>
                      <a:pt x="8804408" y="2451487"/>
                    </a:cubicBezTo>
                    <a:cubicBezTo>
                      <a:pt x="8806400" y="2457463"/>
                      <a:pt x="8807568" y="2463781"/>
                      <a:pt x="8810385" y="2469416"/>
                    </a:cubicBezTo>
                    <a:cubicBezTo>
                      <a:pt x="8813597" y="2475841"/>
                      <a:pt x="8820274" y="2480466"/>
                      <a:pt x="8822338" y="2487346"/>
                    </a:cubicBezTo>
                    <a:cubicBezTo>
                      <a:pt x="8826386" y="2500839"/>
                      <a:pt x="8826322" y="2515236"/>
                      <a:pt x="8828314" y="2529181"/>
                    </a:cubicBezTo>
                    <a:cubicBezTo>
                      <a:pt x="8832298" y="2594922"/>
                      <a:pt x="8830684" y="2661243"/>
                      <a:pt x="8840267" y="2726404"/>
                    </a:cubicBezTo>
                    <a:cubicBezTo>
                      <a:pt x="8841184" y="2732637"/>
                      <a:pt x="8854702" y="2727139"/>
                      <a:pt x="8858197" y="2732381"/>
                    </a:cubicBezTo>
                    <a:cubicBezTo>
                      <a:pt x="8919270" y="2823991"/>
                      <a:pt x="8812524" y="2710614"/>
                      <a:pt x="8882103" y="2780193"/>
                    </a:cubicBezTo>
                    <a:cubicBezTo>
                      <a:pt x="8886087" y="2788161"/>
                      <a:pt x="8890927" y="2795756"/>
                      <a:pt x="8894055" y="2804098"/>
                    </a:cubicBezTo>
                    <a:cubicBezTo>
                      <a:pt x="8896939" y="2811789"/>
                      <a:pt x="8897775" y="2820106"/>
                      <a:pt x="8900032" y="2828004"/>
                    </a:cubicBezTo>
                    <a:cubicBezTo>
                      <a:pt x="8903921" y="2841616"/>
                      <a:pt x="8907482" y="2853384"/>
                      <a:pt x="8917961" y="2863863"/>
                    </a:cubicBezTo>
                    <a:cubicBezTo>
                      <a:pt x="8925004" y="2870906"/>
                      <a:pt x="8934824" y="2874750"/>
                      <a:pt x="8941867" y="2881793"/>
                    </a:cubicBezTo>
                    <a:cubicBezTo>
                      <a:pt x="8946946" y="2886872"/>
                      <a:pt x="8950608" y="2893298"/>
                      <a:pt x="8953820" y="2899722"/>
                    </a:cubicBezTo>
                    <a:cubicBezTo>
                      <a:pt x="8956637" y="2905357"/>
                      <a:pt x="8955342" y="2913196"/>
                      <a:pt x="8959797" y="2917651"/>
                    </a:cubicBezTo>
                    <a:cubicBezTo>
                      <a:pt x="8964252" y="2922106"/>
                      <a:pt x="8971750" y="2921636"/>
                      <a:pt x="8977726" y="2923628"/>
                    </a:cubicBezTo>
                    <a:cubicBezTo>
                      <a:pt x="8992749" y="2968693"/>
                      <a:pt x="8972484" y="2913145"/>
                      <a:pt x="8995655" y="2959487"/>
                    </a:cubicBezTo>
                    <a:cubicBezTo>
                      <a:pt x="8998472" y="2965122"/>
                      <a:pt x="8999150" y="2971626"/>
                      <a:pt x="9001632" y="2977416"/>
                    </a:cubicBezTo>
                    <a:cubicBezTo>
                      <a:pt x="9005142" y="2985605"/>
                      <a:pt x="9009165" y="2993587"/>
                      <a:pt x="9013585" y="3001322"/>
                    </a:cubicBezTo>
                    <a:cubicBezTo>
                      <a:pt x="9025112" y="3021493"/>
                      <a:pt x="9049444" y="3061087"/>
                      <a:pt x="9049444" y="3061087"/>
                    </a:cubicBezTo>
                    <a:cubicBezTo>
                      <a:pt x="9068293" y="3174189"/>
                      <a:pt x="9048434" y="3046960"/>
                      <a:pt x="9067373" y="3312098"/>
                    </a:cubicBezTo>
                    <a:cubicBezTo>
                      <a:pt x="9068236" y="3324185"/>
                      <a:pt x="9071507" y="3335980"/>
                      <a:pt x="9073350" y="3347957"/>
                    </a:cubicBezTo>
                    <a:cubicBezTo>
                      <a:pt x="9075492" y="3361880"/>
                      <a:pt x="9073605" y="3376920"/>
                      <a:pt x="9079326" y="3389793"/>
                    </a:cubicBezTo>
                    <a:cubicBezTo>
                      <a:pt x="9083356" y="3398861"/>
                      <a:pt x="9107229" y="3405070"/>
                      <a:pt x="9115185" y="3407722"/>
                    </a:cubicBezTo>
                    <a:cubicBezTo>
                      <a:pt x="9121161" y="3413698"/>
                      <a:pt x="9128201" y="3418773"/>
                      <a:pt x="9133114" y="3425651"/>
                    </a:cubicBezTo>
                    <a:cubicBezTo>
                      <a:pt x="9138292" y="3432901"/>
                      <a:pt x="9144686" y="3440656"/>
                      <a:pt x="9145067" y="3449557"/>
                    </a:cubicBezTo>
                    <a:cubicBezTo>
                      <a:pt x="9150698" y="3580934"/>
                      <a:pt x="9143647" y="3712715"/>
                      <a:pt x="9151044" y="3844004"/>
                    </a:cubicBezTo>
                    <a:cubicBezTo>
                      <a:pt x="9151697" y="3855602"/>
                      <a:pt x="9162997" y="3863926"/>
                      <a:pt x="9168973" y="3873887"/>
                    </a:cubicBezTo>
                    <a:cubicBezTo>
                      <a:pt x="9172957" y="3933652"/>
                      <a:pt x="9175503" y="3993530"/>
                      <a:pt x="9180926" y="4053181"/>
                    </a:cubicBezTo>
                    <a:cubicBezTo>
                      <a:pt x="9181496" y="4059455"/>
                      <a:pt x="9183409" y="4065868"/>
                      <a:pt x="9186903" y="4071110"/>
                    </a:cubicBezTo>
                    <a:cubicBezTo>
                      <a:pt x="9191591" y="4078143"/>
                      <a:pt x="9198856" y="4083063"/>
                      <a:pt x="9204832" y="4089040"/>
                    </a:cubicBezTo>
                    <a:cubicBezTo>
                      <a:pt x="9234567" y="4222847"/>
                      <a:pt x="9230097" y="4182611"/>
                      <a:pt x="9210808" y="4423722"/>
                    </a:cubicBezTo>
                    <a:cubicBezTo>
                      <a:pt x="9210134" y="4432147"/>
                      <a:pt x="9198855" y="4435675"/>
                      <a:pt x="9192879" y="4441651"/>
                    </a:cubicBezTo>
                    <a:cubicBezTo>
                      <a:pt x="9190887" y="4451612"/>
                      <a:pt x="9191767" y="4462616"/>
                      <a:pt x="9186903" y="4471534"/>
                    </a:cubicBezTo>
                    <a:cubicBezTo>
                      <a:pt x="9179452" y="4485194"/>
                      <a:pt x="9166740" y="4495243"/>
                      <a:pt x="9157020" y="4507393"/>
                    </a:cubicBezTo>
                    <a:cubicBezTo>
                      <a:pt x="9150798" y="4515171"/>
                      <a:pt x="9145067" y="4523330"/>
                      <a:pt x="9139091" y="4531298"/>
                    </a:cubicBezTo>
                    <a:cubicBezTo>
                      <a:pt x="9125447" y="4572228"/>
                      <a:pt x="9143930" y="4524040"/>
                      <a:pt x="9103232" y="4585087"/>
                    </a:cubicBezTo>
                    <a:cubicBezTo>
                      <a:pt x="9080139" y="4619727"/>
                      <a:pt x="9119422" y="4588237"/>
                      <a:pt x="9079326" y="4614969"/>
                    </a:cubicBezTo>
                    <a:cubicBezTo>
                      <a:pt x="9077334" y="4620945"/>
                      <a:pt x="9077285" y="4627979"/>
                      <a:pt x="9073350" y="4632898"/>
                    </a:cubicBezTo>
                    <a:cubicBezTo>
                      <a:pt x="9061625" y="4647554"/>
                      <a:pt x="9041736" y="4647588"/>
                      <a:pt x="9025538" y="4650828"/>
                    </a:cubicBezTo>
                    <a:cubicBezTo>
                      <a:pt x="9011070" y="4694228"/>
                      <a:pt x="9031786" y="4638385"/>
                      <a:pt x="9001632" y="4692663"/>
                    </a:cubicBezTo>
                    <a:cubicBezTo>
                      <a:pt x="8988258" y="4716737"/>
                      <a:pt x="8990389" y="4739258"/>
                      <a:pt x="8965773" y="4758404"/>
                    </a:cubicBezTo>
                    <a:cubicBezTo>
                      <a:pt x="8957755" y="4764640"/>
                      <a:pt x="8945852" y="4762389"/>
                      <a:pt x="8935891" y="4764381"/>
                    </a:cubicBezTo>
                    <a:cubicBezTo>
                      <a:pt x="8871293" y="4796680"/>
                      <a:pt x="8972675" y="4748778"/>
                      <a:pt x="8846244" y="4788287"/>
                    </a:cubicBezTo>
                    <a:cubicBezTo>
                      <a:pt x="8767740" y="4812819"/>
                      <a:pt x="8852282" y="4797974"/>
                      <a:pt x="8798432" y="4818169"/>
                    </a:cubicBezTo>
                    <a:cubicBezTo>
                      <a:pt x="8788921" y="4821736"/>
                      <a:pt x="8778511" y="4822154"/>
                      <a:pt x="8768550" y="4824146"/>
                    </a:cubicBezTo>
                    <a:cubicBezTo>
                      <a:pt x="8711772" y="4880922"/>
                      <a:pt x="8761636" y="4842309"/>
                      <a:pt x="8643044" y="4871957"/>
                    </a:cubicBezTo>
                    <a:lnTo>
                      <a:pt x="8595232" y="4883910"/>
                    </a:lnTo>
                    <a:cubicBezTo>
                      <a:pt x="8584351" y="4891164"/>
                      <a:pt x="8556432" y="4910188"/>
                      <a:pt x="8547420" y="4913793"/>
                    </a:cubicBezTo>
                    <a:cubicBezTo>
                      <a:pt x="8537989" y="4917566"/>
                      <a:pt x="8527558" y="4918099"/>
                      <a:pt x="8517538" y="4919769"/>
                    </a:cubicBezTo>
                    <a:cubicBezTo>
                      <a:pt x="8479739" y="4926069"/>
                      <a:pt x="8442285" y="4936463"/>
                      <a:pt x="8403985" y="4937698"/>
                    </a:cubicBezTo>
                    <a:lnTo>
                      <a:pt x="7782432" y="4955628"/>
                    </a:lnTo>
                    <a:cubicBezTo>
                      <a:pt x="7682824" y="4961604"/>
                      <a:pt x="7583000" y="4964683"/>
                      <a:pt x="7483608" y="4973557"/>
                    </a:cubicBezTo>
                    <a:cubicBezTo>
                      <a:pt x="7276933" y="4992010"/>
                      <a:pt x="7680349" y="4982980"/>
                      <a:pt x="7393961" y="4991487"/>
                    </a:cubicBezTo>
                    <a:lnTo>
                      <a:pt x="6844126" y="5003440"/>
                    </a:lnTo>
                    <a:cubicBezTo>
                      <a:pt x="6796595" y="5015322"/>
                      <a:pt x="6843723" y="5000255"/>
                      <a:pt x="6796314" y="5027346"/>
                    </a:cubicBezTo>
                    <a:cubicBezTo>
                      <a:pt x="6790844" y="5030471"/>
                      <a:pt x="6784463" y="5031665"/>
                      <a:pt x="6778385" y="5033322"/>
                    </a:cubicBezTo>
                    <a:cubicBezTo>
                      <a:pt x="6762536" y="5037644"/>
                      <a:pt x="6746510" y="5041291"/>
                      <a:pt x="6730573" y="5045275"/>
                    </a:cubicBezTo>
                    <a:cubicBezTo>
                      <a:pt x="6708262" y="5078741"/>
                      <a:pt x="6731840" y="5052821"/>
                      <a:pt x="6682761" y="5069181"/>
                    </a:cubicBezTo>
                    <a:cubicBezTo>
                      <a:pt x="6675947" y="5071452"/>
                      <a:pt x="6671557" y="5078612"/>
                      <a:pt x="6664832" y="5081134"/>
                    </a:cubicBezTo>
                    <a:cubicBezTo>
                      <a:pt x="6655321" y="5084701"/>
                      <a:pt x="6644911" y="5085118"/>
                      <a:pt x="6634950" y="5087110"/>
                    </a:cubicBezTo>
                    <a:cubicBezTo>
                      <a:pt x="6578318" y="5115426"/>
                      <a:pt x="6652136" y="5082147"/>
                      <a:pt x="6545303" y="5105040"/>
                    </a:cubicBezTo>
                    <a:cubicBezTo>
                      <a:pt x="6538279" y="5106545"/>
                      <a:pt x="6533798" y="5113781"/>
                      <a:pt x="6527373" y="5116993"/>
                    </a:cubicBezTo>
                    <a:cubicBezTo>
                      <a:pt x="6507349" y="5127004"/>
                      <a:pt x="6472693" y="5127053"/>
                      <a:pt x="6455655" y="5128946"/>
                    </a:cubicBezTo>
                    <a:cubicBezTo>
                      <a:pt x="6404186" y="5163256"/>
                      <a:pt x="6486188" y="5102488"/>
                      <a:pt x="6425773" y="5200663"/>
                    </a:cubicBezTo>
                    <a:cubicBezTo>
                      <a:pt x="6418769" y="5212045"/>
                      <a:pt x="6403062" y="5216202"/>
                      <a:pt x="6389914" y="5218593"/>
                    </a:cubicBezTo>
                    <a:cubicBezTo>
                      <a:pt x="6358493" y="5224306"/>
                      <a:pt x="6326206" y="5223401"/>
                      <a:pt x="6294291" y="5224569"/>
                    </a:cubicBezTo>
                    <a:lnTo>
                      <a:pt x="5899844" y="5236522"/>
                    </a:lnTo>
                    <a:cubicBezTo>
                      <a:pt x="5813432" y="5366137"/>
                      <a:pt x="5902714" y="5242882"/>
                      <a:pt x="5487467" y="5260428"/>
                    </a:cubicBezTo>
                    <a:cubicBezTo>
                      <a:pt x="5478566" y="5260804"/>
                      <a:pt x="5471750" y="5268872"/>
                      <a:pt x="5463561" y="5272381"/>
                    </a:cubicBezTo>
                    <a:cubicBezTo>
                      <a:pt x="5441862" y="5281681"/>
                      <a:pt x="5401810" y="5287121"/>
                      <a:pt x="5385867" y="5290310"/>
                    </a:cubicBezTo>
                    <a:cubicBezTo>
                      <a:pt x="5377898" y="5296287"/>
                      <a:pt x="5369524" y="5301757"/>
                      <a:pt x="5361961" y="5308240"/>
                    </a:cubicBezTo>
                    <a:cubicBezTo>
                      <a:pt x="5355544" y="5313740"/>
                      <a:pt x="5351591" y="5322389"/>
                      <a:pt x="5344032" y="5326169"/>
                    </a:cubicBezTo>
                    <a:cubicBezTo>
                      <a:pt x="5334946" y="5330712"/>
                      <a:pt x="5324111" y="5330154"/>
                      <a:pt x="5314150" y="5332146"/>
                    </a:cubicBezTo>
                    <a:cubicBezTo>
                      <a:pt x="5306181" y="5338122"/>
                      <a:pt x="5297807" y="5343593"/>
                      <a:pt x="5290244" y="5350075"/>
                    </a:cubicBezTo>
                    <a:cubicBezTo>
                      <a:pt x="5283827" y="5355575"/>
                      <a:pt x="5279347" y="5363316"/>
                      <a:pt x="5272314" y="5368004"/>
                    </a:cubicBezTo>
                    <a:cubicBezTo>
                      <a:pt x="5236832" y="5391659"/>
                      <a:pt x="5246300" y="5380338"/>
                      <a:pt x="5218526" y="5391910"/>
                    </a:cubicBezTo>
                    <a:cubicBezTo>
                      <a:pt x="5200415" y="5399456"/>
                      <a:pt x="5183240" y="5409286"/>
                      <a:pt x="5164738" y="5415816"/>
                    </a:cubicBezTo>
                    <a:cubicBezTo>
                      <a:pt x="5149247" y="5421284"/>
                      <a:pt x="5132179" y="5421668"/>
                      <a:pt x="5116926" y="5427769"/>
                    </a:cubicBezTo>
                    <a:lnTo>
                      <a:pt x="5087044" y="5439722"/>
                    </a:lnTo>
                    <a:cubicBezTo>
                      <a:pt x="5070292" y="5489973"/>
                      <a:pt x="5090775" y="5446996"/>
                      <a:pt x="4985444" y="5463628"/>
                    </a:cubicBezTo>
                    <a:cubicBezTo>
                      <a:pt x="4978349" y="5464748"/>
                      <a:pt x="4973939" y="5472369"/>
                      <a:pt x="4967514" y="5475581"/>
                    </a:cubicBezTo>
                    <a:cubicBezTo>
                      <a:pt x="4961879" y="5478398"/>
                      <a:pt x="4955561" y="5479565"/>
                      <a:pt x="4949585" y="5481557"/>
                    </a:cubicBezTo>
                    <a:cubicBezTo>
                      <a:pt x="4925573" y="5553590"/>
                      <a:pt x="4980857" y="5379399"/>
                      <a:pt x="4955561" y="5607063"/>
                    </a:cubicBezTo>
                    <a:cubicBezTo>
                      <a:pt x="4953296" y="5627448"/>
                      <a:pt x="4943651" y="5650967"/>
                      <a:pt x="4925679" y="5660851"/>
                    </a:cubicBezTo>
                    <a:cubicBezTo>
                      <a:pt x="4899264" y="5675379"/>
                      <a:pt x="4866131" y="5671100"/>
                      <a:pt x="4836032" y="5672804"/>
                    </a:cubicBezTo>
                    <a:cubicBezTo>
                      <a:pt x="4760425" y="5677084"/>
                      <a:pt x="4684628" y="5676789"/>
                      <a:pt x="4608926" y="5678781"/>
                    </a:cubicBezTo>
                    <a:cubicBezTo>
                      <a:pt x="4598965" y="5682765"/>
                      <a:pt x="4587626" y="5684297"/>
                      <a:pt x="4579044" y="5690734"/>
                    </a:cubicBezTo>
                    <a:cubicBezTo>
                      <a:pt x="4571075" y="5696711"/>
                      <a:pt x="4568157" y="5707597"/>
                      <a:pt x="4561114" y="5714640"/>
                    </a:cubicBezTo>
                    <a:cubicBezTo>
                      <a:pt x="4556035" y="5719719"/>
                      <a:pt x="4549161" y="5722609"/>
                      <a:pt x="4543185" y="5726593"/>
                    </a:cubicBezTo>
                    <a:cubicBezTo>
                      <a:pt x="4526150" y="5756404"/>
                      <a:pt x="4504626" y="5796297"/>
                      <a:pt x="4483420" y="5822216"/>
                    </a:cubicBezTo>
                    <a:cubicBezTo>
                      <a:pt x="4478872" y="5827775"/>
                      <a:pt x="4471770" y="5830681"/>
                      <a:pt x="4465491" y="5834169"/>
                    </a:cubicBezTo>
                    <a:cubicBezTo>
                      <a:pt x="4402066" y="5869405"/>
                      <a:pt x="4452114" y="5837110"/>
                      <a:pt x="4411703" y="5864051"/>
                    </a:cubicBezTo>
                    <a:cubicBezTo>
                      <a:pt x="4409711" y="5872020"/>
                      <a:pt x="4410769" y="5881473"/>
                      <a:pt x="4405726" y="5887957"/>
                    </a:cubicBezTo>
                    <a:cubicBezTo>
                      <a:pt x="4375156" y="5927262"/>
                      <a:pt x="4363132" y="5918588"/>
                      <a:pt x="4316079" y="5923816"/>
                    </a:cubicBezTo>
                    <a:lnTo>
                      <a:pt x="4268267" y="5935769"/>
                    </a:lnTo>
                    <a:cubicBezTo>
                      <a:pt x="4250389" y="5939976"/>
                      <a:pt x="4229761" y="5937534"/>
                      <a:pt x="4214479" y="5947722"/>
                    </a:cubicBezTo>
                    <a:cubicBezTo>
                      <a:pt x="4192179" y="5962589"/>
                      <a:pt x="4180176" y="5989084"/>
                      <a:pt x="4160691" y="6007487"/>
                    </a:cubicBezTo>
                    <a:cubicBezTo>
                      <a:pt x="4144178" y="6023083"/>
                      <a:pt x="4124068" y="6034446"/>
                      <a:pt x="4106903" y="6049322"/>
                    </a:cubicBezTo>
                    <a:cubicBezTo>
                      <a:pt x="4094129" y="6060393"/>
                      <a:pt x="4086872" y="6079246"/>
                      <a:pt x="4071044" y="6085181"/>
                    </a:cubicBezTo>
                    <a:cubicBezTo>
                      <a:pt x="4055107" y="6091157"/>
                      <a:pt x="4039745" y="6098982"/>
                      <a:pt x="4023232" y="6103110"/>
                    </a:cubicBezTo>
                    <a:cubicBezTo>
                      <a:pt x="4007650" y="6107005"/>
                      <a:pt x="3991263" y="6106447"/>
                      <a:pt x="3975420" y="6109087"/>
                    </a:cubicBezTo>
                    <a:cubicBezTo>
                      <a:pt x="3967318" y="6110437"/>
                      <a:pt x="3959483" y="6113071"/>
                      <a:pt x="3951514" y="6115063"/>
                    </a:cubicBezTo>
                    <a:cubicBezTo>
                      <a:pt x="3919375" y="6136489"/>
                      <a:pt x="3944458" y="6117150"/>
                      <a:pt x="3909679" y="6156898"/>
                    </a:cubicBezTo>
                    <a:cubicBezTo>
                      <a:pt x="3881471" y="6189136"/>
                      <a:pt x="3903202" y="6162296"/>
                      <a:pt x="3873820" y="6186781"/>
                    </a:cubicBezTo>
                    <a:cubicBezTo>
                      <a:pt x="3867327" y="6192192"/>
                      <a:pt x="3862769" y="6199797"/>
                      <a:pt x="3855891" y="6204710"/>
                    </a:cubicBezTo>
                    <a:cubicBezTo>
                      <a:pt x="3836646" y="6218456"/>
                      <a:pt x="3825048" y="6218051"/>
                      <a:pt x="3802103" y="6222640"/>
                    </a:cubicBezTo>
                    <a:cubicBezTo>
                      <a:pt x="3796126" y="6228616"/>
                      <a:pt x="3789584" y="6234076"/>
                      <a:pt x="3784173" y="6240569"/>
                    </a:cubicBezTo>
                    <a:cubicBezTo>
                      <a:pt x="3779575" y="6246087"/>
                      <a:pt x="3778065" y="6254323"/>
                      <a:pt x="3772220" y="6258498"/>
                    </a:cubicBezTo>
                    <a:cubicBezTo>
                      <a:pt x="3763490" y="6264733"/>
                      <a:pt x="3752141" y="6266094"/>
                      <a:pt x="3742338" y="6270451"/>
                    </a:cubicBezTo>
                    <a:cubicBezTo>
                      <a:pt x="3734197" y="6274069"/>
                      <a:pt x="3726167" y="6277984"/>
                      <a:pt x="3718432" y="6282404"/>
                    </a:cubicBezTo>
                    <a:cubicBezTo>
                      <a:pt x="3712196" y="6285968"/>
                      <a:pt x="3707576" y="6293109"/>
                      <a:pt x="3700503" y="6294357"/>
                    </a:cubicBezTo>
                    <a:cubicBezTo>
                      <a:pt x="3672967" y="6299216"/>
                      <a:pt x="3644722" y="6298342"/>
                      <a:pt x="3616832" y="6300334"/>
                    </a:cubicBezTo>
                    <a:cubicBezTo>
                      <a:pt x="3606871" y="6304318"/>
                      <a:pt x="3597127" y="6308895"/>
                      <a:pt x="3586950" y="6312287"/>
                    </a:cubicBezTo>
                    <a:cubicBezTo>
                      <a:pt x="3579158" y="6314884"/>
                      <a:pt x="3569354" y="6313005"/>
                      <a:pt x="3563044" y="6318263"/>
                    </a:cubicBezTo>
                    <a:cubicBezTo>
                      <a:pt x="3556200" y="6323967"/>
                      <a:pt x="3558218" y="6336823"/>
                      <a:pt x="3551091" y="6342169"/>
                    </a:cubicBezTo>
                    <a:cubicBezTo>
                      <a:pt x="3541011" y="6349729"/>
                      <a:pt x="3527185" y="6350138"/>
                      <a:pt x="3515232" y="6354122"/>
                    </a:cubicBezTo>
                    <a:cubicBezTo>
                      <a:pt x="3507263" y="6360098"/>
                      <a:pt x="3499431" y="6366261"/>
                      <a:pt x="3491326" y="6372051"/>
                    </a:cubicBezTo>
                    <a:cubicBezTo>
                      <a:pt x="3341360" y="6479169"/>
                      <a:pt x="3229561" y="6381169"/>
                      <a:pt x="2959420" y="6378028"/>
                    </a:cubicBezTo>
                    <a:cubicBezTo>
                      <a:pt x="2943483" y="6370059"/>
                      <a:pt x="2925977" y="6364659"/>
                      <a:pt x="2911608" y="6354122"/>
                    </a:cubicBezTo>
                    <a:cubicBezTo>
                      <a:pt x="2895705" y="6342460"/>
                      <a:pt x="2884432" y="6325480"/>
                      <a:pt x="2869773" y="6312287"/>
                    </a:cubicBezTo>
                    <a:cubicBezTo>
                      <a:pt x="2864434" y="6307482"/>
                      <a:pt x="2857689" y="6304509"/>
                      <a:pt x="2851844" y="6300334"/>
                    </a:cubicBezTo>
                    <a:cubicBezTo>
                      <a:pt x="2843739" y="6294544"/>
                      <a:pt x="2836587" y="6287346"/>
                      <a:pt x="2827938" y="6282404"/>
                    </a:cubicBezTo>
                    <a:cubicBezTo>
                      <a:pt x="2822468" y="6279278"/>
                      <a:pt x="2815907" y="6278640"/>
                      <a:pt x="2810008" y="6276428"/>
                    </a:cubicBezTo>
                    <a:cubicBezTo>
                      <a:pt x="2799963" y="6272661"/>
                      <a:pt x="2789504" y="6269685"/>
                      <a:pt x="2780126" y="6264475"/>
                    </a:cubicBezTo>
                    <a:cubicBezTo>
                      <a:pt x="2771419" y="6259638"/>
                      <a:pt x="2763783" y="6253028"/>
                      <a:pt x="2756220" y="6246546"/>
                    </a:cubicBezTo>
                    <a:cubicBezTo>
                      <a:pt x="2749803" y="6241045"/>
                      <a:pt x="2746139" y="6231755"/>
                      <a:pt x="2738291" y="6228616"/>
                    </a:cubicBezTo>
                    <a:cubicBezTo>
                      <a:pt x="2725212" y="6223384"/>
                      <a:pt x="2710400" y="6224632"/>
                      <a:pt x="2696455" y="6222640"/>
                    </a:cubicBezTo>
                    <a:cubicBezTo>
                      <a:pt x="2690479" y="6218656"/>
                      <a:pt x="2685090" y="6213604"/>
                      <a:pt x="2678526" y="6210687"/>
                    </a:cubicBezTo>
                    <a:cubicBezTo>
                      <a:pt x="2662441" y="6203538"/>
                      <a:pt x="2616183" y="6191387"/>
                      <a:pt x="2600832" y="6186781"/>
                    </a:cubicBezTo>
                    <a:cubicBezTo>
                      <a:pt x="2569687" y="6177437"/>
                      <a:pt x="2595275" y="6184398"/>
                      <a:pt x="2558997" y="6168851"/>
                    </a:cubicBezTo>
                    <a:cubicBezTo>
                      <a:pt x="2553206" y="6166369"/>
                      <a:pt x="2547044" y="6164867"/>
                      <a:pt x="2541067" y="6162875"/>
                    </a:cubicBezTo>
                    <a:cubicBezTo>
                      <a:pt x="2532582" y="6137418"/>
                      <a:pt x="2539436" y="6142772"/>
                      <a:pt x="2505208" y="6132993"/>
                    </a:cubicBezTo>
                    <a:cubicBezTo>
                      <a:pt x="2327203" y="6082134"/>
                      <a:pt x="2455379" y="6124352"/>
                      <a:pt x="2391655" y="6103110"/>
                    </a:cubicBezTo>
                    <a:cubicBezTo>
                      <a:pt x="2353817" y="6027428"/>
                      <a:pt x="2422005" y="6154493"/>
                      <a:pt x="2337867" y="6049322"/>
                    </a:cubicBezTo>
                    <a:cubicBezTo>
                      <a:pt x="2283005" y="5980746"/>
                      <a:pt x="2373916" y="6047456"/>
                      <a:pt x="2313961" y="6007487"/>
                    </a:cubicBezTo>
                    <a:cubicBezTo>
                      <a:pt x="2311969" y="6001510"/>
                      <a:pt x="2310802" y="5995192"/>
                      <a:pt x="2307985" y="5989557"/>
                    </a:cubicBezTo>
                    <a:cubicBezTo>
                      <a:pt x="2293901" y="5961389"/>
                      <a:pt x="2264652" y="5943983"/>
                      <a:pt x="2242244" y="5923816"/>
                    </a:cubicBezTo>
                    <a:cubicBezTo>
                      <a:pt x="2218438" y="5902391"/>
                      <a:pt x="2218786" y="5900507"/>
                      <a:pt x="2200408" y="5876004"/>
                    </a:cubicBezTo>
                    <a:cubicBezTo>
                      <a:pt x="2198416" y="5870028"/>
                      <a:pt x="2198886" y="5862529"/>
                      <a:pt x="2194432" y="5858075"/>
                    </a:cubicBezTo>
                    <a:cubicBezTo>
                      <a:pt x="2186218" y="5849861"/>
                      <a:pt x="2173843" y="5847116"/>
                      <a:pt x="2164550" y="5840146"/>
                    </a:cubicBezTo>
                    <a:cubicBezTo>
                      <a:pt x="2157788" y="5835075"/>
                      <a:pt x="2152597" y="5828193"/>
                      <a:pt x="2146620" y="5822216"/>
                    </a:cubicBezTo>
                    <a:cubicBezTo>
                      <a:pt x="2144628" y="5810263"/>
                      <a:pt x="2145144" y="5797608"/>
                      <a:pt x="2140644" y="5786357"/>
                    </a:cubicBezTo>
                    <a:cubicBezTo>
                      <a:pt x="2136945" y="5777109"/>
                      <a:pt x="2127656" y="5771099"/>
                      <a:pt x="2122714" y="5762451"/>
                    </a:cubicBezTo>
                    <a:cubicBezTo>
                      <a:pt x="2119589" y="5756981"/>
                      <a:pt x="2120232" y="5749764"/>
                      <a:pt x="2116738" y="5744522"/>
                    </a:cubicBezTo>
                    <a:cubicBezTo>
                      <a:pt x="2112050" y="5737490"/>
                      <a:pt x="2104309" y="5733010"/>
                      <a:pt x="2098808" y="5726593"/>
                    </a:cubicBezTo>
                    <a:cubicBezTo>
                      <a:pt x="2087690" y="5713622"/>
                      <a:pt x="2078384" y="5698945"/>
                      <a:pt x="2068926" y="5684757"/>
                    </a:cubicBezTo>
                    <a:cubicBezTo>
                      <a:pt x="2062950" y="5666828"/>
                      <a:pt x="2055581" y="5649304"/>
                      <a:pt x="2050997" y="5630969"/>
                    </a:cubicBezTo>
                    <a:cubicBezTo>
                      <a:pt x="2049005" y="5623000"/>
                      <a:pt x="2047618" y="5614855"/>
                      <a:pt x="2045020" y="5607063"/>
                    </a:cubicBezTo>
                    <a:cubicBezTo>
                      <a:pt x="2041627" y="5596886"/>
                      <a:pt x="2036459" y="5587358"/>
                      <a:pt x="2033067" y="5577181"/>
                    </a:cubicBezTo>
                    <a:cubicBezTo>
                      <a:pt x="2030470" y="5569389"/>
                      <a:pt x="2030142" y="5560901"/>
                      <a:pt x="2027091" y="5553275"/>
                    </a:cubicBezTo>
                    <a:cubicBezTo>
                      <a:pt x="2016521" y="5526849"/>
                      <a:pt x="2010892" y="5520012"/>
                      <a:pt x="1997208" y="5499487"/>
                    </a:cubicBezTo>
                    <a:cubicBezTo>
                      <a:pt x="1995216" y="5493510"/>
                      <a:pt x="1992963" y="5487615"/>
                      <a:pt x="1991232" y="5481557"/>
                    </a:cubicBezTo>
                    <a:cubicBezTo>
                      <a:pt x="1988975" y="5473659"/>
                      <a:pt x="1990386" y="5464065"/>
                      <a:pt x="1985255" y="5457651"/>
                    </a:cubicBezTo>
                    <a:cubicBezTo>
                      <a:pt x="1981320" y="5452732"/>
                      <a:pt x="1973302" y="5453667"/>
                      <a:pt x="1967326" y="5451675"/>
                    </a:cubicBezTo>
                    <a:cubicBezTo>
                      <a:pt x="1937094" y="5376096"/>
                      <a:pt x="1975347" y="5464218"/>
                      <a:pt x="1937444" y="5397887"/>
                    </a:cubicBezTo>
                    <a:cubicBezTo>
                      <a:pt x="1914380" y="5357525"/>
                      <a:pt x="1955259" y="5403749"/>
                      <a:pt x="1913538" y="5362028"/>
                    </a:cubicBezTo>
                    <a:cubicBezTo>
                      <a:pt x="1911546" y="5356051"/>
                      <a:pt x="1911497" y="5349017"/>
                      <a:pt x="1907561" y="5344098"/>
                    </a:cubicBezTo>
                    <a:cubicBezTo>
                      <a:pt x="1886317" y="5317543"/>
                      <a:pt x="1889632" y="5346203"/>
                      <a:pt x="1889632" y="5320193"/>
                    </a:cubicBezTo>
                    <a:lnTo>
                      <a:pt x="1889632" y="5320193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Entrada de lápiz 11">
                    <a:extLst>
                      <a:ext uri="{FF2B5EF4-FFF2-40B4-BE49-F238E27FC236}">
                        <a16:creationId xmlns:a16="http://schemas.microsoft.com/office/drawing/2014/main" id="{484CBBFB-B7D9-450B-97BC-152EF3440B06}"/>
                      </a:ext>
                    </a:extLst>
                  </p14:cNvPr>
                  <p14:cNvContentPartPr/>
                  <p14:nvPr/>
                </p14:nvContentPartPr>
                <p14:xfrm>
                  <a:off x="4358881" y="1875780"/>
                  <a:ext cx="2657180" cy="1842268"/>
                </p14:xfrm>
              </p:contentPart>
            </mc:Choice>
            <mc:Fallback xmlns="">
              <p:pic>
                <p:nvPicPr>
                  <p:cNvPr id="12" name="Entrada de lápiz 11">
                    <a:extLst>
                      <a:ext uri="{FF2B5EF4-FFF2-40B4-BE49-F238E27FC236}">
                        <a16:creationId xmlns:a16="http://schemas.microsoft.com/office/drawing/2014/main" id="{484CBBFB-B7D9-450B-97BC-152EF3440B0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7084" y="1843986"/>
                    <a:ext cx="2720175" cy="190525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58A3CF9-9067-4D68-889E-03CAB41C34FE}"/>
              </a:ext>
            </a:extLst>
          </p:cNvPr>
          <p:cNvGrpSpPr/>
          <p:nvPr/>
        </p:nvGrpSpPr>
        <p:grpSpPr>
          <a:xfrm>
            <a:off x="6682436" y="2037573"/>
            <a:ext cx="4021074" cy="1330114"/>
            <a:chOff x="2909035" y="2250340"/>
            <a:chExt cx="4021074" cy="1330114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D800E9E1-4192-40E8-BF16-881D37BB1C3F}"/>
                </a:ext>
              </a:extLst>
            </p:cNvPr>
            <p:cNvGrpSpPr/>
            <p:nvPr/>
          </p:nvGrpSpPr>
          <p:grpSpPr>
            <a:xfrm>
              <a:off x="4064472" y="2466355"/>
              <a:ext cx="1606657" cy="1114099"/>
              <a:chOff x="4358881" y="1866509"/>
              <a:chExt cx="2677762" cy="1856831"/>
            </a:xfrm>
          </p:grpSpPr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5C83B1E8-8452-4C21-A245-C898325AFDB1}"/>
                  </a:ext>
                </a:extLst>
              </p:cNvPr>
              <p:cNvSpPr/>
              <p:nvPr/>
            </p:nvSpPr>
            <p:spPr>
              <a:xfrm>
                <a:off x="4369017" y="1866509"/>
                <a:ext cx="2667626" cy="1856831"/>
              </a:xfrm>
              <a:custGeom>
                <a:avLst/>
                <a:gdLst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527063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19487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</a:cxnLst>
                <a:rect l="l" t="t" r="r" b="b"/>
                <a:pathLst>
                  <a:path w="9226208" h="6422006">
                    <a:moveTo>
                      <a:pt x="1811938" y="5308240"/>
                    </a:moveTo>
                    <a:lnTo>
                      <a:pt x="1811938" y="5308240"/>
                    </a:lnTo>
                    <a:cubicBezTo>
                      <a:pt x="1790024" y="5312224"/>
                      <a:pt x="1768466" y="5319765"/>
                      <a:pt x="1746197" y="5320193"/>
                    </a:cubicBezTo>
                    <a:cubicBezTo>
                      <a:pt x="1525962" y="5324428"/>
                      <a:pt x="1576274" y="5339252"/>
                      <a:pt x="1483232" y="5308240"/>
                    </a:cubicBezTo>
                    <a:cubicBezTo>
                      <a:pt x="1456499" y="5268140"/>
                      <a:pt x="1487991" y="5307428"/>
                      <a:pt x="1453350" y="5284334"/>
                    </a:cubicBezTo>
                    <a:cubicBezTo>
                      <a:pt x="1446317" y="5279646"/>
                      <a:pt x="1441913" y="5271815"/>
                      <a:pt x="1435420" y="5266404"/>
                    </a:cubicBezTo>
                    <a:cubicBezTo>
                      <a:pt x="1429902" y="5261806"/>
                      <a:pt x="1423467" y="5258435"/>
                      <a:pt x="1417491" y="5254451"/>
                    </a:cubicBezTo>
                    <a:cubicBezTo>
                      <a:pt x="1413507" y="5248475"/>
                      <a:pt x="1408750" y="5242946"/>
                      <a:pt x="1405538" y="5236522"/>
                    </a:cubicBezTo>
                    <a:cubicBezTo>
                      <a:pt x="1402721" y="5230887"/>
                      <a:pt x="1403055" y="5223835"/>
                      <a:pt x="1399561" y="5218593"/>
                    </a:cubicBezTo>
                    <a:cubicBezTo>
                      <a:pt x="1390357" y="5204786"/>
                      <a:pt x="1376934" y="5197531"/>
                      <a:pt x="1363703" y="5188710"/>
                    </a:cubicBezTo>
                    <a:cubicBezTo>
                      <a:pt x="1352345" y="5154640"/>
                      <a:pt x="1366961" y="5183276"/>
                      <a:pt x="1327844" y="5158828"/>
                    </a:cubicBezTo>
                    <a:cubicBezTo>
                      <a:pt x="1320677" y="5154348"/>
                      <a:pt x="1315891" y="5146875"/>
                      <a:pt x="1309914" y="5140898"/>
                    </a:cubicBezTo>
                    <a:cubicBezTo>
                      <a:pt x="1300104" y="5111465"/>
                      <a:pt x="1310962" y="5131811"/>
                      <a:pt x="1286008" y="5111016"/>
                    </a:cubicBezTo>
                    <a:cubicBezTo>
                      <a:pt x="1279515" y="5105605"/>
                      <a:pt x="1274957" y="5098000"/>
                      <a:pt x="1268079" y="5093087"/>
                    </a:cubicBezTo>
                    <a:cubicBezTo>
                      <a:pt x="1248261" y="5078931"/>
                      <a:pt x="1245750" y="5083517"/>
                      <a:pt x="1226244" y="5075157"/>
                    </a:cubicBezTo>
                    <a:cubicBezTo>
                      <a:pt x="1214826" y="5070263"/>
                      <a:pt x="1197975" y="5059037"/>
                      <a:pt x="1184408" y="5057228"/>
                    </a:cubicBezTo>
                    <a:cubicBezTo>
                      <a:pt x="1160630" y="5054058"/>
                      <a:pt x="1136597" y="5053243"/>
                      <a:pt x="1112691" y="5051251"/>
                    </a:cubicBezTo>
                    <a:cubicBezTo>
                      <a:pt x="1094762" y="5043283"/>
                      <a:pt x="1077937" y="5032105"/>
                      <a:pt x="1058903" y="5027346"/>
                    </a:cubicBezTo>
                    <a:cubicBezTo>
                      <a:pt x="1037556" y="5022009"/>
                      <a:pt x="1014866" y="5024987"/>
                      <a:pt x="993161" y="5021369"/>
                    </a:cubicBezTo>
                    <a:cubicBezTo>
                      <a:pt x="979482" y="5019089"/>
                      <a:pt x="950224" y="5009049"/>
                      <a:pt x="933397" y="5003440"/>
                    </a:cubicBezTo>
                    <a:cubicBezTo>
                      <a:pt x="927420" y="4999456"/>
                      <a:pt x="922193" y="4994009"/>
                      <a:pt x="915467" y="4991487"/>
                    </a:cubicBezTo>
                    <a:cubicBezTo>
                      <a:pt x="905956" y="4987920"/>
                      <a:pt x="894405" y="4990550"/>
                      <a:pt x="885585" y="4985510"/>
                    </a:cubicBezTo>
                    <a:cubicBezTo>
                      <a:pt x="879349" y="4981946"/>
                      <a:pt x="879241" y="4972068"/>
                      <a:pt x="873632" y="4967581"/>
                    </a:cubicBezTo>
                    <a:cubicBezTo>
                      <a:pt x="868713" y="4963646"/>
                      <a:pt x="861679" y="4963596"/>
                      <a:pt x="855703" y="4961604"/>
                    </a:cubicBezTo>
                    <a:cubicBezTo>
                      <a:pt x="851719" y="4955628"/>
                      <a:pt x="846962" y="4950099"/>
                      <a:pt x="843750" y="4943675"/>
                    </a:cubicBezTo>
                    <a:cubicBezTo>
                      <a:pt x="840933" y="4938040"/>
                      <a:pt x="842228" y="4930201"/>
                      <a:pt x="837773" y="4925746"/>
                    </a:cubicBezTo>
                    <a:cubicBezTo>
                      <a:pt x="833318" y="4921291"/>
                      <a:pt x="825479" y="4922586"/>
                      <a:pt x="819844" y="4919769"/>
                    </a:cubicBezTo>
                    <a:cubicBezTo>
                      <a:pt x="773510" y="4896601"/>
                      <a:pt x="829042" y="4916858"/>
                      <a:pt x="783985" y="4901840"/>
                    </a:cubicBezTo>
                    <a:cubicBezTo>
                      <a:pt x="778008" y="4897856"/>
                      <a:pt x="770785" y="4895293"/>
                      <a:pt x="766055" y="4889887"/>
                    </a:cubicBezTo>
                    <a:cubicBezTo>
                      <a:pt x="756595" y="4879076"/>
                      <a:pt x="756320" y="4856390"/>
                      <a:pt x="742150" y="4854028"/>
                    </a:cubicBezTo>
                    <a:cubicBezTo>
                      <a:pt x="657112" y="4839854"/>
                      <a:pt x="762749" y="4858441"/>
                      <a:pt x="658479" y="4836098"/>
                    </a:cubicBezTo>
                    <a:cubicBezTo>
                      <a:pt x="646630" y="4833559"/>
                      <a:pt x="634573" y="4832114"/>
                      <a:pt x="622620" y="4830122"/>
                    </a:cubicBezTo>
                    <a:cubicBezTo>
                      <a:pt x="588560" y="4796062"/>
                      <a:pt x="622923" y="4824275"/>
                      <a:pt x="580785" y="4806216"/>
                    </a:cubicBezTo>
                    <a:cubicBezTo>
                      <a:pt x="526927" y="4783134"/>
                      <a:pt x="608754" y="4803442"/>
                      <a:pt x="532973" y="4788287"/>
                    </a:cubicBezTo>
                    <a:cubicBezTo>
                      <a:pt x="520844" y="4739768"/>
                      <a:pt x="538337" y="4781169"/>
                      <a:pt x="509067" y="4758404"/>
                    </a:cubicBezTo>
                    <a:cubicBezTo>
                      <a:pt x="495724" y="4748026"/>
                      <a:pt x="489882" y="4725325"/>
                      <a:pt x="473208" y="4722546"/>
                    </a:cubicBezTo>
                    <a:cubicBezTo>
                      <a:pt x="431136" y="4715533"/>
                      <a:pt x="448846" y="4720401"/>
                      <a:pt x="419420" y="4710593"/>
                    </a:cubicBezTo>
                    <a:cubicBezTo>
                      <a:pt x="415436" y="4700632"/>
                      <a:pt x="414335" y="4688952"/>
                      <a:pt x="407467" y="4680710"/>
                    </a:cubicBezTo>
                    <a:cubicBezTo>
                      <a:pt x="403434" y="4675871"/>
                      <a:pt x="395173" y="4677551"/>
                      <a:pt x="389538" y="4674734"/>
                    </a:cubicBezTo>
                    <a:cubicBezTo>
                      <a:pt x="375120" y="4667525"/>
                      <a:pt x="355950" y="4654334"/>
                      <a:pt x="341726" y="4644851"/>
                    </a:cubicBezTo>
                    <a:cubicBezTo>
                      <a:pt x="321237" y="4583381"/>
                      <a:pt x="354248" y="4666480"/>
                      <a:pt x="317820" y="4620946"/>
                    </a:cubicBezTo>
                    <a:cubicBezTo>
                      <a:pt x="312689" y="4614532"/>
                      <a:pt x="315919" y="4604172"/>
                      <a:pt x="311844" y="4597040"/>
                    </a:cubicBezTo>
                    <a:cubicBezTo>
                      <a:pt x="301296" y="4578580"/>
                      <a:pt x="290358" y="4579933"/>
                      <a:pt x="275985" y="4567157"/>
                    </a:cubicBezTo>
                    <a:cubicBezTo>
                      <a:pt x="243808" y="4538555"/>
                      <a:pt x="243949" y="4536395"/>
                      <a:pt x="222197" y="4507393"/>
                    </a:cubicBezTo>
                    <a:cubicBezTo>
                      <a:pt x="220205" y="4501416"/>
                      <a:pt x="220675" y="4493918"/>
                      <a:pt x="216220" y="4489463"/>
                    </a:cubicBezTo>
                    <a:cubicBezTo>
                      <a:pt x="206062" y="4479305"/>
                      <a:pt x="191701" y="4474377"/>
                      <a:pt x="180361" y="4465557"/>
                    </a:cubicBezTo>
                    <a:cubicBezTo>
                      <a:pt x="173690" y="4460368"/>
                      <a:pt x="168408" y="4453604"/>
                      <a:pt x="162432" y="4447628"/>
                    </a:cubicBezTo>
                    <a:cubicBezTo>
                      <a:pt x="160606" y="4440324"/>
                      <a:pt x="151204" y="4397524"/>
                      <a:pt x="144503" y="4381887"/>
                    </a:cubicBezTo>
                    <a:cubicBezTo>
                      <a:pt x="122344" y="4330182"/>
                      <a:pt x="140592" y="4382106"/>
                      <a:pt x="126573" y="4340051"/>
                    </a:cubicBezTo>
                    <a:cubicBezTo>
                      <a:pt x="121742" y="4257921"/>
                      <a:pt x="143406" y="4171065"/>
                      <a:pt x="96691" y="4100993"/>
                    </a:cubicBezTo>
                    <a:cubicBezTo>
                      <a:pt x="92002" y="4093960"/>
                      <a:pt x="84738" y="4089040"/>
                      <a:pt x="78761" y="4083063"/>
                    </a:cubicBezTo>
                    <a:cubicBezTo>
                      <a:pt x="76769" y="4073102"/>
                      <a:pt x="76911" y="4062463"/>
                      <a:pt x="72785" y="4053181"/>
                    </a:cubicBezTo>
                    <a:cubicBezTo>
                      <a:pt x="52791" y="4008196"/>
                      <a:pt x="56919" y="4048869"/>
                      <a:pt x="48879" y="4011346"/>
                    </a:cubicBezTo>
                    <a:cubicBezTo>
                      <a:pt x="46840" y="4001830"/>
                      <a:pt x="37087" y="3927917"/>
                      <a:pt x="24973" y="3909746"/>
                    </a:cubicBezTo>
                    <a:lnTo>
                      <a:pt x="13020" y="3891816"/>
                    </a:lnTo>
                    <a:cubicBezTo>
                      <a:pt x="-11007" y="3579442"/>
                      <a:pt x="2550" y="3787246"/>
                      <a:pt x="18997" y="3090969"/>
                    </a:cubicBezTo>
                    <a:cubicBezTo>
                      <a:pt x="20017" y="3047771"/>
                      <a:pt x="21163" y="3057396"/>
                      <a:pt x="54855" y="3037181"/>
                    </a:cubicBezTo>
                    <a:cubicBezTo>
                      <a:pt x="64816" y="3007299"/>
                      <a:pt x="77098" y="2978092"/>
                      <a:pt x="84738" y="2947534"/>
                    </a:cubicBezTo>
                    <a:cubicBezTo>
                      <a:pt x="98219" y="2893611"/>
                      <a:pt x="91496" y="2915307"/>
                      <a:pt x="102667" y="2881793"/>
                    </a:cubicBezTo>
                    <a:cubicBezTo>
                      <a:pt x="104659" y="2867848"/>
                      <a:pt x="103412" y="2853036"/>
                      <a:pt x="108644" y="2839957"/>
                    </a:cubicBezTo>
                    <a:cubicBezTo>
                      <a:pt x="111783" y="2832110"/>
                      <a:pt x="121602" y="2828863"/>
                      <a:pt x="126573" y="2822028"/>
                    </a:cubicBezTo>
                    <a:cubicBezTo>
                      <a:pt x="181548" y="2746436"/>
                      <a:pt x="133895" y="2796775"/>
                      <a:pt x="174385" y="2756287"/>
                    </a:cubicBezTo>
                    <a:cubicBezTo>
                      <a:pt x="179262" y="2741654"/>
                      <a:pt x="183082" y="2727376"/>
                      <a:pt x="192314" y="2714451"/>
                    </a:cubicBezTo>
                    <a:cubicBezTo>
                      <a:pt x="197227" y="2707573"/>
                      <a:pt x="204267" y="2702498"/>
                      <a:pt x="210244" y="2696522"/>
                    </a:cubicBezTo>
                    <a:cubicBezTo>
                      <a:pt x="214396" y="2684066"/>
                      <a:pt x="219967" y="2664534"/>
                      <a:pt x="228173" y="2654687"/>
                    </a:cubicBezTo>
                    <a:cubicBezTo>
                      <a:pt x="232771" y="2649169"/>
                      <a:pt x="240585" y="2647332"/>
                      <a:pt x="246103" y="2642734"/>
                    </a:cubicBezTo>
                    <a:cubicBezTo>
                      <a:pt x="252596" y="2637323"/>
                      <a:pt x="258843" y="2631476"/>
                      <a:pt x="264032" y="2624804"/>
                    </a:cubicBezTo>
                    <a:cubicBezTo>
                      <a:pt x="301575" y="2576534"/>
                      <a:pt x="271159" y="2600132"/>
                      <a:pt x="305867" y="2576993"/>
                    </a:cubicBezTo>
                    <a:cubicBezTo>
                      <a:pt x="314069" y="2503184"/>
                      <a:pt x="299997" y="2542482"/>
                      <a:pt x="335750" y="2493322"/>
                    </a:cubicBezTo>
                    <a:cubicBezTo>
                      <a:pt x="344199" y="2481704"/>
                      <a:pt x="359655" y="2457463"/>
                      <a:pt x="359655" y="2457463"/>
                    </a:cubicBezTo>
                    <a:cubicBezTo>
                      <a:pt x="361647" y="2441526"/>
                      <a:pt x="360143" y="2424745"/>
                      <a:pt x="365632" y="2409651"/>
                    </a:cubicBezTo>
                    <a:cubicBezTo>
                      <a:pt x="368520" y="2401708"/>
                      <a:pt x="378150" y="2398215"/>
                      <a:pt x="383561" y="2391722"/>
                    </a:cubicBezTo>
                    <a:cubicBezTo>
                      <a:pt x="412692" y="2356766"/>
                      <a:pt x="373609" y="2390222"/>
                      <a:pt x="419420" y="2355863"/>
                    </a:cubicBezTo>
                    <a:cubicBezTo>
                      <a:pt x="433546" y="2299362"/>
                      <a:pt x="411256" y="2371095"/>
                      <a:pt x="461255" y="2296098"/>
                    </a:cubicBezTo>
                    <a:cubicBezTo>
                      <a:pt x="495507" y="2244721"/>
                      <a:pt x="454443" y="2309722"/>
                      <a:pt x="479185" y="2260240"/>
                    </a:cubicBezTo>
                    <a:cubicBezTo>
                      <a:pt x="490316" y="2237979"/>
                      <a:pt x="492542" y="2244211"/>
                      <a:pt x="509067" y="2224381"/>
                    </a:cubicBezTo>
                    <a:cubicBezTo>
                      <a:pt x="533969" y="2194498"/>
                      <a:pt x="506079" y="2216412"/>
                      <a:pt x="538950" y="2194498"/>
                    </a:cubicBezTo>
                    <a:cubicBezTo>
                      <a:pt x="545544" y="2179113"/>
                      <a:pt x="555169" y="2149639"/>
                      <a:pt x="568832" y="2134734"/>
                    </a:cubicBezTo>
                    <a:cubicBezTo>
                      <a:pt x="585966" y="2116043"/>
                      <a:pt x="607882" y="2101579"/>
                      <a:pt x="622620" y="2080946"/>
                    </a:cubicBezTo>
                    <a:cubicBezTo>
                      <a:pt x="693659" y="1981491"/>
                      <a:pt x="627649" y="2029782"/>
                      <a:pt x="676408" y="1997275"/>
                    </a:cubicBezTo>
                    <a:cubicBezTo>
                      <a:pt x="714005" y="1940882"/>
                      <a:pt x="648314" y="2036875"/>
                      <a:pt x="718244" y="1949463"/>
                    </a:cubicBezTo>
                    <a:cubicBezTo>
                      <a:pt x="749038" y="1910971"/>
                      <a:pt x="719934" y="1924994"/>
                      <a:pt x="754103" y="1913604"/>
                    </a:cubicBezTo>
                    <a:cubicBezTo>
                      <a:pt x="822904" y="1844803"/>
                      <a:pt x="734762" y="1938290"/>
                      <a:pt x="778008" y="1877746"/>
                    </a:cubicBezTo>
                    <a:cubicBezTo>
                      <a:pt x="784558" y="1868576"/>
                      <a:pt x="794580" y="1862396"/>
                      <a:pt x="801914" y="1853840"/>
                    </a:cubicBezTo>
                    <a:cubicBezTo>
                      <a:pt x="806589" y="1848386"/>
                      <a:pt x="809095" y="1841279"/>
                      <a:pt x="813867" y="1835910"/>
                    </a:cubicBezTo>
                    <a:cubicBezTo>
                      <a:pt x="825097" y="1823276"/>
                      <a:pt x="839583" y="1813574"/>
                      <a:pt x="849726" y="1800051"/>
                    </a:cubicBezTo>
                    <a:cubicBezTo>
                      <a:pt x="855702" y="1792083"/>
                      <a:pt x="860092" y="1782628"/>
                      <a:pt x="867655" y="1776146"/>
                    </a:cubicBezTo>
                    <a:cubicBezTo>
                      <a:pt x="874419" y="1770348"/>
                      <a:pt x="883592" y="1768177"/>
                      <a:pt x="891561" y="1764193"/>
                    </a:cubicBezTo>
                    <a:cubicBezTo>
                      <a:pt x="895545" y="1758216"/>
                      <a:pt x="898742" y="1751632"/>
                      <a:pt x="903514" y="1746263"/>
                    </a:cubicBezTo>
                    <a:cubicBezTo>
                      <a:pt x="903537" y="1746238"/>
                      <a:pt x="948326" y="1701452"/>
                      <a:pt x="957303" y="1692475"/>
                    </a:cubicBezTo>
                    <a:cubicBezTo>
                      <a:pt x="963279" y="1686499"/>
                      <a:pt x="970544" y="1681578"/>
                      <a:pt x="975232" y="1674546"/>
                    </a:cubicBezTo>
                    <a:cubicBezTo>
                      <a:pt x="1004358" y="1630856"/>
                      <a:pt x="968802" y="1685797"/>
                      <a:pt x="999138" y="1632710"/>
                    </a:cubicBezTo>
                    <a:cubicBezTo>
                      <a:pt x="1002702" y="1626474"/>
                      <a:pt x="1005482" y="1619268"/>
                      <a:pt x="1011091" y="1614781"/>
                    </a:cubicBezTo>
                    <a:cubicBezTo>
                      <a:pt x="1016010" y="1610846"/>
                      <a:pt x="1023044" y="1610796"/>
                      <a:pt x="1029020" y="1608804"/>
                    </a:cubicBezTo>
                    <a:cubicBezTo>
                      <a:pt x="1031012" y="1602828"/>
                      <a:pt x="1030542" y="1595329"/>
                      <a:pt x="1034997" y="1590875"/>
                    </a:cubicBezTo>
                    <a:cubicBezTo>
                      <a:pt x="1043211" y="1582661"/>
                      <a:pt x="1055029" y="1579102"/>
                      <a:pt x="1064879" y="1572946"/>
                    </a:cubicBezTo>
                    <a:cubicBezTo>
                      <a:pt x="1070970" y="1569139"/>
                      <a:pt x="1076832" y="1564977"/>
                      <a:pt x="1082808" y="1560993"/>
                    </a:cubicBezTo>
                    <a:cubicBezTo>
                      <a:pt x="1084800" y="1555016"/>
                      <a:pt x="1084849" y="1547983"/>
                      <a:pt x="1088785" y="1543063"/>
                    </a:cubicBezTo>
                    <a:cubicBezTo>
                      <a:pt x="1093272" y="1537454"/>
                      <a:pt x="1101196" y="1535708"/>
                      <a:pt x="1106714" y="1531110"/>
                    </a:cubicBezTo>
                    <a:cubicBezTo>
                      <a:pt x="1113207" y="1525699"/>
                      <a:pt x="1118667" y="1519157"/>
                      <a:pt x="1124644" y="1513181"/>
                    </a:cubicBezTo>
                    <a:cubicBezTo>
                      <a:pt x="1135395" y="1480924"/>
                      <a:pt x="1122216" y="1506376"/>
                      <a:pt x="1154526" y="1483298"/>
                    </a:cubicBezTo>
                    <a:cubicBezTo>
                      <a:pt x="1161404" y="1478385"/>
                      <a:pt x="1167044" y="1471862"/>
                      <a:pt x="1172455" y="1465369"/>
                    </a:cubicBezTo>
                    <a:cubicBezTo>
                      <a:pt x="1177053" y="1459851"/>
                      <a:pt x="1178799" y="1451927"/>
                      <a:pt x="1184408" y="1447440"/>
                    </a:cubicBezTo>
                    <a:cubicBezTo>
                      <a:pt x="1189328" y="1443504"/>
                      <a:pt x="1196361" y="1443455"/>
                      <a:pt x="1202338" y="1441463"/>
                    </a:cubicBezTo>
                    <a:cubicBezTo>
                      <a:pt x="1206322" y="1435487"/>
                      <a:pt x="1211079" y="1429958"/>
                      <a:pt x="1214291" y="1423534"/>
                    </a:cubicBezTo>
                    <a:cubicBezTo>
                      <a:pt x="1217108" y="1417899"/>
                      <a:pt x="1216332" y="1410523"/>
                      <a:pt x="1220267" y="1405604"/>
                    </a:cubicBezTo>
                    <a:cubicBezTo>
                      <a:pt x="1228693" y="1395072"/>
                      <a:pt x="1244315" y="1391612"/>
                      <a:pt x="1256126" y="1387675"/>
                    </a:cubicBezTo>
                    <a:cubicBezTo>
                      <a:pt x="1276174" y="1374309"/>
                      <a:pt x="1278300" y="1375765"/>
                      <a:pt x="1291985" y="1351816"/>
                    </a:cubicBezTo>
                    <a:cubicBezTo>
                      <a:pt x="1295110" y="1346346"/>
                      <a:pt x="1293507" y="1338341"/>
                      <a:pt x="1297961" y="1333887"/>
                    </a:cubicBezTo>
                    <a:cubicBezTo>
                      <a:pt x="1312076" y="1319772"/>
                      <a:pt x="1328304" y="1315804"/>
                      <a:pt x="1345773" y="1309981"/>
                    </a:cubicBezTo>
                    <a:cubicBezTo>
                      <a:pt x="1347765" y="1304004"/>
                      <a:pt x="1346910" y="1296084"/>
                      <a:pt x="1351750" y="1292051"/>
                    </a:cubicBezTo>
                    <a:cubicBezTo>
                      <a:pt x="1364165" y="1281705"/>
                      <a:pt x="1396581" y="1277108"/>
                      <a:pt x="1411514" y="1274122"/>
                    </a:cubicBezTo>
                    <a:cubicBezTo>
                      <a:pt x="1468713" y="1216926"/>
                      <a:pt x="1395477" y="1284813"/>
                      <a:pt x="1447373" y="1250216"/>
                    </a:cubicBezTo>
                    <a:cubicBezTo>
                      <a:pt x="1454406" y="1245528"/>
                      <a:pt x="1458810" y="1237698"/>
                      <a:pt x="1465303" y="1232287"/>
                    </a:cubicBezTo>
                    <a:cubicBezTo>
                      <a:pt x="1480751" y="1219414"/>
                      <a:pt x="1483191" y="1220348"/>
                      <a:pt x="1501161" y="1214357"/>
                    </a:cubicBezTo>
                    <a:lnTo>
                      <a:pt x="1537020" y="1178498"/>
                    </a:lnTo>
                    <a:lnTo>
                      <a:pt x="1554950" y="1160569"/>
                    </a:lnTo>
                    <a:cubicBezTo>
                      <a:pt x="1567558" y="1122743"/>
                      <a:pt x="1549234" y="1160420"/>
                      <a:pt x="1590808" y="1136663"/>
                    </a:cubicBezTo>
                    <a:cubicBezTo>
                      <a:pt x="1597044" y="1133099"/>
                      <a:pt x="1596916" y="1122909"/>
                      <a:pt x="1602761" y="1118734"/>
                    </a:cubicBezTo>
                    <a:cubicBezTo>
                      <a:pt x="1615138" y="1109893"/>
                      <a:pt x="1636180" y="1106973"/>
                      <a:pt x="1650573" y="1100804"/>
                    </a:cubicBezTo>
                    <a:cubicBezTo>
                      <a:pt x="1658762" y="1097294"/>
                      <a:pt x="1666290" y="1092360"/>
                      <a:pt x="1674479" y="1088851"/>
                    </a:cubicBezTo>
                    <a:cubicBezTo>
                      <a:pt x="1704784" y="1075863"/>
                      <a:pt x="1680319" y="1090159"/>
                      <a:pt x="1716314" y="1076898"/>
                    </a:cubicBezTo>
                    <a:cubicBezTo>
                      <a:pt x="1746514" y="1065772"/>
                      <a:pt x="1805961" y="1041040"/>
                      <a:pt x="1805961" y="1041040"/>
                    </a:cubicBezTo>
                    <a:cubicBezTo>
                      <a:pt x="1816994" y="1030007"/>
                      <a:pt x="1833557" y="1011753"/>
                      <a:pt x="1847797" y="1005181"/>
                    </a:cubicBezTo>
                    <a:cubicBezTo>
                      <a:pt x="1864957" y="997261"/>
                      <a:pt x="1883889" y="993887"/>
                      <a:pt x="1901585" y="987251"/>
                    </a:cubicBezTo>
                    <a:lnTo>
                      <a:pt x="1949397" y="969322"/>
                    </a:lnTo>
                    <a:cubicBezTo>
                      <a:pt x="1966815" y="963101"/>
                      <a:pt x="1993002" y="956958"/>
                      <a:pt x="2009161" y="945416"/>
                    </a:cubicBezTo>
                    <a:cubicBezTo>
                      <a:pt x="2016039" y="940503"/>
                      <a:pt x="2021680" y="933980"/>
                      <a:pt x="2027091" y="927487"/>
                    </a:cubicBezTo>
                    <a:cubicBezTo>
                      <a:pt x="2035917" y="916896"/>
                      <a:pt x="2045840" y="897684"/>
                      <a:pt x="2050997" y="885651"/>
                    </a:cubicBezTo>
                    <a:cubicBezTo>
                      <a:pt x="2053478" y="879861"/>
                      <a:pt x="2054156" y="873357"/>
                      <a:pt x="2056973" y="867722"/>
                    </a:cubicBezTo>
                    <a:cubicBezTo>
                      <a:pt x="2060185" y="861298"/>
                      <a:pt x="2064942" y="855769"/>
                      <a:pt x="2068926" y="849793"/>
                    </a:cubicBezTo>
                    <a:cubicBezTo>
                      <a:pt x="2070918" y="879675"/>
                      <a:pt x="2053726" y="918263"/>
                      <a:pt x="2074903" y="939440"/>
                    </a:cubicBezTo>
                    <a:cubicBezTo>
                      <a:pt x="2092040" y="956577"/>
                      <a:pt x="2123797" y="935638"/>
                      <a:pt x="2146620" y="927487"/>
                    </a:cubicBezTo>
                    <a:cubicBezTo>
                      <a:pt x="2153385" y="925071"/>
                      <a:pt x="2152482" y="913364"/>
                      <a:pt x="2158573" y="909557"/>
                    </a:cubicBezTo>
                    <a:cubicBezTo>
                      <a:pt x="2169257" y="902879"/>
                      <a:pt x="2182406" y="901362"/>
                      <a:pt x="2194432" y="897604"/>
                    </a:cubicBezTo>
                    <a:cubicBezTo>
                      <a:pt x="2256201" y="878301"/>
                      <a:pt x="2237575" y="883000"/>
                      <a:pt x="2284079" y="873698"/>
                    </a:cubicBezTo>
                    <a:cubicBezTo>
                      <a:pt x="2286071" y="867722"/>
                      <a:pt x="2286561" y="861011"/>
                      <a:pt x="2290055" y="855769"/>
                    </a:cubicBezTo>
                    <a:cubicBezTo>
                      <a:pt x="2307048" y="830280"/>
                      <a:pt x="2303985" y="842828"/>
                      <a:pt x="2325914" y="831863"/>
                    </a:cubicBezTo>
                    <a:cubicBezTo>
                      <a:pt x="2332339" y="828651"/>
                      <a:pt x="2337867" y="823894"/>
                      <a:pt x="2343844" y="819910"/>
                    </a:cubicBezTo>
                    <a:cubicBezTo>
                      <a:pt x="2345836" y="811941"/>
                      <a:pt x="2343510" y="801262"/>
                      <a:pt x="2349820" y="796004"/>
                    </a:cubicBezTo>
                    <a:cubicBezTo>
                      <a:pt x="2357624" y="789501"/>
                      <a:pt x="2370192" y="793595"/>
                      <a:pt x="2379703" y="790028"/>
                    </a:cubicBezTo>
                    <a:cubicBezTo>
                      <a:pt x="2395356" y="784158"/>
                      <a:pt x="2403506" y="770479"/>
                      <a:pt x="2415561" y="760146"/>
                    </a:cubicBezTo>
                    <a:cubicBezTo>
                      <a:pt x="2438587" y="740409"/>
                      <a:pt x="2433761" y="744118"/>
                      <a:pt x="2457397" y="736240"/>
                    </a:cubicBezTo>
                    <a:cubicBezTo>
                      <a:pt x="2463373" y="732256"/>
                      <a:pt x="2470839" y="729896"/>
                      <a:pt x="2475326" y="724287"/>
                    </a:cubicBezTo>
                    <a:cubicBezTo>
                      <a:pt x="2498507" y="695310"/>
                      <a:pt x="2460116" y="713419"/>
                      <a:pt x="2499232" y="700381"/>
                    </a:cubicBezTo>
                    <a:cubicBezTo>
                      <a:pt x="2527694" y="657688"/>
                      <a:pt x="2509201" y="668006"/>
                      <a:pt x="2547044" y="658546"/>
                    </a:cubicBezTo>
                    <a:cubicBezTo>
                      <a:pt x="2555013" y="654562"/>
                      <a:pt x="2562761" y="650103"/>
                      <a:pt x="2570950" y="646593"/>
                    </a:cubicBezTo>
                    <a:cubicBezTo>
                      <a:pt x="2626592" y="622745"/>
                      <a:pt x="2526926" y="674580"/>
                      <a:pt x="2630714" y="622687"/>
                    </a:cubicBezTo>
                    <a:cubicBezTo>
                      <a:pt x="2637139" y="619475"/>
                      <a:pt x="2642219" y="613946"/>
                      <a:pt x="2648644" y="610734"/>
                    </a:cubicBezTo>
                    <a:cubicBezTo>
                      <a:pt x="2654279" y="607917"/>
                      <a:pt x="2660938" y="607574"/>
                      <a:pt x="2666573" y="604757"/>
                    </a:cubicBezTo>
                    <a:cubicBezTo>
                      <a:pt x="2705683" y="585201"/>
                      <a:pt x="2662777" y="601313"/>
                      <a:pt x="2702432" y="574875"/>
                    </a:cubicBezTo>
                    <a:cubicBezTo>
                      <a:pt x="2707579" y="571443"/>
                      <a:pt x="2741075" y="563720"/>
                      <a:pt x="2744267" y="562922"/>
                    </a:cubicBezTo>
                    <a:cubicBezTo>
                      <a:pt x="2750244" y="552961"/>
                      <a:pt x="2753983" y="541254"/>
                      <a:pt x="2762197" y="533040"/>
                    </a:cubicBezTo>
                    <a:cubicBezTo>
                      <a:pt x="2766652" y="528585"/>
                      <a:pt x="2774884" y="530557"/>
                      <a:pt x="2780126" y="527063"/>
                    </a:cubicBezTo>
                    <a:cubicBezTo>
                      <a:pt x="2793072" y="518432"/>
                      <a:pt x="2804552" y="507734"/>
                      <a:pt x="2815985" y="497181"/>
                    </a:cubicBezTo>
                    <a:cubicBezTo>
                      <a:pt x="2830476" y="483805"/>
                      <a:pt x="2843875" y="469291"/>
                      <a:pt x="2857820" y="455346"/>
                    </a:cubicBezTo>
                    <a:cubicBezTo>
                      <a:pt x="2866141" y="447025"/>
                      <a:pt x="2881199" y="429623"/>
                      <a:pt x="2893679" y="425463"/>
                    </a:cubicBezTo>
                    <a:cubicBezTo>
                      <a:pt x="2905175" y="421631"/>
                      <a:pt x="2917585" y="421479"/>
                      <a:pt x="2929538" y="419487"/>
                    </a:cubicBezTo>
                    <a:cubicBezTo>
                      <a:pt x="2953444" y="449369"/>
                      <a:pt x="2988306" y="507142"/>
                      <a:pt x="3001255" y="509134"/>
                    </a:cubicBezTo>
                    <a:cubicBezTo>
                      <a:pt x="3014204" y="511126"/>
                      <a:pt x="3000943" y="431070"/>
                      <a:pt x="3007232" y="431440"/>
                    </a:cubicBezTo>
                    <a:cubicBezTo>
                      <a:pt x="3039299" y="433326"/>
                      <a:pt x="3070981" y="519094"/>
                      <a:pt x="3102855" y="515110"/>
                    </a:cubicBezTo>
                    <a:cubicBezTo>
                      <a:pt x="3119232" y="509651"/>
                      <a:pt x="3125083" y="431755"/>
                      <a:pt x="3138714" y="419487"/>
                    </a:cubicBezTo>
                    <a:cubicBezTo>
                      <a:pt x="3193173" y="370474"/>
                      <a:pt x="3159232" y="462453"/>
                      <a:pt x="3198479" y="449369"/>
                    </a:cubicBezTo>
                    <a:cubicBezTo>
                      <a:pt x="3211698" y="436150"/>
                      <a:pt x="3217695" y="427809"/>
                      <a:pt x="3234338" y="419487"/>
                    </a:cubicBezTo>
                    <a:cubicBezTo>
                      <a:pt x="3239973" y="416670"/>
                      <a:pt x="3246291" y="415502"/>
                      <a:pt x="3252267" y="413510"/>
                    </a:cubicBezTo>
                    <a:lnTo>
                      <a:pt x="3288126" y="377651"/>
                    </a:lnTo>
                    <a:cubicBezTo>
                      <a:pt x="3294102" y="371675"/>
                      <a:pt x="3297767" y="361379"/>
                      <a:pt x="3306055" y="359722"/>
                    </a:cubicBezTo>
                    <a:lnTo>
                      <a:pt x="3335938" y="353746"/>
                    </a:lnTo>
                    <a:cubicBezTo>
                      <a:pt x="3341914" y="347769"/>
                      <a:pt x="3347105" y="340887"/>
                      <a:pt x="3353867" y="335816"/>
                    </a:cubicBezTo>
                    <a:cubicBezTo>
                      <a:pt x="3363160" y="328846"/>
                      <a:pt x="3375536" y="326101"/>
                      <a:pt x="3383750" y="317887"/>
                    </a:cubicBezTo>
                    <a:cubicBezTo>
                      <a:pt x="3393908" y="307729"/>
                      <a:pt x="3397992" y="292658"/>
                      <a:pt x="3407655" y="282028"/>
                    </a:cubicBezTo>
                    <a:cubicBezTo>
                      <a:pt x="3418121" y="270515"/>
                      <a:pt x="3432081" y="262699"/>
                      <a:pt x="3443514" y="252146"/>
                    </a:cubicBezTo>
                    <a:cubicBezTo>
                      <a:pt x="3458006" y="238769"/>
                      <a:pt x="3466011" y="214178"/>
                      <a:pt x="3485350" y="210310"/>
                    </a:cubicBezTo>
                    <a:lnTo>
                      <a:pt x="3574997" y="192381"/>
                    </a:lnTo>
                    <a:cubicBezTo>
                      <a:pt x="3586950" y="184412"/>
                      <a:pt x="3597404" y="173519"/>
                      <a:pt x="3610855" y="168475"/>
                    </a:cubicBezTo>
                    <a:cubicBezTo>
                      <a:pt x="3622322" y="164175"/>
                      <a:pt x="3686475" y="153880"/>
                      <a:pt x="3706479" y="150546"/>
                    </a:cubicBezTo>
                    <a:cubicBezTo>
                      <a:pt x="3718432" y="134609"/>
                      <a:pt x="3727740" y="116290"/>
                      <a:pt x="3742338" y="102734"/>
                    </a:cubicBezTo>
                    <a:cubicBezTo>
                      <a:pt x="3756110" y="89945"/>
                      <a:pt x="3773602" y="81761"/>
                      <a:pt x="3790150" y="72851"/>
                    </a:cubicBezTo>
                    <a:cubicBezTo>
                      <a:pt x="3799596" y="67765"/>
                      <a:pt x="3809312" y="61300"/>
                      <a:pt x="3820032" y="60898"/>
                    </a:cubicBezTo>
                    <a:cubicBezTo>
                      <a:pt x="3969352" y="55299"/>
                      <a:pt x="4118855" y="56914"/>
                      <a:pt x="4268267" y="54922"/>
                    </a:cubicBezTo>
                    <a:cubicBezTo>
                      <a:pt x="4320229" y="28941"/>
                      <a:pt x="4261807" y="55531"/>
                      <a:pt x="4322055" y="36993"/>
                    </a:cubicBezTo>
                    <a:cubicBezTo>
                      <a:pt x="4338323" y="31987"/>
                      <a:pt x="4352907" y="20500"/>
                      <a:pt x="4369867" y="19063"/>
                    </a:cubicBezTo>
                    <a:cubicBezTo>
                      <a:pt x="4471182" y="10477"/>
                      <a:pt x="4573067" y="11094"/>
                      <a:pt x="4674667" y="7110"/>
                    </a:cubicBezTo>
                    <a:cubicBezTo>
                      <a:pt x="4682636" y="5118"/>
                      <a:pt x="4691441" y="-2941"/>
                      <a:pt x="4698573" y="1134"/>
                    </a:cubicBezTo>
                    <a:cubicBezTo>
                      <a:pt x="4708659" y="6897"/>
                      <a:pt x="4708689" y="22421"/>
                      <a:pt x="4716503" y="31016"/>
                    </a:cubicBezTo>
                    <a:cubicBezTo>
                      <a:pt x="4725190" y="40571"/>
                      <a:pt x="4773412" y="84128"/>
                      <a:pt x="4794197" y="84804"/>
                    </a:cubicBezTo>
                    <a:cubicBezTo>
                      <a:pt x="5027165" y="92380"/>
                      <a:pt x="5260362" y="88789"/>
                      <a:pt x="5493444" y="90781"/>
                    </a:cubicBezTo>
                    <a:cubicBezTo>
                      <a:pt x="5499420" y="102734"/>
                      <a:pt x="5500824" y="118435"/>
                      <a:pt x="5511373" y="126640"/>
                    </a:cubicBezTo>
                    <a:cubicBezTo>
                      <a:pt x="5520938" y="134080"/>
                      <a:pt x="5535424" y="129891"/>
                      <a:pt x="5547232" y="132616"/>
                    </a:cubicBezTo>
                    <a:cubicBezTo>
                      <a:pt x="5561364" y="135877"/>
                      <a:pt x="5575437" y="139613"/>
                      <a:pt x="5589067" y="144569"/>
                    </a:cubicBezTo>
                    <a:cubicBezTo>
                      <a:pt x="5597440" y="147614"/>
                      <a:pt x="5604458" y="153902"/>
                      <a:pt x="5612973" y="156522"/>
                    </a:cubicBezTo>
                    <a:cubicBezTo>
                      <a:pt x="5662805" y="171855"/>
                      <a:pt x="5689901" y="170255"/>
                      <a:pt x="5744455" y="174451"/>
                    </a:cubicBezTo>
                    <a:cubicBezTo>
                      <a:pt x="5752424" y="178435"/>
                      <a:pt x="5759612" y="184721"/>
                      <a:pt x="5768361" y="186404"/>
                    </a:cubicBezTo>
                    <a:cubicBezTo>
                      <a:pt x="5811798" y="194757"/>
                      <a:pt x="5856125" y="197608"/>
                      <a:pt x="5899844" y="204334"/>
                    </a:cubicBezTo>
                    <a:cubicBezTo>
                      <a:pt x="5907962" y="205583"/>
                      <a:pt x="5915781" y="208318"/>
                      <a:pt x="5923750" y="210310"/>
                    </a:cubicBezTo>
                    <a:cubicBezTo>
                      <a:pt x="5931718" y="214294"/>
                      <a:pt x="5939466" y="218753"/>
                      <a:pt x="5947655" y="222263"/>
                    </a:cubicBezTo>
                    <a:cubicBezTo>
                      <a:pt x="5953446" y="224745"/>
                      <a:pt x="5959950" y="225422"/>
                      <a:pt x="5965585" y="228240"/>
                    </a:cubicBezTo>
                    <a:cubicBezTo>
                      <a:pt x="6011920" y="251408"/>
                      <a:pt x="5956383" y="231150"/>
                      <a:pt x="6001444" y="246169"/>
                    </a:cubicBezTo>
                    <a:cubicBezTo>
                      <a:pt x="6009413" y="252145"/>
                      <a:pt x="6016702" y="259156"/>
                      <a:pt x="6025350" y="264098"/>
                    </a:cubicBezTo>
                    <a:cubicBezTo>
                      <a:pt x="6054423" y="280711"/>
                      <a:pt x="6033100" y="257043"/>
                      <a:pt x="6061208" y="282028"/>
                    </a:cubicBezTo>
                    <a:cubicBezTo>
                      <a:pt x="6109583" y="325029"/>
                      <a:pt x="6078026" y="311541"/>
                      <a:pt x="6114997" y="323863"/>
                    </a:cubicBezTo>
                    <a:cubicBezTo>
                      <a:pt x="6166374" y="358115"/>
                      <a:pt x="6101373" y="317051"/>
                      <a:pt x="6150855" y="341793"/>
                    </a:cubicBezTo>
                    <a:cubicBezTo>
                      <a:pt x="6157280" y="345005"/>
                      <a:pt x="6162360" y="350534"/>
                      <a:pt x="6168785" y="353746"/>
                    </a:cubicBezTo>
                    <a:cubicBezTo>
                      <a:pt x="6178380" y="358543"/>
                      <a:pt x="6188706" y="361714"/>
                      <a:pt x="6198667" y="365698"/>
                    </a:cubicBezTo>
                    <a:cubicBezTo>
                      <a:pt x="6202651" y="373667"/>
                      <a:pt x="6204320" y="383304"/>
                      <a:pt x="6210620" y="389604"/>
                    </a:cubicBezTo>
                    <a:cubicBezTo>
                      <a:pt x="6215075" y="394059"/>
                      <a:pt x="6222915" y="392763"/>
                      <a:pt x="6228550" y="395581"/>
                    </a:cubicBezTo>
                    <a:cubicBezTo>
                      <a:pt x="6241981" y="402297"/>
                      <a:pt x="6248207" y="412921"/>
                      <a:pt x="6264408" y="413510"/>
                    </a:cubicBezTo>
                    <a:cubicBezTo>
                      <a:pt x="6367951" y="417275"/>
                      <a:pt x="6471593" y="417495"/>
                      <a:pt x="6575185" y="419487"/>
                    </a:cubicBezTo>
                    <a:cubicBezTo>
                      <a:pt x="6581778" y="445857"/>
                      <a:pt x="6579335" y="470932"/>
                      <a:pt x="6605067" y="485228"/>
                    </a:cubicBezTo>
                    <a:cubicBezTo>
                      <a:pt x="6616081" y="491347"/>
                      <a:pt x="6628973" y="493197"/>
                      <a:pt x="6640926" y="497181"/>
                    </a:cubicBezTo>
                    <a:cubicBezTo>
                      <a:pt x="6648895" y="509134"/>
                      <a:pt x="6657441" y="520721"/>
                      <a:pt x="6664832" y="533040"/>
                    </a:cubicBezTo>
                    <a:cubicBezTo>
                      <a:pt x="6670808" y="543001"/>
                      <a:pt x="6673096" y="556479"/>
                      <a:pt x="6682761" y="562922"/>
                    </a:cubicBezTo>
                    <a:cubicBezTo>
                      <a:pt x="6698486" y="573405"/>
                      <a:pt x="6736550" y="580851"/>
                      <a:pt x="6736550" y="580851"/>
                    </a:cubicBezTo>
                    <a:cubicBezTo>
                      <a:pt x="6753706" y="649483"/>
                      <a:pt x="6729716" y="564904"/>
                      <a:pt x="6754479" y="622687"/>
                    </a:cubicBezTo>
                    <a:cubicBezTo>
                      <a:pt x="6757714" y="630237"/>
                      <a:pt x="6752997" y="643151"/>
                      <a:pt x="6760455" y="646593"/>
                    </a:cubicBezTo>
                    <a:cubicBezTo>
                      <a:pt x="6782460" y="656749"/>
                      <a:pt x="6808219" y="654861"/>
                      <a:pt x="6832173" y="658546"/>
                    </a:cubicBezTo>
                    <a:cubicBezTo>
                      <a:pt x="6860019" y="662830"/>
                      <a:pt x="6915844" y="670498"/>
                      <a:pt x="6915844" y="670498"/>
                    </a:cubicBezTo>
                    <a:cubicBezTo>
                      <a:pt x="6929789" y="674482"/>
                      <a:pt x="6943547" y="679190"/>
                      <a:pt x="6957679" y="682451"/>
                    </a:cubicBezTo>
                    <a:cubicBezTo>
                      <a:pt x="6969487" y="685176"/>
                      <a:pt x="6982042" y="684596"/>
                      <a:pt x="6993538" y="688428"/>
                    </a:cubicBezTo>
                    <a:cubicBezTo>
                      <a:pt x="7000352" y="690699"/>
                      <a:pt x="7006128" y="695576"/>
                      <a:pt x="7011467" y="700381"/>
                    </a:cubicBezTo>
                    <a:cubicBezTo>
                      <a:pt x="7026126" y="713574"/>
                      <a:pt x="7034992" y="734892"/>
                      <a:pt x="7053303" y="742216"/>
                    </a:cubicBezTo>
                    <a:lnTo>
                      <a:pt x="7083185" y="754169"/>
                    </a:lnTo>
                    <a:cubicBezTo>
                      <a:pt x="7089161" y="764130"/>
                      <a:pt x="7097144" y="773134"/>
                      <a:pt x="7101114" y="784051"/>
                    </a:cubicBezTo>
                    <a:cubicBezTo>
                      <a:pt x="7129045" y="860861"/>
                      <a:pt x="7071797" y="773229"/>
                      <a:pt x="7125020" y="879675"/>
                    </a:cubicBezTo>
                    <a:cubicBezTo>
                      <a:pt x="7128232" y="886100"/>
                      <a:pt x="7136973" y="887644"/>
                      <a:pt x="7142950" y="891628"/>
                    </a:cubicBezTo>
                    <a:cubicBezTo>
                      <a:pt x="7144942" y="897604"/>
                      <a:pt x="7143684" y="906063"/>
                      <a:pt x="7148926" y="909557"/>
                    </a:cubicBezTo>
                    <a:cubicBezTo>
                      <a:pt x="7157378" y="915192"/>
                      <a:pt x="7168739" y="914191"/>
                      <a:pt x="7178808" y="915534"/>
                    </a:cubicBezTo>
                    <a:cubicBezTo>
                      <a:pt x="7198653" y="918180"/>
                      <a:pt x="7218651" y="919518"/>
                      <a:pt x="7238573" y="921510"/>
                    </a:cubicBezTo>
                    <a:cubicBezTo>
                      <a:pt x="7240565" y="927487"/>
                      <a:pt x="7239710" y="935407"/>
                      <a:pt x="7244550" y="939440"/>
                    </a:cubicBezTo>
                    <a:cubicBezTo>
                      <a:pt x="7254196" y="947479"/>
                      <a:pt x="7285357" y="954124"/>
                      <a:pt x="7298338" y="957369"/>
                    </a:cubicBezTo>
                    <a:cubicBezTo>
                      <a:pt x="7304314" y="961353"/>
                      <a:pt x="7309843" y="966110"/>
                      <a:pt x="7316267" y="969322"/>
                    </a:cubicBezTo>
                    <a:cubicBezTo>
                      <a:pt x="7321902" y="972139"/>
                      <a:pt x="7328955" y="971803"/>
                      <a:pt x="7334197" y="975298"/>
                    </a:cubicBezTo>
                    <a:cubicBezTo>
                      <a:pt x="7341230" y="979986"/>
                      <a:pt x="7346150" y="987251"/>
                      <a:pt x="7352126" y="993228"/>
                    </a:cubicBezTo>
                    <a:cubicBezTo>
                      <a:pt x="7361946" y="1022685"/>
                      <a:pt x="7357681" y="1018799"/>
                      <a:pt x="7393961" y="1047016"/>
                    </a:cubicBezTo>
                    <a:lnTo>
                      <a:pt x="7447750" y="1088851"/>
                    </a:lnTo>
                    <a:cubicBezTo>
                      <a:pt x="7449742" y="1094828"/>
                      <a:pt x="7450232" y="1101539"/>
                      <a:pt x="7453726" y="1106781"/>
                    </a:cubicBezTo>
                    <a:cubicBezTo>
                      <a:pt x="7463610" y="1121608"/>
                      <a:pt x="7482676" y="1131596"/>
                      <a:pt x="7495561" y="1142640"/>
                    </a:cubicBezTo>
                    <a:cubicBezTo>
                      <a:pt x="7501978" y="1148140"/>
                      <a:pt x="7507130" y="1155003"/>
                      <a:pt x="7513491" y="1160569"/>
                    </a:cubicBezTo>
                    <a:cubicBezTo>
                      <a:pt x="7523091" y="1168969"/>
                      <a:pt x="7533934" y="1175894"/>
                      <a:pt x="7543373" y="1184475"/>
                    </a:cubicBezTo>
                    <a:cubicBezTo>
                      <a:pt x="7555881" y="1195846"/>
                      <a:pt x="7566398" y="1209333"/>
                      <a:pt x="7579232" y="1220334"/>
                    </a:cubicBezTo>
                    <a:lnTo>
                      <a:pt x="7621067" y="1256193"/>
                    </a:lnTo>
                    <a:cubicBezTo>
                      <a:pt x="7627044" y="1268146"/>
                      <a:pt x="7630057" y="1282118"/>
                      <a:pt x="7638997" y="1292051"/>
                    </a:cubicBezTo>
                    <a:cubicBezTo>
                      <a:pt x="7648607" y="1302729"/>
                      <a:pt x="7663271" y="1307462"/>
                      <a:pt x="7674855" y="1315957"/>
                    </a:cubicBezTo>
                    <a:cubicBezTo>
                      <a:pt x="7693172" y="1329390"/>
                      <a:pt x="7711900" y="1342444"/>
                      <a:pt x="7728644" y="1357793"/>
                    </a:cubicBezTo>
                    <a:cubicBezTo>
                      <a:pt x="7735986" y="1364524"/>
                      <a:pt x="7739077" y="1375139"/>
                      <a:pt x="7746573" y="1381698"/>
                    </a:cubicBezTo>
                    <a:cubicBezTo>
                      <a:pt x="7755315" y="1389347"/>
                      <a:pt x="7766939" y="1392967"/>
                      <a:pt x="7776455" y="1399628"/>
                    </a:cubicBezTo>
                    <a:cubicBezTo>
                      <a:pt x="7786905" y="1406943"/>
                      <a:pt x="7796377" y="1415565"/>
                      <a:pt x="7806338" y="1423534"/>
                    </a:cubicBezTo>
                    <a:cubicBezTo>
                      <a:pt x="7808330" y="1429510"/>
                      <a:pt x="7806679" y="1438646"/>
                      <a:pt x="7812314" y="1441463"/>
                    </a:cubicBezTo>
                    <a:cubicBezTo>
                      <a:pt x="7828742" y="1449677"/>
                      <a:pt x="7848206" y="1449286"/>
                      <a:pt x="7866103" y="1453416"/>
                    </a:cubicBezTo>
                    <a:cubicBezTo>
                      <a:pt x="7874106" y="1455263"/>
                      <a:pt x="7882040" y="1457401"/>
                      <a:pt x="7890008" y="1459393"/>
                    </a:cubicBezTo>
                    <a:cubicBezTo>
                      <a:pt x="7917304" y="1477590"/>
                      <a:pt x="7898075" y="1467674"/>
                      <a:pt x="7931844" y="1477322"/>
                    </a:cubicBezTo>
                    <a:cubicBezTo>
                      <a:pt x="7937901" y="1479053"/>
                      <a:pt x="7943686" y="1481675"/>
                      <a:pt x="7949773" y="1483298"/>
                    </a:cubicBezTo>
                    <a:cubicBezTo>
                      <a:pt x="8054693" y="1511277"/>
                      <a:pt x="7987387" y="1489860"/>
                      <a:pt x="8057350" y="1513181"/>
                    </a:cubicBezTo>
                    <a:cubicBezTo>
                      <a:pt x="8061334" y="1519157"/>
                      <a:pt x="8066386" y="1524546"/>
                      <a:pt x="8069303" y="1531110"/>
                    </a:cubicBezTo>
                    <a:cubicBezTo>
                      <a:pt x="8074420" y="1542624"/>
                      <a:pt x="8073695" y="1556890"/>
                      <a:pt x="8081255" y="1566969"/>
                    </a:cubicBezTo>
                    <a:cubicBezTo>
                      <a:pt x="8087232" y="1574938"/>
                      <a:pt x="8094060" y="1582334"/>
                      <a:pt x="8099185" y="1590875"/>
                    </a:cubicBezTo>
                    <a:cubicBezTo>
                      <a:pt x="8106061" y="1602334"/>
                      <a:pt x="8111686" y="1614522"/>
                      <a:pt x="8117114" y="1626734"/>
                    </a:cubicBezTo>
                    <a:cubicBezTo>
                      <a:pt x="8119673" y="1632491"/>
                      <a:pt x="8117849" y="1641169"/>
                      <a:pt x="8123091" y="1644663"/>
                    </a:cubicBezTo>
                    <a:cubicBezTo>
                      <a:pt x="8131543" y="1650298"/>
                      <a:pt x="8143012" y="1648648"/>
                      <a:pt x="8152973" y="1650640"/>
                    </a:cubicBezTo>
                    <a:cubicBezTo>
                      <a:pt x="8169888" y="1661916"/>
                      <a:pt x="8182127" y="1668382"/>
                      <a:pt x="8194808" y="1686498"/>
                    </a:cubicBezTo>
                    <a:cubicBezTo>
                      <a:pt x="8202472" y="1697446"/>
                      <a:pt x="8203860" y="1712369"/>
                      <a:pt x="8212738" y="1722357"/>
                    </a:cubicBezTo>
                    <a:cubicBezTo>
                      <a:pt x="8220455" y="1731039"/>
                      <a:pt x="8232659" y="1734310"/>
                      <a:pt x="8242620" y="1740287"/>
                    </a:cubicBezTo>
                    <a:cubicBezTo>
                      <a:pt x="8244612" y="1746263"/>
                      <a:pt x="8247230" y="1752066"/>
                      <a:pt x="8248597" y="1758216"/>
                    </a:cubicBezTo>
                    <a:cubicBezTo>
                      <a:pt x="8251226" y="1770045"/>
                      <a:pt x="8251091" y="1782468"/>
                      <a:pt x="8254573" y="1794075"/>
                    </a:cubicBezTo>
                    <a:cubicBezTo>
                      <a:pt x="8264461" y="1827036"/>
                      <a:pt x="8302836" y="1856235"/>
                      <a:pt x="8320314" y="1877746"/>
                    </a:cubicBezTo>
                    <a:cubicBezTo>
                      <a:pt x="8329373" y="1888895"/>
                      <a:pt x="8335400" y="1902265"/>
                      <a:pt x="8344220" y="1913604"/>
                    </a:cubicBezTo>
                    <a:cubicBezTo>
                      <a:pt x="8349409" y="1920276"/>
                      <a:pt x="8356961" y="1924862"/>
                      <a:pt x="8362150" y="1931534"/>
                    </a:cubicBezTo>
                    <a:cubicBezTo>
                      <a:pt x="8370969" y="1942874"/>
                      <a:pt x="8375897" y="1957235"/>
                      <a:pt x="8386055" y="1967393"/>
                    </a:cubicBezTo>
                    <a:cubicBezTo>
                      <a:pt x="8394269" y="1975607"/>
                      <a:pt x="8405977" y="1979346"/>
                      <a:pt x="8415938" y="1985322"/>
                    </a:cubicBezTo>
                    <a:cubicBezTo>
                      <a:pt x="8427892" y="2001260"/>
                      <a:pt x="8437850" y="2019188"/>
                      <a:pt x="8457773" y="2027157"/>
                    </a:cubicBezTo>
                    <a:cubicBezTo>
                      <a:pt x="8469024" y="2031657"/>
                      <a:pt x="8481679" y="2031142"/>
                      <a:pt x="8493632" y="2033134"/>
                    </a:cubicBezTo>
                    <a:cubicBezTo>
                      <a:pt x="8515758" y="2088447"/>
                      <a:pt x="8489005" y="2045762"/>
                      <a:pt x="8535467" y="2068993"/>
                    </a:cubicBezTo>
                    <a:cubicBezTo>
                      <a:pt x="8606672" y="2104596"/>
                      <a:pt x="8499068" y="2073341"/>
                      <a:pt x="8577303" y="2092898"/>
                    </a:cubicBezTo>
                    <a:cubicBezTo>
                      <a:pt x="8591766" y="2136293"/>
                      <a:pt x="8571059" y="2080466"/>
                      <a:pt x="8601208" y="2134734"/>
                    </a:cubicBezTo>
                    <a:cubicBezTo>
                      <a:pt x="8616096" y="2161532"/>
                      <a:pt x="8605736" y="2165643"/>
                      <a:pt x="8631091" y="2182546"/>
                    </a:cubicBezTo>
                    <a:cubicBezTo>
                      <a:pt x="8636333" y="2186040"/>
                      <a:pt x="8643044" y="2186530"/>
                      <a:pt x="8649020" y="2188522"/>
                    </a:cubicBezTo>
                    <a:cubicBezTo>
                      <a:pt x="8654997" y="2194498"/>
                      <a:pt x="8661539" y="2199958"/>
                      <a:pt x="8666950" y="2206451"/>
                    </a:cubicBezTo>
                    <a:cubicBezTo>
                      <a:pt x="8671548" y="2211969"/>
                      <a:pt x="8673449" y="2219706"/>
                      <a:pt x="8678903" y="2224381"/>
                    </a:cubicBezTo>
                    <a:cubicBezTo>
                      <a:pt x="8696864" y="2239776"/>
                      <a:pt x="8707160" y="2241768"/>
                      <a:pt x="8726714" y="2248287"/>
                    </a:cubicBezTo>
                    <a:cubicBezTo>
                      <a:pt x="8774096" y="2390431"/>
                      <a:pt x="8746364" y="2286364"/>
                      <a:pt x="8762573" y="2391722"/>
                    </a:cubicBezTo>
                    <a:cubicBezTo>
                      <a:pt x="8763822" y="2399840"/>
                      <a:pt x="8763994" y="2408794"/>
                      <a:pt x="8768550" y="2415628"/>
                    </a:cubicBezTo>
                    <a:cubicBezTo>
                      <a:pt x="8772534" y="2421604"/>
                      <a:pt x="8781400" y="2422502"/>
                      <a:pt x="8786479" y="2427581"/>
                    </a:cubicBezTo>
                    <a:cubicBezTo>
                      <a:pt x="8793522" y="2434624"/>
                      <a:pt x="8798432" y="2443518"/>
                      <a:pt x="8804408" y="2451487"/>
                    </a:cubicBezTo>
                    <a:cubicBezTo>
                      <a:pt x="8806400" y="2457463"/>
                      <a:pt x="8807568" y="2463781"/>
                      <a:pt x="8810385" y="2469416"/>
                    </a:cubicBezTo>
                    <a:cubicBezTo>
                      <a:pt x="8813597" y="2475841"/>
                      <a:pt x="8820274" y="2480466"/>
                      <a:pt x="8822338" y="2487346"/>
                    </a:cubicBezTo>
                    <a:cubicBezTo>
                      <a:pt x="8826386" y="2500839"/>
                      <a:pt x="8826322" y="2515236"/>
                      <a:pt x="8828314" y="2529181"/>
                    </a:cubicBezTo>
                    <a:cubicBezTo>
                      <a:pt x="8832298" y="2594922"/>
                      <a:pt x="8830684" y="2661243"/>
                      <a:pt x="8840267" y="2726404"/>
                    </a:cubicBezTo>
                    <a:cubicBezTo>
                      <a:pt x="8841184" y="2732637"/>
                      <a:pt x="8854702" y="2727139"/>
                      <a:pt x="8858197" y="2732381"/>
                    </a:cubicBezTo>
                    <a:cubicBezTo>
                      <a:pt x="8919270" y="2823991"/>
                      <a:pt x="8812524" y="2710614"/>
                      <a:pt x="8882103" y="2780193"/>
                    </a:cubicBezTo>
                    <a:cubicBezTo>
                      <a:pt x="8886087" y="2788161"/>
                      <a:pt x="8890927" y="2795756"/>
                      <a:pt x="8894055" y="2804098"/>
                    </a:cubicBezTo>
                    <a:cubicBezTo>
                      <a:pt x="8896939" y="2811789"/>
                      <a:pt x="8897775" y="2820106"/>
                      <a:pt x="8900032" y="2828004"/>
                    </a:cubicBezTo>
                    <a:cubicBezTo>
                      <a:pt x="8903921" y="2841616"/>
                      <a:pt x="8907482" y="2853384"/>
                      <a:pt x="8917961" y="2863863"/>
                    </a:cubicBezTo>
                    <a:cubicBezTo>
                      <a:pt x="8925004" y="2870906"/>
                      <a:pt x="8934824" y="2874750"/>
                      <a:pt x="8941867" y="2881793"/>
                    </a:cubicBezTo>
                    <a:cubicBezTo>
                      <a:pt x="8946946" y="2886872"/>
                      <a:pt x="8950608" y="2893298"/>
                      <a:pt x="8953820" y="2899722"/>
                    </a:cubicBezTo>
                    <a:cubicBezTo>
                      <a:pt x="8956637" y="2905357"/>
                      <a:pt x="8955342" y="2913196"/>
                      <a:pt x="8959797" y="2917651"/>
                    </a:cubicBezTo>
                    <a:cubicBezTo>
                      <a:pt x="8964252" y="2922106"/>
                      <a:pt x="8971750" y="2921636"/>
                      <a:pt x="8977726" y="2923628"/>
                    </a:cubicBezTo>
                    <a:cubicBezTo>
                      <a:pt x="8992749" y="2968693"/>
                      <a:pt x="8972484" y="2913145"/>
                      <a:pt x="8995655" y="2959487"/>
                    </a:cubicBezTo>
                    <a:cubicBezTo>
                      <a:pt x="8998472" y="2965122"/>
                      <a:pt x="8999150" y="2971626"/>
                      <a:pt x="9001632" y="2977416"/>
                    </a:cubicBezTo>
                    <a:cubicBezTo>
                      <a:pt x="9005142" y="2985605"/>
                      <a:pt x="9009165" y="2993587"/>
                      <a:pt x="9013585" y="3001322"/>
                    </a:cubicBezTo>
                    <a:cubicBezTo>
                      <a:pt x="9025112" y="3021493"/>
                      <a:pt x="9049444" y="3061087"/>
                      <a:pt x="9049444" y="3061087"/>
                    </a:cubicBezTo>
                    <a:cubicBezTo>
                      <a:pt x="9068293" y="3174189"/>
                      <a:pt x="9048434" y="3046960"/>
                      <a:pt x="9067373" y="3312098"/>
                    </a:cubicBezTo>
                    <a:cubicBezTo>
                      <a:pt x="9068236" y="3324185"/>
                      <a:pt x="9071507" y="3335980"/>
                      <a:pt x="9073350" y="3347957"/>
                    </a:cubicBezTo>
                    <a:cubicBezTo>
                      <a:pt x="9075492" y="3361880"/>
                      <a:pt x="9073605" y="3376920"/>
                      <a:pt x="9079326" y="3389793"/>
                    </a:cubicBezTo>
                    <a:cubicBezTo>
                      <a:pt x="9083356" y="3398861"/>
                      <a:pt x="9107229" y="3405070"/>
                      <a:pt x="9115185" y="3407722"/>
                    </a:cubicBezTo>
                    <a:cubicBezTo>
                      <a:pt x="9121161" y="3413698"/>
                      <a:pt x="9128201" y="3418773"/>
                      <a:pt x="9133114" y="3425651"/>
                    </a:cubicBezTo>
                    <a:cubicBezTo>
                      <a:pt x="9138292" y="3432901"/>
                      <a:pt x="9144686" y="3440656"/>
                      <a:pt x="9145067" y="3449557"/>
                    </a:cubicBezTo>
                    <a:cubicBezTo>
                      <a:pt x="9150698" y="3580934"/>
                      <a:pt x="9143647" y="3712715"/>
                      <a:pt x="9151044" y="3844004"/>
                    </a:cubicBezTo>
                    <a:cubicBezTo>
                      <a:pt x="9151697" y="3855602"/>
                      <a:pt x="9162997" y="3863926"/>
                      <a:pt x="9168973" y="3873887"/>
                    </a:cubicBezTo>
                    <a:cubicBezTo>
                      <a:pt x="9172957" y="3933652"/>
                      <a:pt x="9175503" y="3993530"/>
                      <a:pt x="9180926" y="4053181"/>
                    </a:cubicBezTo>
                    <a:cubicBezTo>
                      <a:pt x="9181496" y="4059455"/>
                      <a:pt x="9183409" y="4065868"/>
                      <a:pt x="9186903" y="4071110"/>
                    </a:cubicBezTo>
                    <a:cubicBezTo>
                      <a:pt x="9191591" y="4078143"/>
                      <a:pt x="9198856" y="4083063"/>
                      <a:pt x="9204832" y="4089040"/>
                    </a:cubicBezTo>
                    <a:cubicBezTo>
                      <a:pt x="9234567" y="4222847"/>
                      <a:pt x="9230097" y="4182611"/>
                      <a:pt x="9210808" y="4423722"/>
                    </a:cubicBezTo>
                    <a:cubicBezTo>
                      <a:pt x="9210134" y="4432147"/>
                      <a:pt x="9198855" y="4435675"/>
                      <a:pt x="9192879" y="4441651"/>
                    </a:cubicBezTo>
                    <a:cubicBezTo>
                      <a:pt x="9190887" y="4451612"/>
                      <a:pt x="9191767" y="4462616"/>
                      <a:pt x="9186903" y="4471534"/>
                    </a:cubicBezTo>
                    <a:cubicBezTo>
                      <a:pt x="9179452" y="4485194"/>
                      <a:pt x="9166740" y="4495243"/>
                      <a:pt x="9157020" y="4507393"/>
                    </a:cubicBezTo>
                    <a:cubicBezTo>
                      <a:pt x="9150798" y="4515171"/>
                      <a:pt x="9145067" y="4523330"/>
                      <a:pt x="9139091" y="4531298"/>
                    </a:cubicBezTo>
                    <a:cubicBezTo>
                      <a:pt x="9125447" y="4572228"/>
                      <a:pt x="9143930" y="4524040"/>
                      <a:pt x="9103232" y="4585087"/>
                    </a:cubicBezTo>
                    <a:cubicBezTo>
                      <a:pt x="9080139" y="4619727"/>
                      <a:pt x="9119422" y="4588237"/>
                      <a:pt x="9079326" y="4614969"/>
                    </a:cubicBezTo>
                    <a:cubicBezTo>
                      <a:pt x="9077334" y="4620945"/>
                      <a:pt x="9077285" y="4627979"/>
                      <a:pt x="9073350" y="4632898"/>
                    </a:cubicBezTo>
                    <a:cubicBezTo>
                      <a:pt x="9061625" y="4647554"/>
                      <a:pt x="9041736" y="4647588"/>
                      <a:pt x="9025538" y="4650828"/>
                    </a:cubicBezTo>
                    <a:cubicBezTo>
                      <a:pt x="9011070" y="4694228"/>
                      <a:pt x="9031786" y="4638385"/>
                      <a:pt x="9001632" y="4692663"/>
                    </a:cubicBezTo>
                    <a:cubicBezTo>
                      <a:pt x="8988258" y="4716737"/>
                      <a:pt x="8990389" y="4739258"/>
                      <a:pt x="8965773" y="4758404"/>
                    </a:cubicBezTo>
                    <a:cubicBezTo>
                      <a:pt x="8957755" y="4764640"/>
                      <a:pt x="8945852" y="4762389"/>
                      <a:pt x="8935891" y="4764381"/>
                    </a:cubicBezTo>
                    <a:cubicBezTo>
                      <a:pt x="8871293" y="4796680"/>
                      <a:pt x="8972675" y="4748778"/>
                      <a:pt x="8846244" y="4788287"/>
                    </a:cubicBezTo>
                    <a:cubicBezTo>
                      <a:pt x="8767740" y="4812819"/>
                      <a:pt x="8852282" y="4797974"/>
                      <a:pt x="8798432" y="4818169"/>
                    </a:cubicBezTo>
                    <a:cubicBezTo>
                      <a:pt x="8788921" y="4821736"/>
                      <a:pt x="8778511" y="4822154"/>
                      <a:pt x="8768550" y="4824146"/>
                    </a:cubicBezTo>
                    <a:cubicBezTo>
                      <a:pt x="8711772" y="4880922"/>
                      <a:pt x="8761636" y="4842309"/>
                      <a:pt x="8643044" y="4871957"/>
                    </a:cubicBezTo>
                    <a:lnTo>
                      <a:pt x="8595232" y="4883910"/>
                    </a:lnTo>
                    <a:cubicBezTo>
                      <a:pt x="8584351" y="4891164"/>
                      <a:pt x="8556432" y="4910188"/>
                      <a:pt x="8547420" y="4913793"/>
                    </a:cubicBezTo>
                    <a:cubicBezTo>
                      <a:pt x="8537989" y="4917566"/>
                      <a:pt x="8527558" y="4918099"/>
                      <a:pt x="8517538" y="4919769"/>
                    </a:cubicBezTo>
                    <a:cubicBezTo>
                      <a:pt x="8479739" y="4926069"/>
                      <a:pt x="8442285" y="4936463"/>
                      <a:pt x="8403985" y="4937698"/>
                    </a:cubicBezTo>
                    <a:lnTo>
                      <a:pt x="7782432" y="4955628"/>
                    </a:lnTo>
                    <a:cubicBezTo>
                      <a:pt x="7682824" y="4961604"/>
                      <a:pt x="7583000" y="4964683"/>
                      <a:pt x="7483608" y="4973557"/>
                    </a:cubicBezTo>
                    <a:cubicBezTo>
                      <a:pt x="7276933" y="4992010"/>
                      <a:pt x="7680349" y="4982980"/>
                      <a:pt x="7393961" y="4991487"/>
                    </a:cubicBezTo>
                    <a:lnTo>
                      <a:pt x="6844126" y="5003440"/>
                    </a:lnTo>
                    <a:cubicBezTo>
                      <a:pt x="6796595" y="5015322"/>
                      <a:pt x="6843723" y="5000255"/>
                      <a:pt x="6796314" y="5027346"/>
                    </a:cubicBezTo>
                    <a:cubicBezTo>
                      <a:pt x="6790844" y="5030471"/>
                      <a:pt x="6784463" y="5031665"/>
                      <a:pt x="6778385" y="5033322"/>
                    </a:cubicBezTo>
                    <a:cubicBezTo>
                      <a:pt x="6762536" y="5037644"/>
                      <a:pt x="6746510" y="5041291"/>
                      <a:pt x="6730573" y="5045275"/>
                    </a:cubicBezTo>
                    <a:cubicBezTo>
                      <a:pt x="6708262" y="5078741"/>
                      <a:pt x="6731840" y="5052821"/>
                      <a:pt x="6682761" y="5069181"/>
                    </a:cubicBezTo>
                    <a:cubicBezTo>
                      <a:pt x="6675947" y="5071452"/>
                      <a:pt x="6671557" y="5078612"/>
                      <a:pt x="6664832" y="5081134"/>
                    </a:cubicBezTo>
                    <a:cubicBezTo>
                      <a:pt x="6655321" y="5084701"/>
                      <a:pt x="6644911" y="5085118"/>
                      <a:pt x="6634950" y="5087110"/>
                    </a:cubicBezTo>
                    <a:cubicBezTo>
                      <a:pt x="6578318" y="5115426"/>
                      <a:pt x="6652136" y="5082147"/>
                      <a:pt x="6545303" y="5105040"/>
                    </a:cubicBezTo>
                    <a:cubicBezTo>
                      <a:pt x="6538279" y="5106545"/>
                      <a:pt x="6533798" y="5113781"/>
                      <a:pt x="6527373" y="5116993"/>
                    </a:cubicBezTo>
                    <a:cubicBezTo>
                      <a:pt x="6507349" y="5127004"/>
                      <a:pt x="6472693" y="5127053"/>
                      <a:pt x="6455655" y="5128946"/>
                    </a:cubicBezTo>
                    <a:cubicBezTo>
                      <a:pt x="6404186" y="5163256"/>
                      <a:pt x="6486188" y="5102488"/>
                      <a:pt x="6425773" y="5200663"/>
                    </a:cubicBezTo>
                    <a:cubicBezTo>
                      <a:pt x="6418769" y="5212045"/>
                      <a:pt x="6403062" y="5216202"/>
                      <a:pt x="6389914" y="5218593"/>
                    </a:cubicBezTo>
                    <a:cubicBezTo>
                      <a:pt x="6358493" y="5224306"/>
                      <a:pt x="6326206" y="5223401"/>
                      <a:pt x="6294291" y="5224569"/>
                    </a:cubicBezTo>
                    <a:lnTo>
                      <a:pt x="5899844" y="5236522"/>
                    </a:lnTo>
                    <a:cubicBezTo>
                      <a:pt x="5813432" y="5366137"/>
                      <a:pt x="5902714" y="5242882"/>
                      <a:pt x="5487467" y="5260428"/>
                    </a:cubicBezTo>
                    <a:cubicBezTo>
                      <a:pt x="5478566" y="5260804"/>
                      <a:pt x="5471750" y="5268872"/>
                      <a:pt x="5463561" y="5272381"/>
                    </a:cubicBezTo>
                    <a:cubicBezTo>
                      <a:pt x="5441862" y="5281681"/>
                      <a:pt x="5401810" y="5287121"/>
                      <a:pt x="5385867" y="5290310"/>
                    </a:cubicBezTo>
                    <a:cubicBezTo>
                      <a:pt x="5377898" y="5296287"/>
                      <a:pt x="5369524" y="5301757"/>
                      <a:pt x="5361961" y="5308240"/>
                    </a:cubicBezTo>
                    <a:cubicBezTo>
                      <a:pt x="5355544" y="5313740"/>
                      <a:pt x="5351591" y="5322389"/>
                      <a:pt x="5344032" y="5326169"/>
                    </a:cubicBezTo>
                    <a:cubicBezTo>
                      <a:pt x="5334946" y="5330712"/>
                      <a:pt x="5324111" y="5330154"/>
                      <a:pt x="5314150" y="5332146"/>
                    </a:cubicBezTo>
                    <a:cubicBezTo>
                      <a:pt x="5306181" y="5338122"/>
                      <a:pt x="5297807" y="5343593"/>
                      <a:pt x="5290244" y="5350075"/>
                    </a:cubicBezTo>
                    <a:cubicBezTo>
                      <a:pt x="5283827" y="5355575"/>
                      <a:pt x="5279347" y="5363316"/>
                      <a:pt x="5272314" y="5368004"/>
                    </a:cubicBezTo>
                    <a:cubicBezTo>
                      <a:pt x="5236832" y="5391659"/>
                      <a:pt x="5246300" y="5380338"/>
                      <a:pt x="5218526" y="5391910"/>
                    </a:cubicBezTo>
                    <a:cubicBezTo>
                      <a:pt x="5200415" y="5399456"/>
                      <a:pt x="5183240" y="5409286"/>
                      <a:pt x="5164738" y="5415816"/>
                    </a:cubicBezTo>
                    <a:cubicBezTo>
                      <a:pt x="5149247" y="5421284"/>
                      <a:pt x="5132179" y="5421668"/>
                      <a:pt x="5116926" y="5427769"/>
                    </a:cubicBezTo>
                    <a:lnTo>
                      <a:pt x="5087044" y="5439722"/>
                    </a:lnTo>
                    <a:cubicBezTo>
                      <a:pt x="5070292" y="5489973"/>
                      <a:pt x="5090775" y="5446996"/>
                      <a:pt x="4985444" y="5463628"/>
                    </a:cubicBezTo>
                    <a:cubicBezTo>
                      <a:pt x="4978349" y="5464748"/>
                      <a:pt x="4973939" y="5472369"/>
                      <a:pt x="4967514" y="5475581"/>
                    </a:cubicBezTo>
                    <a:cubicBezTo>
                      <a:pt x="4961879" y="5478398"/>
                      <a:pt x="4955561" y="5479565"/>
                      <a:pt x="4949585" y="5481557"/>
                    </a:cubicBezTo>
                    <a:cubicBezTo>
                      <a:pt x="4925573" y="5553590"/>
                      <a:pt x="4980857" y="5379399"/>
                      <a:pt x="4955561" y="5607063"/>
                    </a:cubicBezTo>
                    <a:cubicBezTo>
                      <a:pt x="4953296" y="5627448"/>
                      <a:pt x="4943651" y="5650967"/>
                      <a:pt x="4925679" y="5660851"/>
                    </a:cubicBezTo>
                    <a:cubicBezTo>
                      <a:pt x="4899264" y="5675379"/>
                      <a:pt x="4866131" y="5671100"/>
                      <a:pt x="4836032" y="5672804"/>
                    </a:cubicBezTo>
                    <a:cubicBezTo>
                      <a:pt x="4760425" y="5677084"/>
                      <a:pt x="4684628" y="5676789"/>
                      <a:pt x="4608926" y="5678781"/>
                    </a:cubicBezTo>
                    <a:cubicBezTo>
                      <a:pt x="4598965" y="5682765"/>
                      <a:pt x="4587626" y="5684297"/>
                      <a:pt x="4579044" y="5690734"/>
                    </a:cubicBezTo>
                    <a:cubicBezTo>
                      <a:pt x="4571075" y="5696711"/>
                      <a:pt x="4568157" y="5707597"/>
                      <a:pt x="4561114" y="5714640"/>
                    </a:cubicBezTo>
                    <a:cubicBezTo>
                      <a:pt x="4556035" y="5719719"/>
                      <a:pt x="4549161" y="5722609"/>
                      <a:pt x="4543185" y="5726593"/>
                    </a:cubicBezTo>
                    <a:cubicBezTo>
                      <a:pt x="4526150" y="5756404"/>
                      <a:pt x="4504626" y="5796297"/>
                      <a:pt x="4483420" y="5822216"/>
                    </a:cubicBezTo>
                    <a:cubicBezTo>
                      <a:pt x="4478872" y="5827775"/>
                      <a:pt x="4471770" y="5830681"/>
                      <a:pt x="4465491" y="5834169"/>
                    </a:cubicBezTo>
                    <a:cubicBezTo>
                      <a:pt x="4402066" y="5869405"/>
                      <a:pt x="4452114" y="5837110"/>
                      <a:pt x="4411703" y="5864051"/>
                    </a:cubicBezTo>
                    <a:cubicBezTo>
                      <a:pt x="4409711" y="5872020"/>
                      <a:pt x="4410769" y="5881473"/>
                      <a:pt x="4405726" y="5887957"/>
                    </a:cubicBezTo>
                    <a:cubicBezTo>
                      <a:pt x="4375156" y="5927262"/>
                      <a:pt x="4363132" y="5918588"/>
                      <a:pt x="4316079" y="5923816"/>
                    </a:cubicBezTo>
                    <a:lnTo>
                      <a:pt x="4268267" y="5935769"/>
                    </a:lnTo>
                    <a:cubicBezTo>
                      <a:pt x="4250389" y="5939976"/>
                      <a:pt x="4229761" y="5937534"/>
                      <a:pt x="4214479" y="5947722"/>
                    </a:cubicBezTo>
                    <a:cubicBezTo>
                      <a:pt x="4192179" y="5962589"/>
                      <a:pt x="4180176" y="5989084"/>
                      <a:pt x="4160691" y="6007487"/>
                    </a:cubicBezTo>
                    <a:cubicBezTo>
                      <a:pt x="4144178" y="6023083"/>
                      <a:pt x="4124068" y="6034446"/>
                      <a:pt x="4106903" y="6049322"/>
                    </a:cubicBezTo>
                    <a:cubicBezTo>
                      <a:pt x="4094129" y="6060393"/>
                      <a:pt x="4086872" y="6079246"/>
                      <a:pt x="4071044" y="6085181"/>
                    </a:cubicBezTo>
                    <a:cubicBezTo>
                      <a:pt x="4055107" y="6091157"/>
                      <a:pt x="4039745" y="6098982"/>
                      <a:pt x="4023232" y="6103110"/>
                    </a:cubicBezTo>
                    <a:cubicBezTo>
                      <a:pt x="4007650" y="6107005"/>
                      <a:pt x="3991263" y="6106447"/>
                      <a:pt x="3975420" y="6109087"/>
                    </a:cubicBezTo>
                    <a:cubicBezTo>
                      <a:pt x="3967318" y="6110437"/>
                      <a:pt x="3959483" y="6113071"/>
                      <a:pt x="3951514" y="6115063"/>
                    </a:cubicBezTo>
                    <a:cubicBezTo>
                      <a:pt x="3919375" y="6136489"/>
                      <a:pt x="3944458" y="6117150"/>
                      <a:pt x="3909679" y="6156898"/>
                    </a:cubicBezTo>
                    <a:cubicBezTo>
                      <a:pt x="3881471" y="6189136"/>
                      <a:pt x="3903202" y="6162296"/>
                      <a:pt x="3873820" y="6186781"/>
                    </a:cubicBezTo>
                    <a:cubicBezTo>
                      <a:pt x="3867327" y="6192192"/>
                      <a:pt x="3862769" y="6199797"/>
                      <a:pt x="3855891" y="6204710"/>
                    </a:cubicBezTo>
                    <a:cubicBezTo>
                      <a:pt x="3836646" y="6218456"/>
                      <a:pt x="3825048" y="6218051"/>
                      <a:pt x="3802103" y="6222640"/>
                    </a:cubicBezTo>
                    <a:cubicBezTo>
                      <a:pt x="3796126" y="6228616"/>
                      <a:pt x="3789584" y="6234076"/>
                      <a:pt x="3784173" y="6240569"/>
                    </a:cubicBezTo>
                    <a:cubicBezTo>
                      <a:pt x="3779575" y="6246087"/>
                      <a:pt x="3778065" y="6254323"/>
                      <a:pt x="3772220" y="6258498"/>
                    </a:cubicBezTo>
                    <a:cubicBezTo>
                      <a:pt x="3763490" y="6264733"/>
                      <a:pt x="3752141" y="6266094"/>
                      <a:pt x="3742338" y="6270451"/>
                    </a:cubicBezTo>
                    <a:cubicBezTo>
                      <a:pt x="3734197" y="6274069"/>
                      <a:pt x="3726167" y="6277984"/>
                      <a:pt x="3718432" y="6282404"/>
                    </a:cubicBezTo>
                    <a:cubicBezTo>
                      <a:pt x="3712196" y="6285968"/>
                      <a:pt x="3707576" y="6293109"/>
                      <a:pt x="3700503" y="6294357"/>
                    </a:cubicBezTo>
                    <a:cubicBezTo>
                      <a:pt x="3672967" y="6299216"/>
                      <a:pt x="3644722" y="6298342"/>
                      <a:pt x="3616832" y="6300334"/>
                    </a:cubicBezTo>
                    <a:cubicBezTo>
                      <a:pt x="3606871" y="6304318"/>
                      <a:pt x="3597127" y="6308895"/>
                      <a:pt x="3586950" y="6312287"/>
                    </a:cubicBezTo>
                    <a:cubicBezTo>
                      <a:pt x="3579158" y="6314884"/>
                      <a:pt x="3569354" y="6313005"/>
                      <a:pt x="3563044" y="6318263"/>
                    </a:cubicBezTo>
                    <a:cubicBezTo>
                      <a:pt x="3556200" y="6323967"/>
                      <a:pt x="3558218" y="6336823"/>
                      <a:pt x="3551091" y="6342169"/>
                    </a:cubicBezTo>
                    <a:cubicBezTo>
                      <a:pt x="3541011" y="6349729"/>
                      <a:pt x="3527185" y="6350138"/>
                      <a:pt x="3515232" y="6354122"/>
                    </a:cubicBezTo>
                    <a:cubicBezTo>
                      <a:pt x="3507263" y="6360098"/>
                      <a:pt x="3499431" y="6366261"/>
                      <a:pt x="3491326" y="6372051"/>
                    </a:cubicBezTo>
                    <a:cubicBezTo>
                      <a:pt x="3341360" y="6479169"/>
                      <a:pt x="3229561" y="6381169"/>
                      <a:pt x="2959420" y="6378028"/>
                    </a:cubicBezTo>
                    <a:cubicBezTo>
                      <a:pt x="2943483" y="6370059"/>
                      <a:pt x="2925977" y="6364659"/>
                      <a:pt x="2911608" y="6354122"/>
                    </a:cubicBezTo>
                    <a:cubicBezTo>
                      <a:pt x="2895705" y="6342460"/>
                      <a:pt x="2884432" y="6325480"/>
                      <a:pt x="2869773" y="6312287"/>
                    </a:cubicBezTo>
                    <a:cubicBezTo>
                      <a:pt x="2864434" y="6307482"/>
                      <a:pt x="2857689" y="6304509"/>
                      <a:pt x="2851844" y="6300334"/>
                    </a:cubicBezTo>
                    <a:cubicBezTo>
                      <a:pt x="2843739" y="6294544"/>
                      <a:pt x="2836587" y="6287346"/>
                      <a:pt x="2827938" y="6282404"/>
                    </a:cubicBezTo>
                    <a:cubicBezTo>
                      <a:pt x="2822468" y="6279278"/>
                      <a:pt x="2815907" y="6278640"/>
                      <a:pt x="2810008" y="6276428"/>
                    </a:cubicBezTo>
                    <a:cubicBezTo>
                      <a:pt x="2799963" y="6272661"/>
                      <a:pt x="2789504" y="6269685"/>
                      <a:pt x="2780126" y="6264475"/>
                    </a:cubicBezTo>
                    <a:cubicBezTo>
                      <a:pt x="2771419" y="6259638"/>
                      <a:pt x="2763783" y="6253028"/>
                      <a:pt x="2756220" y="6246546"/>
                    </a:cubicBezTo>
                    <a:cubicBezTo>
                      <a:pt x="2749803" y="6241045"/>
                      <a:pt x="2746139" y="6231755"/>
                      <a:pt x="2738291" y="6228616"/>
                    </a:cubicBezTo>
                    <a:cubicBezTo>
                      <a:pt x="2725212" y="6223384"/>
                      <a:pt x="2710400" y="6224632"/>
                      <a:pt x="2696455" y="6222640"/>
                    </a:cubicBezTo>
                    <a:cubicBezTo>
                      <a:pt x="2690479" y="6218656"/>
                      <a:pt x="2685090" y="6213604"/>
                      <a:pt x="2678526" y="6210687"/>
                    </a:cubicBezTo>
                    <a:cubicBezTo>
                      <a:pt x="2662441" y="6203538"/>
                      <a:pt x="2616183" y="6191387"/>
                      <a:pt x="2600832" y="6186781"/>
                    </a:cubicBezTo>
                    <a:cubicBezTo>
                      <a:pt x="2569687" y="6177437"/>
                      <a:pt x="2595275" y="6184398"/>
                      <a:pt x="2558997" y="6168851"/>
                    </a:cubicBezTo>
                    <a:cubicBezTo>
                      <a:pt x="2553206" y="6166369"/>
                      <a:pt x="2547044" y="6164867"/>
                      <a:pt x="2541067" y="6162875"/>
                    </a:cubicBezTo>
                    <a:cubicBezTo>
                      <a:pt x="2532582" y="6137418"/>
                      <a:pt x="2539436" y="6142772"/>
                      <a:pt x="2505208" y="6132993"/>
                    </a:cubicBezTo>
                    <a:cubicBezTo>
                      <a:pt x="2327203" y="6082134"/>
                      <a:pt x="2455379" y="6124352"/>
                      <a:pt x="2391655" y="6103110"/>
                    </a:cubicBezTo>
                    <a:cubicBezTo>
                      <a:pt x="2353817" y="6027428"/>
                      <a:pt x="2422005" y="6154493"/>
                      <a:pt x="2337867" y="6049322"/>
                    </a:cubicBezTo>
                    <a:cubicBezTo>
                      <a:pt x="2283005" y="5980746"/>
                      <a:pt x="2373916" y="6047456"/>
                      <a:pt x="2313961" y="6007487"/>
                    </a:cubicBezTo>
                    <a:cubicBezTo>
                      <a:pt x="2311969" y="6001510"/>
                      <a:pt x="2310802" y="5995192"/>
                      <a:pt x="2307985" y="5989557"/>
                    </a:cubicBezTo>
                    <a:cubicBezTo>
                      <a:pt x="2293901" y="5961389"/>
                      <a:pt x="2264652" y="5943983"/>
                      <a:pt x="2242244" y="5923816"/>
                    </a:cubicBezTo>
                    <a:cubicBezTo>
                      <a:pt x="2218438" y="5902391"/>
                      <a:pt x="2218786" y="5900507"/>
                      <a:pt x="2200408" y="5876004"/>
                    </a:cubicBezTo>
                    <a:cubicBezTo>
                      <a:pt x="2198416" y="5870028"/>
                      <a:pt x="2198886" y="5862529"/>
                      <a:pt x="2194432" y="5858075"/>
                    </a:cubicBezTo>
                    <a:cubicBezTo>
                      <a:pt x="2186218" y="5849861"/>
                      <a:pt x="2173843" y="5847116"/>
                      <a:pt x="2164550" y="5840146"/>
                    </a:cubicBezTo>
                    <a:cubicBezTo>
                      <a:pt x="2157788" y="5835075"/>
                      <a:pt x="2152597" y="5828193"/>
                      <a:pt x="2146620" y="5822216"/>
                    </a:cubicBezTo>
                    <a:cubicBezTo>
                      <a:pt x="2144628" y="5810263"/>
                      <a:pt x="2145144" y="5797608"/>
                      <a:pt x="2140644" y="5786357"/>
                    </a:cubicBezTo>
                    <a:cubicBezTo>
                      <a:pt x="2136945" y="5777109"/>
                      <a:pt x="2127656" y="5771099"/>
                      <a:pt x="2122714" y="5762451"/>
                    </a:cubicBezTo>
                    <a:cubicBezTo>
                      <a:pt x="2119589" y="5756981"/>
                      <a:pt x="2120232" y="5749764"/>
                      <a:pt x="2116738" y="5744522"/>
                    </a:cubicBezTo>
                    <a:cubicBezTo>
                      <a:pt x="2112050" y="5737490"/>
                      <a:pt x="2104309" y="5733010"/>
                      <a:pt x="2098808" y="5726593"/>
                    </a:cubicBezTo>
                    <a:cubicBezTo>
                      <a:pt x="2087690" y="5713622"/>
                      <a:pt x="2078384" y="5698945"/>
                      <a:pt x="2068926" y="5684757"/>
                    </a:cubicBezTo>
                    <a:cubicBezTo>
                      <a:pt x="2062950" y="5666828"/>
                      <a:pt x="2055581" y="5649304"/>
                      <a:pt x="2050997" y="5630969"/>
                    </a:cubicBezTo>
                    <a:cubicBezTo>
                      <a:pt x="2049005" y="5623000"/>
                      <a:pt x="2047618" y="5614855"/>
                      <a:pt x="2045020" y="5607063"/>
                    </a:cubicBezTo>
                    <a:cubicBezTo>
                      <a:pt x="2041627" y="5596886"/>
                      <a:pt x="2036459" y="5587358"/>
                      <a:pt x="2033067" y="5577181"/>
                    </a:cubicBezTo>
                    <a:cubicBezTo>
                      <a:pt x="2030470" y="5569389"/>
                      <a:pt x="2030142" y="5560901"/>
                      <a:pt x="2027091" y="5553275"/>
                    </a:cubicBezTo>
                    <a:cubicBezTo>
                      <a:pt x="2016521" y="5526849"/>
                      <a:pt x="2010892" y="5520012"/>
                      <a:pt x="1997208" y="5499487"/>
                    </a:cubicBezTo>
                    <a:cubicBezTo>
                      <a:pt x="1995216" y="5493510"/>
                      <a:pt x="1992963" y="5487615"/>
                      <a:pt x="1991232" y="5481557"/>
                    </a:cubicBezTo>
                    <a:cubicBezTo>
                      <a:pt x="1988975" y="5473659"/>
                      <a:pt x="1990386" y="5464065"/>
                      <a:pt x="1985255" y="5457651"/>
                    </a:cubicBezTo>
                    <a:cubicBezTo>
                      <a:pt x="1981320" y="5452732"/>
                      <a:pt x="1973302" y="5453667"/>
                      <a:pt x="1967326" y="5451675"/>
                    </a:cubicBezTo>
                    <a:cubicBezTo>
                      <a:pt x="1937094" y="5376096"/>
                      <a:pt x="1975347" y="5464218"/>
                      <a:pt x="1937444" y="5397887"/>
                    </a:cubicBezTo>
                    <a:cubicBezTo>
                      <a:pt x="1914380" y="5357525"/>
                      <a:pt x="1955259" y="5403749"/>
                      <a:pt x="1913538" y="5362028"/>
                    </a:cubicBezTo>
                    <a:cubicBezTo>
                      <a:pt x="1911546" y="5356051"/>
                      <a:pt x="1911497" y="5349017"/>
                      <a:pt x="1907561" y="5344098"/>
                    </a:cubicBezTo>
                    <a:cubicBezTo>
                      <a:pt x="1886317" y="5317543"/>
                      <a:pt x="1889632" y="5346203"/>
                      <a:pt x="1889632" y="5320193"/>
                    </a:cubicBezTo>
                    <a:lnTo>
                      <a:pt x="1889632" y="5320193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7" name="Entrada de lápiz 16">
                    <a:extLst>
                      <a:ext uri="{FF2B5EF4-FFF2-40B4-BE49-F238E27FC236}">
                        <a16:creationId xmlns:a16="http://schemas.microsoft.com/office/drawing/2014/main" id="{1EB7925C-A484-48CB-9BDE-B35AA4BE970B}"/>
                      </a:ext>
                    </a:extLst>
                  </p14:cNvPr>
                  <p14:cNvContentPartPr/>
                  <p14:nvPr/>
                </p14:nvContentPartPr>
                <p14:xfrm>
                  <a:off x="4358881" y="1875780"/>
                  <a:ext cx="2657180" cy="1842268"/>
                </p14:xfrm>
              </p:contentPart>
            </mc:Choice>
            <mc:Fallback xmlns="">
              <p:pic>
                <p:nvPicPr>
                  <p:cNvPr id="17" name="Entrada de lápiz 16">
                    <a:extLst>
                      <a:ext uri="{FF2B5EF4-FFF2-40B4-BE49-F238E27FC236}">
                        <a16:creationId xmlns:a16="http://schemas.microsoft.com/office/drawing/2014/main" id="{1EB7925C-A484-48CB-9BDE-B35AA4BE970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7084" y="1843986"/>
                    <a:ext cx="2720175" cy="1905257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C953AF7-2023-4FBE-820E-3F7E74D0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93" y="2809572"/>
              <a:ext cx="800139" cy="455144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F70AEAB7-321C-405F-80AC-5C44E5E5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9835" y="2809570"/>
              <a:ext cx="800139" cy="455144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199D9AFD-F858-4D36-8D18-D638A55E1DF3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8731" y="2250340"/>
              <a:ext cx="260097" cy="491762"/>
            </a:xfrm>
            <a:prstGeom prst="rect">
              <a:avLst/>
            </a:prstGeom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26C774FA-6C69-4E96-B5E1-BE5B8440207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035" y="2839761"/>
              <a:ext cx="479317" cy="367285"/>
            </a:xfrm>
            <a:prstGeom prst="rect">
              <a:avLst/>
            </a:prstGeom>
          </p:spPr>
        </p:pic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2F402CC-DDA4-46D0-8AF4-2FC4473E599A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7043" y="2690207"/>
              <a:ext cx="443066" cy="516839"/>
            </a:xfrm>
            <a:prstGeom prst="rect">
              <a:avLst/>
            </a:prstGeom>
          </p:spPr>
        </p:pic>
      </p:grpSp>
      <p:pic>
        <p:nvPicPr>
          <p:cNvPr id="59" name="Imagen 58">
            <a:extLst>
              <a:ext uri="{FF2B5EF4-FFF2-40B4-BE49-F238E27FC236}">
                <a16:creationId xmlns:a16="http://schemas.microsoft.com/office/drawing/2014/main" id="{C647D8DB-A52B-4281-96CC-7F993C891C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43" y="3708443"/>
            <a:ext cx="370667" cy="421333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DA04B94F-44EA-4644-9BF2-D37843DA356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81" y="3825776"/>
            <a:ext cx="370667" cy="304000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5ADDBD17-3AE0-49B4-9CD6-A90D615318B1}"/>
              </a:ext>
            </a:extLst>
          </p:cNvPr>
          <p:cNvSpPr/>
          <p:nvPr/>
        </p:nvSpPr>
        <p:spPr>
          <a:xfrm>
            <a:off x="6574346" y="825447"/>
            <a:ext cx="45432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dirty="0"/>
              <a:t>2) </a:t>
            </a:r>
            <a:r>
              <a:rPr lang="es-ES" sz="2800" b="1" i="1" dirty="0" err="1"/>
              <a:t>Simulate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with</a:t>
            </a:r>
            <a:r>
              <a:rPr lang="es-ES" sz="2800" dirty="0"/>
              <a:t> </a:t>
            </a:r>
            <a:r>
              <a:rPr lang="es-ES" sz="2800" dirty="0" err="1"/>
              <a:t>same</a:t>
            </a:r>
            <a:r>
              <a:rPr lang="es-ES" sz="2800" dirty="0"/>
              <a:t> </a:t>
            </a:r>
            <a:br>
              <a:rPr lang="es-ES" sz="2800" dirty="0"/>
            </a:br>
            <a:r>
              <a:rPr lang="es-ES" sz="2800" dirty="0" err="1"/>
              <a:t>predictors</a:t>
            </a:r>
            <a:r>
              <a:rPr lang="es-ES" sz="2800" dirty="0"/>
              <a:t> as </a:t>
            </a:r>
            <a:r>
              <a:rPr lang="es-ES" sz="2800" dirty="0" err="1"/>
              <a:t>subjects</a:t>
            </a:r>
            <a:endParaRPr lang="es-E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Entrada de lápiz 54">
                <a:extLst>
                  <a:ext uri="{FF2B5EF4-FFF2-40B4-BE49-F238E27FC236}">
                    <a16:creationId xmlns:a16="http://schemas.microsoft.com/office/drawing/2014/main" id="{00DA149D-491E-42C8-83EF-1339BA9A7639}"/>
                  </a:ext>
                </a:extLst>
              </p14:cNvPr>
              <p14:cNvContentPartPr/>
              <p14:nvPr/>
            </p14:nvContentPartPr>
            <p14:xfrm>
              <a:off x="4688520" y="1797000"/>
              <a:ext cx="4544252" cy="771840"/>
            </p14:xfrm>
          </p:contentPart>
        </mc:Choice>
        <mc:Fallback xmlns="">
          <p:pic>
            <p:nvPicPr>
              <p:cNvPr id="55" name="Entrada de lápiz 54">
                <a:extLst>
                  <a:ext uri="{FF2B5EF4-FFF2-40B4-BE49-F238E27FC236}">
                    <a16:creationId xmlns:a16="http://schemas.microsoft.com/office/drawing/2014/main" id="{00DA149D-491E-42C8-83EF-1339BA9A76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70879" y="1779000"/>
                <a:ext cx="4579895" cy="80748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Rectángulo 63">
            <a:extLst>
              <a:ext uri="{FF2B5EF4-FFF2-40B4-BE49-F238E27FC236}">
                <a16:creationId xmlns:a16="http://schemas.microsoft.com/office/drawing/2014/main" id="{D9668412-C22E-4042-9C83-CC9D5A878778}"/>
              </a:ext>
            </a:extLst>
          </p:cNvPr>
          <p:cNvSpPr/>
          <p:nvPr/>
        </p:nvSpPr>
        <p:spPr>
          <a:xfrm>
            <a:off x="4737300" y="3374954"/>
            <a:ext cx="2899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FF0000"/>
                </a:solidFill>
              </a:rPr>
              <a:t>Caution</a:t>
            </a:r>
            <a:r>
              <a:rPr lang="es-ES" dirty="0">
                <a:solidFill>
                  <a:srgbClr val="FF0000"/>
                </a:solidFill>
              </a:rPr>
              <a:t>! CIRCULAR ANALYSIS</a:t>
            </a: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B3EE2B12-E17A-42EA-99DE-B38742457C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84" y="4170597"/>
            <a:ext cx="6351375" cy="27203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0" name="Entrada de lápiz 69">
                <a:extLst>
                  <a:ext uri="{FF2B5EF4-FFF2-40B4-BE49-F238E27FC236}">
                    <a16:creationId xmlns:a16="http://schemas.microsoft.com/office/drawing/2014/main" id="{4A77731E-EE01-41B7-8FA2-8D8C0640D931}"/>
                  </a:ext>
                </a:extLst>
              </p14:cNvPr>
              <p14:cNvContentPartPr/>
              <p14:nvPr/>
            </p14:nvContentPartPr>
            <p14:xfrm>
              <a:off x="1887000" y="2539673"/>
              <a:ext cx="666360" cy="780120"/>
            </p14:xfrm>
          </p:contentPart>
        </mc:Choice>
        <mc:Fallback xmlns="">
          <p:pic>
            <p:nvPicPr>
              <p:cNvPr id="70" name="Entrada de lápiz 69">
                <a:extLst>
                  <a:ext uri="{FF2B5EF4-FFF2-40B4-BE49-F238E27FC236}">
                    <a16:creationId xmlns:a16="http://schemas.microsoft.com/office/drawing/2014/main" id="{4A77731E-EE01-41B7-8FA2-8D8C0640D9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69360" y="2522033"/>
                <a:ext cx="702000" cy="8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6" name="Entrada de lápiz 75">
                <a:extLst>
                  <a:ext uri="{FF2B5EF4-FFF2-40B4-BE49-F238E27FC236}">
                    <a16:creationId xmlns:a16="http://schemas.microsoft.com/office/drawing/2014/main" id="{0B8FFBDA-746A-451D-9E74-2847188F0871}"/>
                  </a:ext>
                </a:extLst>
              </p14:cNvPr>
              <p14:cNvContentPartPr/>
              <p14:nvPr/>
            </p14:nvContentPartPr>
            <p14:xfrm>
              <a:off x="2483160" y="2326867"/>
              <a:ext cx="8306820" cy="1424926"/>
            </p14:xfrm>
          </p:contentPart>
        </mc:Choice>
        <mc:Fallback xmlns="">
          <p:pic>
            <p:nvPicPr>
              <p:cNvPr id="76" name="Entrada de lápiz 75">
                <a:extLst>
                  <a:ext uri="{FF2B5EF4-FFF2-40B4-BE49-F238E27FC236}">
                    <a16:creationId xmlns:a16="http://schemas.microsoft.com/office/drawing/2014/main" id="{0B8FFBDA-746A-451D-9E74-2847188F087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65520" y="2309222"/>
                <a:ext cx="8342461" cy="1460576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Imagen 28">
            <a:extLst>
              <a:ext uri="{FF2B5EF4-FFF2-40B4-BE49-F238E27FC236}">
                <a16:creationId xmlns:a16="http://schemas.microsoft.com/office/drawing/2014/main" id="{79E3593A-11E0-4E5D-96E5-74C0110FDC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75" y="13176"/>
            <a:ext cx="1754050" cy="1077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95E6A021-545F-4F5C-82B0-E5A0C69441D1}"/>
              </a:ext>
            </a:extLst>
          </p:cNvPr>
          <p:cNvSpPr txBox="1"/>
          <p:nvPr/>
        </p:nvSpPr>
        <p:spPr>
          <a:xfrm rot="20730711">
            <a:off x="10549115" y="255182"/>
            <a:ext cx="1392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Tutorial 7</a:t>
            </a:r>
          </a:p>
        </p:txBody>
      </p:sp>
      <p:sp>
        <p:nvSpPr>
          <p:cNvPr id="32" name="Rectángulo 51 1 3">
            <a:extLst>
              <a:ext uri="{FF2B5EF4-FFF2-40B4-BE49-F238E27FC236}">
                <a16:creationId xmlns:a16="http://schemas.microsoft.com/office/drawing/2014/main" id="{21F8F157-4253-4200-8E9A-B89D56710264}"/>
              </a:ext>
            </a:extLst>
          </p:cNvPr>
          <p:cNvSpPr/>
          <p:nvPr/>
        </p:nvSpPr>
        <p:spPr>
          <a:xfrm>
            <a:off x="896930" y="703960"/>
            <a:ext cx="5054311" cy="1232957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dirty="0" err="1"/>
              <a:t>Also</a:t>
            </a:r>
            <a:r>
              <a:rPr lang="es-ES" sz="2400" dirty="0"/>
              <a:t> </a:t>
            </a: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b="1" dirty="0"/>
              <a:t>Posterior </a:t>
            </a:r>
            <a:r>
              <a:rPr lang="es-ES" sz="2400" b="1" dirty="0" err="1"/>
              <a:t>Predictive</a:t>
            </a:r>
            <a:r>
              <a:rPr lang="es-ES" sz="2400" b="1" dirty="0"/>
              <a:t> </a:t>
            </a:r>
            <a:r>
              <a:rPr lang="es-ES" sz="2400" b="1" dirty="0" err="1"/>
              <a:t>Checks</a:t>
            </a:r>
            <a:endParaRPr lang="es-ES" sz="2400" b="1" dirty="0"/>
          </a:p>
          <a:p>
            <a:r>
              <a:rPr lang="es-ES" sz="2400" dirty="0"/>
              <a:t>Similar to </a:t>
            </a:r>
            <a:r>
              <a:rPr lang="es-ES" sz="2400" dirty="0" err="1"/>
              <a:t>tests</a:t>
            </a:r>
            <a:r>
              <a:rPr lang="es-ES" sz="2400" dirty="0"/>
              <a:t> of </a:t>
            </a:r>
            <a:r>
              <a:rPr lang="es-ES" sz="2400" b="1" dirty="0" err="1"/>
              <a:t>goodness</a:t>
            </a:r>
            <a:r>
              <a:rPr lang="es-ES" sz="2400" b="1" dirty="0"/>
              <a:t>-of-</a:t>
            </a:r>
            <a:r>
              <a:rPr lang="es-ES" sz="2400" b="1" dirty="0" err="1"/>
              <a:t>fit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269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64" grpId="0"/>
      <p:bldP spid="32" grpId="0" animBg="1"/>
      <p:bldP spid="3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1D473-3175-4172-9FEE-F082C42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142"/>
            <a:ext cx="10515600" cy="1325563"/>
          </a:xfrm>
        </p:spPr>
        <p:txBody>
          <a:bodyPr/>
          <a:lstStyle/>
          <a:p>
            <a:pPr algn="ctr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prediction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C8E9B-D829-4D0E-8F28-C27054AD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829154"/>
            <a:ext cx="11928953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1) </a:t>
            </a:r>
            <a:r>
              <a:rPr lang="es-ES" b="1" i="1" dirty="0" err="1"/>
              <a:t>Estimate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dirty="0"/>
              <a:t>3) </a:t>
            </a:r>
            <a:r>
              <a:rPr lang="es-ES" b="1" i="1" dirty="0"/>
              <a:t>Compare</a:t>
            </a:r>
            <a:r>
              <a:rPr lang="es-ES" dirty="0"/>
              <a:t> </a:t>
            </a:r>
            <a:r>
              <a:rPr lang="es-ES" dirty="0" err="1"/>
              <a:t>simulated</a:t>
            </a:r>
            <a:r>
              <a:rPr lang="es-ES" dirty="0"/>
              <a:t> data      </a:t>
            </a:r>
            <a:r>
              <a:rPr lang="es-ES" dirty="0" err="1"/>
              <a:t>with</a:t>
            </a:r>
            <a:r>
              <a:rPr lang="es-ES" dirty="0"/>
              <a:t> experimental data    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descriptive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</p:txBody>
      </p:sp>
      <p:pic>
        <p:nvPicPr>
          <p:cNvPr id="6" name="Imatge 3">
            <a:extLst>
              <a:ext uri="{FF2B5EF4-FFF2-40B4-BE49-F238E27FC236}">
                <a16:creationId xmlns:a16="http://schemas.microsoft.com/office/drawing/2014/main" id="{FF480F9E-B9E8-48EE-9EE4-4E4518FFE2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8351"/>
            <a:ext cx="800613" cy="530406"/>
          </a:xfrm>
          <a:prstGeom prst="rect">
            <a:avLst/>
          </a:prstGeom>
        </p:spPr>
      </p:pic>
      <p:grpSp>
        <p:nvGrpSpPr>
          <p:cNvPr id="35" name="Grupo 34">
            <a:extLst>
              <a:ext uri="{FF2B5EF4-FFF2-40B4-BE49-F238E27FC236}">
                <a16:creationId xmlns:a16="http://schemas.microsoft.com/office/drawing/2014/main" id="{9873DCD5-2F7D-45E2-8A47-13245AA85AD0}"/>
              </a:ext>
            </a:extLst>
          </p:cNvPr>
          <p:cNvGrpSpPr/>
          <p:nvPr/>
        </p:nvGrpSpPr>
        <p:grpSpPr>
          <a:xfrm>
            <a:off x="1194156" y="1984516"/>
            <a:ext cx="3883614" cy="1444484"/>
            <a:chOff x="6096000" y="686574"/>
            <a:chExt cx="3883614" cy="1444484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B713B31-F836-405A-A3E9-210D78BE7559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410430"/>
              <a:ext cx="1320025" cy="44616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E390EAC-04CB-4195-977B-DDCFD85F833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4041" y="686574"/>
              <a:ext cx="265573" cy="513748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564EF13-3362-498D-9DC2-2A49A71BF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8228" y="1401454"/>
              <a:ext cx="800139" cy="455144"/>
            </a:xfrm>
            <a:prstGeom prst="rect">
              <a:avLst/>
            </a:prstGeom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F76F2EF9-EC9F-47B9-A1BB-95790851BA4E}"/>
                </a:ext>
              </a:extLst>
            </p:cNvPr>
            <p:cNvGrpSpPr/>
            <p:nvPr/>
          </p:nvGrpSpPr>
          <p:grpSpPr>
            <a:xfrm>
              <a:off x="8310754" y="1016959"/>
              <a:ext cx="1606657" cy="1114099"/>
              <a:chOff x="4358881" y="1866509"/>
              <a:chExt cx="2677762" cy="1856831"/>
            </a:xfrm>
          </p:grpSpPr>
          <p:sp>
            <p:nvSpPr>
              <p:cNvPr id="11" name="Forma libre: forma 10">
                <a:extLst>
                  <a:ext uri="{FF2B5EF4-FFF2-40B4-BE49-F238E27FC236}">
                    <a16:creationId xmlns:a16="http://schemas.microsoft.com/office/drawing/2014/main" id="{B8E4CF99-F133-40C6-84A8-434792D921BC}"/>
                  </a:ext>
                </a:extLst>
              </p:cNvPr>
              <p:cNvSpPr/>
              <p:nvPr/>
            </p:nvSpPr>
            <p:spPr>
              <a:xfrm>
                <a:off x="4369017" y="1866509"/>
                <a:ext cx="2667626" cy="1856831"/>
              </a:xfrm>
              <a:custGeom>
                <a:avLst/>
                <a:gdLst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527063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19487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</a:cxnLst>
                <a:rect l="l" t="t" r="r" b="b"/>
                <a:pathLst>
                  <a:path w="9226208" h="6422006">
                    <a:moveTo>
                      <a:pt x="1811938" y="5308240"/>
                    </a:moveTo>
                    <a:lnTo>
                      <a:pt x="1811938" y="5308240"/>
                    </a:lnTo>
                    <a:cubicBezTo>
                      <a:pt x="1790024" y="5312224"/>
                      <a:pt x="1768466" y="5319765"/>
                      <a:pt x="1746197" y="5320193"/>
                    </a:cubicBezTo>
                    <a:cubicBezTo>
                      <a:pt x="1525962" y="5324428"/>
                      <a:pt x="1576274" y="5339252"/>
                      <a:pt x="1483232" y="5308240"/>
                    </a:cubicBezTo>
                    <a:cubicBezTo>
                      <a:pt x="1456499" y="5268140"/>
                      <a:pt x="1487991" y="5307428"/>
                      <a:pt x="1453350" y="5284334"/>
                    </a:cubicBezTo>
                    <a:cubicBezTo>
                      <a:pt x="1446317" y="5279646"/>
                      <a:pt x="1441913" y="5271815"/>
                      <a:pt x="1435420" y="5266404"/>
                    </a:cubicBezTo>
                    <a:cubicBezTo>
                      <a:pt x="1429902" y="5261806"/>
                      <a:pt x="1423467" y="5258435"/>
                      <a:pt x="1417491" y="5254451"/>
                    </a:cubicBezTo>
                    <a:cubicBezTo>
                      <a:pt x="1413507" y="5248475"/>
                      <a:pt x="1408750" y="5242946"/>
                      <a:pt x="1405538" y="5236522"/>
                    </a:cubicBezTo>
                    <a:cubicBezTo>
                      <a:pt x="1402721" y="5230887"/>
                      <a:pt x="1403055" y="5223835"/>
                      <a:pt x="1399561" y="5218593"/>
                    </a:cubicBezTo>
                    <a:cubicBezTo>
                      <a:pt x="1390357" y="5204786"/>
                      <a:pt x="1376934" y="5197531"/>
                      <a:pt x="1363703" y="5188710"/>
                    </a:cubicBezTo>
                    <a:cubicBezTo>
                      <a:pt x="1352345" y="5154640"/>
                      <a:pt x="1366961" y="5183276"/>
                      <a:pt x="1327844" y="5158828"/>
                    </a:cubicBezTo>
                    <a:cubicBezTo>
                      <a:pt x="1320677" y="5154348"/>
                      <a:pt x="1315891" y="5146875"/>
                      <a:pt x="1309914" y="5140898"/>
                    </a:cubicBezTo>
                    <a:cubicBezTo>
                      <a:pt x="1300104" y="5111465"/>
                      <a:pt x="1310962" y="5131811"/>
                      <a:pt x="1286008" y="5111016"/>
                    </a:cubicBezTo>
                    <a:cubicBezTo>
                      <a:pt x="1279515" y="5105605"/>
                      <a:pt x="1274957" y="5098000"/>
                      <a:pt x="1268079" y="5093087"/>
                    </a:cubicBezTo>
                    <a:cubicBezTo>
                      <a:pt x="1248261" y="5078931"/>
                      <a:pt x="1245750" y="5083517"/>
                      <a:pt x="1226244" y="5075157"/>
                    </a:cubicBezTo>
                    <a:cubicBezTo>
                      <a:pt x="1214826" y="5070263"/>
                      <a:pt x="1197975" y="5059037"/>
                      <a:pt x="1184408" y="5057228"/>
                    </a:cubicBezTo>
                    <a:cubicBezTo>
                      <a:pt x="1160630" y="5054058"/>
                      <a:pt x="1136597" y="5053243"/>
                      <a:pt x="1112691" y="5051251"/>
                    </a:cubicBezTo>
                    <a:cubicBezTo>
                      <a:pt x="1094762" y="5043283"/>
                      <a:pt x="1077937" y="5032105"/>
                      <a:pt x="1058903" y="5027346"/>
                    </a:cubicBezTo>
                    <a:cubicBezTo>
                      <a:pt x="1037556" y="5022009"/>
                      <a:pt x="1014866" y="5024987"/>
                      <a:pt x="993161" y="5021369"/>
                    </a:cubicBezTo>
                    <a:cubicBezTo>
                      <a:pt x="979482" y="5019089"/>
                      <a:pt x="950224" y="5009049"/>
                      <a:pt x="933397" y="5003440"/>
                    </a:cubicBezTo>
                    <a:cubicBezTo>
                      <a:pt x="927420" y="4999456"/>
                      <a:pt x="922193" y="4994009"/>
                      <a:pt x="915467" y="4991487"/>
                    </a:cubicBezTo>
                    <a:cubicBezTo>
                      <a:pt x="905956" y="4987920"/>
                      <a:pt x="894405" y="4990550"/>
                      <a:pt x="885585" y="4985510"/>
                    </a:cubicBezTo>
                    <a:cubicBezTo>
                      <a:pt x="879349" y="4981946"/>
                      <a:pt x="879241" y="4972068"/>
                      <a:pt x="873632" y="4967581"/>
                    </a:cubicBezTo>
                    <a:cubicBezTo>
                      <a:pt x="868713" y="4963646"/>
                      <a:pt x="861679" y="4963596"/>
                      <a:pt x="855703" y="4961604"/>
                    </a:cubicBezTo>
                    <a:cubicBezTo>
                      <a:pt x="851719" y="4955628"/>
                      <a:pt x="846962" y="4950099"/>
                      <a:pt x="843750" y="4943675"/>
                    </a:cubicBezTo>
                    <a:cubicBezTo>
                      <a:pt x="840933" y="4938040"/>
                      <a:pt x="842228" y="4930201"/>
                      <a:pt x="837773" y="4925746"/>
                    </a:cubicBezTo>
                    <a:cubicBezTo>
                      <a:pt x="833318" y="4921291"/>
                      <a:pt x="825479" y="4922586"/>
                      <a:pt x="819844" y="4919769"/>
                    </a:cubicBezTo>
                    <a:cubicBezTo>
                      <a:pt x="773510" y="4896601"/>
                      <a:pt x="829042" y="4916858"/>
                      <a:pt x="783985" y="4901840"/>
                    </a:cubicBezTo>
                    <a:cubicBezTo>
                      <a:pt x="778008" y="4897856"/>
                      <a:pt x="770785" y="4895293"/>
                      <a:pt x="766055" y="4889887"/>
                    </a:cubicBezTo>
                    <a:cubicBezTo>
                      <a:pt x="756595" y="4879076"/>
                      <a:pt x="756320" y="4856390"/>
                      <a:pt x="742150" y="4854028"/>
                    </a:cubicBezTo>
                    <a:cubicBezTo>
                      <a:pt x="657112" y="4839854"/>
                      <a:pt x="762749" y="4858441"/>
                      <a:pt x="658479" y="4836098"/>
                    </a:cubicBezTo>
                    <a:cubicBezTo>
                      <a:pt x="646630" y="4833559"/>
                      <a:pt x="634573" y="4832114"/>
                      <a:pt x="622620" y="4830122"/>
                    </a:cubicBezTo>
                    <a:cubicBezTo>
                      <a:pt x="588560" y="4796062"/>
                      <a:pt x="622923" y="4824275"/>
                      <a:pt x="580785" y="4806216"/>
                    </a:cubicBezTo>
                    <a:cubicBezTo>
                      <a:pt x="526927" y="4783134"/>
                      <a:pt x="608754" y="4803442"/>
                      <a:pt x="532973" y="4788287"/>
                    </a:cubicBezTo>
                    <a:cubicBezTo>
                      <a:pt x="520844" y="4739768"/>
                      <a:pt x="538337" y="4781169"/>
                      <a:pt x="509067" y="4758404"/>
                    </a:cubicBezTo>
                    <a:cubicBezTo>
                      <a:pt x="495724" y="4748026"/>
                      <a:pt x="489882" y="4725325"/>
                      <a:pt x="473208" y="4722546"/>
                    </a:cubicBezTo>
                    <a:cubicBezTo>
                      <a:pt x="431136" y="4715533"/>
                      <a:pt x="448846" y="4720401"/>
                      <a:pt x="419420" y="4710593"/>
                    </a:cubicBezTo>
                    <a:cubicBezTo>
                      <a:pt x="415436" y="4700632"/>
                      <a:pt x="414335" y="4688952"/>
                      <a:pt x="407467" y="4680710"/>
                    </a:cubicBezTo>
                    <a:cubicBezTo>
                      <a:pt x="403434" y="4675871"/>
                      <a:pt x="395173" y="4677551"/>
                      <a:pt x="389538" y="4674734"/>
                    </a:cubicBezTo>
                    <a:cubicBezTo>
                      <a:pt x="375120" y="4667525"/>
                      <a:pt x="355950" y="4654334"/>
                      <a:pt x="341726" y="4644851"/>
                    </a:cubicBezTo>
                    <a:cubicBezTo>
                      <a:pt x="321237" y="4583381"/>
                      <a:pt x="354248" y="4666480"/>
                      <a:pt x="317820" y="4620946"/>
                    </a:cubicBezTo>
                    <a:cubicBezTo>
                      <a:pt x="312689" y="4614532"/>
                      <a:pt x="315919" y="4604172"/>
                      <a:pt x="311844" y="4597040"/>
                    </a:cubicBezTo>
                    <a:cubicBezTo>
                      <a:pt x="301296" y="4578580"/>
                      <a:pt x="290358" y="4579933"/>
                      <a:pt x="275985" y="4567157"/>
                    </a:cubicBezTo>
                    <a:cubicBezTo>
                      <a:pt x="243808" y="4538555"/>
                      <a:pt x="243949" y="4536395"/>
                      <a:pt x="222197" y="4507393"/>
                    </a:cubicBezTo>
                    <a:cubicBezTo>
                      <a:pt x="220205" y="4501416"/>
                      <a:pt x="220675" y="4493918"/>
                      <a:pt x="216220" y="4489463"/>
                    </a:cubicBezTo>
                    <a:cubicBezTo>
                      <a:pt x="206062" y="4479305"/>
                      <a:pt x="191701" y="4474377"/>
                      <a:pt x="180361" y="4465557"/>
                    </a:cubicBezTo>
                    <a:cubicBezTo>
                      <a:pt x="173690" y="4460368"/>
                      <a:pt x="168408" y="4453604"/>
                      <a:pt x="162432" y="4447628"/>
                    </a:cubicBezTo>
                    <a:cubicBezTo>
                      <a:pt x="160606" y="4440324"/>
                      <a:pt x="151204" y="4397524"/>
                      <a:pt x="144503" y="4381887"/>
                    </a:cubicBezTo>
                    <a:cubicBezTo>
                      <a:pt x="122344" y="4330182"/>
                      <a:pt x="140592" y="4382106"/>
                      <a:pt x="126573" y="4340051"/>
                    </a:cubicBezTo>
                    <a:cubicBezTo>
                      <a:pt x="121742" y="4257921"/>
                      <a:pt x="143406" y="4171065"/>
                      <a:pt x="96691" y="4100993"/>
                    </a:cubicBezTo>
                    <a:cubicBezTo>
                      <a:pt x="92002" y="4093960"/>
                      <a:pt x="84738" y="4089040"/>
                      <a:pt x="78761" y="4083063"/>
                    </a:cubicBezTo>
                    <a:cubicBezTo>
                      <a:pt x="76769" y="4073102"/>
                      <a:pt x="76911" y="4062463"/>
                      <a:pt x="72785" y="4053181"/>
                    </a:cubicBezTo>
                    <a:cubicBezTo>
                      <a:pt x="52791" y="4008196"/>
                      <a:pt x="56919" y="4048869"/>
                      <a:pt x="48879" y="4011346"/>
                    </a:cubicBezTo>
                    <a:cubicBezTo>
                      <a:pt x="46840" y="4001830"/>
                      <a:pt x="37087" y="3927917"/>
                      <a:pt x="24973" y="3909746"/>
                    </a:cubicBezTo>
                    <a:lnTo>
                      <a:pt x="13020" y="3891816"/>
                    </a:lnTo>
                    <a:cubicBezTo>
                      <a:pt x="-11007" y="3579442"/>
                      <a:pt x="2550" y="3787246"/>
                      <a:pt x="18997" y="3090969"/>
                    </a:cubicBezTo>
                    <a:cubicBezTo>
                      <a:pt x="20017" y="3047771"/>
                      <a:pt x="21163" y="3057396"/>
                      <a:pt x="54855" y="3037181"/>
                    </a:cubicBezTo>
                    <a:cubicBezTo>
                      <a:pt x="64816" y="3007299"/>
                      <a:pt x="77098" y="2978092"/>
                      <a:pt x="84738" y="2947534"/>
                    </a:cubicBezTo>
                    <a:cubicBezTo>
                      <a:pt x="98219" y="2893611"/>
                      <a:pt x="91496" y="2915307"/>
                      <a:pt x="102667" y="2881793"/>
                    </a:cubicBezTo>
                    <a:cubicBezTo>
                      <a:pt x="104659" y="2867848"/>
                      <a:pt x="103412" y="2853036"/>
                      <a:pt x="108644" y="2839957"/>
                    </a:cubicBezTo>
                    <a:cubicBezTo>
                      <a:pt x="111783" y="2832110"/>
                      <a:pt x="121602" y="2828863"/>
                      <a:pt x="126573" y="2822028"/>
                    </a:cubicBezTo>
                    <a:cubicBezTo>
                      <a:pt x="181548" y="2746436"/>
                      <a:pt x="133895" y="2796775"/>
                      <a:pt x="174385" y="2756287"/>
                    </a:cubicBezTo>
                    <a:cubicBezTo>
                      <a:pt x="179262" y="2741654"/>
                      <a:pt x="183082" y="2727376"/>
                      <a:pt x="192314" y="2714451"/>
                    </a:cubicBezTo>
                    <a:cubicBezTo>
                      <a:pt x="197227" y="2707573"/>
                      <a:pt x="204267" y="2702498"/>
                      <a:pt x="210244" y="2696522"/>
                    </a:cubicBezTo>
                    <a:cubicBezTo>
                      <a:pt x="214396" y="2684066"/>
                      <a:pt x="219967" y="2664534"/>
                      <a:pt x="228173" y="2654687"/>
                    </a:cubicBezTo>
                    <a:cubicBezTo>
                      <a:pt x="232771" y="2649169"/>
                      <a:pt x="240585" y="2647332"/>
                      <a:pt x="246103" y="2642734"/>
                    </a:cubicBezTo>
                    <a:cubicBezTo>
                      <a:pt x="252596" y="2637323"/>
                      <a:pt x="258843" y="2631476"/>
                      <a:pt x="264032" y="2624804"/>
                    </a:cubicBezTo>
                    <a:cubicBezTo>
                      <a:pt x="301575" y="2576534"/>
                      <a:pt x="271159" y="2600132"/>
                      <a:pt x="305867" y="2576993"/>
                    </a:cubicBezTo>
                    <a:cubicBezTo>
                      <a:pt x="314069" y="2503184"/>
                      <a:pt x="299997" y="2542482"/>
                      <a:pt x="335750" y="2493322"/>
                    </a:cubicBezTo>
                    <a:cubicBezTo>
                      <a:pt x="344199" y="2481704"/>
                      <a:pt x="359655" y="2457463"/>
                      <a:pt x="359655" y="2457463"/>
                    </a:cubicBezTo>
                    <a:cubicBezTo>
                      <a:pt x="361647" y="2441526"/>
                      <a:pt x="360143" y="2424745"/>
                      <a:pt x="365632" y="2409651"/>
                    </a:cubicBezTo>
                    <a:cubicBezTo>
                      <a:pt x="368520" y="2401708"/>
                      <a:pt x="378150" y="2398215"/>
                      <a:pt x="383561" y="2391722"/>
                    </a:cubicBezTo>
                    <a:cubicBezTo>
                      <a:pt x="412692" y="2356766"/>
                      <a:pt x="373609" y="2390222"/>
                      <a:pt x="419420" y="2355863"/>
                    </a:cubicBezTo>
                    <a:cubicBezTo>
                      <a:pt x="433546" y="2299362"/>
                      <a:pt x="411256" y="2371095"/>
                      <a:pt x="461255" y="2296098"/>
                    </a:cubicBezTo>
                    <a:cubicBezTo>
                      <a:pt x="495507" y="2244721"/>
                      <a:pt x="454443" y="2309722"/>
                      <a:pt x="479185" y="2260240"/>
                    </a:cubicBezTo>
                    <a:cubicBezTo>
                      <a:pt x="490316" y="2237979"/>
                      <a:pt x="492542" y="2244211"/>
                      <a:pt x="509067" y="2224381"/>
                    </a:cubicBezTo>
                    <a:cubicBezTo>
                      <a:pt x="533969" y="2194498"/>
                      <a:pt x="506079" y="2216412"/>
                      <a:pt x="538950" y="2194498"/>
                    </a:cubicBezTo>
                    <a:cubicBezTo>
                      <a:pt x="545544" y="2179113"/>
                      <a:pt x="555169" y="2149639"/>
                      <a:pt x="568832" y="2134734"/>
                    </a:cubicBezTo>
                    <a:cubicBezTo>
                      <a:pt x="585966" y="2116043"/>
                      <a:pt x="607882" y="2101579"/>
                      <a:pt x="622620" y="2080946"/>
                    </a:cubicBezTo>
                    <a:cubicBezTo>
                      <a:pt x="693659" y="1981491"/>
                      <a:pt x="627649" y="2029782"/>
                      <a:pt x="676408" y="1997275"/>
                    </a:cubicBezTo>
                    <a:cubicBezTo>
                      <a:pt x="714005" y="1940882"/>
                      <a:pt x="648314" y="2036875"/>
                      <a:pt x="718244" y="1949463"/>
                    </a:cubicBezTo>
                    <a:cubicBezTo>
                      <a:pt x="749038" y="1910971"/>
                      <a:pt x="719934" y="1924994"/>
                      <a:pt x="754103" y="1913604"/>
                    </a:cubicBezTo>
                    <a:cubicBezTo>
                      <a:pt x="822904" y="1844803"/>
                      <a:pt x="734762" y="1938290"/>
                      <a:pt x="778008" y="1877746"/>
                    </a:cubicBezTo>
                    <a:cubicBezTo>
                      <a:pt x="784558" y="1868576"/>
                      <a:pt x="794580" y="1862396"/>
                      <a:pt x="801914" y="1853840"/>
                    </a:cubicBezTo>
                    <a:cubicBezTo>
                      <a:pt x="806589" y="1848386"/>
                      <a:pt x="809095" y="1841279"/>
                      <a:pt x="813867" y="1835910"/>
                    </a:cubicBezTo>
                    <a:cubicBezTo>
                      <a:pt x="825097" y="1823276"/>
                      <a:pt x="839583" y="1813574"/>
                      <a:pt x="849726" y="1800051"/>
                    </a:cubicBezTo>
                    <a:cubicBezTo>
                      <a:pt x="855702" y="1792083"/>
                      <a:pt x="860092" y="1782628"/>
                      <a:pt x="867655" y="1776146"/>
                    </a:cubicBezTo>
                    <a:cubicBezTo>
                      <a:pt x="874419" y="1770348"/>
                      <a:pt x="883592" y="1768177"/>
                      <a:pt x="891561" y="1764193"/>
                    </a:cubicBezTo>
                    <a:cubicBezTo>
                      <a:pt x="895545" y="1758216"/>
                      <a:pt x="898742" y="1751632"/>
                      <a:pt x="903514" y="1746263"/>
                    </a:cubicBezTo>
                    <a:cubicBezTo>
                      <a:pt x="903537" y="1746238"/>
                      <a:pt x="948326" y="1701452"/>
                      <a:pt x="957303" y="1692475"/>
                    </a:cubicBezTo>
                    <a:cubicBezTo>
                      <a:pt x="963279" y="1686499"/>
                      <a:pt x="970544" y="1681578"/>
                      <a:pt x="975232" y="1674546"/>
                    </a:cubicBezTo>
                    <a:cubicBezTo>
                      <a:pt x="1004358" y="1630856"/>
                      <a:pt x="968802" y="1685797"/>
                      <a:pt x="999138" y="1632710"/>
                    </a:cubicBezTo>
                    <a:cubicBezTo>
                      <a:pt x="1002702" y="1626474"/>
                      <a:pt x="1005482" y="1619268"/>
                      <a:pt x="1011091" y="1614781"/>
                    </a:cubicBezTo>
                    <a:cubicBezTo>
                      <a:pt x="1016010" y="1610846"/>
                      <a:pt x="1023044" y="1610796"/>
                      <a:pt x="1029020" y="1608804"/>
                    </a:cubicBezTo>
                    <a:cubicBezTo>
                      <a:pt x="1031012" y="1602828"/>
                      <a:pt x="1030542" y="1595329"/>
                      <a:pt x="1034997" y="1590875"/>
                    </a:cubicBezTo>
                    <a:cubicBezTo>
                      <a:pt x="1043211" y="1582661"/>
                      <a:pt x="1055029" y="1579102"/>
                      <a:pt x="1064879" y="1572946"/>
                    </a:cubicBezTo>
                    <a:cubicBezTo>
                      <a:pt x="1070970" y="1569139"/>
                      <a:pt x="1076832" y="1564977"/>
                      <a:pt x="1082808" y="1560993"/>
                    </a:cubicBezTo>
                    <a:cubicBezTo>
                      <a:pt x="1084800" y="1555016"/>
                      <a:pt x="1084849" y="1547983"/>
                      <a:pt x="1088785" y="1543063"/>
                    </a:cubicBezTo>
                    <a:cubicBezTo>
                      <a:pt x="1093272" y="1537454"/>
                      <a:pt x="1101196" y="1535708"/>
                      <a:pt x="1106714" y="1531110"/>
                    </a:cubicBezTo>
                    <a:cubicBezTo>
                      <a:pt x="1113207" y="1525699"/>
                      <a:pt x="1118667" y="1519157"/>
                      <a:pt x="1124644" y="1513181"/>
                    </a:cubicBezTo>
                    <a:cubicBezTo>
                      <a:pt x="1135395" y="1480924"/>
                      <a:pt x="1122216" y="1506376"/>
                      <a:pt x="1154526" y="1483298"/>
                    </a:cubicBezTo>
                    <a:cubicBezTo>
                      <a:pt x="1161404" y="1478385"/>
                      <a:pt x="1167044" y="1471862"/>
                      <a:pt x="1172455" y="1465369"/>
                    </a:cubicBezTo>
                    <a:cubicBezTo>
                      <a:pt x="1177053" y="1459851"/>
                      <a:pt x="1178799" y="1451927"/>
                      <a:pt x="1184408" y="1447440"/>
                    </a:cubicBezTo>
                    <a:cubicBezTo>
                      <a:pt x="1189328" y="1443504"/>
                      <a:pt x="1196361" y="1443455"/>
                      <a:pt x="1202338" y="1441463"/>
                    </a:cubicBezTo>
                    <a:cubicBezTo>
                      <a:pt x="1206322" y="1435487"/>
                      <a:pt x="1211079" y="1429958"/>
                      <a:pt x="1214291" y="1423534"/>
                    </a:cubicBezTo>
                    <a:cubicBezTo>
                      <a:pt x="1217108" y="1417899"/>
                      <a:pt x="1216332" y="1410523"/>
                      <a:pt x="1220267" y="1405604"/>
                    </a:cubicBezTo>
                    <a:cubicBezTo>
                      <a:pt x="1228693" y="1395072"/>
                      <a:pt x="1244315" y="1391612"/>
                      <a:pt x="1256126" y="1387675"/>
                    </a:cubicBezTo>
                    <a:cubicBezTo>
                      <a:pt x="1276174" y="1374309"/>
                      <a:pt x="1278300" y="1375765"/>
                      <a:pt x="1291985" y="1351816"/>
                    </a:cubicBezTo>
                    <a:cubicBezTo>
                      <a:pt x="1295110" y="1346346"/>
                      <a:pt x="1293507" y="1338341"/>
                      <a:pt x="1297961" y="1333887"/>
                    </a:cubicBezTo>
                    <a:cubicBezTo>
                      <a:pt x="1312076" y="1319772"/>
                      <a:pt x="1328304" y="1315804"/>
                      <a:pt x="1345773" y="1309981"/>
                    </a:cubicBezTo>
                    <a:cubicBezTo>
                      <a:pt x="1347765" y="1304004"/>
                      <a:pt x="1346910" y="1296084"/>
                      <a:pt x="1351750" y="1292051"/>
                    </a:cubicBezTo>
                    <a:cubicBezTo>
                      <a:pt x="1364165" y="1281705"/>
                      <a:pt x="1396581" y="1277108"/>
                      <a:pt x="1411514" y="1274122"/>
                    </a:cubicBezTo>
                    <a:cubicBezTo>
                      <a:pt x="1468713" y="1216926"/>
                      <a:pt x="1395477" y="1284813"/>
                      <a:pt x="1447373" y="1250216"/>
                    </a:cubicBezTo>
                    <a:cubicBezTo>
                      <a:pt x="1454406" y="1245528"/>
                      <a:pt x="1458810" y="1237698"/>
                      <a:pt x="1465303" y="1232287"/>
                    </a:cubicBezTo>
                    <a:cubicBezTo>
                      <a:pt x="1480751" y="1219414"/>
                      <a:pt x="1483191" y="1220348"/>
                      <a:pt x="1501161" y="1214357"/>
                    </a:cubicBezTo>
                    <a:lnTo>
                      <a:pt x="1537020" y="1178498"/>
                    </a:lnTo>
                    <a:lnTo>
                      <a:pt x="1554950" y="1160569"/>
                    </a:lnTo>
                    <a:cubicBezTo>
                      <a:pt x="1567558" y="1122743"/>
                      <a:pt x="1549234" y="1160420"/>
                      <a:pt x="1590808" y="1136663"/>
                    </a:cubicBezTo>
                    <a:cubicBezTo>
                      <a:pt x="1597044" y="1133099"/>
                      <a:pt x="1596916" y="1122909"/>
                      <a:pt x="1602761" y="1118734"/>
                    </a:cubicBezTo>
                    <a:cubicBezTo>
                      <a:pt x="1615138" y="1109893"/>
                      <a:pt x="1636180" y="1106973"/>
                      <a:pt x="1650573" y="1100804"/>
                    </a:cubicBezTo>
                    <a:cubicBezTo>
                      <a:pt x="1658762" y="1097294"/>
                      <a:pt x="1666290" y="1092360"/>
                      <a:pt x="1674479" y="1088851"/>
                    </a:cubicBezTo>
                    <a:cubicBezTo>
                      <a:pt x="1704784" y="1075863"/>
                      <a:pt x="1680319" y="1090159"/>
                      <a:pt x="1716314" y="1076898"/>
                    </a:cubicBezTo>
                    <a:cubicBezTo>
                      <a:pt x="1746514" y="1065772"/>
                      <a:pt x="1805961" y="1041040"/>
                      <a:pt x="1805961" y="1041040"/>
                    </a:cubicBezTo>
                    <a:cubicBezTo>
                      <a:pt x="1816994" y="1030007"/>
                      <a:pt x="1833557" y="1011753"/>
                      <a:pt x="1847797" y="1005181"/>
                    </a:cubicBezTo>
                    <a:cubicBezTo>
                      <a:pt x="1864957" y="997261"/>
                      <a:pt x="1883889" y="993887"/>
                      <a:pt x="1901585" y="987251"/>
                    </a:cubicBezTo>
                    <a:lnTo>
                      <a:pt x="1949397" y="969322"/>
                    </a:lnTo>
                    <a:cubicBezTo>
                      <a:pt x="1966815" y="963101"/>
                      <a:pt x="1993002" y="956958"/>
                      <a:pt x="2009161" y="945416"/>
                    </a:cubicBezTo>
                    <a:cubicBezTo>
                      <a:pt x="2016039" y="940503"/>
                      <a:pt x="2021680" y="933980"/>
                      <a:pt x="2027091" y="927487"/>
                    </a:cubicBezTo>
                    <a:cubicBezTo>
                      <a:pt x="2035917" y="916896"/>
                      <a:pt x="2045840" y="897684"/>
                      <a:pt x="2050997" y="885651"/>
                    </a:cubicBezTo>
                    <a:cubicBezTo>
                      <a:pt x="2053478" y="879861"/>
                      <a:pt x="2054156" y="873357"/>
                      <a:pt x="2056973" y="867722"/>
                    </a:cubicBezTo>
                    <a:cubicBezTo>
                      <a:pt x="2060185" y="861298"/>
                      <a:pt x="2064942" y="855769"/>
                      <a:pt x="2068926" y="849793"/>
                    </a:cubicBezTo>
                    <a:cubicBezTo>
                      <a:pt x="2070918" y="879675"/>
                      <a:pt x="2053726" y="918263"/>
                      <a:pt x="2074903" y="939440"/>
                    </a:cubicBezTo>
                    <a:cubicBezTo>
                      <a:pt x="2092040" y="956577"/>
                      <a:pt x="2123797" y="935638"/>
                      <a:pt x="2146620" y="927487"/>
                    </a:cubicBezTo>
                    <a:cubicBezTo>
                      <a:pt x="2153385" y="925071"/>
                      <a:pt x="2152482" y="913364"/>
                      <a:pt x="2158573" y="909557"/>
                    </a:cubicBezTo>
                    <a:cubicBezTo>
                      <a:pt x="2169257" y="902879"/>
                      <a:pt x="2182406" y="901362"/>
                      <a:pt x="2194432" y="897604"/>
                    </a:cubicBezTo>
                    <a:cubicBezTo>
                      <a:pt x="2256201" y="878301"/>
                      <a:pt x="2237575" y="883000"/>
                      <a:pt x="2284079" y="873698"/>
                    </a:cubicBezTo>
                    <a:cubicBezTo>
                      <a:pt x="2286071" y="867722"/>
                      <a:pt x="2286561" y="861011"/>
                      <a:pt x="2290055" y="855769"/>
                    </a:cubicBezTo>
                    <a:cubicBezTo>
                      <a:pt x="2307048" y="830280"/>
                      <a:pt x="2303985" y="842828"/>
                      <a:pt x="2325914" y="831863"/>
                    </a:cubicBezTo>
                    <a:cubicBezTo>
                      <a:pt x="2332339" y="828651"/>
                      <a:pt x="2337867" y="823894"/>
                      <a:pt x="2343844" y="819910"/>
                    </a:cubicBezTo>
                    <a:cubicBezTo>
                      <a:pt x="2345836" y="811941"/>
                      <a:pt x="2343510" y="801262"/>
                      <a:pt x="2349820" y="796004"/>
                    </a:cubicBezTo>
                    <a:cubicBezTo>
                      <a:pt x="2357624" y="789501"/>
                      <a:pt x="2370192" y="793595"/>
                      <a:pt x="2379703" y="790028"/>
                    </a:cubicBezTo>
                    <a:cubicBezTo>
                      <a:pt x="2395356" y="784158"/>
                      <a:pt x="2403506" y="770479"/>
                      <a:pt x="2415561" y="760146"/>
                    </a:cubicBezTo>
                    <a:cubicBezTo>
                      <a:pt x="2438587" y="740409"/>
                      <a:pt x="2433761" y="744118"/>
                      <a:pt x="2457397" y="736240"/>
                    </a:cubicBezTo>
                    <a:cubicBezTo>
                      <a:pt x="2463373" y="732256"/>
                      <a:pt x="2470839" y="729896"/>
                      <a:pt x="2475326" y="724287"/>
                    </a:cubicBezTo>
                    <a:cubicBezTo>
                      <a:pt x="2498507" y="695310"/>
                      <a:pt x="2460116" y="713419"/>
                      <a:pt x="2499232" y="700381"/>
                    </a:cubicBezTo>
                    <a:cubicBezTo>
                      <a:pt x="2527694" y="657688"/>
                      <a:pt x="2509201" y="668006"/>
                      <a:pt x="2547044" y="658546"/>
                    </a:cubicBezTo>
                    <a:cubicBezTo>
                      <a:pt x="2555013" y="654562"/>
                      <a:pt x="2562761" y="650103"/>
                      <a:pt x="2570950" y="646593"/>
                    </a:cubicBezTo>
                    <a:cubicBezTo>
                      <a:pt x="2626592" y="622745"/>
                      <a:pt x="2526926" y="674580"/>
                      <a:pt x="2630714" y="622687"/>
                    </a:cubicBezTo>
                    <a:cubicBezTo>
                      <a:pt x="2637139" y="619475"/>
                      <a:pt x="2642219" y="613946"/>
                      <a:pt x="2648644" y="610734"/>
                    </a:cubicBezTo>
                    <a:cubicBezTo>
                      <a:pt x="2654279" y="607917"/>
                      <a:pt x="2660938" y="607574"/>
                      <a:pt x="2666573" y="604757"/>
                    </a:cubicBezTo>
                    <a:cubicBezTo>
                      <a:pt x="2705683" y="585201"/>
                      <a:pt x="2662777" y="601313"/>
                      <a:pt x="2702432" y="574875"/>
                    </a:cubicBezTo>
                    <a:cubicBezTo>
                      <a:pt x="2707579" y="571443"/>
                      <a:pt x="2741075" y="563720"/>
                      <a:pt x="2744267" y="562922"/>
                    </a:cubicBezTo>
                    <a:cubicBezTo>
                      <a:pt x="2750244" y="552961"/>
                      <a:pt x="2753983" y="541254"/>
                      <a:pt x="2762197" y="533040"/>
                    </a:cubicBezTo>
                    <a:cubicBezTo>
                      <a:pt x="2766652" y="528585"/>
                      <a:pt x="2774884" y="530557"/>
                      <a:pt x="2780126" y="527063"/>
                    </a:cubicBezTo>
                    <a:cubicBezTo>
                      <a:pt x="2793072" y="518432"/>
                      <a:pt x="2804552" y="507734"/>
                      <a:pt x="2815985" y="497181"/>
                    </a:cubicBezTo>
                    <a:cubicBezTo>
                      <a:pt x="2830476" y="483805"/>
                      <a:pt x="2843875" y="469291"/>
                      <a:pt x="2857820" y="455346"/>
                    </a:cubicBezTo>
                    <a:cubicBezTo>
                      <a:pt x="2866141" y="447025"/>
                      <a:pt x="2881199" y="429623"/>
                      <a:pt x="2893679" y="425463"/>
                    </a:cubicBezTo>
                    <a:cubicBezTo>
                      <a:pt x="2905175" y="421631"/>
                      <a:pt x="2917585" y="421479"/>
                      <a:pt x="2929538" y="419487"/>
                    </a:cubicBezTo>
                    <a:cubicBezTo>
                      <a:pt x="2953444" y="449369"/>
                      <a:pt x="2988306" y="507142"/>
                      <a:pt x="3001255" y="509134"/>
                    </a:cubicBezTo>
                    <a:cubicBezTo>
                      <a:pt x="3014204" y="511126"/>
                      <a:pt x="3000943" y="431070"/>
                      <a:pt x="3007232" y="431440"/>
                    </a:cubicBezTo>
                    <a:cubicBezTo>
                      <a:pt x="3039299" y="433326"/>
                      <a:pt x="3070981" y="519094"/>
                      <a:pt x="3102855" y="515110"/>
                    </a:cubicBezTo>
                    <a:cubicBezTo>
                      <a:pt x="3119232" y="509651"/>
                      <a:pt x="3125083" y="431755"/>
                      <a:pt x="3138714" y="419487"/>
                    </a:cubicBezTo>
                    <a:cubicBezTo>
                      <a:pt x="3193173" y="370474"/>
                      <a:pt x="3159232" y="462453"/>
                      <a:pt x="3198479" y="449369"/>
                    </a:cubicBezTo>
                    <a:cubicBezTo>
                      <a:pt x="3211698" y="436150"/>
                      <a:pt x="3217695" y="427809"/>
                      <a:pt x="3234338" y="419487"/>
                    </a:cubicBezTo>
                    <a:cubicBezTo>
                      <a:pt x="3239973" y="416670"/>
                      <a:pt x="3246291" y="415502"/>
                      <a:pt x="3252267" y="413510"/>
                    </a:cubicBezTo>
                    <a:lnTo>
                      <a:pt x="3288126" y="377651"/>
                    </a:lnTo>
                    <a:cubicBezTo>
                      <a:pt x="3294102" y="371675"/>
                      <a:pt x="3297767" y="361379"/>
                      <a:pt x="3306055" y="359722"/>
                    </a:cubicBezTo>
                    <a:lnTo>
                      <a:pt x="3335938" y="353746"/>
                    </a:lnTo>
                    <a:cubicBezTo>
                      <a:pt x="3341914" y="347769"/>
                      <a:pt x="3347105" y="340887"/>
                      <a:pt x="3353867" y="335816"/>
                    </a:cubicBezTo>
                    <a:cubicBezTo>
                      <a:pt x="3363160" y="328846"/>
                      <a:pt x="3375536" y="326101"/>
                      <a:pt x="3383750" y="317887"/>
                    </a:cubicBezTo>
                    <a:cubicBezTo>
                      <a:pt x="3393908" y="307729"/>
                      <a:pt x="3397992" y="292658"/>
                      <a:pt x="3407655" y="282028"/>
                    </a:cubicBezTo>
                    <a:cubicBezTo>
                      <a:pt x="3418121" y="270515"/>
                      <a:pt x="3432081" y="262699"/>
                      <a:pt x="3443514" y="252146"/>
                    </a:cubicBezTo>
                    <a:cubicBezTo>
                      <a:pt x="3458006" y="238769"/>
                      <a:pt x="3466011" y="214178"/>
                      <a:pt x="3485350" y="210310"/>
                    </a:cubicBezTo>
                    <a:lnTo>
                      <a:pt x="3574997" y="192381"/>
                    </a:lnTo>
                    <a:cubicBezTo>
                      <a:pt x="3586950" y="184412"/>
                      <a:pt x="3597404" y="173519"/>
                      <a:pt x="3610855" y="168475"/>
                    </a:cubicBezTo>
                    <a:cubicBezTo>
                      <a:pt x="3622322" y="164175"/>
                      <a:pt x="3686475" y="153880"/>
                      <a:pt x="3706479" y="150546"/>
                    </a:cubicBezTo>
                    <a:cubicBezTo>
                      <a:pt x="3718432" y="134609"/>
                      <a:pt x="3727740" y="116290"/>
                      <a:pt x="3742338" y="102734"/>
                    </a:cubicBezTo>
                    <a:cubicBezTo>
                      <a:pt x="3756110" y="89945"/>
                      <a:pt x="3773602" y="81761"/>
                      <a:pt x="3790150" y="72851"/>
                    </a:cubicBezTo>
                    <a:cubicBezTo>
                      <a:pt x="3799596" y="67765"/>
                      <a:pt x="3809312" y="61300"/>
                      <a:pt x="3820032" y="60898"/>
                    </a:cubicBezTo>
                    <a:cubicBezTo>
                      <a:pt x="3969352" y="55299"/>
                      <a:pt x="4118855" y="56914"/>
                      <a:pt x="4268267" y="54922"/>
                    </a:cubicBezTo>
                    <a:cubicBezTo>
                      <a:pt x="4320229" y="28941"/>
                      <a:pt x="4261807" y="55531"/>
                      <a:pt x="4322055" y="36993"/>
                    </a:cubicBezTo>
                    <a:cubicBezTo>
                      <a:pt x="4338323" y="31987"/>
                      <a:pt x="4352907" y="20500"/>
                      <a:pt x="4369867" y="19063"/>
                    </a:cubicBezTo>
                    <a:cubicBezTo>
                      <a:pt x="4471182" y="10477"/>
                      <a:pt x="4573067" y="11094"/>
                      <a:pt x="4674667" y="7110"/>
                    </a:cubicBezTo>
                    <a:cubicBezTo>
                      <a:pt x="4682636" y="5118"/>
                      <a:pt x="4691441" y="-2941"/>
                      <a:pt x="4698573" y="1134"/>
                    </a:cubicBezTo>
                    <a:cubicBezTo>
                      <a:pt x="4708659" y="6897"/>
                      <a:pt x="4708689" y="22421"/>
                      <a:pt x="4716503" y="31016"/>
                    </a:cubicBezTo>
                    <a:cubicBezTo>
                      <a:pt x="4725190" y="40571"/>
                      <a:pt x="4773412" y="84128"/>
                      <a:pt x="4794197" y="84804"/>
                    </a:cubicBezTo>
                    <a:cubicBezTo>
                      <a:pt x="5027165" y="92380"/>
                      <a:pt x="5260362" y="88789"/>
                      <a:pt x="5493444" y="90781"/>
                    </a:cubicBezTo>
                    <a:cubicBezTo>
                      <a:pt x="5499420" y="102734"/>
                      <a:pt x="5500824" y="118435"/>
                      <a:pt x="5511373" y="126640"/>
                    </a:cubicBezTo>
                    <a:cubicBezTo>
                      <a:pt x="5520938" y="134080"/>
                      <a:pt x="5535424" y="129891"/>
                      <a:pt x="5547232" y="132616"/>
                    </a:cubicBezTo>
                    <a:cubicBezTo>
                      <a:pt x="5561364" y="135877"/>
                      <a:pt x="5575437" y="139613"/>
                      <a:pt x="5589067" y="144569"/>
                    </a:cubicBezTo>
                    <a:cubicBezTo>
                      <a:pt x="5597440" y="147614"/>
                      <a:pt x="5604458" y="153902"/>
                      <a:pt x="5612973" y="156522"/>
                    </a:cubicBezTo>
                    <a:cubicBezTo>
                      <a:pt x="5662805" y="171855"/>
                      <a:pt x="5689901" y="170255"/>
                      <a:pt x="5744455" y="174451"/>
                    </a:cubicBezTo>
                    <a:cubicBezTo>
                      <a:pt x="5752424" y="178435"/>
                      <a:pt x="5759612" y="184721"/>
                      <a:pt x="5768361" y="186404"/>
                    </a:cubicBezTo>
                    <a:cubicBezTo>
                      <a:pt x="5811798" y="194757"/>
                      <a:pt x="5856125" y="197608"/>
                      <a:pt x="5899844" y="204334"/>
                    </a:cubicBezTo>
                    <a:cubicBezTo>
                      <a:pt x="5907962" y="205583"/>
                      <a:pt x="5915781" y="208318"/>
                      <a:pt x="5923750" y="210310"/>
                    </a:cubicBezTo>
                    <a:cubicBezTo>
                      <a:pt x="5931718" y="214294"/>
                      <a:pt x="5939466" y="218753"/>
                      <a:pt x="5947655" y="222263"/>
                    </a:cubicBezTo>
                    <a:cubicBezTo>
                      <a:pt x="5953446" y="224745"/>
                      <a:pt x="5959950" y="225422"/>
                      <a:pt x="5965585" y="228240"/>
                    </a:cubicBezTo>
                    <a:cubicBezTo>
                      <a:pt x="6011920" y="251408"/>
                      <a:pt x="5956383" y="231150"/>
                      <a:pt x="6001444" y="246169"/>
                    </a:cubicBezTo>
                    <a:cubicBezTo>
                      <a:pt x="6009413" y="252145"/>
                      <a:pt x="6016702" y="259156"/>
                      <a:pt x="6025350" y="264098"/>
                    </a:cubicBezTo>
                    <a:cubicBezTo>
                      <a:pt x="6054423" y="280711"/>
                      <a:pt x="6033100" y="257043"/>
                      <a:pt x="6061208" y="282028"/>
                    </a:cubicBezTo>
                    <a:cubicBezTo>
                      <a:pt x="6109583" y="325029"/>
                      <a:pt x="6078026" y="311541"/>
                      <a:pt x="6114997" y="323863"/>
                    </a:cubicBezTo>
                    <a:cubicBezTo>
                      <a:pt x="6166374" y="358115"/>
                      <a:pt x="6101373" y="317051"/>
                      <a:pt x="6150855" y="341793"/>
                    </a:cubicBezTo>
                    <a:cubicBezTo>
                      <a:pt x="6157280" y="345005"/>
                      <a:pt x="6162360" y="350534"/>
                      <a:pt x="6168785" y="353746"/>
                    </a:cubicBezTo>
                    <a:cubicBezTo>
                      <a:pt x="6178380" y="358543"/>
                      <a:pt x="6188706" y="361714"/>
                      <a:pt x="6198667" y="365698"/>
                    </a:cubicBezTo>
                    <a:cubicBezTo>
                      <a:pt x="6202651" y="373667"/>
                      <a:pt x="6204320" y="383304"/>
                      <a:pt x="6210620" y="389604"/>
                    </a:cubicBezTo>
                    <a:cubicBezTo>
                      <a:pt x="6215075" y="394059"/>
                      <a:pt x="6222915" y="392763"/>
                      <a:pt x="6228550" y="395581"/>
                    </a:cubicBezTo>
                    <a:cubicBezTo>
                      <a:pt x="6241981" y="402297"/>
                      <a:pt x="6248207" y="412921"/>
                      <a:pt x="6264408" y="413510"/>
                    </a:cubicBezTo>
                    <a:cubicBezTo>
                      <a:pt x="6367951" y="417275"/>
                      <a:pt x="6471593" y="417495"/>
                      <a:pt x="6575185" y="419487"/>
                    </a:cubicBezTo>
                    <a:cubicBezTo>
                      <a:pt x="6581778" y="445857"/>
                      <a:pt x="6579335" y="470932"/>
                      <a:pt x="6605067" y="485228"/>
                    </a:cubicBezTo>
                    <a:cubicBezTo>
                      <a:pt x="6616081" y="491347"/>
                      <a:pt x="6628973" y="493197"/>
                      <a:pt x="6640926" y="497181"/>
                    </a:cubicBezTo>
                    <a:cubicBezTo>
                      <a:pt x="6648895" y="509134"/>
                      <a:pt x="6657441" y="520721"/>
                      <a:pt x="6664832" y="533040"/>
                    </a:cubicBezTo>
                    <a:cubicBezTo>
                      <a:pt x="6670808" y="543001"/>
                      <a:pt x="6673096" y="556479"/>
                      <a:pt x="6682761" y="562922"/>
                    </a:cubicBezTo>
                    <a:cubicBezTo>
                      <a:pt x="6698486" y="573405"/>
                      <a:pt x="6736550" y="580851"/>
                      <a:pt x="6736550" y="580851"/>
                    </a:cubicBezTo>
                    <a:cubicBezTo>
                      <a:pt x="6753706" y="649483"/>
                      <a:pt x="6729716" y="564904"/>
                      <a:pt x="6754479" y="622687"/>
                    </a:cubicBezTo>
                    <a:cubicBezTo>
                      <a:pt x="6757714" y="630237"/>
                      <a:pt x="6752997" y="643151"/>
                      <a:pt x="6760455" y="646593"/>
                    </a:cubicBezTo>
                    <a:cubicBezTo>
                      <a:pt x="6782460" y="656749"/>
                      <a:pt x="6808219" y="654861"/>
                      <a:pt x="6832173" y="658546"/>
                    </a:cubicBezTo>
                    <a:cubicBezTo>
                      <a:pt x="6860019" y="662830"/>
                      <a:pt x="6915844" y="670498"/>
                      <a:pt x="6915844" y="670498"/>
                    </a:cubicBezTo>
                    <a:cubicBezTo>
                      <a:pt x="6929789" y="674482"/>
                      <a:pt x="6943547" y="679190"/>
                      <a:pt x="6957679" y="682451"/>
                    </a:cubicBezTo>
                    <a:cubicBezTo>
                      <a:pt x="6969487" y="685176"/>
                      <a:pt x="6982042" y="684596"/>
                      <a:pt x="6993538" y="688428"/>
                    </a:cubicBezTo>
                    <a:cubicBezTo>
                      <a:pt x="7000352" y="690699"/>
                      <a:pt x="7006128" y="695576"/>
                      <a:pt x="7011467" y="700381"/>
                    </a:cubicBezTo>
                    <a:cubicBezTo>
                      <a:pt x="7026126" y="713574"/>
                      <a:pt x="7034992" y="734892"/>
                      <a:pt x="7053303" y="742216"/>
                    </a:cubicBezTo>
                    <a:lnTo>
                      <a:pt x="7083185" y="754169"/>
                    </a:lnTo>
                    <a:cubicBezTo>
                      <a:pt x="7089161" y="764130"/>
                      <a:pt x="7097144" y="773134"/>
                      <a:pt x="7101114" y="784051"/>
                    </a:cubicBezTo>
                    <a:cubicBezTo>
                      <a:pt x="7129045" y="860861"/>
                      <a:pt x="7071797" y="773229"/>
                      <a:pt x="7125020" y="879675"/>
                    </a:cubicBezTo>
                    <a:cubicBezTo>
                      <a:pt x="7128232" y="886100"/>
                      <a:pt x="7136973" y="887644"/>
                      <a:pt x="7142950" y="891628"/>
                    </a:cubicBezTo>
                    <a:cubicBezTo>
                      <a:pt x="7144942" y="897604"/>
                      <a:pt x="7143684" y="906063"/>
                      <a:pt x="7148926" y="909557"/>
                    </a:cubicBezTo>
                    <a:cubicBezTo>
                      <a:pt x="7157378" y="915192"/>
                      <a:pt x="7168739" y="914191"/>
                      <a:pt x="7178808" y="915534"/>
                    </a:cubicBezTo>
                    <a:cubicBezTo>
                      <a:pt x="7198653" y="918180"/>
                      <a:pt x="7218651" y="919518"/>
                      <a:pt x="7238573" y="921510"/>
                    </a:cubicBezTo>
                    <a:cubicBezTo>
                      <a:pt x="7240565" y="927487"/>
                      <a:pt x="7239710" y="935407"/>
                      <a:pt x="7244550" y="939440"/>
                    </a:cubicBezTo>
                    <a:cubicBezTo>
                      <a:pt x="7254196" y="947479"/>
                      <a:pt x="7285357" y="954124"/>
                      <a:pt x="7298338" y="957369"/>
                    </a:cubicBezTo>
                    <a:cubicBezTo>
                      <a:pt x="7304314" y="961353"/>
                      <a:pt x="7309843" y="966110"/>
                      <a:pt x="7316267" y="969322"/>
                    </a:cubicBezTo>
                    <a:cubicBezTo>
                      <a:pt x="7321902" y="972139"/>
                      <a:pt x="7328955" y="971803"/>
                      <a:pt x="7334197" y="975298"/>
                    </a:cubicBezTo>
                    <a:cubicBezTo>
                      <a:pt x="7341230" y="979986"/>
                      <a:pt x="7346150" y="987251"/>
                      <a:pt x="7352126" y="993228"/>
                    </a:cubicBezTo>
                    <a:cubicBezTo>
                      <a:pt x="7361946" y="1022685"/>
                      <a:pt x="7357681" y="1018799"/>
                      <a:pt x="7393961" y="1047016"/>
                    </a:cubicBezTo>
                    <a:lnTo>
                      <a:pt x="7447750" y="1088851"/>
                    </a:lnTo>
                    <a:cubicBezTo>
                      <a:pt x="7449742" y="1094828"/>
                      <a:pt x="7450232" y="1101539"/>
                      <a:pt x="7453726" y="1106781"/>
                    </a:cubicBezTo>
                    <a:cubicBezTo>
                      <a:pt x="7463610" y="1121608"/>
                      <a:pt x="7482676" y="1131596"/>
                      <a:pt x="7495561" y="1142640"/>
                    </a:cubicBezTo>
                    <a:cubicBezTo>
                      <a:pt x="7501978" y="1148140"/>
                      <a:pt x="7507130" y="1155003"/>
                      <a:pt x="7513491" y="1160569"/>
                    </a:cubicBezTo>
                    <a:cubicBezTo>
                      <a:pt x="7523091" y="1168969"/>
                      <a:pt x="7533934" y="1175894"/>
                      <a:pt x="7543373" y="1184475"/>
                    </a:cubicBezTo>
                    <a:cubicBezTo>
                      <a:pt x="7555881" y="1195846"/>
                      <a:pt x="7566398" y="1209333"/>
                      <a:pt x="7579232" y="1220334"/>
                    </a:cubicBezTo>
                    <a:lnTo>
                      <a:pt x="7621067" y="1256193"/>
                    </a:lnTo>
                    <a:cubicBezTo>
                      <a:pt x="7627044" y="1268146"/>
                      <a:pt x="7630057" y="1282118"/>
                      <a:pt x="7638997" y="1292051"/>
                    </a:cubicBezTo>
                    <a:cubicBezTo>
                      <a:pt x="7648607" y="1302729"/>
                      <a:pt x="7663271" y="1307462"/>
                      <a:pt x="7674855" y="1315957"/>
                    </a:cubicBezTo>
                    <a:cubicBezTo>
                      <a:pt x="7693172" y="1329390"/>
                      <a:pt x="7711900" y="1342444"/>
                      <a:pt x="7728644" y="1357793"/>
                    </a:cubicBezTo>
                    <a:cubicBezTo>
                      <a:pt x="7735986" y="1364524"/>
                      <a:pt x="7739077" y="1375139"/>
                      <a:pt x="7746573" y="1381698"/>
                    </a:cubicBezTo>
                    <a:cubicBezTo>
                      <a:pt x="7755315" y="1389347"/>
                      <a:pt x="7766939" y="1392967"/>
                      <a:pt x="7776455" y="1399628"/>
                    </a:cubicBezTo>
                    <a:cubicBezTo>
                      <a:pt x="7786905" y="1406943"/>
                      <a:pt x="7796377" y="1415565"/>
                      <a:pt x="7806338" y="1423534"/>
                    </a:cubicBezTo>
                    <a:cubicBezTo>
                      <a:pt x="7808330" y="1429510"/>
                      <a:pt x="7806679" y="1438646"/>
                      <a:pt x="7812314" y="1441463"/>
                    </a:cubicBezTo>
                    <a:cubicBezTo>
                      <a:pt x="7828742" y="1449677"/>
                      <a:pt x="7848206" y="1449286"/>
                      <a:pt x="7866103" y="1453416"/>
                    </a:cubicBezTo>
                    <a:cubicBezTo>
                      <a:pt x="7874106" y="1455263"/>
                      <a:pt x="7882040" y="1457401"/>
                      <a:pt x="7890008" y="1459393"/>
                    </a:cubicBezTo>
                    <a:cubicBezTo>
                      <a:pt x="7917304" y="1477590"/>
                      <a:pt x="7898075" y="1467674"/>
                      <a:pt x="7931844" y="1477322"/>
                    </a:cubicBezTo>
                    <a:cubicBezTo>
                      <a:pt x="7937901" y="1479053"/>
                      <a:pt x="7943686" y="1481675"/>
                      <a:pt x="7949773" y="1483298"/>
                    </a:cubicBezTo>
                    <a:cubicBezTo>
                      <a:pt x="8054693" y="1511277"/>
                      <a:pt x="7987387" y="1489860"/>
                      <a:pt x="8057350" y="1513181"/>
                    </a:cubicBezTo>
                    <a:cubicBezTo>
                      <a:pt x="8061334" y="1519157"/>
                      <a:pt x="8066386" y="1524546"/>
                      <a:pt x="8069303" y="1531110"/>
                    </a:cubicBezTo>
                    <a:cubicBezTo>
                      <a:pt x="8074420" y="1542624"/>
                      <a:pt x="8073695" y="1556890"/>
                      <a:pt x="8081255" y="1566969"/>
                    </a:cubicBezTo>
                    <a:cubicBezTo>
                      <a:pt x="8087232" y="1574938"/>
                      <a:pt x="8094060" y="1582334"/>
                      <a:pt x="8099185" y="1590875"/>
                    </a:cubicBezTo>
                    <a:cubicBezTo>
                      <a:pt x="8106061" y="1602334"/>
                      <a:pt x="8111686" y="1614522"/>
                      <a:pt x="8117114" y="1626734"/>
                    </a:cubicBezTo>
                    <a:cubicBezTo>
                      <a:pt x="8119673" y="1632491"/>
                      <a:pt x="8117849" y="1641169"/>
                      <a:pt x="8123091" y="1644663"/>
                    </a:cubicBezTo>
                    <a:cubicBezTo>
                      <a:pt x="8131543" y="1650298"/>
                      <a:pt x="8143012" y="1648648"/>
                      <a:pt x="8152973" y="1650640"/>
                    </a:cubicBezTo>
                    <a:cubicBezTo>
                      <a:pt x="8169888" y="1661916"/>
                      <a:pt x="8182127" y="1668382"/>
                      <a:pt x="8194808" y="1686498"/>
                    </a:cubicBezTo>
                    <a:cubicBezTo>
                      <a:pt x="8202472" y="1697446"/>
                      <a:pt x="8203860" y="1712369"/>
                      <a:pt x="8212738" y="1722357"/>
                    </a:cubicBezTo>
                    <a:cubicBezTo>
                      <a:pt x="8220455" y="1731039"/>
                      <a:pt x="8232659" y="1734310"/>
                      <a:pt x="8242620" y="1740287"/>
                    </a:cubicBezTo>
                    <a:cubicBezTo>
                      <a:pt x="8244612" y="1746263"/>
                      <a:pt x="8247230" y="1752066"/>
                      <a:pt x="8248597" y="1758216"/>
                    </a:cubicBezTo>
                    <a:cubicBezTo>
                      <a:pt x="8251226" y="1770045"/>
                      <a:pt x="8251091" y="1782468"/>
                      <a:pt x="8254573" y="1794075"/>
                    </a:cubicBezTo>
                    <a:cubicBezTo>
                      <a:pt x="8264461" y="1827036"/>
                      <a:pt x="8302836" y="1856235"/>
                      <a:pt x="8320314" y="1877746"/>
                    </a:cubicBezTo>
                    <a:cubicBezTo>
                      <a:pt x="8329373" y="1888895"/>
                      <a:pt x="8335400" y="1902265"/>
                      <a:pt x="8344220" y="1913604"/>
                    </a:cubicBezTo>
                    <a:cubicBezTo>
                      <a:pt x="8349409" y="1920276"/>
                      <a:pt x="8356961" y="1924862"/>
                      <a:pt x="8362150" y="1931534"/>
                    </a:cubicBezTo>
                    <a:cubicBezTo>
                      <a:pt x="8370969" y="1942874"/>
                      <a:pt x="8375897" y="1957235"/>
                      <a:pt x="8386055" y="1967393"/>
                    </a:cubicBezTo>
                    <a:cubicBezTo>
                      <a:pt x="8394269" y="1975607"/>
                      <a:pt x="8405977" y="1979346"/>
                      <a:pt x="8415938" y="1985322"/>
                    </a:cubicBezTo>
                    <a:cubicBezTo>
                      <a:pt x="8427892" y="2001260"/>
                      <a:pt x="8437850" y="2019188"/>
                      <a:pt x="8457773" y="2027157"/>
                    </a:cubicBezTo>
                    <a:cubicBezTo>
                      <a:pt x="8469024" y="2031657"/>
                      <a:pt x="8481679" y="2031142"/>
                      <a:pt x="8493632" y="2033134"/>
                    </a:cubicBezTo>
                    <a:cubicBezTo>
                      <a:pt x="8515758" y="2088447"/>
                      <a:pt x="8489005" y="2045762"/>
                      <a:pt x="8535467" y="2068993"/>
                    </a:cubicBezTo>
                    <a:cubicBezTo>
                      <a:pt x="8606672" y="2104596"/>
                      <a:pt x="8499068" y="2073341"/>
                      <a:pt x="8577303" y="2092898"/>
                    </a:cubicBezTo>
                    <a:cubicBezTo>
                      <a:pt x="8591766" y="2136293"/>
                      <a:pt x="8571059" y="2080466"/>
                      <a:pt x="8601208" y="2134734"/>
                    </a:cubicBezTo>
                    <a:cubicBezTo>
                      <a:pt x="8616096" y="2161532"/>
                      <a:pt x="8605736" y="2165643"/>
                      <a:pt x="8631091" y="2182546"/>
                    </a:cubicBezTo>
                    <a:cubicBezTo>
                      <a:pt x="8636333" y="2186040"/>
                      <a:pt x="8643044" y="2186530"/>
                      <a:pt x="8649020" y="2188522"/>
                    </a:cubicBezTo>
                    <a:cubicBezTo>
                      <a:pt x="8654997" y="2194498"/>
                      <a:pt x="8661539" y="2199958"/>
                      <a:pt x="8666950" y="2206451"/>
                    </a:cubicBezTo>
                    <a:cubicBezTo>
                      <a:pt x="8671548" y="2211969"/>
                      <a:pt x="8673449" y="2219706"/>
                      <a:pt x="8678903" y="2224381"/>
                    </a:cubicBezTo>
                    <a:cubicBezTo>
                      <a:pt x="8696864" y="2239776"/>
                      <a:pt x="8707160" y="2241768"/>
                      <a:pt x="8726714" y="2248287"/>
                    </a:cubicBezTo>
                    <a:cubicBezTo>
                      <a:pt x="8774096" y="2390431"/>
                      <a:pt x="8746364" y="2286364"/>
                      <a:pt x="8762573" y="2391722"/>
                    </a:cubicBezTo>
                    <a:cubicBezTo>
                      <a:pt x="8763822" y="2399840"/>
                      <a:pt x="8763994" y="2408794"/>
                      <a:pt x="8768550" y="2415628"/>
                    </a:cubicBezTo>
                    <a:cubicBezTo>
                      <a:pt x="8772534" y="2421604"/>
                      <a:pt x="8781400" y="2422502"/>
                      <a:pt x="8786479" y="2427581"/>
                    </a:cubicBezTo>
                    <a:cubicBezTo>
                      <a:pt x="8793522" y="2434624"/>
                      <a:pt x="8798432" y="2443518"/>
                      <a:pt x="8804408" y="2451487"/>
                    </a:cubicBezTo>
                    <a:cubicBezTo>
                      <a:pt x="8806400" y="2457463"/>
                      <a:pt x="8807568" y="2463781"/>
                      <a:pt x="8810385" y="2469416"/>
                    </a:cubicBezTo>
                    <a:cubicBezTo>
                      <a:pt x="8813597" y="2475841"/>
                      <a:pt x="8820274" y="2480466"/>
                      <a:pt x="8822338" y="2487346"/>
                    </a:cubicBezTo>
                    <a:cubicBezTo>
                      <a:pt x="8826386" y="2500839"/>
                      <a:pt x="8826322" y="2515236"/>
                      <a:pt x="8828314" y="2529181"/>
                    </a:cubicBezTo>
                    <a:cubicBezTo>
                      <a:pt x="8832298" y="2594922"/>
                      <a:pt x="8830684" y="2661243"/>
                      <a:pt x="8840267" y="2726404"/>
                    </a:cubicBezTo>
                    <a:cubicBezTo>
                      <a:pt x="8841184" y="2732637"/>
                      <a:pt x="8854702" y="2727139"/>
                      <a:pt x="8858197" y="2732381"/>
                    </a:cubicBezTo>
                    <a:cubicBezTo>
                      <a:pt x="8919270" y="2823991"/>
                      <a:pt x="8812524" y="2710614"/>
                      <a:pt x="8882103" y="2780193"/>
                    </a:cubicBezTo>
                    <a:cubicBezTo>
                      <a:pt x="8886087" y="2788161"/>
                      <a:pt x="8890927" y="2795756"/>
                      <a:pt x="8894055" y="2804098"/>
                    </a:cubicBezTo>
                    <a:cubicBezTo>
                      <a:pt x="8896939" y="2811789"/>
                      <a:pt x="8897775" y="2820106"/>
                      <a:pt x="8900032" y="2828004"/>
                    </a:cubicBezTo>
                    <a:cubicBezTo>
                      <a:pt x="8903921" y="2841616"/>
                      <a:pt x="8907482" y="2853384"/>
                      <a:pt x="8917961" y="2863863"/>
                    </a:cubicBezTo>
                    <a:cubicBezTo>
                      <a:pt x="8925004" y="2870906"/>
                      <a:pt x="8934824" y="2874750"/>
                      <a:pt x="8941867" y="2881793"/>
                    </a:cubicBezTo>
                    <a:cubicBezTo>
                      <a:pt x="8946946" y="2886872"/>
                      <a:pt x="8950608" y="2893298"/>
                      <a:pt x="8953820" y="2899722"/>
                    </a:cubicBezTo>
                    <a:cubicBezTo>
                      <a:pt x="8956637" y="2905357"/>
                      <a:pt x="8955342" y="2913196"/>
                      <a:pt x="8959797" y="2917651"/>
                    </a:cubicBezTo>
                    <a:cubicBezTo>
                      <a:pt x="8964252" y="2922106"/>
                      <a:pt x="8971750" y="2921636"/>
                      <a:pt x="8977726" y="2923628"/>
                    </a:cubicBezTo>
                    <a:cubicBezTo>
                      <a:pt x="8992749" y="2968693"/>
                      <a:pt x="8972484" y="2913145"/>
                      <a:pt x="8995655" y="2959487"/>
                    </a:cubicBezTo>
                    <a:cubicBezTo>
                      <a:pt x="8998472" y="2965122"/>
                      <a:pt x="8999150" y="2971626"/>
                      <a:pt x="9001632" y="2977416"/>
                    </a:cubicBezTo>
                    <a:cubicBezTo>
                      <a:pt x="9005142" y="2985605"/>
                      <a:pt x="9009165" y="2993587"/>
                      <a:pt x="9013585" y="3001322"/>
                    </a:cubicBezTo>
                    <a:cubicBezTo>
                      <a:pt x="9025112" y="3021493"/>
                      <a:pt x="9049444" y="3061087"/>
                      <a:pt x="9049444" y="3061087"/>
                    </a:cubicBezTo>
                    <a:cubicBezTo>
                      <a:pt x="9068293" y="3174189"/>
                      <a:pt x="9048434" y="3046960"/>
                      <a:pt x="9067373" y="3312098"/>
                    </a:cubicBezTo>
                    <a:cubicBezTo>
                      <a:pt x="9068236" y="3324185"/>
                      <a:pt x="9071507" y="3335980"/>
                      <a:pt x="9073350" y="3347957"/>
                    </a:cubicBezTo>
                    <a:cubicBezTo>
                      <a:pt x="9075492" y="3361880"/>
                      <a:pt x="9073605" y="3376920"/>
                      <a:pt x="9079326" y="3389793"/>
                    </a:cubicBezTo>
                    <a:cubicBezTo>
                      <a:pt x="9083356" y="3398861"/>
                      <a:pt x="9107229" y="3405070"/>
                      <a:pt x="9115185" y="3407722"/>
                    </a:cubicBezTo>
                    <a:cubicBezTo>
                      <a:pt x="9121161" y="3413698"/>
                      <a:pt x="9128201" y="3418773"/>
                      <a:pt x="9133114" y="3425651"/>
                    </a:cubicBezTo>
                    <a:cubicBezTo>
                      <a:pt x="9138292" y="3432901"/>
                      <a:pt x="9144686" y="3440656"/>
                      <a:pt x="9145067" y="3449557"/>
                    </a:cubicBezTo>
                    <a:cubicBezTo>
                      <a:pt x="9150698" y="3580934"/>
                      <a:pt x="9143647" y="3712715"/>
                      <a:pt x="9151044" y="3844004"/>
                    </a:cubicBezTo>
                    <a:cubicBezTo>
                      <a:pt x="9151697" y="3855602"/>
                      <a:pt x="9162997" y="3863926"/>
                      <a:pt x="9168973" y="3873887"/>
                    </a:cubicBezTo>
                    <a:cubicBezTo>
                      <a:pt x="9172957" y="3933652"/>
                      <a:pt x="9175503" y="3993530"/>
                      <a:pt x="9180926" y="4053181"/>
                    </a:cubicBezTo>
                    <a:cubicBezTo>
                      <a:pt x="9181496" y="4059455"/>
                      <a:pt x="9183409" y="4065868"/>
                      <a:pt x="9186903" y="4071110"/>
                    </a:cubicBezTo>
                    <a:cubicBezTo>
                      <a:pt x="9191591" y="4078143"/>
                      <a:pt x="9198856" y="4083063"/>
                      <a:pt x="9204832" y="4089040"/>
                    </a:cubicBezTo>
                    <a:cubicBezTo>
                      <a:pt x="9234567" y="4222847"/>
                      <a:pt x="9230097" y="4182611"/>
                      <a:pt x="9210808" y="4423722"/>
                    </a:cubicBezTo>
                    <a:cubicBezTo>
                      <a:pt x="9210134" y="4432147"/>
                      <a:pt x="9198855" y="4435675"/>
                      <a:pt x="9192879" y="4441651"/>
                    </a:cubicBezTo>
                    <a:cubicBezTo>
                      <a:pt x="9190887" y="4451612"/>
                      <a:pt x="9191767" y="4462616"/>
                      <a:pt x="9186903" y="4471534"/>
                    </a:cubicBezTo>
                    <a:cubicBezTo>
                      <a:pt x="9179452" y="4485194"/>
                      <a:pt x="9166740" y="4495243"/>
                      <a:pt x="9157020" y="4507393"/>
                    </a:cubicBezTo>
                    <a:cubicBezTo>
                      <a:pt x="9150798" y="4515171"/>
                      <a:pt x="9145067" y="4523330"/>
                      <a:pt x="9139091" y="4531298"/>
                    </a:cubicBezTo>
                    <a:cubicBezTo>
                      <a:pt x="9125447" y="4572228"/>
                      <a:pt x="9143930" y="4524040"/>
                      <a:pt x="9103232" y="4585087"/>
                    </a:cubicBezTo>
                    <a:cubicBezTo>
                      <a:pt x="9080139" y="4619727"/>
                      <a:pt x="9119422" y="4588237"/>
                      <a:pt x="9079326" y="4614969"/>
                    </a:cubicBezTo>
                    <a:cubicBezTo>
                      <a:pt x="9077334" y="4620945"/>
                      <a:pt x="9077285" y="4627979"/>
                      <a:pt x="9073350" y="4632898"/>
                    </a:cubicBezTo>
                    <a:cubicBezTo>
                      <a:pt x="9061625" y="4647554"/>
                      <a:pt x="9041736" y="4647588"/>
                      <a:pt x="9025538" y="4650828"/>
                    </a:cubicBezTo>
                    <a:cubicBezTo>
                      <a:pt x="9011070" y="4694228"/>
                      <a:pt x="9031786" y="4638385"/>
                      <a:pt x="9001632" y="4692663"/>
                    </a:cubicBezTo>
                    <a:cubicBezTo>
                      <a:pt x="8988258" y="4716737"/>
                      <a:pt x="8990389" y="4739258"/>
                      <a:pt x="8965773" y="4758404"/>
                    </a:cubicBezTo>
                    <a:cubicBezTo>
                      <a:pt x="8957755" y="4764640"/>
                      <a:pt x="8945852" y="4762389"/>
                      <a:pt x="8935891" y="4764381"/>
                    </a:cubicBezTo>
                    <a:cubicBezTo>
                      <a:pt x="8871293" y="4796680"/>
                      <a:pt x="8972675" y="4748778"/>
                      <a:pt x="8846244" y="4788287"/>
                    </a:cubicBezTo>
                    <a:cubicBezTo>
                      <a:pt x="8767740" y="4812819"/>
                      <a:pt x="8852282" y="4797974"/>
                      <a:pt x="8798432" y="4818169"/>
                    </a:cubicBezTo>
                    <a:cubicBezTo>
                      <a:pt x="8788921" y="4821736"/>
                      <a:pt x="8778511" y="4822154"/>
                      <a:pt x="8768550" y="4824146"/>
                    </a:cubicBezTo>
                    <a:cubicBezTo>
                      <a:pt x="8711772" y="4880922"/>
                      <a:pt x="8761636" y="4842309"/>
                      <a:pt x="8643044" y="4871957"/>
                    </a:cubicBezTo>
                    <a:lnTo>
                      <a:pt x="8595232" y="4883910"/>
                    </a:lnTo>
                    <a:cubicBezTo>
                      <a:pt x="8584351" y="4891164"/>
                      <a:pt x="8556432" y="4910188"/>
                      <a:pt x="8547420" y="4913793"/>
                    </a:cubicBezTo>
                    <a:cubicBezTo>
                      <a:pt x="8537989" y="4917566"/>
                      <a:pt x="8527558" y="4918099"/>
                      <a:pt x="8517538" y="4919769"/>
                    </a:cubicBezTo>
                    <a:cubicBezTo>
                      <a:pt x="8479739" y="4926069"/>
                      <a:pt x="8442285" y="4936463"/>
                      <a:pt x="8403985" y="4937698"/>
                    </a:cubicBezTo>
                    <a:lnTo>
                      <a:pt x="7782432" y="4955628"/>
                    </a:lnTo>
                    <a:cubicBezTo>
                      <a:pt x="7682824" y="4961604"/>
                      <a:pt x="7583000" y="4964683"/>
                      <a:pt x="7483608" y="4973557"/>
                    </a:cubicBezTo>
                    <a:cubicBezTo>
                      <a:pt x="7276933" y="4992010"/>
                      <a:pt x="7680349" y="4982980"/>
                      <a:pt x="7393961" y="4991487"/>
                    </a:cubicBezTo>
                    <a:lnTo>
                      <a:pt x="6844126" y="5003440"/>
                    </a:lnTo>
                    <a:cubicBezTo>
                      <a:pt x="6796595" y="5015322"/>
                      <a:pt x="6843723" y="5000255"/>
                      <a:pt x="6796314" y="5027346"/>
                    </a:cubicBezTo>
                    <a:cubicBezTo>
                      <a:pt x="6790844" y="5030471"/>
                      <a:pt x="6784463" y="5031665"/>
                      <a:pt x="6778385" y="5033322"/>
                    </a:cubicBezTo>
                    <a:cubicBezTo>
                      <a:pt x="6762536" y="5037644"/>
                      <a:pt x="6746510" y="5041291"/>
                      <a:pt x="6730573" y="5045275"/>
                    </a:cubicBezTo>
                    <a:cubicBezTo>
                      <a:pt x="6708262" y="5078741"/>
                      <a:pt x="6731840" y="5052821"/>
                      <a:pt x="6682761" y="5069181"/>
                    </a:cubicBezTo>
                    <a:cubicBezTo>
                      <a:pt x="6675947" y="5071452"/>
                      <a:pt x="6671557" y="5078612"/>
                      <a:pt x="6664832" y="5081134"/>
                    </a:cubicBezTo>
                    <a:cubicBezTo>
                      <a:pt x="6655321" y="5084701"/>
                      <a:pt x="6644911" y="5085118"/>
                      <a:pt x="6634950" y="5087110"/>
                    </a:cubicBezTo>
                    <a:cubicBezTo>
                      <a:pt x="6578318" y="5115426"/>
                      <a:pt x="6652136" y="5082147"/>
                      <a:pt x="6545303" y="5105040"/>
                    </a:cubicBezTo>
                    <a:cubicBezTo>
                      <a:pt x="6538279" y="5106545"/>
                      <a:pt x="6533798" y="5113781"/>
                      <a:pt x="6527373" y="5116993"/>
                    </a:cubicBezTo>
                    <a:cubicBezTo>
                      <a:pt x="6507349" y="5127004"/>
                      <a:pt x="6472693" y="5127053"/>
                      <a:pt x="6455655" y="5128946"/>
                    </a:cubicBezTo>
                    <a:cubicBezTo>
                      <a:pt x="6404186" y="5163256"/>
                      <a:pt x="6486188" y="5102488"/>
                      <a:pt x="6425773" y="5200663"/>
                    </a:cubicBezTo>
                    <a:cubicBezTo>
                      <a:pt x="6418769" y="5212045"/>
                      <a:pt x="6403062" y="5216202"/>
                      <a:pt x="6389914" y="5218593"/>
                    </a:cubicBezTo>
                    <a:cubicBezTo>
                      <a:pt x="6358493" y="5224306"/>
                      <a:pt x="6326206" y="5223401"/>
                      <a:pt x="6294291" y="5224569"/>
                    </a:cubicBezTo>
                    <a:lnTo>
                      <a:pt x="5899844" y="5236522"/>
                    </a:lnTo>
                    <a:cubicBezTo>
                      <a:pt x="5813432" y="5366137"/>
                      <a:pt x="5902714" y="5242882"/>
                      <a:pt x="5487467" y="5260428"/>
                    </a:cubicBezTo>
                    <a:cubicBezTo>
                      <a:pt x="5478566" y="5260804"/>
                      <a:pt x="5471750" y="5268872"/>
                      <a:pt x="5463561" y="5272381"/>
                    </a:cubicBezTo>
                    <a:cubicBezTo>
                      <a:pt x="5441862" y="5281681"/>
                      <a:pt x="5401810" y="5287121"/>
                      <a:pt x="5385867" y="5290310"/>
                    </a:cubicBezTo>
                    <a:cubicBezTo>
                      <a:pt x="5377898" y="5296287"/>
                      <a:pt x="5369524" y="5301757"/>
                      <a:pt x="5361961" y="5308240"/>
                    </a:cubicBezTo>
                    <a:cubicBezTo>
                      <a:pt x="5355544" y="5313740"/>
                      <a:pt x="5351591" y="5322389"/>
                      <a:pt x="5344032" y="5326169"/>
                    </a:cubicBezTo>
                    <a:cubicBezTo>
                      <a:pt x="5334946" y="5330712"/>
                      <a:pt x="5324111" y="5330154"/>
                      <a:pt x="5314150" y="5332146"/>
                    </a:cubicBezTo>
                    <a:cubicBezTo>
                      <a:pt x="5306181" y="5338122"/>
                      <a:pt x="5297807" y="5343593"/>
                      <a:pt x="5290244" y="5350075"/>
                    </a:cubicBezTo>
                    <a:cubicBezTo>
                      <a:pt x="5283827" y="5355575"/>
                      <a:pt x="5279347" y="5363316"/>
                      <a:pt x="5272314" y="5368004"/>
                    </a:cubicBezTo>
                    <a:cubicBezTo>
                      <a:pt x="5236832" y="5391659"/>
                      <a:pt x="5246300" y="5380338"/>
                      <a:pt x="5218526" y="5391910"/>
                    </a:cubicBezTo>
                    <a:cubicBezTo>
                      <a:pt x="5200415" y="5399456"/>
                      <a:pt x="5183240" y="5409286"/>
                      <a:pt x="5164738" y="5415816"/>
                    </a:cubicBezTo>
                    <a:cubicBezTo>
                      <a:pt x="5149247" y="5421284"/>
                      <a:pt x="5132179" y="5421668"/>
                      <a:pt x="5116926" y="5427769"/>
                    </a:cubicBezTo>
                    <a:lnTo>
                      <a:pt x="5087044" y="5439722"/>
                    </a:lnTo>
                    <a:cubicBezTo>
                      <a:pt x="5070292" y="5489973"/>
                      <a:pt x="5090775" y="5446996"/>
                      <a:pt x="4985444" y="5463628"/>
                    </a:cubicBezTo>
                    <a:cubicBezTo>
                      <a:pt x="4978349" y="5464748"/>
                      <a:pt x="4973939" y="5472369"/>
                      <a:pt x="4967514" y="5475581"/>
                    </a:cubicBezTo>
                    <a:cubicBezTo>
                      <a:pt x="4961879" y="5478398"/>
                      <a:pt x="4955561" y="5479565"/>
                      <a:pt x="4949585" y="5481557"/>
                    </a:cubicBezTo>
                    <a:cubicBezTo>
                      <a:pt x="4925573" y="5553590"/>
                      <a:pt x="4980857" y="5379399"/>
                      <a:pt x="4955561" y="5607063"/>
                    </a:cubicBezTo>
                    <a:cubicBezTo>
                      <a:pt x="4953296" y="5627448"/>
                      <a:pt x="4943651" y="5650967"/>
                      <a:pt x="4925679" y="5660851"/>
                    </a:cubicBezTo>
                    <a:cubicBezTo>
                      <a:pt x="4899264" y="5675379"/>
                      <a:pt x="4866131" y="5671100"/>
                      <a:pt x="4836032" y="5672804"/>
                    </a:cubicBezTo>
                    <a:cubicBezTo>
                      <a:pt x="4760425" y="5677084"/>
                      <a:pt x="4684628" y="5676789"/>
                      <a:pt x="4608926" y="5678781"/>
                    </a:cubicBezTo>
                    <a:cubicBezTo>
                      <a:pt x="4598965" y="5682765"/>
                      <a:pt x="4587626" y="5684297"/>
                      <a:pt x="4579044" y="5690734"/>
                    </a:cubicBezTo>
                    <a:cubicBezTo>
                      <a:pt x="4571075" y="5696711"/>
                      <a:pt x="4568157" y="5707597"/>
                      <a:pt x="4561114" y="5714640"/>
                    </a:cubicBezTo>
                    <a:cubicBezTo>
                      <a:pt x="4556035" y="5719719"/>
                      <a:pt x="4549161" y="5722609"/>
                      <a:pt x="4543185" y="5726593"/>
                    </a:cubicBezTo>
                    <a:cubicBezTo>
                      <a:pt x="4526150" y="5756404"/>
                      <a:pt x="4504626" y="5796297"/>
                      <a:pt x="4483420" y="5822216"/>
                    </a:cubicBezTo>
                    <a:cubicBezTo>
                      <a:pt x="4478872" y="5827775"/>
                      <a:pt x="4471770" y="5830681"/>
                      <a:pt x="4465491" y="5834169"/>
                    </a:cubicBezTo>
                    <a:cubicBezTo>
                      <a:pt x="4402066" y="5869405"/>
                      <a:pt x="4452114" y="5837110"/>
                      <a:pt x="4411703" y="5864051"/>
                    </a:cubicBezTo>
                    <a:cubicBezTo>
                      <a:pt x="4409711" y="5872020"/>
                      <a:pt x="4410769" y="5881473"/>
                      <a:pt x="4405726" y="5887957"/>
                    </a:cubicBezTo>
                    <a:cubicBezTo>
                      <a:pt x="4375156" y="5927262"/>
                      <a:pt x="4363132" y="5918588"/>
                      <a:pt x="4316079" y="5923816"/>
                    </a:cubicBezTo>
                    <a:lnTo>
                      <a:pt x="4268267" y="5935769"/>
                    </a:lnTo>
                    <a:cubicBezTo>
                      <a:pt x="4250389" y="5939976"/>
                      <a:pt x="4229761" y="5937534"/>
                      <a:pt x="4214479" y="5947722"/>
                    </a:cubicBezTo>
                    <a:cubicBezTo>
                      <a:pt x="4192179" y="5962589"/>
                      <a:pt x="4180176" y="5989084"/>
                      <a:pt x="4160691" y="6007487"/>
                    </a:cubicBezTo>
                    <a:cubicBezTo>
                      <a:pt x="4144178" y="6023083"/>
                      <a:pt x="4124068" y="6034446"/>
                      <a:pt x="4106903" y="6049322"/>
                    </a:cubicBezTo>
                    <a:cubicBezTo>
                      <a:pt x="4094129" y="6060393"/>
                      <a:pt x="4086872" y="6079246"/>
                      <a:pt x="4071044" y="6085181"/>
                    </a:cubicBezTo>
                    <a:cubicBezTo>
                      <a:pt x="4055107" y="6091157"/>
                      <a:pt x="4039745" y="6098982"/>
                      <a:pt x="4023232" y="6103110"/>
                    </a:cubicBezTo>
                    <a:cubicBezTo>
                      <a:pt x="4007650" y="6107005"/>
                      <a:pt x="3991263" y="6106447"/>
                      <a:pt x="3975420" y="6109087"/>
                    </a:cubicBezTo>
                    <a:cubicBezTo>
                      <a:pt x="3967318" y="6110437"/>
                      <a:pt x="3959483" y="6113071"/>
                      <a:pt x="3951514" y="6115063"/>
                    </a:cubicBezTo>
                    <a:cubicBezTo>
                      <a:pt x="3919375" y="6136489"/>
                      <a:pt x="3944458" y="6117150"/>
                      <a:pt x="3909679" y="6156898"/>
                    </a:cubicBezTo>
                    <a:cubicBezTo>
                      <a:pt x="3881471" y="6189136"/>
                      <a:pt x="3903202" y="6162296"/>
                      <a:pt x="3873820" y="6186781"/>
                    </a:cubicBezTo>
                    <a:cubicBezTo>
                      <a:pt x="3867327" y="6192192"/>
                      <a:pt x="3862769" y="6199797"/>
                      <a:pt x="3855891" y="6204710"/>
                    </a:cubicBezTo>
                    <a:cubicBezTo>
                      <a:pt x="3836646" y="6218456"/>
                      <a:pt x="3825048" y="6218051"/>
                      <a:pt x="3802103" y="6222640"/>
                    </a:cubicBezTo>
                    <a:cubicBezTo>
                      <a:pt x="3796126" y="6228616"/>
                      <a:pt x="3789584" y="6234076"/>
                      <a:pt x="3784173" y="6240569"/>
                    </a:cubicBezTo>
                    <a:cubicBezTo>
                      <a:pt x="3779575" y="6246087"/>
                      <a:pt x="3778065" y="6254323"/>
                      <a:pt x="3772220" y="6258498"/>
                    </a:cubicBezTo>
                    <a:cubicBezTo>
                      <a:pt x="3763490" y="6264733"/>
                      <a:pt x="3752141" y="6266094"/>
                      <a:pt x="3742338" y="6270451"/>
                    </a:cubicBezTo>
                    <a:cubicBezTo>
                      <a:pt x="3734197" y="6274069"/>
                      <a:pt x="3726167" y="6277984"/>
                      <a:pt x="3718432" y="6282404"/>
                    </a:cubicBezTo>
                    <a:cubicBezTo>
                      <a:pt x="3712196" y="6285968"/>
                      <a:pt x="3707576" y="6293109"/>
                      <a:pt x="3700503" y="6294357"/>
                    </a:cubicBezTo>
                    <a:cubicBezTo>
                      <a:pt x="3672967" y="6299216"/>
                      <a:pt x="3644722" y="6298342"/>
                      <a:pt x="3616832" y="6300334"/>
                    </a:cubicBezTo>
                    <a:cubicBezTo>
                      <a:pt x="3606871" y="6304318"/>
                      <a:pt x="3597127" y="6308895"/>
                      <a:pt x="3586950" y="6312287"/>
                    </a:cubicBezTo>
                    <a:cubicBezTo>
                      <a:pt x="3579158" y="6314884"/>
                      <a:pt x="3569354" y="6313005"/>
                      <a:pt x="3563044" y="6318263"/>
                    </a:cubicBezTo>
                    <a:cubicBezTo>
                      <a:pt x="3556200" y="6323967"/>
                      <a:pt x="3558218" y="6336823"/>
                      <a:pt x="3551091" y="6342169"/>
                    </a:cubicBezTo>
                    <a:cubicBezTo>
                      <a:pt x="3541011" y="6349729"/>
                      <a:pt x="3527185" y="6350138"/>
                      <a:pt x="3515232" y="6354122"/>
                    </a:cubicBezTo>
                    <a:cubicBezTo>
                      <a:pt x="3507263" y="6360098"/>
                      <a:pt x="3499431" y="6366261"/>
                      <a:pt x="3491326" y="6372051"/>
                    </a:cubicBezTo>
                    <a:cubicBezTo>
                      <a:pt x="3341360" y="6479169"/>
                      <a:pt x="3229561" y="6381169"/>
                      <a:pt x="2959420" y="6378028"/>
                    </a:cubicBezTo>
                    <a:cubicBezTo>
                      <a:pt x="2943483" y="6370059"/>
                      <a:pt x="2925977" y="6364659"/>
                      <a:pt x="2911608" y="6354122"/>
                    </a:cubicBezTo>
                    <a:cubicBezTo>
                      <a:pt x="2895705" y="6342460"/>
                      <a:pt x="2884432" y="6325480"/>
                      <a:pt x="2869773" y="6312287"/>
                    </a:cubicBezTo>
                    <a:cubicBezTo>
                      <a:pt x="2864434" y="6307482"/>
                      <a:pt x="2857689" y="6304509"/>
                      <a:pt x="2851844" y="6300334"/>
                    </a:cubicBezTo>
                    <a:cubicBezTo>
                      <a:pt x="2843739" y="6294544"/>
                      <a:pt x="2836587" y="6287346"/>
                      <a:pt x="2827938" y="6282404"/>
                    </a:cubicBezTo>
                    <a:cubicBezTo>
                      <a:pt x="2822468" y="6279278"/>
                      <a:pt x="2815907" y="6278640"/>
                      <a:pt x="2810008" y="6276428"/>
                    </a:cubicBezTo>
                    <a:cubicBezTo>
                      <a:pt x="2799963" y="6272661"/>
                      <a:pt x="2789504" y="6269685"/>
                      <a:pt x="2780126" y="6264475"/>
                    </a:cubicBezTo>
                    <a:cubicBezTo>
                      <a:pt x="2771419" y="6259638"/>
                      <a:pt x="2763783" y="6253028"/>
                      <a:pt x="2756220" y="6246546"/>
                    </a:cubicBezTo>
                    <a:cubicBezTo>
                      <a:pt x="2749803" y="6241045"/>
                      <a:pt x="2746139" y="6231755"/>
                      <a:pt x="2738291" y="6228616"/>
                    </a:cubicBezTo>
                    <a:cubicBezTo>
                      <a:pt x="2725212" y="6223384"/>
                      <a:pt x="2710400" y="6224632"/>
                      <a:pt x="2696455" y="6222640"/>
                    </a:cubicBezTo>
                    <a:cubicBezTo>
                      <a:pt x="2690479" y="6218656"/>
                      <a:pt x="2685090" y="6213604"/>
                      <a:pt x="2678526" y="6210687"/>
                    </a:cubicBezTo>
                    <a:cubicBezTo>
                      <a:pt x="2662441" y="6203538"/>
                      <a:pt x="2616183" y="6191387"/>
                      <a:pt x="2600832" y="6186781"/>
                    </a:cubicBezTo>
                    <a:cubicBezTo>
                      <a:pt x="2569687" y="6177437"/>
                      <a:pt x="2595275" y="6184398"/>
                      <a:pt x="2558997" y="6168851"/>
                    </a:cubicBezTo>
                    <a:cubicBezTo>
                      <a:pt x="2553206" y="6166369"/>
                      <a:pt x="2547044" y="6164867"/>
                      <a:pt x="2541067" y="6162875"/>
                    </a:cubicBezTo>
                    <a:cubicBezTo>
                      <a:pt x="2532582" y="6137418"/>
                      <a:pt x="2539436" y="6142772"/>
                      <a:pt x="2505208" y="6132993"/>
                    </a:cubicBezTo>
                    <a:cubicBezTo>
                      <a:pt x="2327203" y="6082134"/>
                      <a:pt x="2455379" y="6124352"/>
                      <a:pt x="2391655" y="6103110"/>
                    </a:cubicBezTo>
                    <a:cubicBezTo>
                      <a:pt x="2353817" y="6027428"/>
                      <a:pt x="2422005" y="6154493"/>
                      <a:pt x="2337867" y="6049322"/>
                    </a:cubicBezTo>
                    <a:cubicBezTo>
                      <a:pt x="2283005" y="5980746"/>
                      <a:pt x="2373916" y="6047456"/>
                      <a:pt x="2313961" y="6007487"/>
                    </a:cubicBezTo>
                    <a:cubicBezTo>
                      <a:pt x="2311969" y="6001510"/>
                      <a:pt x="2310802" y="5995192"/>
                      <a:pt x="2307985" y="5989557"/>
                    </a:cubicBezTo>
                    <a:cubicBezTo>
                      <a:pt x="2293901" y="5961389"/>
                      <a:pt x="2264652" y="5943983"/>
                      <a:pt x="2242244" y="5923816"/>
                    </a:cubicBezTo>
                    <a:cubicBezTo>
                      <a:pt x="2218438" y="5902391"/>
                      <a:pt x="2218786" y="5900507"/>
                      <a:pt x="2200408" y="5876004"/>
                    </a:cubicBezTo>
                    <a:cubicBezTo>
                      <a:pt x="2198416" y="5870028"/>
                      <a:pt x="2198886" y="5862529"/>
                      <a:pt x="2194432" y="5858075"/>
                    </a:cubicBezTo>
                    <a:cubicBezTo>
                      <a:pt x="2186218" y="5849861"/>
                      <a:pt x="2173843" y="5847116"/>
                      <a:pt x="2164550" y="5840146"/>
                    </a:cubicBezTo>
                    <a:cubicBezTo>
                      <a:pt x="2157788" y="5835075"/>
                      <a:pt x="2152597" y="5828193"/>
                      <a:pt x="2146620" y="5822216"/>
                    </a:cubicBezTo>
                    <a:cubicBezTo>
                      <a:pt x="2144628" y="5810263"/>
                      <a:pt x="2145144" y="5797608"/>
                      <a:pt x="2140644" y="5786357"/>
                    </a:cubicBezTo>
                    <a:cubicBezTo>
                      <a:pt x="2136945" y="5777109"/>
                      <a:pt x="2127656" y="5771099"/>
                      <a:pt x="2122714" y="5762451"/>
                    </a:cubicBezTo>
                    <a:cubicBezTo>
                      <a:pt x="2119589" y="5756981"/>
                      <a:pt x="2120232" y="5749764"/>
                      <a:pt x="2116738" y="5744522"/>
                    </a:cubicBezTo>
                    <a:cubicBezTo>
                      <a:pt x="2112050" y="5737490"/>
                      <a:pt x="2104309" y="5733010"/>
                      <a:pt x="2098808" y="5726593"/>
                    </a:cubicBezTo>
                    <a:cubicBezTo>
                      <a:pt x="2087690" y="5713622"/>
                      <a:pt x="2078384" y="5698945"/>
                      <a:pt x="2068926" y="5684757"/>
                    </a:cubicBezTo>
                    <a:cubicBezTo>
                      <a:pt x="2062950" y="5666828"/>
                      <a:pt x="2055581" y="5649304"/>
                      <a:pt x="2050997" y="5630969"/>
                    </a:cubicBezTo>
                    <a:cubicBezTo>
                      <a:pt x="2049005" y="5623000"/>
                      <a:pt x="2047618" y="5614855"/>
                      <a:pt x="2045020" y="5607063"/>
                    </a:cubicBezTo>
                    <a:cubicBezTo>
                      <a:pt x="2041627" y="5596886"/>
                      <a:pt x="2036459" y="5587358"/>
                      <a:pt x="2033067" y="5577181"/>
                    </a:cubicBezTo>
                    <a:cubicBezTo>
                      <a:pt x="2030470" y="5569389"/>
                      <a:pt x="2030142" y="5560901"/>
                      <a:pt x="2027091" y="5553275"/>
                    </a:cubicBezTo>
                    <a:cubicBezTo>
                      <a:pt x="2016521" y="5526849"/>
                      <a:pt x="2010892" y="5520012"/>
                      <a:pt x="1997208" y="5499487"/>
                    </a:cubicBezTo>
                    <a:cubicBezTo>
                      <a:pt x="1995216" y="5493510"/>
                      <a:pt x="1992963" y="5487615"/>
                      <a:pt x="1991232" y="5481557"/>
                    </a:cubicBezTo>
                    <a:cubicBezTo>
                      <a:pt x="1988975" y="5473659"/>
                      <a:pt x="1990386" y="5464065"/>
                      <a:pt x="1985255" y="5457651"/>
                    </a:cubicBezTo>
                    <a:cubicBezTo>
                      <a:pt x="1981320" y="5452732"/>
                      <a:pt x="1973302" y="5453667"/>
                      <a:pt x="1967326" y="5451675"/>
                    </a:cubicBezTo>
                    <a:cubicBezTo>
                      <a:pt x="1937094" y="5376096"/>
                      <a:pt x="1975347" y="5464218"/>
                      <a:pt x="1937444" y="5397887"/>
                    </a:cubicBezTo>
                    <a:cubicBezTo>
                      <a:pt x="1914380" y="5357525"/>
                      <a:pt x="1955259" y="5403749"/>
                      <a:pt x="1913538" y="5362028"/>
                    </a:cubicBezTo>
                    <a:cubicBezTo>
                      <a:pt x="1911546" y="5356051"/>
                      <a:pt x="1911497" y="5349017"/>
                      <a:pt x="1907561" y="5344098"/>
                    </a:cubicBezTo>
                    <a:cubicBezTo>
                      <a:pt x="1886317" y="5317543"/>
                      <a:pt x="1889632" y="5346203"/>
                      <a:pt x="1889632" y="5320193"/>
                    </a:cubicBezTo>
                    <a:lnTo>
                      <a:pt x="1889632" y="5320193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" name="Entrada de lápiz 11">
                    <a:extLst>
                      <a:ext uri="{FF2B5EF4-FFF2-40B4-BE49-F238E27FC236}">
                        <a16:creationId xmlns:a16="http://schemas.microsoft.com/office/drawing/2014/main" id="{484CBBFB-B7D9-450B-97BC-152EF3440B06}"/>
                      </a:ext>
                    </a:extLst>
                  </p14:cNvPr>
                  <p14:cNvContentPartPr/>
                  <p14:nvPr/>
                </p14:nvContentPartPr>
                <p14:xfrm>
                  <a:off x="4358881" y="1875780"/>
                  <a:ext cx="2657180" cy="1842268"/>
                </p14:xfrm>
              </p:contentPart>
            </mc:Choice>
            <mc:Fallback xmlns="">
              <p:pic>
                <p:nvPicPr>
                  <p:cNvPr id="12" name="Entrada de lápiz 11">
                    <a:extLst>
                      <a:ext uri="{FF2B5EF4-FFF2-40B4-BE49-F238E27FC236}">
                        <a16:creationId xmlns:a16="http://schemas.microsoft.com/office/drawing/2014/main" id="{484CBBFB-B7D9-450B-97BC-152EF3440B06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327084" y="1843986"/>
                    <a:ext cx="2720175" cy="190525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272CE573-5616-4879-A0C9-8FA5D68297ED}"/>
              </a:ext>
            </a:extLst>
          </p:cNvPr>
          <p:cNvGrpSpPr/>
          <p:nvPr/>
        </p:nvGrpSpPr>
        <p:grpSpPr>
          <a:xfrm>
            <a:off x="6619587" y="2037573"/>
            <a:ext cx="4092799" cy="1330114"/>
            <a:chOff x="6619587" y="2037573"/>
            <a:chExt cx="4092799" cy="1330114"/>
          </a:xfrm>
        </p:grpSpPr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D740C1A8-6668-48FB-B985-FF7B1089E420}"/>
                </a:ext>
              </a:extLst>
            </p:cNvPr>
            <p:cNvGrpSpPr/>
            <p:nvPr/>
          </p:nvGrpSpPr>
          <p:grpSpPr>
            <a:xfrm>
              <a:off x="7039794" y="2037573"/>
              <a:ext cx="3213581" cy="1330114"/>
              <a:chOff x="7039794" y="2037573"/>
              <a:chExt cx="3213581" cy="1330114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D800E9E1-4192-40E8-BF16-881D37BB1C3F}"/>
                  </a:ext>
                </a:extLst>
              </p:cNvPr>
              <p:cNvGrpSpPr/>
              <p:nvPr/>
            </p:nvGrpSpPr>
            <p:grpSpPr>
              <a:xfrm>
                <a:off x="7837873" y="2253588"/>
                <a:ext cx="1606657" cy="1114099"/>
                <a:chOff x="4358881" y="1866509"/>
                <a:chExt cx="2677762" cy="1856831"/>
              </a:xfrm>
            </p:grpSpPr>
            <p:sp>
              <p:nvSpPr>
                <p:cNvPr id="16" name="Forma libre: forma 15">
                  <a:extLst>
                    <a:ext uri="{FF2B5EF4-FFF2-40B4-BE49-F238E27FC236}">
                      <a16:creationId xmlns:a16="http://schemas.microsoft.com/office/drawing/2014/main" id="{5C83B1E8-8452-4C21-A245-C898325AFDB1}"/>
                    </a:ext>
                  </a:extLst>
                </p:cNvPr>
                <p:cNvSpPr/>
                <p:nvPr/>
              </p:nvSpPr>
              <p:spPr>
                <a:xfrm>
                  <a:off x="4369017" y="1866509"/>
                  <a:ext cx="2667626" cy="1856831"/>
                </a:xfrm>
                <a:custGeom>
                  <a:avLst/>
                  <a:gdLst>
                    <a:gd name="connsiteX0" fmla="*/ 1811938 w 9226208"/>
                    <a:gd name="connsiteY0" fmla="*/ 5308240 h 6422006"/>
                    <a:gd name="connsiteX1" fmla="*/ 1811938 w 9226208"/>
                    <a:gd name="connsiteY1" fmla="*/ 5308240 h 6422006"/>
                    <a:gd name="connsiteX2" fmla="*/ 1746197 w 9226208"/>
                    <a:gd name="connsiteY2" fmla="*/ 5320193 h 6422006"/>
                    <a:gd name="connsiteX3" fmla="*/ 1483232 w 9226208"/>
                    <a:gd name="connsiteY3" fmla="*/ 5308240 h 6422006"/>
                    <a:gd name="connsiteX4" fmla="*/ 1453350 w 9226208"/>
                    <a:gd name="connsiteY4" fmla="*/ 5284334 h 6422006"/>
                    <a:gd name="connsiteX5" fmla="*/ 1435420 w 9226208"/>
                    <a:gd name="connsiteY5" fmla="*/ 5266404 h 6422006"/>
                    <a:gd name="connsiteX6" fmla="*/ 1417491 w 9226208"/>
                    <a:gd name="connsiteY6" fmla="*/ 5254451 h 6422006"/>
                    <a:gd name="connsiteX7" fmla="*/ 1405538 w 9226208"/>
                    <a:gd name="connsiteY7" fmla="*/ 5236522 h 6422006"/>
                    <a:gd name="connsiteX8" fmla="*/ 1399561 w 9226208"/>
                    <a:gd name="connsiteY8" fmla="*/ 5218593 h 6422006"/>
                    <a:gd name="connsiteX9" fmla="*/ 1363703 w 9226208"/>
                    <a:gd name="connsiteY9" fmla="*/ 5188710 h 6422006"/>
                    <a:gd name="connsiteX10" fmla="*/ 1327844 w 9226208"/>
                    <a:gd name="connsiteY10" fmla="*/ 5158828 h 6422006"/>
                    <a:gd name="connsiteX11" fmla="*/ 1309914 w 9226208"/>
                    <a:gd name="connsiteY11" fmla="*/ 5140898 h 6422006"/>
                    <a:gd name="connsiteX12" fmla="*/ 1286008 w 9226208"/>
                    <a:gd name="connsiteY12" fmla="*/ 5111016 h 6422006"/>
                    <a:gd name="connsiteX13" fmla="*/ 1268079 w 9226208"/>
                    <a:gd name="connsiteY13" fmla="*/ 5093087 h 6422006"/>
                    <a:gd name="connsiteX14" fmla="*/ 1226244 w 9226208"/>
                    <a:gd name="connsiteY14" fmla="*/ 5075157 h 6422006"/>
                    <a:gd name="connsiteX15" fmla="*/ 1184408 w 9226208"/>
                    <a:gd name="connsiteY15" fmla="*/ 5057228 h 6422006"/>
                    <a:gd name="connsiteX16" fmla="*/ 1112691 w 9226208"/>
                    <a:gd name="connsiteY16" fmla="*/ 5051251 h 6422006"/>
                    <a:gd name="connsiteX17" fmla="*/ 1058903 w 9226208"/>
                    <a:gd name="connsiteY17" fmla="*/ 5027346 h 6422006"/>
                    <a:gd name="connsiteX18" fmla="*/ 993161 w 9226208"/>
                    <a:gd name="connsiteY18" fmla="*/ 5021369 h 6422006"/>
                    <a:gd name="connsiteX19" fmla="*/ 933397 w 9226208"/>
                    <a:gd name="connsiteY19" fmla="*/ 5003440 h 6422006"/>
                    <a:gd name="connsiteX20" fmla="*/ 915467 w 9226208"/>
                    <a:gd name="connsiteY20" fmla="*/ 4991487 h 6422006"/>
                    <a:gd name="connsiteX21" fmla="*/ 885585 w 9226208"/>
                    <a:gd name="connsiteY21" fmla="*/ 4985510 h 6422006"/>
                    <a:gd name="connsiteX22" fmla="*/ 873632 w 9226208"/>
                    <a:gd name="connsiteY22" fmla="*/ 4967581 h 6422006"/>
                    <a:gd name="connsiteX23" fmla="*/ 855703 w 9226208"/>
                    <a:gd name="connsiteY23" fmla="*/ 4961604 h 6422006"/>
                    <a:gd name="connsiteX24" fmla="*/ 843750 w 9226208"/>
                    <a:gd name="connsiteY24" fmla="*/ 4943675 h 6422006"/>
                    <a:gd name="connsiteX25" fmla="*/ 837773 w 9226208"/>
                    <a:gd name="connsiteY25" fmla="*/ 4925746 h 6422006"/>
                    <a:gd name="connsiteX26" fmla="*/ 819844 w 9226208"/>
                    <a:gd name="connsiteY26" fmla="*/ 4919769 h 6422006"/>
                    <a:gd name="connsiteX27" fmla="*/ 783985 w 9226208"/>
                    <a:gd name="connsiteY27" fmla="*/ 4901840 h 6422006"/>
                    <a:gd name="connsiteX28" fmla="*/ 766055 w 9226208"/>
                    <a:gd name="connsiteY28" fmla="*/ 4889887 h 6422006"/>
                    <a:gd name="connsiteX29" fmla="*/ 742150 w 9226208"/>
                    <a:gd name="connsiteY29" fmla="*/ 4854028 h 6422006"/>
                    <a:gd name="connsiteX30" fmla="*/ 658479 w 9226208"/>
                    <a:gd name="connsiteY30" fmla="*/ 4836098 h 6422006"/>
                    <a:gd name="connsiteX31" fmla="*/ 622620 w 9226208"/>
                    <a:gd name="connsiteY31" fmla="*/ 4830122 h 6422006"/>
                    <a:gd name="connsiteX32" fmla="*/ 580785 w 9226208"/>
                    <a:gd name="connsiteY32" fmla="*/ 4806216 h 6422006"/>
                    <a:gd name="connsiteX33" fmla="*/ 532973 w 9226208"/>
                    <a:gd name="connsiteY33" fmla="*/ 4788287 h 6422006"/>
                    <a:gd name="connsiteX34" fmla="*/ 509067 w 9226208"/>
                    <a:gd name="connsiteY34" fmla="*/ 4758404 h 6422006"/>
                    <a:gd name="connsiteX35" fmla="*/ 473208 w 9226208"/>
                    <a:gd name="connsiteY35" fmla="*/ 4722546 h 6422006"/>
                    <a:gd name="connsiteX36" fmla="*/ 419420 w 9226208"/>
                    <a:gd name="connsiteY36" fmla="*/ 4710593 h 6422006"/>
                    <a:gd name="connsiteX37" fmla="*/ 407467 w 9226208"/>
                    <a:gd name="connsiteY37" fmla="*/ 4680710 h 6422006"/>
                    <a:gd name="connsiteX38" fmla="*/ 389538 w 9226208"/>
                    <a:gd name="connsiteY38" fmla="*/ 4674734 h 6422006"/>
                    <a:gd name="connsiteX39" fmla="*/ 341726 w 9226208"/>
                    <a:gd name="connsiteY39" fmla="*/ 4644851 h 6422006"/>
                    <a:gd name="connsiteX40" fmla="*/ 317820 w 9226208"/>
                    <a:gd name="connsiteY40" fmla="*/ 4620946 h 6422006"/>
                    <a:gd name="connsiteX41" fmla="*/ 311844 w 9226208"/>
                    <a:gd name="connsiteY41" fmla="*/ 4597040 h 6422006"/>
                    <a:gd name="connsiteX42" fmla="*/ 275985 w 9226208"/>
                    <a:gd name="connsiteY42" fmla="*/ 4567157 h 6422006"/>
                    <a:gd name="connsiteX43" fmla="*/ 222197 w 9226208"/>
                    <a:gd name="connsiteY43" fmla="*/ 4507393 h 6422006"/>
                    <a:gd name="connsiteX44" fmla="*/ 216220 w 9226208"/>
                    <a:gd name="connsiteY44" fmla="*/ 4489463 h 6422006"/>
                    <a:gd name="connsiteX45" fmla="*/ 180361 w 9226208"/>
                    <a:gd name="connsiteY45" fmla="*/ 4465557 h 6422006"/>
                    <a:gd name="connsiteX46" fmla="*/ 162432 w 9226208"/>
                    <a:gd name="connsiteY46" fmla="*/ 4447628 h 6422006"/>
                    <a:gd name="connsiteX47" fmla="*/ 144503 w 9226208"/>
                    <a:gd name="connsiteY47" fmla="*/ 4381887 h 6422006"/>
                    <a:gd name="connsiteX48" fmla="*/ 126573 w 9226208"/>
                    <a:gd name="connsiteY48" fmla="*/ 4340051 h 6422006"/>
                    <a:gd name="connsiteX49" fmla="*/ 96691 w 9226208"/>
                    <a:gd name="connsiteY49" fmla="*/ 4100993 h 6422006"/>
                    <a:gd name="connsiteX50" fmla="*/ 78761 w 9226208"/>
                    <a:gd name="connsiteY50" fmla="*/ 4083063 h 6422006"/>
                    <a:gd name="connsiteX51" fmla="*/ 72785 w 9226208"/>
                    <a:gd name="connsiteY51" fmla="*/ 4053181 h 6422006"/>
                    <a:gd name="connsiteX52" fmla="*/ 48879 w 9226208"/>
                    <a:gd name="connsiteY52" fmla="*/ 4011346 h 6422006"/>
                    <a:gd name="connsiteX53" fmla="*/ 24973 w 9226208"/>
                    <a:gd name="connsiteY53" fmla="*/ 3909746 h 6422006"/>
                    <a:gd name="connsiteX54" fmla="*/ 13020 w 9226208"/>
                    <a:gd name="connsiteY54" fmla="*/ 3891816 h 6422006"/>
                    <a:gd name="connsiteX55" fmla="*/ 18997 w 9226208"/>
                    <a:gd name="connsiteY55" fmla="*/ 3090969 h 6422006"/>
                    <a:gd name="connsiteX56" fmla="*/ 54855 w 9226208"/>
                    <a:gd name="connsiteY56" fmla="*/ 3037181 h 6422006"/>
                    <a:gd name="connsiteX57" fmla="*/ 84738 w 9226208"/>
                    <a:gd name="connsiteY57" fmla="*/ 2947534 h 6422006"/>
                    <a:gd name="connsiteX58" fmla="*/ 102667 w 9226208"/>
                    <a:gd name="connsiteY58" fmla="*/ 2881793 h 6422006"/>
                    <a:gd name="connsiteX59" fmla="*/ 108644 w 9226208"/>
                    <a:gd name="connsiteY59" fmla="*/ 2839957 h 6422006"/>
                    <a:gd name="connsiteX60" fmla="*/ 126573 w 9226208"/>
                    <a:gd name="connsiteY60" fmla="*/ 2822028 h 6422006"/>
                    <a:gd name="connsiteX61" fmla="*/ 174385 w 9226208"/>
                    <a:gd name="connsiteY61" fmla="*/ 2756287 h 6422006"/>
                    <a:gd name="connsiteX62" fmla="*/ 192314 w 9226208"/>
                    <a:gd name="connsiteY62" fmla="*/ 2714451 h 6422006"/>
                    <a:gd name="connsiteX63" fmla="*/ 210244 w 9226208"/>
                    <a:gd name="connsiteY63" fmla="*/ 2696522 h 6422006"/>
                    <a:gd name="connsiteX64" fmla="*/ 228173 w 9226208"/>
                    <a:gd name="connsiteY64" fmla="*/ 2654687 h 6422006"/>
                    <a:gd name="connsiteX65" fmla="*/ 246103 w 9226208"/>
                    <a:gd name="connsiteY65" fmla="*/ 2642734 h 6422006"/>
                    <a:gd name="connsiteX66" fmla="*/ 264032 w 9226208"/>
                    <a:gd name="connsiteY66" fmla="*/ 2624804 h 6422006"/>
                    <a:gd name="connsiteX67" fmla="*/ 305867 w 9226208"/>
                    <a:gd name="connsiteY67" fmla="*/ 2576993 h 6422006"/>
                    <a:gd name="connsiteX68" fmla="*/ 335750 w 9226208"/>
                    <a:gd name="connsiteY68" fmla="*/ 2493322 h 6422006"/>
                    <a:gd name="connsiteX69" fmla="*/ 359655 w 9226208"/>
                    <a:gd name="connsiteY69" fmla="*/ 2457463 h 6422006"/>
                    <a:gd name="connsiteX70" fmla="*/ 365632 w 9226208"/>
                    <a:gd name="connsiteY70" fmla="*/ 2409651 h 6422006"/>
                    <a:gd name="connsiteX71" fmla="*/ 383561 w 9226208"/>
                    <a:gd name="connsiteY71" fmla="*/ 2391722 h 6422006"/>
                    <a:gd name="connsiteX72" fmla="*/ 419420 w 9226208"/>
                    <a:gd name="connsiteY72" fmla="*/ 2355863 h 6422006"/>
                    <a:gd name="connsiteX73" fmla="*/ 461255 w 9226208"/>
                    <a:gd name="connsiteY73" fmla="*/ 2296098 h 6422006"/>
                    <a:gd name="connsiteX74" fmla="*/ 479185 w 9226208"/>
                    <a:gd name="connsiteY74" fmla="*/ 2260240 h 6422006"/>
                    <a:gd name="connsiteX75" fmla="*/ 509067 w 9226208"/>
                    <a:gd name="connsiteY75" fmla="*/ 2224381 h 6422006"/>
                    <a:gd name="connsiteX76" fmla="*/ 538950 w 9226208"/>
                    <a:gd name="connsiteY76" fmla="*/ 2194498 h 6422006"/>
                    <a:gd name="connsiteX77" fmla="*/ 568832 w 9226208"/>
                    <a:gd name="connsiteY77" fmla="*/ 2134734 h 6422006"/>
                    <a:gd name="connsiteX78" fmla="*/ 622620 w 9226208"/>
                    <a:gd name="connsiteY78" fmla="*/ 2080946 h 6422006"/>
                    <a:gd name="connsiteX79" fmla="*/ 676408 w 9226208"/>
                    <a:gd name="connsiteY79" fmla="*/ 1997275 h 6422006"/>
                    <a:gd name="connsiteX80" fmla="*/ 718244 w 9226208"/>
                    <a:gd name="connsiteY80" fmla="*/ 1949463 h 6422006"/>
                    <a:gd name="connsiteX81" fmla="*/ 754103 w 9226208"/>
                    <a:gd name="connsiteY81" fmla="*/ 1913604 h 6422006"/>
                    <a:gd name="connsiteX82" fmla="*/ 778008 w 9226208"/>
                    <a:gd name="connsiteY82" fmla="*/ 1877746 h 6422006"/>
                    <a:gd name="connsiteX83" fmla="*/ 801914 w 9226208"/>
                    <a:gd name="connsiteY83" fmla="*/ 1853840 h 6422006"/>
                    <a:gd name="connsiteX84" fmla="*/ 813867 w 9226208"/>
                    <a:gd name="connsiteY84" fmla="*/ 1835910 h 6422006"/>
                    <a:gd name="connsiteX85" fmla="*/ 849726 w 9226208"/>
                    <a:gd name="connsiteY85" fmla="*/ 1800051 h 6422006"/>
                    <a:gd name="connsiteX86" fmla="*/ 867655 w 9226208"/>
                    <a:gd name="connsiteY86" fmla="*/ 1776146 h 6422006"/>
                    <a:gd name="connsiteX87" fmla="*/ 891561 w 9226208"/>
                    <a:gd name="connsiteY87" fmla="*/ 1764193 h 6422006"/>
                    <a:gd name="connsiteX88" fmla="*/ 903514 w 9226208"/>
                    <a:gd name="connsiteY88" fmla="*/ 1746263 h 6422006"/>
                    <a:gd name="connsiteX89" fmla="*/ 957303 w 9226208"/>
                    <a:gd name="connsiteY89" fmla="*/ 1692475 h 6422006"/>
                    <a:gd name="connsiteX90" fmla="*/ 975232 w 9226208"/>
                    <a:gd name="connsiteY90" fmla="*/ 1674546 h 6422006"/>
                    <a:gd name="connsiteX91" fmla="*/ 999138 w 9226208"/>
                    <a:gd name="connsiteY91" fmla="*/ 1632710 h 6422006"/>
                    <a:gd name="connsiteX92" fmla="*/ 1011091 w 9226208"/>
                    <a:gd name="connsiteY92" fmla="*/ 1614781 h 6422006"/>
                    <a:gd name="connsiteX93" fmla="*/ 1029020 w 9226208"/>
                    <a:gd name="connsiteY93" fmla="*/ 1608804 h 6422006"/>
                    <a:gd name="connsiteX94" fmla="*/ 1034997 w 9226208"/>
                    <a:gd name="connsiteY94" fmla="*/ 1590875 h 6422006"/>
                    <a:gd name="connsiteX95" fmla="*/ 1064879 w 9226208"/>
                    <a:gd name="connsiteY95" fmla="*/ 1572946 h 6422006"/>
                    <a:gd name="connsiteX96" fmla="*/ 1082808 w 9226208"/>
                    <a:gd name="connsiteY96" fmla="*/ 1560993 h 6422006"/>
                    <a:gd name="connsiteX97" fmla="*/ 1088785 w 9226208"/>
                    <a:gd name="connsiteY97" fmla="*/ 1543063 h 6422006"/>
                    <a:gd name="connsiteX98" fmla="*/ 1106714 w 9226208"/>
                    <a:gd name="connsiteY98" fmla="*/ 1531110 h 6422006"/>
                    <a:gd name="connsiteX99" fmla="*/ 1124644 w 9226208"/>
                    <a:gd name="connsiteY99" fmla="*/ 1513181 h 6422006"/>
                    <a:gd name="connsiteX100" fmla="*/ 1154526 w 9226208"/>
                    <a:gd name="connsiteY100" fmla="*/ 1483298 h 6422006"/>
                    <a:gd name="connsiteX101" fmla="*/ 1172455 w 9226208"/>
                    <a:gd name="connsiteY101" fmla="*/ 1465369 h 6422006"/>
                    <a:gd name="connsiteX102" fmla="*/ 1184408 w 9226208"/>
                    <a:gd name="connsiteY102" fmla="*/ 1447440 h 6422006"/>
                    <a:gd name="connsiteX103" fmla="*/ 1202338 w 9226208"/>
                    <a:gd name="connsiteY103" fmla="*/ 1441463 h 6422006"/>
                    <a:gd name="connsiteX104" fmla="*/ 1214291 w 9226208"/>
                    <a:gd name="connsiteY104" fmla="*/ 1423534 h 6422006"/>
                    <a:gd name="connsiteX105" fmla="*/ 1220267 w 9226208"/>
                    <a:gd name="connsiteY105" fmla="*/ 1405604 h 6422006"/>
                    <a:gd name="connsiteX106" fmla="*/ 1256126 w 9226208"/>
                    <a:gd name="connsiteY106" fmla="*/ 1387675 h 6422006"/>
                    <a:gd name="connsiteX107" fmla="*/ 1291985 w 9226208"/>
                    <a:gd name="connsiteY107" fmla="*/ 1351816 h 6422006"/>
                    <a:gd name="connsiteX108" fmla="*/ 1297961 w 9226208"/>
                    <a:gd name="connsiteY108" fmla="*/ 1333887 h 6422006"/>
                    <a:gd name="connsiteX109" fmla="*/ 1345773 w 9226208"/>
                    <a:gd name="connsiteY109" fmla="*/ 1309981 h 6422006"/>
                    <a:gd name="connsiteX110" fmla="*/ 1351750 w 9226208"/>
                    <a:gd name="connsiteY110" fmla="*/ 1292051 h 6422006"/>
                    <a:gd name="connsiteX111" fmla="*/ 1411514 w 9226208"/>
                    <a:gd name="connsiteY111" fmla="*/ 1274122 h 6422006"/>
                    <a:gd name="connsiteX112" fmla="*/ 1447373 w 9226208"/>
                    <a:gd name="connsiteY112" fmla="*/ 1250216 h 6422006"/>
                    <a:gd name="connsiteX113" fmla="*/ 1465303 w 9226208"/>
                    <a:gd name="connsiteY113" fmla="*/ 1232287 h 6422006"/>
                    <a:gd name="connsiteX114" fmla="*/ 1501161 w 9226208"/>
                    <a:gd name="connsiteY114" fmla="*/ 1214357 h 6422006"/>
                    <a:gd name="connsiteX115" fmla="*/ 1537020 w 9226208"/>
                    <a:gd name="connsiteY115" fmla="*/ 1178498 h 6422006"/>
                    <a:gd name="connsiteX116" fmla="*/ 1554950 w 9226208"/>
                    <a:gd name="connsiteY116" fmla="*/ 1160569 h 6422006"/>
                    <a:gd name="connsiteX117" fmla="*/ 1590808 w 9226208"/>
                    <a:gd name="connsiteY117" fmla="*/ 1136663 h 6422006"/>
                    <a:gd name="connsiteX118" fmla="*/ 1602761 w 9226208"/>
                    <a:gd name="connsiteY118" fmla="*/ 1118734 h 6422006"/>
                    <a:gd name="connsiteX119" fmla="*/ 1650573 w 9226208"/>
                    <a:gd name="connsiteY119" fmla="*/ 1100804 h 6422006"/>
                    <a:gd name="connsiteX120" fmla="*/ 1674479 w 9226208"/>
                    <a:gd name="connsiteY120" fmla="*/ 1088851 h 6422006"/>
                    <a:gd name="connsiteX121" fmla="*/ 1716314 w 9226208"/>
                    <a:gd name="connsiteY121" fmla="*/ 1076898 h 6422006"/>
                    <a:gd name="connsiteX122" fmla="*/ 1805961 w 9226208"/>
                    <a:gd name="connsiteY122" fmla="*/ 1041040 h 6422006"/>
                    <a:gd name="connsiteX123" fmla="*/ 1847797 w 9226208"/>
                    <a:gd name="connsiteY123" fmla="*/ 1005181 h 6422006"/>
                    <a:gd name="connsiteX124" fmla="*/ 1901585 w 9226208"/>
                    <a:gd name="connsiteY124" fmla="*/ 987251 h 6422006"/>
                    <a:gd name="connsiteX125" fmla="*/ 1949397 w 9226208"/>
                    <a:gd name="connsiteY125" fmla="*/ 969322 h 6422006"/>
                    <a:gd name="connsiteX126" fmla="*/ 2009161 w 9226208"/>
                    <a:gd name="connsiteY126" fmla="*/ 945416 h 6422006"/>
                    <a:gd name="connsiteX127" fmla="*/ 2027091 w 9226208"/>
                    <a:gd name="connsiteY127" fmla="*/ 927487 h 6422006"/>
                    <a:gd name="connsiteX128" fmla="*/ 2050997 w 9226208"/>
                    <a:gd name="connsiteY128" fmla="*/ 885651 h 6422006"/>
                    <a:gd name="connsiteX129" fmla="*/ 2056973 w 9226208"/>
                    <a:gd name="connsiteY129" fmla="*/ 867722 h 6422006"/>
                    <a:gd name="connsiteX130" fmla="*/ 2068926 w 9226208"/>
                    <a:gd name="connsiteY130" fmla="*/ 849793 h 6422006"/>
                    <a:gd name="connsiteX131" fmla="*/ 2074903 w 9226208"/>
                    <a:gd name="connsiteY131" fmla="*/ 939440 h 6422006"/>
                    <a:gd name="connsiteX132" fmla="*/ 2146620 w 9226208"/>
                    <a:gd name="connsiteY132" fmla="*/ 927487 h 6422006"/>
                    <a:gd name="connsiteX133" fmla="*/ 2158573 w 9226208"/>
                    <a:gd name="connsiteY133" fmla="*/ 909557 h 6422006"/>
                    <a:gd name="connsiteX134" fmla="*/ 2194432 w 9226208"/>
                    <a:gd name="connsiteY134" fmla="*/ 897604 h 6422006"/>
                    <a:gd name="connsiteX135" fmla="*/ 2284079 w 9226208"/>
                    <a:gd name="connsiteY135" fmla="*/ 873698 h 6422006"/>
                    <a:gd name="connsiteX136" fmla="*/ 2290055 w 9226208"/>
                    <a:gd name="connsiteY136" fmla="*/ 855769 h 6422006"/>
                    <a:gd name="connsiteX137" fmla="*/ 2325914 w 9226208"/>
                    <a:gd name="connsiteY137" fmla="*/ 831863 h 6422006"/>
                    <a:gd name="connsiteX138" fmla="*/ 2343844 w 9226208"/>
                    <a:gd name="connsiteY138" fmla="*/ 819910 h 6422006"/>
                    <a:gd name="connsiteX139" fmla="*/ 2349820 w 9226208"/>
                    <a:gd name="connsiteY139" fmla="*/ 796004 h 6422006"/>
                    <a:gd name="connsiteX140" fmla="*/ 2379703 w 9226208"/>
                    <a:gd name="connsiteY140" fmla="*/ 790028 h 6422006"/>
                    <a:gd name="connsiteX141" fmla="*/ 2415561 w 9226208"/>
                    <a:gd name="connsiteY141" fmla="*/ 760146 h 6422006"/>
                    <a:gd name="connsiteX142" fmla="*/ 2457397 w 9226208"/>
                    <a:gd name="connsiteY142" fmla="*/ 736240 h 6422006"/>
                    <a:gd name="connsiteX143" fmla="*/ 2475326 w 9226208"/>
                    <a:gd name="connsiteY143" fmla="*/ 724287 h 6422006"/>
                    <a:gd name="connsiteX144" fmla="*/ 2499232 w 9226208"/>
                    <a:gd name="connsiteY144" fmla="*/ 700381 h 6422006"/>
                    <a:gd name="connsiteX145" fmla="*/ 2547044 w 9226208"/>
                    <a:gd name="connsiteY145" fmla="*/ 658546 h 6422006"/>
                    <a:gd name="connsiteX146" fmla="*/ 2570950 w 9226208"/>
                    <a:gd name="connsiteY146" fmla="*/ 646593 h 6422006"/>
                    <a:gd name="connsiteX147" fmla="*/ 2630714 w 9226208"/>
                    <a:gd name="connsiteY147" fmla="*/ 622687 h 6422006"/>
                    <a:gd name="connsiteX148" fmla="*/ 2648644 w 9226208"/>
                    <a:gd name="connsiteY148" fmla="*/ 610734 h 6422006"/>
                    <a:gd name="connsiteX149" fmla="*/ 2666573 w 9226208"/>
                    <a:gd name="connsiteY149" fmla="*/ 604757 h 6422006"/>
                    <a:gd name="connsiteX150" fmla="*/ 2702432 w 9226208"/>
                    <a:gd name="connsiteY150" fmla="*/ 574875 h 6422006"/>
                    <a:gd name="connsiteX151" fmla="*/ 2744267 w 9226208"/>
                    <a:gd name="connsiteY151" fmla="*/ 562922 h 6422006"/>
                    <a:gd name="connsiteX152" fmla="*/ 2762197 w 9226208"/>
                    <a:gd name="connsiteY152" fmla="*/ 533040 h 6422006"/>
                    <a:gd name="connsiteX153" fmla="*/ 2780126 w 9226208"/>
                    <a:gd name="connsiteY153" fmla="*/ 527063 h 6422006"/>
                    <a:gd name="connsiteX154" fmla="*/ 2815985 w 9226208"/>
                    <a:gd name="connsiteY154" fmla="*/ 497181 h 6422006"/>
                    <a:gd name="connsiteX155" fmla="*/ 2857820 w 9226208"/>
                    <a:gd name="connsiteY155" fmla="*/ 455346 h 6422006"/>
                    <a:gd name="connsiteX156" fmla="*/ 2893679 w 9226208"/>
                    <a:gd name="connsiteY156" fmla="*/ 425463 h 6422006"/>
                    <a:gd name="connsiteX157" fmla="*/ 2929538 w 9226208"/>
                    <a:gd name="connsiteY157" fmla="*/ 419487 h 6422006"/>
                    <a:gd name="connsiteX158" fmla="*/ 3001255 w 9226208"/>
                    <a:gd name="connsiteY158" fmla="*/ 509134 h 6422006"/>
                    <a:gd name="connsiteX159" fmla="*/ 3007232 w 9226208"/>
                    <a:gd name="connsiteY159" fmla="*/ 527063 h 6422006"/>
                    <a:gd name="connsiteX160" fmla="*/ 3102855 w 9226208"/>
                    <a:gd name="connsiteY160" fmla="*/ 515110 h 6422006"/>
                    <a:gd name="connsiteX161" fmla="*/ 3138714 w 9226208"/>
                    <a:gd name="connsiteY161" fmla="*/ 497181 h 6422006"/>
                    <a:gd name="connsiteX162" fmla="*/ 3198479 w 9226208"/>
                    <a:gd name="connsiteY162" fmla="*/ 449369 h 6422006"/>
                    <a:gd name="connsiteX163" fmla="*/ 3234338 w 9226208"/>
                    <a:gd name="connsiteY163" fmla="*/ 419487 h 6422006"/>
                    <a:gd name="connsiteX164" fmla="*/ 3252267 w 9226208"/>
                    <a:gd name="connsiteY164" fmla="*/ 413510 h 6422006"/>
                    <a:gd name="connsiteX165" fmla="*/ 3288126 w 9226208"/>
                    <a:gd name="connsiteY165" fmla="*/ 377651 h 6422006"/>
                    <a:gd name="connsiteX166" fmla="*/ 3306055 w 9226208"/>
                    <a:gd name="connsiteY166" fmla="*/ 359722 h 6422006"/>
                    <a:gd name="connsiteX167" fmla="*/ 3335938 w 9226208"/>
                    <a:gd name="connsiteY167" fmla="*/ 353746 h 6422006"/>
                    <a:gd name="connsiteX168" fmla="*/ 3353867 w 9226208"/>
                    <a:gd name="connsiteY168" fmla="*/ 335816 h 6422006"/>
                    <a:gd name="connsiteX169" fmla="*/ 3383750 w 9226208"/>
                    <a:gd name="connsiteY169" fmla="*/ 317887 h 6422006"/>
                    <a:gd name="connsiteX170" fmla="*/ 3407655 w 9226208"/>
                    <a:gd name="connsiteY170" fmla="*/ 282028 h 6422006"/>
                    <a:gd name="connsiteX171" fmla="*/ 3443514 w 9226208"/>
                    <a:gd name="connsiteY171" fmla="*/ 252146 h 6422006"/>
                    <a:gd name="connsiteX172" fmla="*/ 3485350 w 9226208"/>
                    <a:gd name="connsiteY172" fmla="*/ 210310 h 6422006"/>
                    <a:gd name="connsiteX173" fmla="*/ 3574997 w 9226208"/>
                    <a:gd name="connsiteY173" fmla="*/ 192381 h 6422006"/>
                    <a:gd name="connsiteX174" fmla="*/ 3610855 w 9226208"/>
                    <a:gd name="connsiteY174" fmla="*/ 168475 h 6422006"/>
                    <a:gd name="connsiteX175" fmla="*/ 3706479 w 9226208"/>
                    <a:gd name="connsiteY175" fmla="*/ 150546 h 6422006"/>
                    <a:gd name="connsiteX176" fmla="*/ 3742338 w 9226208"/>
                    <a:gd name="connsiteY176" fmla="*/ 102734 h 6422006"/>
                    <a:gd name="connsiteX177" fmla="*/ 3790150 w 9226208"/>
                    <a:gd name="connsiteY177" fmla="*/ 72851 h 6422006"/>
                    <a:gd name="connsiteX178" fmla="*/ 3820032 w 9226208"/>
                    <a:gd name="connsiteY178" fmla="*/ 60898 h 6422006"/>
                    <a:gd name="connsiteX179" fmla="*/ 4268267 w 9226208"/>
                    <a:gd name="connsiteY179" fmla="*/ 54922 h 6422006"/>
                    <a:gd name="connsiteX180" fmla="*/ 4322055 w 9226208"/>
                    <a:gd name="connsiteY180" fmla="*/ 36993 h 6422006"/>
                    <a:gd name="connsiteX181" fmla="*/ 4369867 w 9226208"/>
                    <a:gd name="connsiteY181" fmla="*/ 19063 h 6422006"/>
                    <a:gd name="connsiteX182" fmla="*/ 4674667 w 9226208"/>
                    <a:gd name="connsiteY182" fmla="*/ 7110 h 6422006"/>
                    <a:gd name="connsiteX183" fmla="*/ 4698573 w 9226208"/>
                    <a:gd name="connsiteY183" fmla="*/ 1134 h 6422006"/>
                    <a:gd name="connsiteX184" fmla="*/ 4716503 w 9226208"/>
                    <a:gd name="connsiteY184" fmla="*/ 31016 h 6422006"/>
                    <a:gd name="connsiteX185" fmla="*/ 4794197 w 9226208"/>
                    <a:gd name="connsiteY185" fmla="*/ 84804 h 6422006"/>
                    <a:gd name="connsiteX186" fmla="*/ 5493444 w 9226208"/>
                    <a:gd name="connsiteY186" fmla="*/ 90781 h 6422006"/>
                    <a:gd name="connsiteX187" fmla="*/ 5511373 w 9226208"/>
                    <a:gd name="connsiteY187" fmla="*/ 126640 h 6422006"/>
                    <a:gd name="connsiteX188" fmla="*/ 5547232 w 9226208"/>
                    <a:gd name="connsiteY188" fmla="*/ 132616 h 6422006"/>
                    <a:gd name="connsiteX189" fmla="*/ 5589067 w 9226208"/>
                    <a:gd name="connsiteY189" fmla="*/ 144569 h 6422006"/>
                    <a:gd name="connsiteX190" fmla="*/ 5612973 w 9226208"/>
                    <a:gd name="connsiteY190" fmla="*/ 156522 h 6422006"/>
                    <a:gd name="connsiteX191" fmla="*/ 5744455 w 9226208"/>
                    <a:gd name="connsiteY191" fmla="*/ 174451 h 6422006"/>
                    <a:gd name="connsiteX192" fmla="*/ 5768361 w 9226208"/>
                    <a:gd name="connsiteY192" fmla="*/ 186404 h 6422006"/>
                    <a:gd name="connsiteX193" fmla="*/ 5899844 w 9226208"/>
                    <a:gd name="connsiteY193" fmla="*/ 204334 h 6422006"/>
                    <a:gd name="connsiteX194" fmla="*/ 5923750 w 9226208"/>
                    <a:gd name="connsiteY194" fmla="*/ 210310 h 6422006"/>
                    <a:gd name="connsiteX195" fmla="*/ 5947655 w 9226208"/>
                    <a:gd name="connsiteY195" fmla="*/ 222263 h 6422006"/>
                    <a:gd name="connsiteX196" fmla="*/ 5965585 w 9226208"/>
                    <a:gd name="connsiteY196" fmla="*/ 228240 h 6422006"/>
                    <a:gd name="connsiteX197" fmla="*/ 6001444 w 9226208"/>
                    <a:gd name="connsiteY197" fmla="*/ 246169 h 6422006"/>
                    <a:gd name="connsiteX198" fmla="*/ 6025350 w 9226208"/>
                    <a:gd name="connsiteY198" fmla="*/ 264098 h 6422006"/>
                    <a:gd name="connsiteX199" fmla="*/ 6061208 w 9226208"/>
                    <a:gd name="connsiteY199" fmla="*/ 282028 h 6422006"/>
                    <a:gd name="connsiteX200" fmla="*/ 6114997 w 9226208"/>
                    <a:gd name="connsiteY200" fmla="*/ 323863 h 6422006"/>
                    <a:gd name="connsiteX201" fmla="*/ 6150855 w 9226208"/>
                    <a:gd name="connsiteY201" fmla="*/ 341793 h 6422006"/>
                    <a:gd name="connsiteX202" fmla="*/ 6168785 w 9226208"/>
                    <a:gd name="connsiteY202" fmla="*/ 353746 h 6422006"/>
                    <a:gd name="connsiteX203" fmla="*/ 6198667 w 9226208"/>
                    <a:gd name="connsiteY203" fmla="*/ 365698 h 6422006"/>
                    <a:gd name="connsiteX204" fmla="*/ 6210620 w 9226208"/>
                    <a:gd name="connsiteY204" fmla="*/ 389604 h 6422006"/>
                    <a:gd name="connsiteX205" fmla="*/ 6228550 w 9226208"/>
                    <a:gd name="connsiteY205" fmla="*/ 395581 h 6422006"/>
                    <a:gd name="connsiteX206" fmla="*/ 6264408 w 9226208"/>
                    <a:gd name="connsiteY206" fmla="*/ 413510 h 6422006"/>
                    <a:gd name="connsiteX207" fmla="*/ 6575185 w 9226208"/>
                    <a:gd name="connsiteY207" fmla="*/ 419487 h 6422006"/>
                    <a:gd name="connsiteX208" fmla="*/ 6605067 w 9226208"/>
                    <a:gd name="connsiteY208" fmla="*/ 485228 h 6422006"/>
                    <a:gd name="connsiteX209" fmla="*/ 6640926 w 9226208"/>
                    <a:gd name="connsiteY209" fmla="*/ 497181 h 6422006"/>
                    <a:gd name="connsiteX210" fmla="*/ 6664832 w 9226208"/>
                    <a:gd name="connsiteY210" fmla="*/ 533040 h 6422006"/>
                    <a:gd name="connsiteX211" fmla="*/ 6682761 w 9226208"/>
                    <a:gd name="connsiteY211" fmla="*/ 562922 h 6422006"/>
                    <a:gd name="connsiteX212" fmla="*/ 6736550 w 9226208"/>
                    <a:gd name="connsiteY212" fmla="*/ 580851 h 6422006"/>
                    <a:gd name="connsiteX213" fmla="*/ 6754479 w 9226208"/>
                    <a:gd name="connsiteY213" fmla="*/ 622687 h 6422006"/>
                    <a:gd name="connsiteX214" fmla="*/ 6760455 w 9226208"/>
                    <a:gd name="connsiteY214" fmla="*/ 646593 h 6422006"/>
                    <a:gd name="connsiteX215" fmla="*/ 6832173 w 9226208"/>
                    <a:gd name="connsiteY215" fmla="*/ 658546 h 6422006"/>
                    <a:gd name="connsiteX216" fmla="*/ 6915844 w 9226208"/>
                    <a:gd name="connsiteY216" fmla="*/ 670498 h 6422006"/>
                    <a:gd name="connsiteX217" fmla="*/ 6957679 w 9226208"/>
                    <a:gd name="connsiteY217" fmla="*/ 682451 h 6422006"/>
                    <a:gd name="connsiteX218" fmla="*/ 6993538 w 9226208"/>
                    <a:gd name="connsiteY218" fmla="*/ 688428 h 6422006"/>
                    <a:gd name="connsiteX219" fmla="*/ 7011467 w 9226208"/>
                    <a:gd name="connsiteY219" fmla="*/ 700381 h 6422006"/>
                    <a:gd name="connsiteX220" fmla="*/ 7053303 w 9226208"/>
                    <a:gd name="connsiteY220" fmla="*/ 742216 h 6422006"/>
                    <a:gd name="connsiteX221" fmla="*/ 7083185 w 9226208"/>
                    <a:gd name="connsiteY221" fmla="*/ 754169 h 6422006"/>
                    <a:gd name="connsiteX222" fmla="*/ 7101114 w 9226208"/>
                    <a:gd name="connsiteY222" fmla="*/ 784051 h 6422006"/>
                    <a:gd name="connsiteX223" fmla="*/ 7125020 w 9226208"/>
                    <a:gd name="connsiteY223" fmla="*/ 879675 h 6422006"/>
                    <a:gd name="connsiteX224" fmla="*/ 7142950 w 9226208"/>
                    <a:gd name="connsiteY224" fmla="*/ 891628 h 6422006"/>
                    <a:gd name="connsiteX225" fmla="*/ 7148926 w 9226208"/>
                    <a:gd name="connsiteY225" fmla="*/ 909557 h 6422006"/>
                    <a:gd name="connsiteX226" fmla="*/ 7178808 w 9226208"/>
                    <a:gd name="connsiteY226" fmla="*/ 915534 h 6422006"/>
                    <a:gd name="connsiteX227" fmla="*/ 7238573 w 9226208"/>
                    <a:gd name="connsiteY227" fmla="*/ 921510 h 6422006"/>
                    <a:gd name="connsiteX228" fmla="*/ 7244550 w 9226208"/>
                    <a:gd name="connsiteY228" fmla="*/ 939440 h 6422006"/>
                    <a:gd name="connsiteX229" fmla="*/ 7298338 w 9226208"/>
                    <a:gd name="connsiteY229" fmla="*/ 957369 h 6422006"/>
                    <a:gd name="connsiteX230" fmla="*/ 7316267 w 9226208"/>
                    <a:gd name="connsiteY230" fmla="*/ 969322 h 6422006"/>
                    <a:gd name="connsiteX231" fmla="*/ 7334197 w 9226208"/>
                    <a:gd name="connsiteY231" fmla="*/ 975298 h 6422006"/>
                    <a:gd name="connsiteX232" fmla="*/ 7352126 w 9226208"/>
                    <a:gd name="connsiteY232" fmla="*/ 993228 h 6422006"/>
                    <a:gd name="connsiteX233" fmla="*/ 7393961 w 9226208"/>
                    <a:gd name="connsiteY233" fmla="*/ 1047016 h 6422006"/>
                    <a:gd name="connsiteX234" fmla="*/ 7447750 w 9226208"/>
                    <a:gd name="connsiteY234" fmla="*/ 1088851 h 6422006"/>
                    <a:gd name="connsiteX235" fmla="*/ 7453726 w 9226208"/>
                    <a:gd name="connsiteY235" fmla="*/ 1106781 h 6422006"/>
                    <a:gd name="connsiteX236" fmla="*/ 7495561 w 9226208"/>
                    <a:gd name="connsiteY236" fmla="*/ 1142640 h 6422006"/>
                    <a:gd name="connsiteX237" fmla="*/ 7513491 w 9226208"/>
                    <a:gd name="connsiteY237" fmla="*/ 1160569 h 6422006"/>
                    <a:gd name="connsiteX238" fmla="*/ 7543373 w 9226208"/>
                    <a:gd name="connsiteY238" fmla="*/ 1184475 h 6422006"/>
                    <a:gd name="connsiteX239" fmla="*/ 7579232 w 9226208"/>
                    <a:gd name="connsiteY239" fmla="*/ 1220334 h 6422006"/>
                    <a:gd name="connsiteX240" fmla="*/ 7621067 w 9226208"/>
                    <a:gd name="connsiteY240" fmla="*/ 1256193 h 6422006"/>
                    <a:gd name="connsiteX241" fmla="*/ 7638997 w 9226208"/>
                    <a:gd name="connsiteY241" fmla="*/ 1292051 h 6422006"/>
                    <a:gd name="connsiteX242" fmla="*/ 7674855 w 9226208"/>
                    <a:gd name="connsiteY242" fmla="*/ 1315957 h 6422006"/>
                    <a:gd name="connsiteX243" fmla="*/ 7728644 w 9226208"/>
                    <a:gd name="connsiteY243" fmla="*/ 1357793 h 6422006"/>
                    <a:gd name="connsiteX244" fmla="*/ 7746573 w 9226208"/>
                    <a:gd name="connsiteY244" fmla="*/ 1381698 h 6422006"/>
                    <a:gd name="connsiteX245" fmla="*/ 7776455 w 9226208"/>
                    <a:gd name="connsiteY245" fmla="*/ 1399628 h 6422006"/>
                    <a:gd name="connsiteX246" fmla="*/ 7806338 w 9226208"/>
                    <a:gd name="connsiteY246" fmla="*/ 1423534 h 6422006"/>
                    <a:gd name="connsiteX247" fmla="*/ 7812314 w 9226208"/>
                    <a:gd name="connsiteY247" fmla="*/ 1441463 h 6422006"/>
                    <a:gd name="connsiteX248" fmla="*/ 7866103 w 9226208"/>
                    <a:gd name="connsiteY248" fmla="*/ 1453416 h 6422006"/>
                    <a:gd name="connsiteX249" fmla="*/ 7890008 w 9226208"/>
                    <a:gd name="connsiteY249" fmla="*/ 1459393 h 6422006"/>
                    <a:gd name="connsiteX250" fmla="*/ 7931844 w 9226208"/>
                    <a:gd name="connsiteY250" fmla="*/ 1477322 h 6422006"/>
                    <a:gd name="connsiteX251" fmla="*/ 7949773 w 9226208"/>
                    <a:gd name="connsiteY251" fmla="*/ 1483298 h 6422006"/>
                    <a:gd name="connsiteX252" fmla="*/ 8057350 w 9226208"/>
                    <a:gd name="connsiteY252" fmla="*/ 1513181 h 6422006"/>
                    <a:gd name="connsiteX253" fmla="*/ 8069303 w 9226208"/>
                    <a:gd name="connsiteY253" fmla="*/ 1531110 h 6422006"/>
                    <a:gd name="connsiteX254" fmla="*/ 8081255 w 9226208"/>
                    <a:gd name="connsiteY254" fmla="*/ 1566969 h 6422006"/>
                    <a:gd name="connsiteX255" fmla="*/ 8099185 w 9226208"/>
                    <a:gd name="connsiteY255" fmla="*/ 1590875 h 6422006"/>
                    <a:gd name="connsiteX256" fmla="*/ 8117114 w 9226208"/>
                    <a:gd name="connsiteY256" fmla="*/ 1626734 h 6422006"/>
                    <a:gd name="connsiteX257" fmla="*/ 8123091 w 9226208"/>
                    <a:gd name="connsiteY257" fmla="*/ 1644663 h 6422006"/>
                    <a:gd name="connsiteX258" fmla="*/ 8152973 w 9226208"/>
                    <a:gd name="connsiteY258" fmla="*/ 1650640 h 6422006"/>
                    <a:gd name="connsiteX259" fmla="*/ 8194808 w 9226208"/>
                    <a:gd name="connsiteY259" fmla="*/ 1686498 h 6422006"/>
                    <a:gd name="connsiteX260" fmla="*/ 8212738 w 9226208"/>
                    <a:gd name="connsiteY260" fmla="*/ 1722357 h 6422006"/>
                    <a:gd name="connsiteX261" fmla="*/ 8242620 w 9226208"/>
                    <a:gd name="connsiteY261" fmla="*/ 1740287 h 6422006"/>
                    <a:gd name="connsiteX262" fmla="*/ 8248597 w 9226208"/>
                    <a:gd name="connsiteY262" fmla="*/ 1758216 h 6422006"/>
                    <a:gd name="connsiteX263" fmla="*/ 8254573 w 9226208"/>
                    <a:gd name="connsiteY263" fmla="*/ 1794075 h 6422006"/>
                    <a:gd name="connsiteX264" fmla="*/ 8320314 w 9226208"/>
                    <a:gd name="connsiteY264" fmla="*/ 1877746 h 6422006"/>
                    <a:gd name="connsiteX265" fmla="*/ 8344220 w 9226208"/>
                    <a:gd name="connsiteY265" fmla="*/ 1913604 h 6422006"/>
                    <a:gd name="connsiteX266" fmla="*/ 8362150 w 9226208"/>
                    <a:gd name="connsiteY266" fmla="*/ 1931534 h 6422006"/>
                    <a:gd name="connsiteX267" fmla="*/ 8386055 w 9226208"/>
                    <a:gd name="connsiteY267" fmla="*/ 1967393 h 6422006"/>
                    <a:gd name="connsiteX268" fmla="*/ 8415938 w 9226208"/>
                    <a:gd name="connsiteY268" fmla="*/ 1985322 h 6422006"/>
                    <a:gd name="connsiteX269" fmla="*/ 8457773 w 9226208"/>
                    <a:gd name="connsiteY269" fmla="*/ 2027157 h 6422006"/>
                    <a:gd name="connsiteX270" fmla="*/ 8493632 w 9226208"/>
                    <a:gd name="connsiteY270" fmla="*/ 2033134 h 6422006"/>
                    <a:gd name="connsiteX271" fmla="*/ 8535467 w 9226208"/>
                    <a:gd name="connsiteY271" fmla="*/ 2068993 h 6422006"/>
                    <a:gd name="connsiteX272" fmla="*/ 8577303 w 9226208"/>
                    <a:gd name="connsiteY272" fmla="*/ 2092898 h 6422006"/>
                    <a:gd name="connsiteX273" fmla="*/ 8601208 w 9226208"/>
                    <a:gd name="connsiteY273" fmla="*/ 2134734 h 6422006"/>
                    <a:gd name="connsiteX274" fmla="*/ 8631091 w 9226208"/>
                    <a:gd name="connsiteY274" fmla="*/ 2182546 h 6422006"/>
                    <a:gd name="connsiteX275" fmla="*/ 8649020 w 9226208"/>
                    <a:gd name="connsiteY275" fmla="*/ 2188522 h 6422006"/>
                    <a:gd name="connsiteX276" fmla="*/ 8666950 w 9226208"/>
                    <a:gd name="connsiteY276" fmla="*/ 2206451 h 6422006"/>
                    <a:gd name="connsiteX277" fmla="*/ 8678903 w 9226208"/>
                    <a:gd name="connsiteY277" fmla="*/ 2224381 h 6422006"/>
                    <a:gd name="connsiteX278" fmla="*/ 8726714 w 9226208"/>
                    <a:gd name="connsiteY278" fmla="*/ 2248287 h 6422006"/>
                    <a:gd name="connsiteX279" fmla="*/ 8762573 w 9226208"/>
                    <a:gd name="connsiteY279" fmla="*/ 2391722 h 6422006"/>
                    <a:gd name="connsiteX280" fmla="*/ 8768550 w 9226208"/>
                    <a:gd name="connsiteY280" fmla="*/ 2415628 h 6422006"/>
                    <a:gd name="connsiteX281" fmla="*/ 8786479 w 9226208"/>
                    <a:gd name="connsiteY281" fmla="*/ 2427581 h 6422006"/>
                    <a:gd name="connsiteX282" fmla="*/ 8804408 w 9226208"/>
                    <a:gd name="connsiteY282" fmla="*/ 2451487 h 6422006"/>
                    <a:gd name="connsiteX283" fmla="*/ 8810385 w 9226208"/>
                    <a:gd name="connsiteY283" fmla="*/ 2469416 h 6422006"/>
                    <a:gd name="connsiteX284" fmla="*/ 8822338 w 9226208"/>
                    <a:gd name="connsiteY284" fmla="*/ 2487346 h 6422006"/>
                    <a:gd name="connsiteX285" fmla="*/ 8828314 w 9226208"/>
                    <a:gd name="connsiteY285" fmla="*/ 2529181 h 6422006"/>
                    <a:gd name="connsiteX286" fmla="*/ 8840267 w 9226208"/>
                    <a:gd name="connsiteY286" fmla="*/ 2726404 h 6422006"/>
                    <a:gd name="connsiteX287" fmla="*/ 8858197 w 9226208"/>
                    <a:gd name="connsiteY287" fmla="*/ 2732381 h 6422006"/>
                    <a:gd name="connsiteX288" fmla="*/ 8882103 w 9226208"/>
                    <a:gd name="connsiteY288" fmla="*/ 2780193 h 6422006"/>
                    <a:gd name="connsiteX289" fmla="*/ 8894055 w 9226208"/>
                    <a:gd name="connsiteY289" fmla="*/ 2804098 h 6422006"/>
                    <a:gd name="connsiteX290" fmla="*/ 8900032 w 9226208"/>
                    <a:gd name="connsiteY290" fmla="*/ 2828004 h 6422006"/>
                    <a:gd name="connsiteX291" fmla="*/ 8917961 w 9226208"/>
                    <a:gd name="connsiteY291" fmla="*/ 2863863 h 6422006"/>
                    <a:gd name="connsiteX292" fmla="*/ 8941867 w 9226208"/>
                    <a:gd name="connsiteY292" fmla="*/ 2881793 h 6422006"/>
                    <a:gd name="connsiteX293" fmla="*/ 8953820 w 9226208"/>
                    <a:gd name="connsiteY293" fmla="*/ 2899722 h 6422006"/>
                    <a:gd name="connsiteX294" fmla="*/ 8959797 w 9226208"/>
                    <a:gd name="connsiteY294" fmla="*/ 2917651 h 6422006"/>
                    <a:gd name="connsiteX295" fmla="*/ 8977726 w 9226208"/>
                    <a:gd name="connsiteY295" fmla="*/ 2923628 h 6422006"/>
                    <a:gd name="connsiteX296" fmla="*/ 8995655 w 9226208"/>
                    <a:gd name="connsiteY296" fmla="*/ 2959487 h 6422006"/>
                    <a:gd name="connsiteX297" fmla="*/ 9001632 w 9226208"/>
                    <a:gd name="connsiteY297" fmla="*/ 2977416 h 6422006"/>
                    <a:gd name="connsiteX298" fmla="*/ 9013585 w 9226208"/>
                    <a:gd name="connsiteY298" fmla="*/ 3001322 h 6422006"/>
                    <a:gd name="connsiteX299" fmla="*/ 9049444 w 9226208"/>
                    <a:gd name="connsiteY299" fmla="*/ 3061087 h 6422006"/>
                    <a:gd name="connsiteX300" fmla="*/ 9067373 w 9226208"/>
                    <a:gd name="connsiteY300" fmla="*/ 3312098 h 6422006"/>
                    <a:gd name="connsiteX301" fmla="*/ 9073350 w 9226208"/>
                    <a:gd name="connsiteY301" fmla="*/ 3347957 h 6422006"/>
                    <a:gd name="connsiteX302" fmla="*/ 9079326 w 9226208"/>
                    <a:gd name="connsiteY302" fmla="*/ 3389793 h 6422006"/>
                    <a:gd name="connsiteX303" fmla="*/ 9115185 w 9226208"/>
                    <a:gd name="connsiteY303" fmla="*/ 3407722 h 6422006"/>
                    <a:gd name="connsiteX304" fmla="*/ 9133114 w 9226208"/>
                    <a:gd name="connsiteY304" fmla="*/ 3425651 h 6422006"/>
                    <a:gd name="connsiteX305" fmla="*/ 9145067 w 9226208"/>
                    <a:gd name="connsiteY305" fmla="*/ 3449557 h 6422006"/>
                    <a:gd name="connsiteX306" fmla="*/ 9151044 w 9226208"/>
                    <a:gd name="connsiteY306" fmla="*/ 3844004 h 6422006"/>
                    <a:gd name="connsiteX307" fmla="*/ 9168973 w 9226208"/>
                    <a:gd name="connsiteY307" fmla="*/ 3873887 h 6422006"/>
                    <a:gd name="connsiteX308" fmla="*/ 9180926 w 9226208"/>
                    <a:gd name="connsiteY308" fmla="*/ 4053181 h 6422006"/>
                    <a:gd name="connsiteX309" fmla="*/ 9186903 w 9226208"/>
                    <a:gd name="connsiteY309" fmla="*/ 4071110 h 6422006"/>
                    <a:gd name="connsiteX310" fmla="*/ 9204832 w 9226208"/>
                    <a:gd name="connsiteY310" fmla="*/ 4089040 h 6422006"/>
                    <a:gd name="connsiteX311" fmla="*/ 9210808 w 9226208"/>
                    <a:gd name="connsiteY311" fmla="*/ 4423722 h 6422006"/>
                    <a:gd name="connsiteX312" fmla="*/ 9192879 w 9226208"/>
                    <a:gd name="connsiteY312" fmla="*/ 4441651 h 6422006"/>
                    <a:gd name="connsiteX313" fmla="*/ 9186903 w 9226208"/>
                    <a:gd name="connsiteY313" fmla="*/ 4471534 h 6422006"/>
                    <a:gd name="connsiteX314" fmla="*/ 9157020 w 9226208"/>
                    <a:gd name="connsiteY314" fmla="*/ 4507393 h 6422006"/>
                    <a:gd name="connsiteX315" fmla="*/ 9139091 w 9226208"/>
                    <a:gd name="connsiteY315" fmla="*/ 4531298 h 6422006"/>
                    <a:gd name="connsiteX316" fmla="*/ 9103232 w 9226208"/>
                    <a:gd name="connsiteY316" fmla="*/ 4585087 h 6422006"/>
                    <a:gd name="connsiteX317" fmla="*/ 9079326 w 9226208"/>
                    <a:gd name="connsiteY317" fmla="*/ 4614969 h 6422006"/>
                    <a:gd name="connsiteX318" fmla="*/ 9073350 w 9226208"/>
                    <a:gd name="connsiteY318" fmla="*/ 4632898 h 6422006"/>
                    <a:gd name="connsiteX319" fmla="*/ 9025538 w 9226208"/>
                    <a:gd name="connsiteY319" fmla="*/ 4650828 h 6422006"/>
                    <a:gd name="connsiteX320" fmla="*/ 9001632 w 9226208"/>
                    <a:gd name="connsiteY320" fmla="*/ 4692663 h 6422006"/>
                    <a:gd name="connsiteX321" fmla="*/ 8965773 w 9226208"/>
                    <a:gd name="connsiteY321" fmla="*/ 4758404 h 6422006"/>
                    <a:gd name="connsiteX322" fmla="*/ 8935891 w 9226208"/>
                    <a:gd name="connsiteY322" fmla="*/ 4764381 h 6422006"/>
                    <a:gd name="connsiteX323" fmla="*/ 8846244 w 9226208"/>
                    <a:gd name="connsiteY323" fmla="*/ 4788287 h 6422006"/>
                    <a:gd name="connsiteX324" fmla="*/ 8798432 w 9226208"/>
                    <a:gd name="connsiteY324" fmla="*/ 4818169 h 6422006"/>
                    <a:gd name="connsiteX325" fmla="*/ 8768550 w 9226208"/>
                    <a:gd name="connsiteY325" fmla="*/ 4824146 h 6422006"/>
                    <a:gd name="connsiteX326" fmla="*/ 8643044 w 9226208"/>
                    <a:gd name="connsiteY326" fmla="*/ 4871957 h 6422006"/>
                    <a:gd name="connsiteX327" fmla="*/ 8595232 w 9226208"/>
                    <a:gd name="connsiteY327" fmla="*/ 4883910 h 6422006"/>
                    <a:gd name="connsiteX328" fmla="*/ 8547420 w 9226208"/>
                    <a:gd name="connsiteY328" fmla="*/ 4913793 h 6422006"/>
                    <a:gd name="connsiteX329" fmla="*/ 8517538 w 9226208"/>
                    <a:gd name="connsiteY329" fmla="*/ 4919769 h 6422006"/>
                    <a:gd name="connsiteX330" fmla="*/ 8403985 w 9226208"/>
                    <a:gd name="connsiteY330" fmla="*/ 4937698 h 6422006"/>
                    <a:gd name="connsiteX331" fmla="*/ 7782432 w 9226208"/>
                    <a:gd name="connsiteY331" fmla="*/ 4955628 h 6422006"/>
                    <a:gd name="connsiteX332" fmla="*/ 7483608 w 9226208"/>
                    <a:gd name="connsiteY332" fmla="*/ 4973557 h 6422006"/>
                    <a:gd name="connsiteX333" fmla="*/ 7393961 w 9226208"/>
                    <a:gd name="connsiteY333" fmla="*/ 4991487 h 6422006"/>
                    <a:gd name="connsiteX334" fmla="*/ 6844126 w 9226208"/>
                    <a:gd name="connsiteY334" fmla="*/ 5003440 h 6422006"/>
                    <a:gd name="connsiteX335" fmla="*/ 6796314 w 9226208"/>
                    <a:gd name="connsiteY335" fmla="*/ 5027346 h 6422006"/>
                    <a:gd name="connsiteX336" fmla="*/ 6778385 w 9226208"/>
                    <a:gd name="connsiteY336" fmla="*/ 5033322 h 6422006"/>
                    <a:gd name="connsiteX337" fmla="*/ 6730573 w 9226208"/>
                    <a:gd name="connsiteY337" fmla="*/ 5045275 h 6422006"/>
                    <a:gd name="connsiteX338" fmla="*/ 6682761 w 9226208"/>
                    <a:gd name="connsiteY338" fmla="*/ 5069181 h 6422006"/>
                    <a:gd name="connsiteX339" fmla="*/ 6664832 w 9226208"/>
                    <a:gd name="connsiteY339" fmla="*/ 5081134 h 6422006"/>
                    <a:gd name="connsiteX340" fmla="*/ 6634950 w 9226208"/>
                    <a:gd name="connsiteY340" fmla="*/ 5087110 h 6422006"/>
                    <a:gd name="connsiteX341" fmla="*/ 6545303 w 9226208"/>
                    <a:gd name="connsiteY341" fmla="*/ 5105040 h 6422006"/>
                    <a:gd name="connsiteX342" fmla="*/ 6527373 w 9226208"/>
                    <a:gd name="connsiteY342" fmla="*/ 5116993 h 6422006"/>
                    <a:gd name="connsiteX343" fmla="*/ 6455655 w 9226208"/>
                    <a:gd name="connsiteY343" fmla="*/ 5128946 h 6422006"/>
                    <a:gd name="connsiteX344" fmla="*/ 6425773 w 9226208"/>
                    <a:gd name="connsiteY344" fmla="*/ 5200663 h 6422006"/>
                    <a:gd name="connsiteX345" fmla="*/ 6389914 w 9226208"/>
                    <a:gd name="connsiteY345" fmla="*/ 5218593 h 6422006"/>
                    <a:gd name="connsiteX346" fmla="*/ 6294291 w 9226208"/>
                    <a:gd name="connsiteY346" fmla="*/ 5224569 h 6422006"/>
                    <a:gd name="connsiteX347" fmla="*/ 5899844 w 9226208"/>
                    <a:gd name="connsiteY347" fmla="*/ 5236522 h 6422006"/>
                    <a:gd name="connsiteX348" fmla="*/ 5487467 w 9226208"/>
                    <a:gd name="connsiteY348" fmla="*/ 5260428 h 6422006"/>
                    <a:gd name="connsiteX349" fmla="*/ 5463561 w 9226208"/>
                    <a:gd name="connsiteY349" fmla="*/ 5272381 h 6422006"/>
                    <a:gd name="connsiteX350" fmla="*/ 5385867 w 9226208"/>
                    <a:gd name="connsiteY350" fmla="*/ 5290310 h 6422006"/>
                    <a:gd name="connsiteX351" fmla="*/ 5361961 w 9226208"/>
                    <a:gd name="connsiteY351" fmla="*/ 5308240 h 6422006"/>
                    <a:gd name="connsiteX352" fmla="*/ 5344032 w 9226208"/>
                    <a:gd name="connsiteY352" fmla="*/ 5326169 h 6422006"/>
                    <a:gd name="connsiteX353" fmla="*/ 5314150 w 9226208"/>
                    <a:gd name="connsiteY353" fmla="*/ 5332146 h 6422006"/>
                    <a:gd name="connsiteX354" fmla="*/ 5290244 w 9226208"/>
                    <a:gd name="connsiteY354" fmla="*/ 5350075 h 6422006"/>
                    <a:gd name="connsiteX355" fmla="*/ 5272314 w 9226208"/>
                    <a:gd name="connsiteY355" fmla="*/ 5368004 h 6422006"/>
                    <a:gd name="connsiteX356" fmla="*/ 5218526 w 9226208"/>
                    <a:gd name="connsiteY356" fmla="*/ 5391910 h 6422006"/>
                    <a:gd name="connsiteX357" fmla="*/ 5164738 w 9226208"/>
                    <a:gd name="connsiteY357" fmla="*/ 5415816 h 6422006"/>
                    <a:gd name="connsiteX358" fmla="*/ 5116926 w 9226208"/>
                    <a:gd name="connsiteY358" fmla="*/ 5427769 h 6422006"/>
                    <a:gd name="connsiteX359" fmla="*/ 5087044 w 9226208"/>
                    <a:gd name="connsiteY359" fmla="*/ 5439722 h 6422006"/>
                    <a:gd name="connsiteX360" fmla="*/ 4985444 w 9226208"/>
                    <a:gd name="connsiteY360" fmla="*/ 5463628 h 6422006"/>
                    <a:gd name="connsiteX361" fmla="*/ 4967514 w 9226208"/>
                    <a:gd name="connsiteY361" fmla="*/ 5475581 h 6422006"/>
                    <a:gd name="connsiteX362" fmla="*/ 4949585 w 9226208"/>
                    <a:gd name="connsiteY362" fmla="*/ 5481557 h 6422006"/>
                    <a:gd name="connsiteX363" fmla="*/ 4955561 w 9226208"/>
                    <a:gd name="connsiteY363" fmla="*/ 5607063 h 6422006"/>
                    <a:gd name="connsiteX364" fmla="*/ 4925679 w 9226208"/>
                    <a:gd name="connsiteY364" fmla="*/ 5660851 h 6422006"/>
                    <a:gd name="connsiteX365" fmla="*/ 4836032 w 9226208"/>
                    <a:gd name="connsiteY365" fmla="*/ 5672804 h 6422006"/>
                    <a:gd name="connsiteX366" fmla="*/ 4608926 w 9226208"/>
                    <a:gd name="connsiteY366" fmla="*/ 5678781 h 6422006"/>
                    <a:gd name="connsiteX367" fmla="*/ 4579044 w 9226208"/>
                    <a:gd name="connsiteY367" fmla="*/ 5690734 h 6422006"/>
                    <a:gd name="connsiteX368" fmla="*/ 4561114 w 9226208"/>
                    <a:gd name="connsiteY368" fmla="*/ 5714640 h 6422006"/>
                    <a:gd name="connsiteX369" fmla="*/ 4543185 w 9226208"/>
                    <a:gd name="connsiteY369" fmla="*/ 5726593 h 6422006"/>
                    <a:gd name="connsiteX370" fmla="*/ 4483420 w 9226208"/>
                    <a:gd name="connsiteY370" fmla="*/ 5822216 h 6422006"/>
                    <a:gd name="connsiteX371" fmla="*/ 4465491 w 9226208"/>
                    <a:gd name="connsiteY371" fmla="*/ 5834169 h 6422006"/>
                    <a:gd name="connsiteX372" fmla="*/ 4411703 w 9226208"/>
                    <a:gd name="connsiteY372" fmla="*/ 5864051 h 6422006"/>
                    <a:gd name="connsiteX373" fmla="*/ 4405726 w 9226208"/>
                    <a:gd name="connsiteY373" fmla="*/ 5887957 h 6422006"/>
                    <a:gd name="connsiteX374" fmla="*/ 4316079 w 9226208"/>
                    <a:gd name="connsiteY374" fmla="*/ 5923816 h 6422006"/>
                    <a:gd name="connsiteX375" fmla="*/ 4268267 w 9226208"/>
                    <a:gd name="connsiteY375" fmla="*/ 5935769 h 6422006"/>
                    <a:gd name="connsiteX376" fmla="*/ 4214479 w 9226208"/>
                    <a:gd name="connsiteY376" fmla="*/ 5947722 h 6422006"/>
                    <a:gd name="connsiteX377" fmla="*/ 4160691 w 9226208"/>
                    <a:gd name="connsiteY377" fmla="*/ 6007487 h 6422006"/>
                    <a:gd name="connsiteX378" fmla="*/ 4106903 w 9226208"/>
                    <a:gd name="connsiteY378" fmla="*/ 6049322 h 6422006"/>
                    <a:gd name="connsiteX379" fmla="*/ 4071044 w 9226208"/>
                    <a:gd name="connsiteY379" fmla="*/ 6085181 h 6422006"/>
                    <a:gd name="connsiteX380" fmla="*/ 4023232 w 9226208"/>
                    <a:gd name="connsiteY380" fmla="*/ 6103110 h 6422006"/>
                    <a:gd name="connsiteX381" fmla="*/ 3975420 w 9226208"/>
                    <a:gd name="connsiteY381" fmla="*/ 6109087 h 6422006"/>
                    <a:gd name="connsiteX382" fmla="*/ 3951514 w 9226208"/>
                    <a:gd name="connsiteY382" fmla="*/ 6115063 h 6422006"/>
                    <a:gd name="connsiteX383" fmla="*/ 3909679 w 9226208"/>
                    <a:gd name="connsiteY383" fmla="*/ 6156898 h 6422006"/>
                    <a:gd name="connsiteX384" fmla="*/ 3873820 w 9226208"/>
                    <a:gd name="connsiteY384" fmla="*/ 6186781 h 6422006"/>
                    <a:gd name="connsiteX385" fmla="*/ 3855891 w 9226208"/>
                    <a:gd name="connsiteY385" fmla="*/ 6204710 h 6422006"/>
                    <a:gd name="connsiteX386" fmla="*/ 3802103 w 9226208"/>
                    <a:gd name="connsiteY386" fmla="*/ 6222640 h 6422006"/>
                    <a:gd name="connsiteX387" fmla="*/ 3784173 w 9226208"/>
                    <a:gd name="connsiteY387" fmla="*/ 6240569 h 6422006"/>
                    <a:gd name="connsiteX388" fmla="*/ 3772220 w 9226208"/>
                    <a:gd name="connsiteY388" fmla="*/ 6258498 h 6422006"/>
                    <a:gd name="connsiteX389" fmla="*/ 3742338 w 9226208"/>
                    <a:gd name="connsiteY389" fmla="*/ 6270451 h 6422006"/>
                    <a:gd name="connsiteX390" fmla="*/ 3718432 w 9226208"/>
                    <a:gd name="connsiteY390" fmla="*/ 6282404 h 6422006"/>
                    <a:gd name="connsiteX391" fmla="*/ 3700503 w 9226208"/>
                    <a:gd name="connsiteY391" fmla="*/ 6294357 h 6422006"/>
                    <a:gd name="connsiteX392" fmla="*/ 3616832 w 9226208"/>
                    <a:gd name="connsiteY392" fmla="*/ 6300334 h 6422006"/>
                    <a:gd name="connsiteX393" fmla="*/ 3586950 w 9226208"/>
                    <a:gd name="connsiteY393" fmla="*/ 6312287 h 6422006"/>
                    <a:gd name="connsiteX394" fmla="*/ 3563044 w 9226208"/>
                    <a:gd name="connsiteY394" fmla="*/ 6318263 h 6422006"/>
                    <a:gd name="connsiteX395" fmla="*/ 3551091 w 9226208"/>
                    <a:gd name="connsiteY395" fmla="*/ 6342169 h 6422006"/>
                    <a:gd name="connsiteX396" fmla="*/ 3515232 w 9226208"/>
                    <a:gd name="connsiteY396" fmla="*/ 6354122 h 6422006"/>
                    <a:gd name="connsiteX397" fmla="*/ 3491326 w 9226208"/>
                    <a:gd name="connsiteY397" fmla="*/ 6372051 h 6422006"/>
                    <a:gd name="connsiteX398" fmla="*/ 2959420 w 9226208"/>
                    <a:gd name="connsiteY398" fmla="*/ 6378028 h 6422006"/>
                    <a:gd name="connsiteX399" fmla="*/ 2911608 w 9226208"/>
                    <a:gd name="connsiteY399" fmla="*/ 6354122 h 6422006"/>
                    <a:gd name="connsiteX400" fmla="*/ 2869773 w 9226208"/>
                    <a:gd name="connsiteY400" fmla="*/ 6312287 h 6422006"/>
                    <a:gd name="connsiteX401" fmla="*/ 2851844 w 9226208"/>
                    <a:gd name="connsiteY401" fmla="*/ 6300334 h 6422006"/>
                    <a:gd name="connsiteX402" fmla="*/ 2827938 w 9226208"/>
                    <a:gd name="connsiteY402" fmla="*/ 6282404 h 6422006"/>
                    <a:gd name="connsiteX403" fmla="*/ 2810008 w 9226208"/>
                    <a:gd name="connsiteY403" fmla="*/ 6276428 h 6422006"/>
                    <a:gd name="connsiteX404" fmla="*/ 2780126 w 9226208"/>
                    <a:gd name="connsiteY404" fmla="*/ 6264475 h 6422006"/>
                    <a:gd name="connsiteX405" fmla="*/ 2756220 w 9226208"/>
                    <a:gd name="connsiteY405" fmla="*/ 6246546 h 6422006"/>
                    <a:gd name="connsiteX406" fmla="*/ 2738291 w 9226208"/>
                    <a:gd name="connsiteY406" fmla="*/ 6228616 h 6422006"/>
                    <a:gd name="connsiteX407" fmla="*/ 2696455 w 9226208"/>
                    <a:gd name="connsiteY407" fmla="*/ 6222640 h 6422006"/>
                    <a:gd name="connsiteX408" fmla="*/ 2678526 w 9226208"/>
                    <a:gd name="connsiteY408" fmla="*/ 6210687 h 6422006"/>
                    <a:gd name="connsiteX409" fmla="*/ 2600832 w 9226208"/>
                    <a:gd name="connsiteY409" fmla="*/ 6186781 h 6422006"/>
                    <a:gd name="connsiteX410" fmla="*/ 2558997 w 9226208"/>
                    <a:gd name="connsiteY410" fmla="*/ 6168851 h 6422006"/>
                    <a:gd name="connsiteX411" fmla="*/ 2541067 w 9226208"/>
                    <a:gd name="connsiteY411" fmla="*/ 6162875 h 6422006"/>
                    <a:gd name="connsiteX412" fmla="*/ 2505208 w 9226208"/>
                    <a:gd name="connsiteY412" fmla="*/ 6132993 h 6422006"/>
                    <a:gd name="connsiteX413" fmla="*/ 2391655 w 9226208"/>
                    <a:gd name="connsiteY413" fmla="*/ 6103110 h 6422006"/>
                    <a:gd name="connsiteX414" fmla="*/ 2337867 w 9226208"/>
                    <a:gd name="connsiteY414" fmla="*/ 6049322 h 6422006"/>
                    <a:gd name="connsiteX415" fmla="*/ 2313961 w 9226208"/>
                    <a:gd name="connsiteY415" fmla="*/ 6007487 h 6422006"/>
                    <a:gd name="connsiteX416" fmla="*/ 2307985 w 9226208"/>
                    <a:gd name="connsiteY416" fmla="*/ 5989557 h 6422006"/>
                    <a:gd name="connsiteX417" fmla="*/ 2242244 w 9226208"/>
                    <a:gd name="connsiteY417" fmla="*/ 5923816 h 6422006"/>
                    <a:gd name="connsiteX418" fmla="*/ 2200408 w 9226208"/>
                    <a:gd name="connsiteY418" fmla="*/ 5876004 h 6422006"/>
                    <a:gd name="connsiteX419" fmla="*/ 2194432 w 9226208"/>
                    <a:gd name="connsiteY419" fmla="*/ 5858075 h 6422006"/>
                    <a:gd name="connsiteX420" fmla="*/ 2164550 w 9226208"/>
                    <a:gd name="connsiteY420" fmla="*/ 5840146 h 6422006"/>
                    <a:gd name="connsiteX421" fmla="*/ 2146620 w 9226208"/>
                    <a:gd name="connsiteY421" fmla="*/ 5822216 h 6422006"/>
                    <a:gd name="connsiteX422" fmla="*/ 2140644 w 9226208"/>
                    <a:gd name="connsiteY422" fmla="*/ 5786357 h 6422006"/>
                    <a:gd name="connsiteX423" fmla="*/ 2122714 w 9226208"/>
                    <a:gd name="connsiteY423" fmla="*/ 5762451 h 6422006"/>
                    <a:gd name="connsiteX424" fmla="*/ 2116738 w 9226208"/>
                    <a:gd name="connsiteY424" fmla="*/ 5744522 h 6422006"/>
                    <a:gd name="connsiteX425" fmla="*/ 2098808 w 9226208"/>
                    <a:gd name="connsiteY425" fmla="*/ 5726593 h 6422006"/>
                    <a:gd name="connsiteX426" fmla="*/ 2068926 w 9226208"/>
                    <a:gd name="connsiteY426" fmla="*/ 5684757 h 6422006"/>
                    <a:gd name="connsiteX427" fmla="*/ 2050997 w 9226208"/>
                    <a:gd name="connsiteY427" fmla="*/ 5630969 h 6422006"/>
                    <a:gd name="connsiteX428" fmla="*/ 2045020 w 9226208"/>
                    <a:gd name="connsiteY428" fmla="*/ 5607063 h 6422006"/>
                    <a:gd name="connsiteX429" fmla="*/ 2033067 w 9226208"/>
                    <a:gd name="connsiteY429" fmla="*/ 5577181 h 6422006"/>
                    <a:gd name="connsiteX430" fmla="*/ 2027091 w 9226208"/>
                    <a:gd name="connsiteY430" fmla="*/ 5553275 h 6422006"/>
                    <a:gd name="connsiteX431" fmla="*/ 1997208 w 9226208"/>
                    <a:gd name="connsiteY431" fmla="*/ 5499487 h 6422006"/>
                    <a:gd name="connsiteX432" fmla="*/ 1991232 w 9226208"/>
                    <a:gd name="connsiteY432" fmla="*/ 5481557 h 6422006"/>
                    <a:gd name="connsiteX433" fmla="*/ 1985255 w 9226208"/>
                    <a:gd name="connsiteY433" fmla="*/ 5457651 h 6422006"/>
                    <a:gd name="connsiteX434" fmla="*/ 1967326 w 9226208"/>
                    <a:gd name="connsiteY434" fmla="*/ 5451675 h 6422006"/>
                    <a:gd name="connsiteX435" fmla="*/ 1937444 w 9226208"/>
                    <a:gd name="connsiteY435" fmla="*/ 5397887 h 6422006"/>
                    <a:gd name="connsiteX436" fmla="*/ 1913538 w 9226208"/>
                    <a:gd name="connsiteY436" fmla="*/ 5362028 h 6422006"/>
                    <a:gd name="connsiteX437" fmla="*/ 1907561 w 9226208"/>
                    <a:gd name="connsiteY437" fmla="*/ 5344098 h 6422006"/>
                    <a:gd name="connsiteX438" fmla="*/ 1889632 w 9226208"/>
                    <a:gd name="connsiteY438" fmla="*/ 5320193 h 6422006"/>
                    <a:gd name="connsiteX439" fmla="*/ 1889632 w 9226208"/>
                    <a:gd name="connsiteY439" fmla="*/ 5320193 h 6422006"/>
                    <a:gd name="connsiteX0" fmla="*/ 1811938 w 9226208"/>
                    <a:gd name="connsiteY0" fmla="*/ 5308240 h 6422006"/>
                    <a:gd name="connsiteX1" fmla="*/ 1811938 w 9226208"/>
                    <a:gd name="connsiteY1" fmla="*/ 5308240 h 6422006"/>
                    <a:gd name="connsiteX2" fmla="*/ 1746197 w 9226208"/>
                    <a:gd name="connsiteY2" fmla="*/ 5320193 h 6422006"/>
                    <a:gd name="connsiteX3" fmla="*/ 1483232 w 9226208"/>
                    <a:gd name="connsiteY3" fmla="*/ 5308240 h 6422006"/>
                    <a:gd name="connsiteX4" fmla="*/ 1453350 w 9226208"/>
                    <a:gd name="connsiteY4" fmla="*/ 5284334 h 6422006"/>
                    <a:gd name="connsiteX5" fmla="*/ 1435420 w 9226208"/>
                    <a:gd name="connsiteY5" fmla="*/ 5266404 h 6422006"/>
                    <a:gd name="connsiteX6" fmla="*/ 1417491 w 9226208"/>
                    <a:gd name="connsiteY6" fmla="*/ 5254451 h 6422006"/>
                    <a:gd name="connsiteX7" fmla="*/ 1405538 w 9226208"/>
                    <a:gd name="connsiteY7" fmla="*/ 5236522 h 6422006"/>
                    <a:gd name="connsiteX8" fmla="*/ 1399561 w 9226208"/>
                    <a:gd name="connsiteY8" fmla="*/ 5218593 h 6422006"/>
                    <a:gd name="connsiteX9" fmla="*/ 1363703 w 9226208"/>
                    <a:gd name="connsiteY9" fmla="*/ 5188710 h 6422006"/>
                    <a:gd name="connsiteX10" fmla="*/ 1327844 w 9226208"/>
                    <a:gd name="connsiteY10" fmla="*/ 5158828 h 6422006"/>
                    <a:gd name="connsiteX11" fmla="*/ 1309914 w 9226208"/>
                    <a:gd name="connsiteY11" fmla="*/ 5140898 h 6422006"/>
                    <a:gd name="connsiteX12" fmla="*/ 1286008 w 9226208"/>
                    <a:gd name="connsiteY12" fmla="*/ 5111016 h 6422006"/>
                    <a:gd name="connsiteX13" fmla="*/ 1268079 w 9226208"/>
                    <a:gd name="connsiteY13" fmla="*/ 5093087 h 6422006"/>
                    <a:gd name="connsiteX14" fmla="*/ 1226244 w 9226208"/>
                    <a:gd name="connsiteY14" fmla="*/ 5075157 h 6422006"/>
                    <a:gd name="connsiteX15" fmla="*/ 1184408 w 9226208"/>
                    <a:gd name="connsiteY15" fmla="*/ 5057228 h 6422006"/>
                    <a:gd name="connsiteX16" fmla="*/ 1112691 w 9226208"/>
                    <a:gd name="connsiteY16" fmla="*/ 5051251 h 6422006"/>
                    <a:gd name="connsiteX17" fmla="*/ 1058903 w 9226208"/>
                    <a:gd name="connsiteY17" fmla="*/ 5027346 h 6422006"/>
                    <a:gd name="connsiteX18" fmla="*/ 993161 w 9226208"/>
                    <a:gd name="connsiteY18" fmla="*/ 5021369 h 6422006"/>
                    <a:gd name="connsiteX19" fmla="*/ 933397 w 9226208"/>
                    <a:gd name="connsiteY19" fmla="*/ 5003440 h 6422006"/>
                    <a:gd name="connsiteX20" fmla="*/ 915467 w 9226208"/>
                    <a:gd name="connsiteY20" fmla="*/ 4991487 h 6422006"/>
                    <a:gd name="connsiteX21" fmla="*/ 885585 w 9226208"/>
                    <a:gd name="connsiteY21" fmla="*/ 4985510 h 6422006"/>
                    <a:gd name="connsiteX22" fmla="*/ 873632 w 9226208"/>
                    <a:gd name="connsiteY22" fmla="*/ 4967581 h 6422006"/>
                    <a:gd name="connsiteX23" fmla="*/ 855703 w 9226208"/>
                    <a:gd name="connsiteY23" fmla="*/ 4961604 h 6422006"/>
                    <a:gd name="connsiteX24" fmla="*/ 843750 w 9226208"/>
                    <a:gd name="connsiteY24" fmla="*/ 4943675 h 6422006"/>
                    <a:gd name="connsiteX25" fmla="*/ 837773 w 9226208"/>
                    <a:gd name="connsiteY25" fmla="*/ 4925746 h 6422006"/>
                    <a:gd name="connsiteX26" fmla="*/ 819844 w 9226208"/>
                    <a:gd name="connsiteY26" fmla="*/ 4919769 h 6422006"/>
                    <a:gd name="connsiteX27" fmla="*/ 783985 w 9226208"/>
                    <a:gd name="connsiteY27" fmla="*/ 4901840 h 6422006"/>
                    <a:gd name="connsiteX28" fmla="*/ 766055 w 9226208"/>
                    <a:gd name="connsiteY28" fmla="*/ 4889887 h 6422006"/>
                    <a:gd name="connsiteX29" fmla="*/ 742150 w 9226208"/>
                    <a:gd name="connsiteY29" fmla="*/ 4854028 h 6422006"/>
                    <a:gd name="connsiteX30" fmla="*/ 658479 w 9226208"/>
                    <a:gd name="connsiteY30" fmla="*/ 4836098 h 6422006"/>
                    <a:gd name="connsiteX31" fmla="*/ 622620 w 9226208"/>
                    <a:gd name="connsiteY31" fmla="*/ 4830122 h 6422006"/>
                    <a:gd name="connsiteX32" fmla="*/ 580785 w 9226208"/>
                    <a:gd name="connsiteY32" fmla="*/ 4806216 h 6422006"/>
                    <a:gd name="connsiteX33" fmla="*/ 532973 w 9226208"/>
                    <a:gd name="connsiteY33" fmla="*/ 4788287 h 6422006"/>
                    <a:gd name="connsiteX34" fmla="*/ 509067 w 9226208"/>
                    <a:gd name="connsiteY34" fmla="*/ 4758404 h 6422006"/>
                    <a:gd name="connsiteX35" fmla="*/ 473208 w 9226208"/>
                    <a:gd name="connsiteY35" fmla="*/ 4722546 h 6422006"/>
                    <a:gd name="connsiteX36" fmla="*/ 419420 w 9226208"/>
                    <a:gd name="connsiteY36" fmla="*/ 4710593 h 6422006"/>
                    <a:gd name="connsiteX37" fmla="*/ 407467 w 9226208"/>
                    <a:gd name="connsiteY37" fmla="*/ 4680710 h 6422006"/>
                    <a:gd name="connsiteX38" fmla="*/ 389538 w 9226208"/>
                    <a:gd name="connsiteY38" fmla="*/ 4674734 h 6422006"/>
                    <a:gd name="connsiteX39" fmla="*/ 341726 w 9226208"/>
                    <a:gd name="connsiteY39" fmla="*/ 4644851 h 6422006"/>
                    <a:gd name="connsiteX40" fmla="*/ 317820 w 9226208"/>
                    <a:gd name="connsiteY40" fmla="*/ 4620946 h 6422006"/>
                    <a:gd name="connsiteX41" fmla="*/ 311844 w 9226208"/>
                    <a:gd name="connsiteY41" fmla="*/ 4597040 h 6422006"/>
                    <a:gd name="connsiteX42" fmla="*/ 275985 w 9226208"/>
                    <a:gd name="connsiteY42" fmla="*/ 4567157 h 6422006"/>
                    <a:gd name="connsiteX43" fmla="*/ 222197 w 9226208"/>
                    <a:gd name="connsiteY43" fmla="*/ 4507393 h 6422006"/>
                    <a:gd name="connsiteX44" fmla="*/ 216220 w 9226208"/>
                    <a:gd name="connsiteY44" fmla="*/ 4489463 h 6422006"/>
                    <a:gd name="connsiteX45" fmla="*/ 180361 w 9226208"/>
                    <a:gd name="connsiteY45" fmla="*/ 4465557 h 6422006"/>
                    <a:gd name="connsiteX46" fmla="*/ 162432 w 9226208"/>
                    <a:gd name="connsiteY46" fmla="*/ 4447628 h 6422006"/>
                    <a:gd name="connsiteX47" fmla="*/ 144503 w 9226208"/>
                    <a:gd name="connsiteY47" fmla="*/ 4381887 h 6422006"/>
                    <a:gd name="connsiteX48" fmla="*/ 126573 w 9226208"/>
                    <a:gd name="connsiteY48" fmla="*/ 4340051 h 6422006"/>
                    <a:gd name="connsiteX49" fmla="*/ 96691 w 9226208"/>
                    <a:gd name="connsiteY49" fmla="*/ 4100993 h 6422006"/>
                    <a:gd name="connsiteX50" fmla="*/ 78761 w 9226208"/>
                    <a:gd name="connsiteY50" fmla="*/ 4083063 h 6422006"/>
                    <a:gd name="connsiteX51" fmla="*/ 72785 w 9226208"/>
                    <a:gd name="connsiteY51" fmla="*/ 4053181 h 6422006"/>
                    <a:gd name="connsiteX52" fmla="*/ 48879 w 9226208"/>
                    <a:gd name="connsiteY52" fmla="*/ 4011346 h 6422006"/>
                    <a:gd name="connsiteX53" fmla="*/ 24973 w 9226208"/>
                    <a:gd name="connsiteY53" fmla="*/ 3909746 h 6422006"/>
                    <a:gd name="connsiteX54" fmla="*/ 13020 w 9226208"/>
                    <a:gd name="connsiteY54" fmla="*/ 3891816 h 6422006"/>
                    <a:gd name="connsiteX55" fmla="*/ 18997 w 9226208"/>
                    <a:gd name="connsiteY55" fmla="*/ 3090969 h 6422006"/>
                    <a:gd name="connsiteX56" fmla="*/ 54855 w 9226208"/>
                    <a:gd name="connsiteY56" fmla="*/ 3037181 h 6422006"/>
                    <a:gd name="connsiteX57" fmla="*/ 84738 w 9226208"/>
                    <a:gd name="connsiteY57" fmla="*/ 2947534 h 6422006"/>
                    <a:gd name="connsiteX58" fmla="*/ 102667 w 9226208"/>
                    <a:gd name="connsiteY58" fmla="*/ 2881793 h 6422006"/>
                    <a:gd name="connsiteX59" fmla="*/ 108644 w 9226208"/>
                    <a:gd name="connsiteY59" fmla="*/ 2839957 h 6422006"/>
                    <a:gd name="connsiteX60" fmla="*/ 126573 w 9226208"/>
                    <a:gd name="connsiteY60" fmla="*/ 2822028 h 6422006"/>
                    <a:gd name="connsiteX61" fmla="*/ 174385 w 9226208"/>
                    <a:gd name="connsiteY61" fmla="*/ 2756287 h 6422006"/>
                    <a:gd name="connsiteX62" fmla="*/ 192314 w 9226208"/>
                    <a:gd name="connsiteY62" fmla="*/ 2714451 h 6422006"/>
                    <a:gd name="connsiteX63" fmla="*/ 210244 w 9226208"/>
                    <a:gd name="connsiteY63" fmla="*/ 2696522 h 6422006"/>
                    <a:gd name="connsiteX64" fmla="*/ 228173 w 9226208"/>
                    <a:gd name="connsiteY64" fmla="*/ 2654687 h 6422006"/>
                    <a:gd name="connsiteX65" fmla="*/ 246103 w 9226208"/>
                    <a:gd name="connsiteY65" fmla="*/ 2642734 h 6422006"/>
                    <a:gd name="connsiteX66" fmla="*/ 264032 w 9226208"/>
                    <a:gd name="connsiteY66" fmla="*/ 2624804 h 6422006"/>
                    <a:gd name="connsiteX67" fmla="*/ 305867 w 9226208"/>
                    <a:gd name="connsiteY67" fmla="*/ 2576993 h 6422006"/>
                    <a:gd name="connsiteX68" fmla="*/ 335750 w 9226208"/>
                    <a:gd name="connsiteY68" fmla="*/ 2493322 h 6422006"/>
                    <a:gd name="connsiteX69" fmla="*/ 359655 w 9226208"/>
                    <a:gd name="connsiteY69" fmla="*/ 2457463 h 6422006"/>
                    <a:gd name="connsiteX70" fmla="*/ 365632 w 9226208"/>
                    <a:gd name="connsiteY70" fmla="*/ 2409651 h 6422006"/>
                    <a:gd name="connsiteX71" fmla="*/ 383561 w 9226208"/>
                    <a:gd name="connsiteY71" fmla="*/ 2391722 h 6422006"/>
                    <a:gd name="connsiteX72" fmla="*/ 419420 w 9226208"/>
                    <a:gd name="connsiteY72" fmla="*/ 2355863 h 6422006"/>
                    <a:gd name="connsiteX73" fmla="*/ 461255 w 9226208"/>
                    <a:gd name="connsiteY73" fmla="*/ 2296098 h 6422006"/>
                    <a:gd name="connsiteX74" fmla="*/ 479185 w 9226208"/>
                    <a:gd name="connsiteY74" fmla="*/ 2260240 h 6422006"/>
                    <a:gd name="connsiteX75" fmla="*/ 509067 w 9226208"/>
                    <a:gd name="connsiteY75" fmla="*/ 2224381 h 6422006"/>
                    <a:gd name="connsiteX76" fmla="*/ 538950 w 9226208"/>
                    <a:gd name="connsiteY76" fmla="*/ 2194498 h 6422006"/>
                    <a:gd name="connsiteX77" fmla="*/ 568832 w 9226208"/>
                    <a:gd name="connsiteY77" fmla="*/ 2134734 h 6422006"/>
                    <a:gd name="connsiteX78" fmla="*/ 622620 w 9226208"/>
                    <a:gd name="connsiteY78" fmla="*/ 2080946 h 6422006"/>
                    <a:gd name="connsiteX79" fmla="*/ 676408 w 9226208"/>
                    <a:gd name="connsiteY79" fmla="*/ 1997275 h 6422006"/>
                    <a:gd name="connsiteX80" fmla="*/ 718244 w 9226208"/>
                    <a:gd name="connsiteY80" fmla="*/ 1949463 h 6422006"/>
                    <a:gd name="connsiteX81" fmla="*/ 754103 w 9226208"/>
                    <a:gd name="connsiteY81" fmla="*/ 1913604 h 6422006"/>
                    <a:gd name="connsiteX82" fmla="*/ 778008 w 9226208"/>
                    <a:gd name="connsiteY82" fmla="*/ 1877746 h 6422006"/>
                    <a:gd name="connsiteX83" fmla="*/ 801914 w 9226208"/>
                    <a:gd name="connsiteY83" fmla="*/ 1853840 h 6422006"/>
                    <a:gd name="connsiteX84" fmla="*/ 813867 w 9226208"/>
                    <a:gd name="connsiteY84" fmla="*/ 1835910 h 6422006"/>
                    <a:gd name="connsiteX85" fmla="*/ 849726 w 9226208"/>
                    <a:gd name="connsiteY85" fmla="*/ 1800051 h 6422006"/>
                    <a:gd name="connsiteX86" fmla="*/ 867655 w 9226208"/>
                    <a:gd name="connsiteY86" fmla="*/ 1776146 h 6422006"/>
                    <a:gd name="connsiteX87" fmla="*/ 891561 w 9226208"/>
                    <a:gd name="connsiteY87" fmla="*/ 1764193 h 6422006"/>
                    <a:gd name="connsiteX88" fmla="*/ 903514 w 9226208"/>
                    <a:gd name="connsiteY88" fmla="*/ 1746263 h 6422006"/>
                    <a:gd name="connsiteX89" fmla="*/ 957303 w 9226208"/>
                    <a:gd name="connsiteY89" fmla="*/ 1692475 h 6422006"/>
                    <a:gd name="connsiteX90" fmla="*/ 975232 w 9226208"/>
                    <a:gd name="connsiteY90" fmla="*/ 1674546 h 6422006"/>
                    <a:gd name="connsiteX91" fmla="*/ 999138 w 9226208"/>
                    <a:gd name="connsiteY91" fmla="*/ 1632710 h 6422006"/>
                    <a:gd name="connsiteX92" fmla="*/ 1011091 w 9226208"/>
                    <a:gd name="connsiteY92" fmla="*/ 1614781 h 6422006"/>
                    <a:gd name="connsiteX93" fmla="*/ 1029020 w 9226208"/>
                    <a:gd name="connsiteY93" fmla="*/ 1608804 h 6422006"/>
                    <a:gd name="connsiteX94" fmla="*/ 1034997 w 9226208"/>
                    <a:gd name="connsiteY94" fmla="*/ 1590875 h 6422006"/>
                    <a:gd name="connsiteX95" fmla="*/ 1064879 w 9226208"/>
                    <a:gd name="connsiteY95" fmla="*/ 1572946 h 6422006"/>
                    <a:gd name="connsiteX96" fmla="*/ 1082808 w 9226208"/>
                    <a:gd name="connsiteY96" fmla="*/ 1560993 h 6422006"/>
                    <a:gd name="connsiteX97" fmla="*/ 1088785 w 9226208"/>
                    <a:gd name="connsiteY97" fmla="*/ 1543063 h 6422006"/>
                    <a:gd name="connsiteX98" fmla="*/ 1106714 w 9226208"/>
                    <a:gd name="connsiteY98" fmla="*/ 1531110 h 6422006"/>
                    <a:gd name="connsiteX99" fmla="*/ 1124644 w 9226208"/>
                    <a:gd name="connsiteY99" fmla="*/ 1513181 h 6422006"/>
                    <a:gd name="connsiteX100" fmla="*/ 1154526 w 9226208"/>
                    <a:gd name="connsiteY100" fmla="*/ 1483298 h 6422006"/>
                    <a:gd name="connsiteX101" fmla="*/ 1172455 w 9226208"/>
                    <a:gd name="connsiteY101" fmla="*/ 1465369 h 6422006"/>
                    <a:gd name="connsiteX102" fmla="*/ 1184408 w 9226208"/>
                    <a:gd name="connsiteY102" fmla="*/ 1447440 h 6422006"/>
                    <a:gd name="connsiteX103" fmla="*/ 1202338 w 9226208"/>
                    <a:gd name="connsiteY103" fmla="*/ 1441463 h 6422006"/>
                    <a:gd name="connsiteX104" fmla="*/ 1214291 w 9226208"/>
                    <a:gd name="connsiteY104" fmla="*/ 1423534 h 6422006"/>
                    <a:gd name="connsiteX105" fmla="*/ 1220267 w 9226208"/>
                    <a:gd name="connsiteY105" fmla="*/ 1405604 h 6422006"/>
                    <a:gd name="connsiteX106" fmla="*/ 1256126 w 9226208"/>
                    <a:gd name="connsiteY106" fmla="*/ 1387675 h 6422006"/>
                    <a:gd name="connsiteX107" fmla="*/ 1291985 w 9226208"/>
                    <a:gd name="connsiteY107" fmla="*/ 1351816 h 6422006"/>
                    <a:gd name="connsiteX108" fmla="*/ 1297961 w 9226208"/>
                    <a:gd name="connsiteY108" fmla="*/ 1333887 h 6422006"/>
                    <a:gd name="connsiteX109" fmla="*/ 1345773 w 9226208"/>
                    <a:gd name="connsiteY109" fmla="*/ 1309981 h 6422006"/>
                    <a:gd name="connsiteX110" fmla="*/ 1351750 w 9226208"/>
                    <a:gd name="connsiteY110" fmla="*/ 1292051 h 6422006"/>
                    <a:gd name="connsiteX111" fmla="*/ 1411514 w 9226208"/>
                    <a:gd name="connsiteY111" fmla="*/ 1274122 h 6422006"/>
                    <a:gd name="connsiteX112" fmla="*/ 1447373 w 9226208"/>
                    <a:gd name="connsiteY112" fmla="*/ 1250216 h 6422006"/>
                    <a:gd name="connsiteX113" fmla="*/ 1465303 w 9226208"/>
                    <a:gd name="connsiteY113" fmla="*/ 1232287 h 6422006"/>
                    <a:gd name="connsiteX114" fmla="*/ 1501161 w 9226208"/>
                    <a:gd name="connsiteY114" fmla="*/ 1214357 h 6422006"/>
                    <a:gd name="connsiteX115" fmla="*/ 1537020 w 9226208"/>
                    <a:gd name="connsiteY115" fmla="*/ 1178498 h 6422006"/>
                    <a:gd name="connsiteX116" fmla="*/ 1554950 w 9226208"/>
                    <a:gd name="connsiteY116" fmla="*/ 1160569 h 6422006"/>
                    <a:gd name="connsiteX117" fmla="*/ 1590808 w 9226208"/>
                    <a:gd name="connsiteY117" fmla="*/ 1136663 h 6422006"/>
                    <a:gd name="connsiteX118" fmla="*/ 1602761 w 9226208"/>
                    <a:gd name="connsiteY118" fmla="*/ 1118734 h 6422006"/>
                    <a:gd name="connsiteX119" fmla="*/ 1650573 w 9226208"/>
                    <a:gd name="connsiteY119" fmla="*/ 1100804 h 6422006"/>
                    <a:gd name="connsiteX120" fmla="*/ 1674479 w 9226208"/>
                    <a:gd name="connsiteY120" fmla="*/ 1088851 h 6422006"/>
                    <a:gd name="connsiteX121" fmla="*/ 1716314 w 9226208"/>
                    <a:gd name="connsiteY121" fmla="*/ 1076898 h 6422006"/>
                    <a:gd name="connsiteX122" fmla="*/ 1805961 w 9226208"/>
                    <a:gd name="connsiteY122" fmla="*/ 1041040 h 6422006"/>
                    <a:gd name="connsiteX123" fmla="*/ 1847797 w 9226208"/>
                    <a:gd name="connsiteY123" fmla="*/ 1005181 h 6422006"/>
                    <a:gd name="connsiteX124" fmla="*/ 1901585 w 9226208"/>
                    <a:gd name="connsiteY124" fmla="*/ 987251 h 6422006"/>
                    <a:gd name="connsiteX125" fmla="*/ 1949397 w 9226208"/>
                    <a:gd name="connsiteY125" fmla="*/ 969322 h 6422006"/>
                    <a:gd name="connsiteX126" fmla="*/ 2009161 w 9226208"/>
                    <a:gd name="connsiteY126" fmla="*/ 945416 h 6422006"/>
                    <a:gd name="connsiteX127" fmla="*/ 2027091 w 9226208"/>
                    <a:gd name="connsiteY127" fmla="*/ 927487 h 6422006"/>
                    <a:gd name="connsiteX128" fmla="*/ 2050997 w 9226208"/>
                    <a:gd name="connsiteY128" fmla="*/ 885651 h 6422006"/>
                    <a:gd name="connsiteX129" fmla="*/ 2056973 w 9226208"/>
                    <a:gd name="connsiteY129" fmla="*/ 867722 h 6422006"/>
                    <a:gd name="connsiteX130" fmla="*/ 2068926 w 9226208"/>
                    <a:gd name="connsiteY130" fmla="*/ 849793 h 6422006"/>
                    <a:gd name="connsiteX131" fmla="*/ 2074903 w 9226208"/>
                    <a:gd name="connsiteY131" fmla="*/ 939440 h 6422006"/>
                    <a:gd name="connsiteX132" fmla="*/ 2146620 w 9226208"/>
                    <a:gd name="connsiteY132" fmla="*/ 927487 h 6422006"/>
                    <a:gd name="connsiteX133" fmla="*/ 2158573 w 9226208"/>
                    <a:gd name="connsiteY133" fmla="*/ 909557 h 6422006"/>
                    <a:gd name="connsiteX134" fmla="*/ 2194432 w 9226208"/>
                    <a:gd name="connsiteY134" fmla="*/ 897604 h 6422006"/>
                    <a:gd name="connsiteX135" fmla="*/ 2284079 w 9226208"/>
                    <a:gd name="connsiteY135" fmla="*/ 873698 h 6422006"/>
                    <a:gd name="connsiteX136" fmla="*/ 2290055 w 9226208"/>
                    <a:gd name="connsiteY136" fmla="*/ 855769 h 6422006"/>
                    <a:gd name="connsiteX137" fmla="*/ 2325914 w 9226208"/>
                    <a:gd name="connsiteY137" fmla="*/ 831863 h 6422006"/>
                    <a:gd name="connsiteX138" fmla="*/ 2343844 w 9226208"/>
                    <a:gd name="connsiteY138" fmla="*/ 819910 h 6422006"/>
                    <a:gd name="connsiteX139" fmla="*/ 2349820 w 9226208"/>
                    <a:gd name="connsiteY139" fmla="*/ 796004 h 6422006"/>
                    <a:gd name="connsiteX140" fmla="*/ 2379703 w 9226208"/>
                    <a:gd name="connsiteY140" fmla="*/ 790028 h 6422006"/>
                    <a:gd name="connsiteX141" fmla="*/ 2415561 w 9226208"/>
                    <a:gd name="connsiteY141" fmla="*/ 760146 h 6422006"/>
                    <a:gd name="connsiteX142" fmla="*/ 2457397 w 9226208"/>
                    <a:gd name="connsiteY142" fmla="*/ 736240 h 6422006"/>
                    <a:gd name="connsiteX143" fmla="*/ 2475326 w 9226208"/>
                    <a:gd name="connsiteY143" fmla="*/ 724287 h 6422006"/>
                    <a:gd name="connsiteX144" fmla="*/ 2499232 w 9226208"/>
                    <a:gd name="connsiteY144" fmla="*/ 700381 h 6422006"/>
                    <a:gd name="connsiteX145" fmla="*/ 2547044 w 9226208"/>
                    <a:gd name="connsiteY145" fmla="*/ 658546 h 6422006"/>
                    <a:gd name="connsiteX146" fmla="*/ 2570950 w 9226208"/>
                    <a:gd name="connsiteY146" fmla="*/ 646593 h 6422006"/>
                    <a:gd name="connsiteX147" fmla="*/ 2630714 w 9226208"/>
                    <a:gd name="connsiteY147" fmla="*/ 622687 h 6422006"/>
                    <a:gd name="connsiteX148" fmla="*/ 2648644 w 9226208"/>
                    <a:gd name="connsiteY148" fmla="*/ 610734 h 6422006"/>
                    <a:gd name="connsiteX149" fmla="*/ 2666573 w 9226208"/>
                    <a:gd name="connsiteY149" fmla="*/ 604757 h 6422006"/>
                    <a:gd name="connsiteX150" fmla="*/ 2702432 w 9226208"/>
                    <a:gd name="connsiteY150" fmla="*/ 574875 h 6422006"/>
                    <a:gd name="connsiteX151" fmla="*/ 2744267 w 9226208"/>
                    <a:gd name="connsiteY151" fmla="*/ 562922 h 6422006"/>
                    <a:gd name="connsiteX152" fmla="*/ 2762197 w 9226208"/>
                    <a:gd name="connsiteY152" fmla="*/ 533040 h 6422006"/>
                    <a:gd name="connsiteX153" fmla="*/ 2780126 w 9226208"/>
                    <a:gd name="connsiteY153" fmla="*/ 527063 h 6422006"/>
                    <a:gd name="connsiteX154" fmla="*/ 2815985 w 9226208"/>
                    <a:gd name="connsiteY154" fmla="*/ 497181 h 6422006"/>
                    <a:gd name="connsiteX155" fmla="*/ 2857820 w 9226208"/>
                    <a:gd name="connsiteY155" fmla="*/ 455346 h 6422006"/>
                    <a:gd name="connsiteX156" fmla="*/ 2893679 w 9226208"/>
                    <a:gd name="connsiteY156" fmla="*/ 425463 h 6422006"/>
                    <a:gd name="connsiteX157" fmla="*/ 2929538 w 9226208"/>
                    <a:gd name="connsiteY157" fmla="*/ 419487 h 6422006"/>
                    <a:gd name="connsiteX158" fmla="*/ 3001255 w 9226208"/>
                    <a:gd name="connsiteY158" fmla="*/ 509134 h 6422006"/>
                    <a:gd name="connsiteX159" fmla="*/ 3007232 w 9226208"/>
                    <a:gd name="connsiteY159" fmla="*/ 431440 h 6422006"/>
                    <a:gd name="connsiteX160" fmla="*/ 3102855 w 9226208"/>
                    <a:gd name="connsiteY160" fmla="*/ 515110 h 6422006"/>
                    <a:gd name="connsiteX161" fmla="*/ 3138714 w 9226208"/>
                    <a:gd name="connsiteY161" fmla="*/ 497181 h 6422006"/>
                    <a:gd name="connsiteX162" fmla="*/ 3198479 w 9226208"/>
                    <a:gd name="connsiteY162" fmla="*/ 449369 h 6422006"/>
                    <a:gd name="connsiteX163" fmla="*/ 3234338 w 9226208"/>
                    <a:gd name="connsiteY163" fmla="*/ 419487 h 6422006"/>
                    <a:gd name="connsiteX164" fmla="*/ 3252267 w 9226208"/>
                    <a:gd name="connsiteY164" fmla="*/ 413510 h 6422006"/>
                    <a:gd name="connsiteX165" fmla="*/ 3288126 w 9226208"/>
                    <a:gd name="connsiteY165" fmla="*/ 377651 h 6422006"/>
                    <a:gd name="connsiteX166" fmla="*/ 3306055 w 9226208"/>
                    <a:gd name="connsiteY166" fmla="*/ 359722 h 6422006"/>
                    <a:gd name="connsiteX167" fmla="*/ 3335938 w 9226208"/>
                    <a:gd name="connsiteY167" fmla="*/ 353746 h 6422006"/>
                    <a:gd name="connsiteX168" fmla="*/ 3353867 w 9226208"/>
                    <a:gd name="connsiteY168" fmla="*/ 335816 h 6422006"/>
                    <a:gd name="connsiteX169" fmla="*/ 3383750 w 9226208"/>
                    <a:gd name="connsiteY169" fmla="*/ 317887 h 6422006"/>
                    <a:gd name="connsiteX170" fmla="*/ 3407655 w 9226208"/>
                    <a:gd name="connsiteY170" fmla="*/ 282028 h 6422006"/>
                    <a:gd name="connsiteX171" fmla="*/ 3443514 w 9226208"/>
                    <a:gd name="connsiteY171" fmla="*/ 252146 h 6422006"/>
                    <a:gd name="connsiteX172" fmla="*/ 3485350 w 9226208"/>
                    <a:gd name="connsiteY172" fmla="*/ 210310 h 6422006"/>
                    <a:gd name="connsiteX173" fmla="*/ 3574997 w 9226208"/>
                    <a:gd name="connsiteY173" fmla="*/ 192381 h 6422006"/>
                    <a:gd name="connsiteX174" fmla="*/ 3610855 w 9226208"/>
                    <a:gd name="connsiteY174" fmla="*/ 168475 h 6422006"/>
                    <a:gd name="connsiteX175" fmla="*/ 3706479 w 9226208"/>
                    <a:gd name="connsiteY175" fmla="*/ 150546 h 6422006"/>
                    <a:gd name="connsiteX176" fmla="*/ 3742338 w 9226208"/>
                    <a:gd name="connsiteY176" fmla="*/ 102734 h 6422006"/>
                    <a:gd name="connsiteX177" fmla="*/ 3790150 w 9226208"/>
                    <a:gd name="connsiteY177" fmla="*/ 72851 h 6422006"/>
                    <a:gd name="connsiteX178" fmla="*/ 3820032 w 9226208"/>
                    <a:gd name="connsiteY178" fmla="*/ 60898 h 6422006"/>
                    <a:gd name="connsiteX179" fmla="*/ 4268267 w 9226208"/>
                    <a:gd name="connsiteY179" fmla="*/ 54922 h 6422006"/>
                    <a:gd name="connsiteX180" fmla="*/ 4322055 w 9226208"/>
                    <a:gd name="connsiteY180" fmla="*/ 36993 h 6422006"/>
                    <a:gd name="connsiteX181" fmla="*/ 4369867 w 9226208"/>
                    <a:gd name="connsiteY181" fmla="*/ 19063 h 6422006"/>
                    <a:gd name="connsiteX182" fmla="*/ 4674667 w 9226208"/>
                    <a:gd name="connsiteY182" fmla="*/ 7110 h 6422006"/>
                    <a:gd name="connsiteX183" fmla="*/ 4698573 w 9226208"/>
                    <a:gd name="connsiteY183" fmla="*/ 1134 h 6422006"/>
                    <a:gd name="connsiteX184" fmla="*/ 4716503 w 9226208"/>
                    <a:gd name="connsiteY184" fmla="*/ 31016 h 6422006"/>
                    <a:gd name="connsiteX185" fmla="*/ 4794197 w 9226208"/>
                    <a:gd name="connsiteY185" fmla="*/ 84804 h 6422006"/>
                    <a:gd name="connsiteX186" fmla="*/ 5493444 w 9226208"/>
                    <a:gd name="connsiteY186" fmla="*/ 90781 h 6422006"/>
                    <a:gd name="connsiteX187" fmla="*/ 5511373 w 9226208"/>
                    <a:gd name="connsiteY187" fmla="*/ 126640 h 6422006"/>
                    <a:gd name="connsiteX188" fmla="*/ 5547232 w 9226208"/>
                    <a:gd name="connsiteY188" fmla="*/ 132616 h 6422006"/>
                    <a:gd name="connsiteX189" fmla="*/ 5589067 w 9226208"/>
                    <a:gd name="connsiteY189" fmla="*/ 144569 h 6422006"/>
                    <a:gd name="connsiteX190" fmla="*/ 5612973 w 9226208"/>
                    <a:gd name="connsiteY190" fmla="*/ 156522 h 6422006"/>
                    <a:gd name="connsiteX191" fmla="*/ 5744455 w 9226208"/>
                    <a:gd name="connsiteY191" fmla="*/ 174451 h 6422006"/>
                    <a:gd name="connsiteX192" fmla="*/ 5768361 w 9226208"/>
                    <a:gd name="connsiteY192" fmla="*/ 186404 h 6422006"/>
                    <a:gd name="connsiteX193" fmla="*/ 5899844 w 9226208"/>
                    <a:gd name="connsiteY193" fmla="*/ 204334 h 6422006"/>
                    <a:gd name="connsiteX194" fmla="*/ 5923750 w 9226208"/>
                    <a:gd name="connsiteY194" fmla="*/ 210310 h 6422006"/>
                    <a:gd name="connsiteX195" fmla="*/ 5947655 w 9226208"/>
                    <a:gd name="connsiteY195" fmla="*/ 222263 h 6422006"/>
                    <a:gd name="connsiteX196" fmla="*/ 5965585 w 9226208"/>
                    <a:gd name="connsiteY196" fmla="*/ 228240 h 6422006"/>
                    <a:gd name="connsiteX197" fmla="*/ 6001444 w 9226208"/>
                    <a:gd name="connsiteY197" fmla="*/ 246169 h 6422006"/>
                    <a:gd name="connsiteX198" fmla="*/ 6025350 w 9226208"/>
                    <a:gd name="connsiteY198" fmla="*/ 264098 h 6422006"/>
                    <a:gd name="connsiteX199" fmla="*/ 6061208 w 9226208"/>
                    <a:gd name="connsiteY199" fmla="*/ 282028 h 6422006"/>
                    <a:gd name="connsiteX200" fmla="*/ 6114997 w 9226208"/>
                    <a:gd name="connsiteY200" fmla="*/ 323863 h 6422006"/>
                    <a:gd name="connsiteX201" fmla="*/ 6150855 w 9226208"/>
                    <a:gd name="connsiteY201" fmla="*/ 341793 h 6422006"/>
                    <a:gd name="connsiteX202" fmla="*/ 6168785 w 9226208"/>
                    <a:gd name="connsiteY202" fmla="*/ 353746 h 6422006"/>
                    <a:gd name="connsiteX203" fmla="*/ 6198667 w 9226208"/>
                    <a:gd name="connsiteY203" fmla="*/ 365698 h 6422006"/>
                    <a:gd name="connsiteX204" fmla="*/ 6210620 w 9226208"/>
                    <a:gd name="connsiteY204" fmla="*/ 389604 h 6422006"/>
                    <a:gd name="connsiteX205" fmla="*/ 6228550 w 9226208"/>
                    <a:gd name="connsiteY205" fmla="*/ 395581 h 6422006"/>
                    <a:gd name="connsiteX206" fmla="*/ 6264408 w 9226208"/>
                    <a:gd name="connsiteY206" fmla="*/ 413510 h 6422006"/>
                    <a:gd name="connsiteX207" fmla="*/ 6575185 w 9226208"/>
                    <a:gd name="connsiteY207" fmla="*/ 419487 h 6422006"/>
                    <a:gd name="connsiteX208" fmla="*/ 6605067 w 9226208"/>
                    <a:gd name="connsiteY208" fmla="*/ 485228 h 6422006"/>
                    <a:gd name="connsiteX209" fmla="*/ 6640926 w 9226208"/>
                    <a:gd name="connsiteY209" fmla="*/ 497181 h 6422006"/>
                    <a:gd name="connsiteX210" fmla="*/ 6664832 w 9226208"/>
                    <a:gd name="connsiteY210" fmla="*/ 533040 h 6422006"/>
                    <a:gd name="connsiteX211" fmla="*/ 6682761 w 9226208"/>
                    <a:gd name="connsiteY211" fmla="*/ 562922 h 6422006"/>
                    <a:gd name="connsiteX212" fmla="*/ 6736550 w 9226208"/>
                    <a:gd name="connsiteY212" fmla="*/ 580851 h 6422006"/>
                    <a:gd name="connsiteX213" fmla="*/ 6754479 w 9226208"/>
                    <a:gd name="connsiteY213" fmla="*/ 622687 h 6422006"/>
                    <a:gd name="connsiteX214" fmla="*/ 6760455 w 9226208"/>
                    <a:gd name="connsiteY214" fmla="*/ 646593 h 6422006"/>
                    <a:gd name="connsiteX215" fmla="*/ 6832173 w 9226208"/>
                    <a:gd name="connsiteY215" fmla="*/ 658546 h 6422006"/>
                    <a:gd name="connsiteX216" fmla="*/ 6915844 w 9226208"/>
                    <a:gd name="connsiteY216" fmla="*/ 670498 h 6422006"/>
                    <a:gd name="connsiteX217" fmla="*/ 6957679 w 9226208"/>
                    <a:gd name="connsiteY217" fmla="*/ 682451 h 6422006"/>
                    <a:gd name="connsiteX218" fmla="*/ 6993538 w 9226208"/>
                    <a:gd name="connsiteY218" fmla="*/ 688428 h 6422006"/>
                    <a:gd name="connsiteX219" fmla="*/ 7011467 w 9226208"/>
                    <a:gd name="connsiteY219" fmla="*/ 700381 h 6422006"/>
                    <a:gd name="connsiteX220" fmla="*/ 7053303 w 9226208"/>
                    <a:gd name="connsiteY220" fmla="*/ 742216 h 6422006"/>
                    <a:gd name="connsiteX221" fmla="*/ 7083185 w 9226208"/>
                    <a:gd name="connsiteY221" fmla="*/ 754169 h 6422006"/>
                    <a:gd name="connsiteX222" fmla="*/ 7101114 w 9226208"/>
                    <a:gd name="connsiteY222" fmla="*/ 784051 h 6422006"/>
                    <a:gd name="connsiteX223" fmla="*/ 7125020 w 9226208"/>
                    <a:gd name="connsiteY223" fmla="*/ 879675 h 6422006"/>
                    <a:gd name="connsiteX224" fmla="*/ 7142950 w 9226208"/>
                    <a:gd name="connsiteY224" fmla="*/ 891628 h 6422006"/>
                    <a:gd name="connsiteX225" fmla="*/ 7148926 w 9226208"/>
                    <a:gd name="connsiteY225" fmla="*/ 909557 h 6422006"/>
                    <a:gd name="connsiteX226" fmla="*/ 7178808 w 9226208"/>
                    <a:gd name="connsiteY226" fmla="*/ 915534 h 6422006"/>
                    <a:gd name="connsiteX227" fmla="*/ 7238573 w 9226208"/>
                    <a:gd name="connsiteY227" fmla="*/ 921510 h 6422006"/>
                    <a:gd name="connsiteX228" fmla="*/ 7244550 w 9226208"/>
                    <a:gd name="connsiteY228" fmla="*/ 939440 h 6422006"/>
                    <a:gd name="connsiteX229" fmla="*/ 7298338 w 9226208"/>
                    <a:gd name="connsiteY229" fmla="*/ 957369 h 6422006"/>
                    <a:gd name="connsiteX230" fmla="*/ 7316267 w 9226208"/>
                    <a:gd name="connsiteY230" fmla="*/ 969322 h 6422006"/>
                    <a:gd name="connsiteX231" fmla="*/ 7334197 w 9226208"/>
                    <a:gd name="connsiteY231" fmla="*/ 975298 h 6422006"/>
                    <a:gd name="connsiteX232" fmla="*/ 7352126 w 9226208"/>
                    <a:gd name="connsiteY232" fmla="*/ 993228 h 6422006"/>
                    <a:gd name="connsiteX233" fmla="*/ 7393961 w 9226208"/>
                    <a:gd name="connsiteY233" fmla="*/ 1047016 h 6422006"/>
                    <a:gd name="connsiteX234" fmla="*/ 7447750 w 9226208"/>
                    <a:gd name="connsiteY234" fmla="*/ 1088851 h 6422006"/>
                    <a:gd name="connsiteX235" fmla="*/ 7453726 w 9226208"/>
                    <a:gd name="connsiteY235" fmla="*/ 1106781 h 6422006"/>
                    <a:gd name="connsiteX236" fmla="*/ 7495561 w 9226208"/>
                    <a:gd name="connsiteY236" fmla="*/ 1142640 h 6422006"/>
                    <a:gd name="connsiteX237" fmla="*/ 7513491 w 9226208"/>
                    <a:gd name="connsiteY237" fmla="*/ 1160569 h 6422006"/>
                    <a:gd name="connsiteX238" fmla="*/ 7543373 w 9226208"/>
                    <a:gd name="connsiteY238" fmla="*/ 1184475 h 6422006"/>
                    <a:gd name="connsiteX239" fmla="*/ 7579232 w 9226208"/>
                    <a:gd name="connsiteY239" fmla="*/ 1220334 h 6422006"/>
                    <a:gd name="connsiteX240" fmla="*/ 7621067 w 9226208"/>
                    <a:gd name="connsiteY240" fmla="*/ 1256193 h 6422006"/>
                    <a:gd name="connsiteX241" fmla="*/ 7638997 w 9226208"/>
                    <a:gd name="connsiteY241" fmla="*/ 1292051 h 6422006"/>
                    <a:gd name="connsiteX242" fmla="*/ 7674855 w 9226208"/>
                    <a:gd name="connsiteY242" fmla="*/ 1315957 h 6422006"/>
                    <a:gd name="connsiteX243" fmla="*/ 7728644 w 9226208"/>
                    <a:gd name="connsiteY243" fmla="*/ 1357793 h 6422006"/>
                    <a:gd name="connsiteX244" fmla="*/ 7746573 w 9226208"/>
                    <a:gd name="connsiteY244" fmla="*/ 1381698 h 6422006"/>
                    <a:gd name="connsiteX245" fmla="*/ 7776455 w 9226208"/>
                    <a:gd name="connsiteY245" fmla="*/ 1399628 h 6422006"/>
                    <a:gd name="connsiteX246" fmla="*/ 7806338 w 9226208"/>
                    <a:gd name="connsiteY246" fmla="*/ 1423534 h 6422006"/>
                    <a:gd name="connsiteX247" fmla="*/ 7812314 w 9226208"/>
                    <a:gd name="connsiteY247" fmla="*/ 1441463 h 6422006"/>
                    <a:gd name="connsiteX248" fmla="*/ 7866103 w 9226208"/>
                    <a:gd name="connsiteY248" fmla="*/ 1453416 h 6422006"/>
                    <a:gd name="connsiteX249" fmla="*/ 7890008 w 9226208"/>
                    <a:gd name="connsiteY249" fmla="*/ 1459393 h 6422006"/>
                    <a:gd name="connsiteX250" fmla="*/ 7931844 w 9226208"/>
                    <a:gd name="connsiteY250" fmla="*/ 1477322 h 6422006"/>
                    <a:gd name="connsiteX251" fmla="*/ 7949773 w 9226208"/>
                    <a:gd name="connsiteY251" fmla="*/ 1483298 h 6422006"/>
                    <a:gd name="connsiteX252" fmla="*/ 8057350 w 9226208"/>
                    <a:gd name="connsiteY252" fmla="*/ 1513181 h 6422006"/>
                    <a:gd name="connsiteX253" fmla="*/ 8069303 w 9226208"/>
                    <a:gd name="connsiteY253" fmla="*/ 1531110 h 6422006"/>
                    <a:gd name="connsiteX254" fmla="*/ 8081255 w 9226208"/>
                    <a:gd name="connsiteY254" fmla="*/ 1566969 h 6422006"/>
                    <a:gd name="connsiteX255" fmla="*/ 8099185 w 9226208"/>
                    <a:gd name="connsiteY255" fmla="*/ 1590875 h 6422006"/>
                    <a:gd name="connsiteX256" fmla="*/ 8117114 w 9226208"/>
                    <a:gd name="connsiteY256" fmla="*/ 1626734 h 6422006"/>
                    <a:gd name="connsiteX257" fmla="*/ 8123091 w 9226208"/>
                    <a:gd name="connsiteY257" fmla="*/ 1644663 h 6422006"/>
                    <a:gd name="connsiteX258" fmla="*/ 8152973 w 9226208"/>
                    <a:gd name="connsiteY258" fmla="*/ 1650640 h 6422006"/>
                    <a:gd name="connsiteX259" fmla="*/ 8194808 w 9226208"/>
                    <a:gd name="connsiteY259" fmla="*/ 1686498 h 6422006"/>
                    <a:gd name="connsiteX260" fmla="*/ 8212738 w 9226208"/>
                    <a:gd name="connsiteY260" fmla="*/ 1722357 h 6422006"/>
                    <a:gd name="connsiteX261" fmla="*/ 8242620 w 9226208"/>
                    <a:gd name="connsiteY261" fmla="*/ 1740287 h 6422006"/>
                    <a:gd name="connsiteX262" fmla="*/ 8248597 w 9226208"/>
                    <a:gd name="connsiteY262" fmla="*/ 1758216 h 6422006"/>
                    <a:gd name="connsiteX263" fmla="*/ 8254573 w 9226208"/>
                    <a:gd name="connsiteY263" fmla="*/ 1794075 h 6422006"/>
                    <a:gd name="connsiteX264" fmla="*/ 8320314 w 9226208"/>
                    <a:gd name="connsiteY264" fmla="*/ 1877746 h 6422006"/>
                    <a:gd name="connsiteX265" fmla="*/ 8344220 w 9226208"/>
                    <a:gd name="connsiteY265" fmla="*/ 1913604 h 6422006"/>
                    <a:gd name="connsiteX266" fmla="*/ 8362150 w 9226208"/>
                    <a:gd name="connsiteY266" fmla="*/ 1931534 h 6422006"/>
                    <a:gd name="connsiteX267" fmla="*/ 8386055 w 9226208"/>
                    <a:gd name="connsiteY267" fmla="*/ 1967393 h 6422006"/>
                    <a:gd name="connsiteX268" fmla="*/ 8415938 w 9226208"/>
                    <a:gd name="connsiteY268" fmla="*/ 1985322 h 6422006"/>
                    <a:gd name="connsiteX269" fmla="*/ 8457773 w 9226208"/>
                    <a:gd name="connsiteY269" fmla="*/ 2027157 h 6422006"/>
                    <a:gd name="connsiteX270" fmla="*/ 8493632 w 9226208"/>
                    <a:gd name="connsiteY270" fmla="*/ 2033134 h 6422006"/>
                    <a:gd name="connsiteX271" fmla="*/ 8535467 w 9226208"/>
                    <a:gd name="connsiteY271" fmla="*/ 2068993 h 6422006"/>
                    <a:gd name="connsiteX272" fmla="*/ 8577303 w 9226208"/>
                    <a:gd name="connsiteY272" fmla="*/ 2092898 h 6422006"/>
                    <a:gd name="connsiteX273" fmla="*/ 8601208 w 9226208"/>
                    <a:gd name="connsiteY273" fmla="*/ 2134734 h 6422006"/>
                    <a:gd name="connsiteX274" fmla="*/ 8631091 w 9226208"/>
                    <a:gd name="connsiteY274" fmla="*/ 2182546 h 6422006"/>
                    <a:gd name="connsiteX275" fmla="*/ 8649020 w 9226208"/>
                    <a:gd name="connsiteY275" fmla="*/ 2188522 h 6422006"/>
                    <a:gd name="connsiteX276" fmla="*/ 8666950 w 9226208"/>
                    <a:gd name="connsiteY276" fmla="*/ 2206451 h 6422006"/>
                    <a:gd name="connsiteX277" fmla="*/ 8678903 w 9226208"/>
                    <a:gd name="connsiteY277" fmla="*/ 2224381 h 6422006"/>
                    <a:gd name="connsiteX278" fmla="*/ 8726714 w 9226208"/>
                    <a:gd name="connsiteY278" fmla="*/ 2248287 h 6422006"/>
                    <a:gd name="connsiteX279" fmla="*/ 8762573 w 9226208"/>
                    <a:gd name="connsiteY279" fmla="*/ 2391722 h 6422006"/>
                    <a:gd name="connsiteX280" fmla="*/ 8768550 w 9226208"/>
                    <a:gd name="connsiteY280" fmla="*/ 2415628 h 6422006"/>
                    <a:gd name="connsiteX281" fmla="*/ 8786479 w 9226208"/>
                    <a:gd name="connsiteY281" fmla="*/ 2427581 h 6422006"/>
                    <a:gd name="connsiteX282" fmla="*/ 8804408 w 9226208"/>
                    <a:gd name="connsiteY282" fmla="*/ 2451487 h 6422006"/>
                    <a:gd name="connsiteX283" fmla="*/ 8810385 w 9226208"/>
                    <a:gd name="connsiteY283" fmla="*/ 2469416 h 6422006"/>
                    <a:gd name="connsiteX284" fmla="*/ 8822338 w 9226208"/>
                    <a:gd name="connsiteY284" fmla="*/ 2487346 h 6422006"/>
                    <a:gd name="connsiteX285" fmla="*/ 8828314 w 9226208"/>
                    <a:gd name="connsiteY285" fmla="*/ 2529181 h 6422006"/>
                    <a:gd name="connsiteX286" fmla="*/ 8840267 w 9226208"/>
                    <a:gd name="connsiteY286" fmla="*/ 2726404 h 6422006"/>
                    <a:gd name="connsiteX287" fmla="*/ 8858197 w 9226208"/>
                    <a:gd name="connsiteY287" fmla="*/ 2732381 h 6422006"/>
                    <a:gd name="connsiteX288" fmla="*/ 8882103 w 9226208"/>
                    <a:gd name="connsiteY288" fmla="*/ 2780193 h 6422006"/>
                    <a:gd name="connsiteX289" fmla="*/ 8894055 w 9226208"/>
                    <a:gd name="connsiteY289" fmla="*/ 2804098 h 6422006"/>
                    <a:gd name="connsiteX290" fmla="*/ 8900032 w 9226208"/>
                    <a:gd name="connsiteY290" fmla="*/ 2828004 h 6422006"/>
                    <a:gd name="connsiteX291" fmla="*/ 8917961 w 9226208"/>
                    <a:gd name="connsiteY291" fmla="*/ 2863863 h 6422006"/>
                    <a:gd name="connsiteX292" fmla="*/ 8941867 w 9226208"/>
                    <a:gd name="connsiteY292" fmla="*/ 2881793 h 6422006"/>
                    <a:gd name="connsiteX293" fmla="*/ 8953820 w 9226208"/>
                    <a:gd name="connsiteY293" fmla="*/ 2899722 h 6422006"/>
                    <a:gd name="connsiteX294" fmla="*/ 8959797 w 9226208"/>
                    <a:gd name="connsiteY294" fmla="*/ 2917651 h 6422006"/>
                    <a:gd name="connsiteX295" fmla="*/ 8977726 w 9226208"/>
                    <a:gd name="connsiteY295" fmla="*/ 2923628 h 6422006"/>
                    <a:gd name="connsiteX296" fmla="*/ 8995655 w 9226208"/>
                    <a:gd name="connsiteY296" fmla="*/ 2959487 h 6422006"/>
                    <a:gd name="connsiteX297" fmla="*/ 9001632 w 9226208"/>
                    <a:gd name="connsiteY297" fmla="*/ 2977416 h 6422006"/>
                    <a:gd name="connsiteX298" fmla="*/ 9013585 w 9226208"/>
                    <a:gd name="connsiteY298" fmla="*/ 3001322 h 6422006"/>
                    <a:gd name="connsiteX299" fmla="*/ 9049444 w 9226208"/>
                    <a:gd name="connsiteY299" fmla="*/ 3061087 h 6422006"/>
                    <a:gd name="connsiteX300" fmla="*/ 9067373 w 9226208"/>
                    <a:gd name="connsiteY300" fmla="*/ 3312098 h 6422006"/>
                    <a:gd name="connsiteX301" fmla="*/ 9073350 w 9226208"/>
                    <a:gd name="connsiteY301" fmla="*/ 3347957 h 6422006"/>
                    <a:gd name="connsiteX302" fmla="*/ 9079326 w 9226208"/>
                    <a:gd name="connsiteY302" fmla="*/ 3389793 h 6422006"/>
                    <a:gd name="connsiteX303" fmla="*/ 9115185 w 9226208"/>
                    <a:gd name="connsiteY303" fmla="*/ 3407722 h 6422006"/>
                    <a:gd name="connsiteX304" fmla="*/ 9133114 w 9226208"/>
                    <a:gd name="connsiteY304" fmla="*/ 3425651 h 6422006"/>
                    <a:gd name="connsiteX305" fmla="*/ 9145067 w 9226208"/>
                    <a:gd name="connsiteY305" fmla="*/ 3449557 h 6422006"/>
                    <a:gd name="connsiteX306" fmla="*/ 9151044 w 9226208"/>
                    <a:gd name="connsiteY306" fmla="*/ 3844004 h 6422006"/>
                    <a:gd name="connsiteX307" fmla="*/ 9168973 w 9226208"/>
                    <a:gd name="connsiteY307" fmla="*/ 3873887 h 6422006"/>
                    <a:gd name="connsiteX308" fmla="*/ 9180926 w 9226208"/>
                    <a:gd name="connsiteY308" fmla="*/ 4053181 h 6422006"/>
                    <a:gd name="connsiteX309" fmla="*/ 9186903 w 9226208"/>
                    <a:gd name="connsiteY309" fmla="*/ 4071110 h 6422006"/>
                    <a:gd name="connsiteX310" fmla="*/ 9204832 w 9226208"/>
                    <a:gd name="connsiteY310" fmla="*/ 4089040 h 6422006"/>
                    <a:gd name="connsiteX311" fmla="*/ 9210808 w 9226208"/>
                    <a:gd name="connsiteY311" fmla="*/ 4423722 h 6422006"/>
                    <a:gd name="connsiteX312" fmla="*/ 9192879 w 9226208"/>
                    <a:gd name="connsiteY312" fmla="*/ 4441651 h 6422006"/>
                    <a:gd name="connsiteX313" fmla="*/ 9186903 w 9226208"/>
                    <a:gd name="connsiteY313" fmla="*/ 4471534 h 6422006"/>
                    <a:gd name="connsiteX314" fmla="*/ 9157020 w 9226208"/>
                    <a:gd name="connsiteY314" fmla="*/ 4507393 h 6422006"/>
                    <a:gd name="connsiteX315" fmla="*/ 9139091 w 9226208"/>
                    <a:gd name="connsiteY315" fmla="*/ 4531298 h 6422006"/>
                    <a:gd name="connsiteX316" fmla="*/ 9103232 w 9226208"/>
                    <a:gd name="connsiteY316" fmla="*/ 4585087 h 6422006"/>
                    <a:gd name="connsiteX317" fmla="*/ 9079326 w 9226208"/>
                    <a:gd name="connsiteY317" fmla="*/ 4614969 h 6422006"/>
                    <a:gd name="connsiteX318" fmla="*/ 9073350 w 9226208"/>
                    <a:gd name="connsiteY318" fmla="*/ 4632898 h 6422006"/>
                    <a:gd name="connsiteX319" fmla="*/ 9025538 w 9226208"/>
                    <a:gd name="connsiteY319" fmla="*/ 4650828 h 6422006"/>
                    <a:gd name="connsiteX320" fmla="*/ 9001632 w 9226208"/>
                    <a:gd name="connsiteY320" fmla="*/ 4692663 h 6422006"/>
                    <a:gd name="connsiteX321" fmla="*/ 8965773 w 9226208"/>
                    <a:gd name="connsiteY321" fmla="*/ 4758404 h 6422006"/>
                    <a:gd name="connsiteX322" fmla="*/ 8935891 w 9226208"/>
                    <a:gd name="connsiteY322" fmla="*/ 4764381 h 6422006"/>
                    <a:gd name="connsiteX323" fmla="*/ 8846244 w 9226208"/>
                    <a:gd name="connsiteY323" fmla="*/ 4788287 h 6422006"/>
                    <a:gd name="connsiteX324" fmla="*/ 8798432 w 9226208"/>
                    <a:gd name="connsiteY324" fmla="*/ 4818169 h 6422006"/>
                    <a:gd name="connsiteX325" fmla="*/ 8768550 w 9226208"/>
                    <a:gd name="connsiteY325" fmla="*/ 4824146 h 6422006"/>
                    <a:gd name="connsiteX326" fmla="*/ 8643044 w 9226208"/>
                    <a:gd name="connsiteY326" fmla="*/ 4871957 h 6422006"/>
                    <a:gd name="connsiteX327" fmla="*/ 8595232 w 9226208"/>
                    <a:gd name="connsiteY327" fmla="*/ 4883910 h 6422006"/>
                    <a:gd name="connsiteX328" fmla="*/ 8547420 w 9226208"/>
                    <a:gd name="connsiteY328" fmla="*/ 4913793 h 6422006"/>
                    <a:gd name="connsiteX329" fmla="*/ 8517538 w 9226208"/>
                    <a:gd name="connsiteY329" fmla="*/ 4919769 h 6422006"/>
                    <a:gd name="connsiteX330" fmla="*/ 8403985 w 9226208"/>
                    <a:gd name="connsiteY330" fmla="*/ 4937698 h 6422006"/>
                    <a:gd name="connsiteX331" fmla="*/ 7782432 w 9226208"/>
                    <a:gd name="connsiteY331" fmla="*/ 4955628 h 6422006"/>
                    <a:gd name="connsiteX332" fmla="*/ 7483608 w 9226208"/>
                    <a:gd name="connsiteY332" fmla="*/ 4973557 h 6422006"/>
                    <a:gd name="connsiteX333" fmla="*/ 7393961 w 9226208"/>
                    <a:gd name="connsiteY333" fmla="*/ 4991487 h 6422006"/>
                    <a:gd name="connsiteX334" fmla="*/ 6844126 w 9226208"/>
                    <a:gd name="connsiteY334" fmla="*/ 5003440 h 6422006"/>
                    <a:gd name="connsiteX335" fmla="*/ 6796314 w 9226208"/>
                    <a:gd name="connsiteY335" fmla="*/ 5027346 h 6422006"/>
                    <a:gd name="connsiteX336" fmla="*/ 6778385 w 9226208"/>
                    <a:gd name="connsiteY336" fmla="*/ 5033322 h 6422006"/>
                    <a:gd name="connsiteX337" fmla="*/ 6730573 w 9226208"/>
                    <a:gd name="connsiteY337" fmla="*/ 5045275 h 6422006"/>
                    <a:gd name="connsiteX338" fmla="*/ 6682761 w 9226208"/>
                    <a:gd name="connsiteY338" fmla="*/ 5069181 h 6422006"/>
                    <a:gd name="connsiteX339" fmla="*/ 6664832 w 9226208"/>
                    <a:gd name="connsiteY339" fmla="*/ 5081134 h 6422006"/>
                    <a:gd name="connsiteX340" fmla="*/ 6634950 w 9226208"/>
                    <a:gd name="connsiteY340" fmla="*/ 5087110 h 6422006"/>
                    <a:gd name="connsiteX341" fmla="*/ 6545303 w 9226208"/>
                    <a:gd name="connsiteY341" fmla="*/ 5105040 h 6422006"/>
                    <a:gd name="connsiteX342" fmla="*/ 6527373 w 9226208"/>
                    <a:gd name="connsiteY342" fmla="*/ 5116993 h 6422006"/>
                    <a:gd name="connsiteX343" fmla="*/ 6455655 w 9226208"/>
                    <a:gd name="connsiteY343" fmla="*/ 5128946 h 6422006"/>
                    <a:gd name="connsiteX344" fmla="*/ 6425773 w 9226208"/>
                    <a:gd name="connsiteY344" fmla="*/ 5200663 h 6422006"/>
                    <a:gd name="connsiteX345" fmla="*/ 6389914 w 9226208"/>
                    <a:gd name="connsiteY345" fmla="*/ 5218593 h 6422006"/>
                    <a:gd name="connsiteX346" fmla="*/ 6294291 w 9226208"/>
                    <a:gd name="connsiteY346" fmla="*/ 5224569 h 6422006"/>
                    <a:gd name="connsiteX347" fmla="*/ 5899844 w 9226208"/>
                    <a:gd name="connsiteY347" fmla="*/ 5236522 h 6422006"/>
                    <a:gd name="connsiteX348" fmla="*/ 5487467 w 9226208"/>
                    <a:gd name="connsiteY348" fmla="*/ 5260428 h 6422006"/>
                    <a:gd name="connsiteX349" fmla="*/ 5463561 w 9226208"/>
                    <a:gd name="connsiteY349" fmla="*/ 5272381 h 6422006"/>
                    <a:gd name="connsiteX350" fmla="*/ 5385867 w 9226208"/>
                    <a:gd name="connsiteY350" fmla="*/ 5290310 h 6422006"/>
                    <a:gd name="connsiteX351" fmla="*/ 5361961 w 9226208"/>
                    <a:gd name="connsiteY351" fmla="*/ 5308240 h 6422006"/>
                    <a:gd name="connsiteX352" fmla="*/ 5344032 w 9226208"/>
                    <a:gd name="connsiteY352" fmla="*/ 5326169 h 6422006"/>
                    <a:gd name="connsiteX353" fmla="*/ 5314150 w 9226208"/>
                    <a:gd name="connsiteY353" fmla="*/ 5332146 h 6422006"/>
                    <a:gd name="connsiteX354" fmla="*/ 5290244 w 9226208"/>
                    <a:gd name="connsiteY354" fmla="*/ 5350075 h 6422006"/>
                    <a:gd name="connsiteX355" fmla="*/ 5272314 w 9226208"/>
                    <a:gd name="connsiteY355" fmla="*/ 5368004 h 6422006"/>
                    <a:gd name="connsiteX356" fmla="*/ 5218526 w 9226208"/>
                    <a:gd name="connsiteY356" fmla="*/ 5391910 h 6422006"/>
                    <a:gd name="connsiteX357" fmla="*/ 5164738 w 9226208"/>
                    <a:gd name="connsiteY357" fmla="*/ 5415816 h 6422006"/>
                    <a:gd name="connsiteX358" fmla="*/ 5116926 w 9226208"/>
                    <a:gd name="connsiteY358" fmla="*/ 5427769 h 6422006"/>
                    <a:gd name="connsiteX359" fmla="*/ 5087044 w 9226208"/>
                    <a:gd name="connsiteY359" fmla="*/ 5439722 h 6422006"/>
                    <a:gd name="connsiteX360" fmla="*/ 4985444 w 9226208"/>
                    <a:gd name="connsiteY360" fmla="*/ 5463628 h 6422006"/>
                    <a:gd name="connsiteX361" fmla="*/ 4967514 w 9226208"/>
                    <a:gd name="connsiteY361" fmla="*/ 5475581 h 6422006"/>
                    <a:gd name="connsiteX362" fmla="*/ 4949585 w 9226208"/>
                    <a:gd name="connsiteY362" fmla="*/ 5481557 h 6422006"/>
                    <a:gd name="connsiteX363" fmla="*/ 4955561 w 9226208"/>
                    <a:gd name="connsiteY363" fmla="*/ 5607063 h 6422006"/>
                    <a:gd name="connsiteX364" fmla="*/ 4925679 w 9226208"/>
                    <a:gd name="connsiteY364" fmla="*/ 5660851 h 6422006"/>
                    <a:gd name="connsiteX365" fmla="*/ 4836032 w 9226208"/>
                    <a:gd name="connsiteY365" fmla="*/ 5672804 h 6422006"/>
                    <a:gd name="connsiteX366" fmla="*/ 4608926 w 9226208"/>
                    <a:gd name="connsiteY366" fmla="*/ 5678781 h 6422006"/>
                    <a:gd name="connsiteX367" fmla="*/ 4579044 w 9226208"/>
                    <a:gd name="connsiteY367" fmla="*/ 5690734 h 6422006"/>
                    <a:gd name="connsiteX368" fmla="*/ 4561114 w 9226208"/>
                    <a:gd name="connsiteY368" fmla="*/ 5714640 h 6422006"/>
                    <a:gd name="connsiteX369" fmla="*/ 4543185 w 9226208"/>
                    <a:gd name="connsiteY369" fmla="*/ 5726593 h 6422006"/>
                    <a:gd name="connsiteX370" fmla="*/ 4483420 w 9226208"/>
                    <a:gd name="connsiteY370" fmla="*/ 5822216 h 6422006"/>
                    <a:gd name="connsiteX371" fmla="*/ 4465491 w 9226208"/>
                    <a:gd name="connsiteY371" fmla="*/ 5834169 h 6422006"/>
                    <a:gd name="connsiteX372" fmla="*/ 4411703 w 9226208"/>
                    <a:gd name="connsiteY372" fmla="*/ 5864051 h 6422006"/>
                    <a:gd name="connsiteX373" fmla="*/ 4405726 w 9226208"/>
                    <a:gd name="connsiteY373" fmla="*/ 5887957 h 6422006"/>
                    <a:gd name="connsiteX374" fmla="*/ 4316079 w 9226208"/>
                    <a:gd name="connsiteY374" fmla="*/ 5923816 h 6422006"/>
                    <a:gd name="connsiteX375" fmla="*/ 4268267 w 9226208"/>
                    <a:gd name="connsiteY375" fmla="*/ 5935769 h 6422006"/>
                    <a:gd name="connsiteX376" fmla="*/ 4214479 w 9226208"/>
                    <a:gd name="connsiteY376" fmla="*/ 5947722 h 6422006"/>
                    <a:gd name="connsiteX377" fmla="*/ 4160691 w 9226208"/>
                    <a:gd name="connsiteY377" fmla="*/ 6007487 h 6422006"/>
                    <a:gd name="connsiteX378" fmla="*/ 4106903 w 9226208"/>
                    <a:gd name="connsiteY378" fmla="*/ 6049322 h 6422006"/>
                    <a:gd name="connsiteX379" fmla="*/ 4071044 w 9226208"/>
                    <a:gd name="connsiteY379" fmla="*/ 6085181 h 6422006"/>
                    <a:gd name="connsiteX380" fmla="*/ 4023232 w 9226208"/>
                    <a:gd name="connsiteY380" fmla="*/ 6103110 h 6422006"/>
                    <a:gd name="connsiteX381" fmla="*/ 3975420 w 9226208"/>
                    <a:gd name="connsiteY381" fmla="*/ 6109087 h 6422006"/>
                    <a:gd name="connsiteX382" fmla="*/ 3951514 w 9226208"/>
                    <a:gd name="connsiteY382" fmla="*/ 6115063 h 6422006"/>
                    <a:gd name="connsiteX383" fmla="*/ 3909679 w 9226208"/>
                    <a:gd name="connsiteY383" fmla="*/ 6156898 h 6422006"/>
                    <a:gd name="connsiteX384" fmla="*/ 3873820 w 9226208"/>
                    <a:gd name="connsiteY384" fmla="*/ 6186781 h 6422006"/>
                    <a:gd name="connsiteX385" fmla="*/ 3855891 w 9226208"/>
                    <a:gd name="connsiteY385" fmla="*/ 6204710 h 6422006"/>
                    <a:gd name="connsiteX386" fmla="*/ 3802103 w 9226208"/>
                    <a:gd name="connsiteY386" fmla="*/ 6222640 h 6422006"/>
                    <a:gd name="connsiteX387" fmla="*/ 3784173 w 9226208"/>
                    <a:gd name="connsiteY387" fmla="*/ 6240569 h 6422006"/>
                    <a:gd name="connsiteX388" fmla="*/ 3772220 w 9226208"/>
                    <a:gd name="connsiteY388" fmla="*/ 6258498 h 6422006"/>
                    <a:gd name="connsiteX389" fmla="*/ 3742338 w 9226208"/>
                    <a:gd name="connsiteY389" fmla="*/ 6270451 h 6422006"/>
                    <a:gd name="connsiteX390" fmla="*/ 3718432 w 9226208"/>
                    <a:gd name="connsiteY390" fmla="*/ 6282404 h 6422006"/>
                    <a:gd name="connsiteX391" fmla="*/ 3700503 w 9226208"/>
                    <a:gd name="connsiteY391" fmla="*/ 6294357 h 6422006"/>
                    <a:gd name="connsiteX392" fmla="*/ 3616832 w 9226208"/>
                    <a:gd name="connsiteY392" fmla="*/ 6300334 h 6422006"/>
                    <a:gd name="connsiteX393" fmla="*/ 3586950 w 9226208"/>
                    <a:gd name="connsiteY393" fmla="*/ 6312287 h 6422006"/>
                    <a:gd name="connsiteX394" fmla="*/ 3563044 w 9226208"/>
                    <a:gd name="connsiteY394" fmla="*/ 6318263 h 6422006"/>
                    <a:gd name="connsiteX395" fmla="*/ 3551091 w 9226208"/>
                    <a:gd name="connsiteY395" fmla="*/ 6342169 h 6422006"/>
                    <a:gd name="connsiteX396" fmla="*/ 3515232 w 9226208"/>
                    <a:gd name="connsiteY396" fmla="*/ 6354122 h 6422006"/>
                    <a:gd name="connsiteX397" fmla="*/ 3491326 w 9226208"/>
                    <a:gd name="connsiteY397" fmla="*/ 6372051 h 6422006"/>
                    <a:gd name="connsiteX398" fmla="*/ 2959420 w 9226208"/>
                    <a:gd name="connsiteY398" fmla="*/ 6378028 h 6422006"/>
                    <a:gd name="connsiteX399" fmla="*/ 2911608 w 9226208"/>
                    <a:gd name="connsiteY399" fmla="*/ 6354122 h 6422006"/>
                    <a:gd name="connsiteX400" fmla="*/ 2869773 w 9226208"/>
                    <a:gd name="connsiteY400" fmla="*/ 6312287 h 6422006"/>
                    <a:gd name="connsiteX401" fmla="*/ 2851844 w 9226208"/>
                    <a:gd name="connsiteY401" fmla="*/ 6300334 h 6422006"/>
                    <a:gd name="connsiteX402" fmla="*/ 2827938 w 9226208"/>
                    <a:gd name="connsiteY402" fmla="*/ 6282404 h 6422006"/>
                    <a:gd name="connsiteX403" fmla="*/ 2810008 w 9226208"/>
                    <a:gd name="connsiteY403" fmla="*/ 6276428 h 6422006"/>
                    <a:gd name="connsiteX404" fmla="*/ 2780126 w 9226208"/>
                    <a:gd name="connsiteY404" fmla="*/ 6264475 h 6422006"/>
                    <a:gd name="connsiteX405" fmla="*/ 2756220 w 9226208"/>
                    <a:gd name="connsiteY405" fmla="*/ 6246546 h 6422006"/>
                    <a:gd name="connsiteX406" fmla="*/ 2738291 w 9226208"/>
                    <a:gd name="connsiteY406" fmla="*/ 6228616 h 6422006"/>
                    <a:gd name="connsiteX407" fmla="*/ 2696455 w 9226208"/>
                    <a:gd name="connsiteY407" fmla="*/ 6222640 h 6422006"/>
                    <a:gd name="connsiteX408" fmla="*/ 2678526 w 9226208"/>
                    <a:gd name="connsiteY408" fmla="*/ 6210687 h 6422006"/>
                    <a:gd name="connsiteX409" fmla="*/ 2600832 w 9226208"/>
                    <a:gd name="connsiteY409" fmla="*/ 6186781 h 6422006"/>
                    <a:gd name="connsiteX410" fmla="*/ 2558997 w 9226208"/>
                    <a:gd name="connsiteY410" fmla="*/ 6168851 h 6422006"/>
                    <a:gd name="connsiteX411" fmla="*/ 2541067 w 9226208"/>
                    <a:gd name="connsiteY411" fmla="*/ 6162875 h 6422006"/>
                    <a:gd name="connsiteX412" fmla="*/ 2505208 w 9226208"/>
                    <a:gd name="connsiteY412" fmla="*/ 6132993 h 6422006"/>
                    <a:gd name="connsiteX413" fmla="*/ 2391655 w 9226208"/>
                    <a:gd name="connsiteY413" fmla="*/ 6103110 h 6422006"/>
                    <a:gd name="connsiteX414" fmla="*/ 2337867 w 9226208"/>
                    <a:gd name="connsiteY414" fmla="*/ 6049322 h 6422006"/>
                    <a:gd name="connsiteX415" fmla="*/ 2313961 w 9226208"/>
                    <a:gd name="connsiteY415" fmla="*/ 6007487 h 6422006"/>
                    <a:gd name="connsiteX416" fmla="*/ 2307985 w 9226208"/>
                    <a:gd name="connsiteY416" fmla="*/ 5989557 h 6422006"/>
                    <a:gd name="connsiteX417" fmla="*/ 2242244 w 9226208"/>
                    <a:gd name="connsiteY417" fmla="*/ 5923816 h 6422006"/>
                    <a:gd name="connsiteX418" fmla="*/ 2200408 w 9226208"/>
                    <a:gd name="connsiteY418" fmla="*/ 5876004 h 6422006"/>
                    <a:gd name="connsiteX419" fmla="*/ 2194432 w 9226208"/>
                    <a:gd name="connsiteY419" fmla="*/ 5858075 h 6422006"/>
                    <a:gd name="connsiteX420" fmla="*/ 2164550 w 9226208"/>
                    <a:gd name="connsiteY420" fmla="*/ 5840146 h 6422006"/>
                    <a:gd name="connsiteX421" fmla="*/ 2146620 w 9226208"/>
                    <a:gd name="connsiteY421" fmla="*/ 5822216 h 6422006"/>
                    <a:gd name="connsiteX422" fmla="*/ 2140644 w 9226208"/>
                    <a:gd name="connsiteY422" fmla="*/ 5786357 h 6422006"/>
                    <a:gd name="connsiteX423" fmla="*/ 2122714 w 9226208"/>
                    <a:gd name="connsiteY423" fmla="*/ 5762451 h 6422006"/>
                    <a:gd name="connsiteX424" fmla="*/ 2116738 w 9226208"/>
                    <a:gd name="connsiteY424" fmla="*/ 5744522 h 6422006"/>
                    <a:gd name="connsiteX425" fmla="*/ 2098808 w 9226208"/>
                    <a:gd name="connsiteY425" fmla="*/ 5726593 h 6422006"/>
                    <a:gd name="connsiteX426" fmla="*/ 2068926 w 9226208"/>
                    <a:gd name="connsiteY426" fmla="*/ 5684757 h 6422006"/>
                    <a:gd name="connsiteX427" fmla="*/ 2050997 w 9226208"/>
                    <a:gd name="connsiteY427" fmla="*/ 5630969 h 6422006"/>
                    <a:gd name="connsiteX428" fmla="*/ 2045020 w 9226208"/>
                    <a:gd name="connsiteY428" fmla="*/ 5607063 h 6422006"/>
                    <a:gd name="connsiteX429" fmla="*/ 2033067 w 9226208"/>
                    <a:gd name="connsiteY429" fmla="*/ 5577181 h 6422006"/>
                    <a:gd name="connsiteX430" fmla="*/ 2027091 w 9226208"/>
                    <a:gd name="connsiteY430" fmla="*/ 5553275 h 6422006"/>
                    <a:gd name="connsiteX431" fmla="*/ 1997208 w 9226208"/>
                    <a:gd name="connsiteY431" fmla="*/ 5499487 h 6422006"/>
                    <a:gd name="connsiteX432" fmla="*/ 1991232 w 9226208"/>
                    <a:gd name="connsiteY432" fmla="*/ 5481557 h 6422006"/>
                    <a:gd name="connsiteX433" fmla="*/ 1985255 w 9226208"/>
                    <a:gd name="connsiteY433" fmla="*/ 5457651 h 6422006"/>
                    <a:gd name="connsiteX434" fmla="*/ 1967326 w 9226208"/>
                    <a:gd name="connsiteY434" fmla="*/ 5451675 h 6422006"/>
                    <a:gd name="connsiteX435" fmla="*/ 1937444 w 9226208"/>
                    <a:gd name="connsiteY435" fmla="*/ 5397887 h 6422006"/>
                    <a:gd name="connsiteX436" fmla="*/ 1913538 w 9226208"/>
                    <a:gd name="connsiteY436" fmla="*/ 5362028 h 6422006"/>
                    <a:gd name="connsiteX437" fmla="*/ 1907561 w 9226208"/>
                    <a:gd name="connsiteY437" fmla="*/ 5344098 h 6422006"/>
                    <a:gd name="connsiteX438" fmla="*/ 1889632 w 9226208"/>
                    <a:gd name="connsiteY438" fmla="*/ 5320193 h 6422006"/>
                    <a:gd name="connsiteX439" fmla="*/ 1889632 w 9226208"/>
                    <a:gd name="connsiteY439" fmla="*/ 5320193 h 6422006"/>
                    <a:gd name="connsiteX0" fmla="*/ 1811938 w 9226208"/>
                    <a:gd name="connsiteY0" fmla="*/ 5308240 h 6422006"/>
                    <a:gd name="connsiteX1" fmla="*/ 1811938 w 9226208"/>
                    <a:gd name="connsiteY1" fmla="*/ 5308240 h 6422006"/>
                    <a:gd name="connsiteX2" fmla="*/ 1746197 w 9226208"/>
                    <a:gd name="connsiteY2" fmla="*/ 5320193 h 6422006"/>
                    <a:gd name="connsiteX3" fmla="*/ 1483232 w 9226208"/>
                    <a:gd name="connsiteY3" fmla="*/ 5308240 h 6422006"/>
                    <a:gd name="connsiteX4" fmla="*/ 1453350 w 9226208"/>
                    <a:gd name="connsiteY4" fmla="*/ 5284334 h 6422006"/>
                    <a:gd name="connsiteX5" fmla="*/ 1435420 w 9226208"/>
                    <a:gd name="connsiteY5" fmla="*/ 5266404 h 6422006"/>
                    <a:gd name="connsiteX6" fmla="*/ 1417491 w 9226208"/>
                    <a:gd name="connsiteY6" fmla="*/ 5254451 h 6422006"/>
                    <a:gd name="connsiteX7" fmla="*/ 1405538 w 9226208"/>
                    <a:gd name="connsiteY7" fmla="*/ 5236522 h 6422006"/>
                    <a:gd name="connsiteX8" fmla="*/ 1399561 w 9226208"/>
                    <a:gd name="connsiteY8" fmla="*/ 5218593 h 6422006"/>
                    <a:gd name="connsiteX9" fmla="*/ 1363703 w 9226208"/>
                    <a:gd name="connsiteY9" fmla="*/ 5188710 h 6422006"/>
                    <a:gd name="connsiteX10" fmla="*/ 1327844 w 9226208"/>
                    <a:gd name="connsiteY10" fmla="*/ 5158828 h 6422006"/>
                    <a:gd name="connsiteX11" fmla="*/ 1309914 w 9226208"/>
                    <a:gd name="connsiteY11" fmla="*/ 5140898 h 6422006"/>
                    <a:gd name="connsiteX12" fmla="*/ 1286008 w 9226208"/>
                    <a:gd name="connsiteY12" fmla="*/ 5111016 h 6422006"/>
                    <a:gd name="connsiteX13" fmla="*/ 1268079 w 9226208"/>
                    <a:gd name="connsiteY13" fmla="*/ 5093087 h 6422006"/>
                    <a:gd name="connsiteX14" fmla="*/ 1226244 w 9226208"/>
                    <a:gd name="connsiteY14" fmla="*/ 5075157 h 6422006"/>
                    <a:gd name="connsiteX15" fmla="*/ 1184408 w 9226208"/>
                    <a:gd name="connsiteY15" fmla="*/ 5057228 h 6422006"/>
                    <a:gd name="connsiteX16" fmla="*/ 1112691 w 9226208"/>
                    <a:gd name="connsiteY16" fmla="*/ 5051251 h 6422006"/>
                    <a:gd name="connsiteX17" fmla="*/ 1058903 w 9226208"/>
                    <a:gd name="connsiteY17" fmla="*/ 5027346 h 6422006"/>
                    <a:gd name="connsiteX18" fmla="*/ 993161 w 9226208"/>
                    <a:gd name="connsiteY18" fmla="*/ 5021369 h 6422006"/>
                    <a:gd name="connsiteX19" fmla="*/ 933397 w 9226208"/>
                    <a:gd name="connsiteY19" fmla="*/ 5003440 h 6422006"/>
                    <a:gd name="connsiteX20" fmla="*/ 915467 w 9226208"/>
                    <a:gd name="connsiteY20" fmla="*/ 4991487 h 6422006"/>
                    <a:gd name="connsiteX21" fmla="*/ 885585 w 9226208"/>
                    <a:gd name="connsiteY21" fmla="*/ 4985510 h 6422006"/>
                    <a:gd name="connsiteX22" fmla="*/ 873632 w 9226208"/>
                    <a:gd name="connsiteY22" fmla="*/ 4967581 h 6422006"/>
                    <a:gd name="connsiteX23" fmla="*/ 855703 w 9226208"/>
                    <a:gd name="connsiteY23" fmla="*/ 4961604 h 6422006"/>
                    <a:gd name="connsiteX24" fmla="*/ 843750 w 9226208"/>
                    <a:gd name="connsiteY24" fmla="*/ 4943675 h 6422006"/>
                    <a:gd name="connsiteX25" fmla="*/ 837773 w 9226208"/>
                    <a:gd name="connsiteY25" fmla="*/ 4925746 h 6422006"/>
                    <a:gd name="connsiteX26" fmla="*/ 819844 w 9226208"/>
                    <a:gd name="connsiteY26" fmla="*/ 4919769 h 6422006"/>
                    <a:gd name="connsiteX27" fmla="*/ 783985 w 9226208"/>
                    <a:gd name="connsiteY27" fmla="*/ 4901840 h 6422006"/>
                    <a:gd name="connsiteX28" fmla="*/ 766055 w 9226208"/>
                    <a:gd name="connsiteY28" fmla="*/ 4889887 h 6422006"/>
                    <a:gd name="connsiteX29" fmla="*/ 742150 w 9226208"/>
                    <a:gd name="connsiteY29" fmla="*/ 4854028 h 6422006"/>
                    <a:gd name="connsiteX30" fmla="*/ 658479 w 9226208"/>
                    <a:gd name="connsiteY30" fmla="*/ 4836098 h 6422006"/>
                    <a:gd name="connsiteX31" fmla="*/ 622620 w 9226208"/>
                    <a:gd name="connsiteY31" fmla="*/ 4830122 h 6422006"/>
                    <a:gd name="connsiteX32" fmla="*/ 580785 w 9226208"/>
                    <a:gd name="connsiteY32" fmla="*/ 4806216 h 6422006"/>
                    <a:gd name="connsiteX33" fmla="*/ 532973 w 9226208"/>
                    <a:gd name="connsiteY33" fmla="*/ 4788287 h 6422006"/>
                    <a:gd name="connsiteX34" fmla="*/ 509067 w 9226208"/>
                    <a:gd name="connsiteY34" fmla="*/ 4758404 h 6422006"/>
                    <a:gd name="connsiteX35" fmla="*/ 473208 w 9226208"/>
                    <a:gd name="connsiteY35" fmla="*/ 4722546 h 6422006"/>
                    <a:gd name="connsiteX36" fmla="*/ 419420 w 9226208"/>
                    <a:gd name="connsiteY36" fmla="*/ 4710593 h 6422006"/>
                    <a:gd name="connsiteX37" fmla="*/ 407467 w 9226208"/>
                    <a:gd name="connsiteY37" fmla="*/ 4680710 h 6422006"/>
                    <a:gd name="connsiteX38" fmla="*/ 389538 w 9226208"/>
                    <a:gd name="connsiteY38" fmla="*/ 4674734 h 6422006"/>
                    <a:gd name="connsiteX39" fmla="*/ 341726 w 9226208"/>
                    <a:gd name="connsiteY39" fmla="*/ 4644851 h 6422006"/>
                    <a:gd name="connsiteX40" fmla="*/ 317820 w 9226208"/>
                    <a:gd name="connsiteY40" fmla="*/ 4620946 h 6422006"/>
                    <a:gd name="connsiteX41" fmla="*/ 311844 w 9226208"/>
                    <a:gd name="connsiteY41" fmla="*/ 4597040 h 6422006"/>
                    <a:gd name="connsiteX42" fmla="*/ 275985 w 9226208"/>
                    <a:gd name="connsiteY42" fmla="*/ 4567157 h 6422006"/>
                    <a:gd name="connsiteX43" fmla="*/ 222197 w 9226208"/>
                    <a:gd name="connsiteY43" fmla="*/ 4507393 h 6422006"/>
                    <a:gd name="connsiteX44" fmla="*/ 216220 w 9226208"/>
                    <a:gd name="connsiteY44" fmla="*/ 4489463 h 6422006"/>
                    <a:gd name="connsiteX45" fmla="*/ 180361 w 9226208"/>
                    <a:gd name="connsiteY45" fmla="*/ 4465557 h 6422006"/>
                    <a:gd name="connsiteX46" fmla="*/ 162432 w 9226208"/>
                    <a:gd name="connsiteY46" fmla="*/ 4447628 h 6422006"/>
                    <a:gd name="connsiteX47" fmla="*/ 144503 w 9226208"/>
                    <a:gd name="connsiteY47" fmla="*/ 4381887 h 6422006"/>
                    <a:gd name="connsiteX48" fmla="*/ 126573 w 9226208"/>
                    <a:gd name="connsiteY48" fmla="*/ 4340051 h 6422006"/>
                    <a:gd name="connsiteX49" fmla="*/ 96691 w 9226208"/>
                    <a:gd name="connsiteY49" fmla="*/ 4100993 h 6422006"/>
                    <a:gd name="connsiteX50" fmla="*/ 78761 w 9226208"/>
                    <a:gd name="connsiteY50" fmla="*/ 4083063 h 6422006"/>
                    <a:gd name="connsiteX51" fmla="*/ 72785 w 9226208"/>
                    <a:gd name="connsiteY51" fmla="*/ 4053181 h 6422006"/>
                    <a:gd name="connsiteX52" fmla="*/ 48879 w 9226208"/>
                    <a:gd name="connsiteY52" fmla="*/ 4011346 h 6422006"/>
                    <a:gd name="connsiteX53" fmla="*/ 24973 w 9226208"/>
                    <a:gd name="connsiteY53" fmla="*/ 3909746 h 6422006"/>
                    <a:gd name="connsiteX54" fmla="*/ 13020 w 9226208"/>
                    <a:gd name="connsiteY54" fmla="*/ 3891816 h 6422006"/>
                    <a:gd name="connsiteX55" fmla="*/ 18997 w 9226208"/>
                    <a:gd name="connsiteY55" fmla="*/ 3090969 h 6422006"/>
                    <a:gd name="connsiteX56" fmla="*/ 54855 w 9226208"/>
                    <a:gd name="connsiteY56" fmla="*/ 3037181 h 6422006"/>
                    <a:gd name="connsiteX57" fmla="*/ 84738 w 9226208"/>
                    <a:gd name="connsiteY57" fmla="*/ 2947534 h 6422006"/>
                    <a:gd name="connsiteX58" fmla="*/ 102667 w 9226208"/>
                    <a:gd name="connsiteY58" fmla="*/ 2881793 h 6422006"/>
                    <a:gd name="connsiteX59" fmla="*/ 108644 w 9226208"/>
                    <a:gd name="connsiteY59" fmla="*/ 2839957 h 6422006"/>
                    <a:gd name="connsiteX60" fmla="*/ 126573 w 9226208"/>
                    <a:gd name="connsiteY60" fmla="*/ 2822028 h 6422006"/>
                    <a:gd name="connsiteX61" fmla="*/ 174385 w 9226208"/>
                    <a:gd name="connsiteY61" fmla="*/ 2756287 h 6422006"/>
                    <a:gd name="connsiteX62" fmla="*/ 192314 w 9226208"/>
                    <a:gd name="connsiteY62" fmla="*/ 2714451 h 6422006"/>
                    <a:gd name="connsiteX63" fmla="*/ 210244 w 9226208"/>
                    <a:gd name="connsiteY63" fmla="*/ 2696522 h 6422006"/>
                    <a:gd name="connsiteX64" fmla="*/ 228173 w 9226208"/>
                    <a:gd name="connsiteY64" fmla="*/ 2654687 h 6422006"/>
                    <a:gd name="connsiteX65" fmla="*/ 246103 w 9226208"/>
                    <a:gd name="connsiteY65" fmla="*/ 2642734 h 6422006"/>
                    <a:gd name="connsiteX66" fmla="*/ 264032 w 9226208"/>
                    <a:gd name="connsiteY66" fmla="*/ 2624804 h 6422006"/>
                    <a:gd name="connsiteX67" fmla="*/ 305867 w 9226208"/>
                    <a:gd name="connsiteY67" fmla="*/ 2576993 h 6422006"/>
                    <a:gd name="connsiteX68" fmla="*/ 335750 w 9226208"/>
                    <a:gd name="connsiteY68" fmla="*/ 2493322 h 6422006"/>
                    <a:gd name="connsiteX69" fmla="*/ 359655 w 9226208"/>
                    <a:gd name="connsiteY69" fmla="*/ 2457463 h 6422006"/>
                    <a:gd name="connsiteX70" fmla="*/ 365632 w 9226208"/>
                    <a:gd name="connsiteY70" fmla="*/ 2409651 h 6422006"/>
                    <a:gd name="connsiteX71" fmla="*/ 383561 w 9226208"/>
                    <a:gd name="connsiteY71" fmla="*/ 2391722 h 6422006"/>
                    <a:gd name="connsiteX72" fmla="*/ 419420 w 9226208"/>
                    <a:gd name="connsiteY72" fmla="*/ 2355863 h 6422006"/>
                    <a:gd name="connsiteX73" fmla="*/ 461255 w 9226208"/>
                    <a:gd name="connsiteY73" fmla="*/ 2296098 h 6422006"/>
                    <a:gd name="connsiteX74" fmla="*/ 479185 w 9226208"/>
                    <a:gd name="connsiteY74" fmla="*/ 2260240 h 6422006"/>
                    <a:gd name="connsiteX75" fmla="*/ 509067 w 9226208"/>
                    <a:gd name="connsiteY75" fmla="*/ 2224381 h 6422006"/>
                    <a:gd name="connsiteX76" fmla="*/ 538950 w 9226208"/>
                    <a:gd name="connsiteY76" fmla="*/ 2194498 h 6422006"/>
                    <a:gd name="connsiteX77" fmla="*/ 568832 w 9226208"/>
                    <a:gd name="connsiteY77" fmla="*/ 2134734 h 6422006"/>
                    <a:gd name="connsiteX78" fmla="*/ 622620 w 9226208"/>
                    <a:gd name="connsiteY78" fmla="*/ 2080946 h 6422006"/>
                    <a:gd name="connsiteX79" fmla="*/ 676408 w 9226208"/>
                    <a:gd name="connsiteY79" fmla="*/ 1997275 h 6422006"/>
                    <a:gd name="connsiteX80" fmla="*/ 718244 w 9226208"/>
                    <a:gd name="connsiteY80" fmla="*/ 1949463 h 6422006"/>
                    <a:gd name="connsiteX81" fmla="*/ 754103 w 9226208"/>
                    <a:gd name="connsiteY81" fmla="*/ 1913604 h 6422006"/>
                    <a:gd name="connsiteX82" fmla="*/ 778008 w 9226208"/>
                    <a:gd name="connsiteY82" fmla="*/ 1877746 h 6422006"/>
                    <a:gd name="connsiteX83" fmla="*/ 801914 w 9226208"/>
                    <a:gd name="connsiteY83" fmla="*/ 1853840 h 6422006"/>
                    <a:gd name="connsiteX84" fmla="*/ 813867 w 9226208"/>
                    <a:gd name="connsiteY84" fmla="*/ 1835910 h 6422006"/>
                    <a:gd name="connsiteX85" fmla="*/ 849726 w 9226208"/>
                    <a:gd name="connsiteY85" fmla="*/ 1800051 h 6422006"/>
                    <a:gd name="connsiteX86" fmla="*/ 867655 w 9226208"/>
                    <a:gd name="connsiteY86" fmla="*/ 1776146 h 6422006"/>
                    <a:gd name="connsiteX87" fmla="*/ 891561 w 9226208"/>
                    <a:gd name="connsiteY87" fmla="*/ 1764193 h 6422006"/>
                    <a:gd name="connsiteX88" fmla="*/ 903514 w 9226208"/>
                    <a:gd name="connsiteY88" fmla="*/ 1746263 h 6422006"/>
                    <a:gd name="connsiteX89" fmla="*/ 957303 w 9226208"/>
                    <a:gd name="connsiteY89" fmla="*/ 1692475 h 6422006"/>
                    <a:gd name="connsiteX90" fmla="*/ 975232 w 9226208"/>
                    <a:gd name="connsiteY90" fmla="*/ 1674546 h 6422006"/>
                    <a:gd name="connsiteX91" fmla="*/ 999138 w 9226208"/>
                    <a:gd name="connsiteY91" fmla="*/ 1632710 h 6422006"/>
                    <a:gd name="connsiteX92" fmla="*/ 1011091 w 9226208"/>
                    <a:gd name="connsiteY92" fmla="*/ 1614781 h 6422006"/>
                    <a:gd name="connsiteX93" fmla="*/ 1029020 w 9226208"/>
                    <a:gd name="connsiteY93" fmla="*/ 1608804 h 6422006"/>
                    <a:gd name="connsiteX94" fmla="*/ 1034997 w 9226208"/>
                    <a:gd name="connsiteY94" fmla="*/ 1590875 h 6422006"/>
                    <a:gd name="connsiteX95" fmla="*/ 1064879 w 9226208"/>
                    <a:gd name="connsiteY95" fmla="*/ 1572946 h 6422006"/>
                    <a:gd name="connsiteX96" fmla="*/ 1082808 w 9226208"/>
                    <a:gd name="connsiteY96" fmla="*/ 1560993 h 6422006"/>
                    <a:gd name="connsiteX97" fmla="*/ 1088785 w 9226208"/>
                    <a:gd name="connsiteY97" fmla="*/ 1543063 h 6422006"/>
                    <a:gd name="connsiteX98" fmla="*/ 1106714 w 9226208"/>
                    <a:gd name="connsiteY98" fmla="*/ 1531110 h 6422006"/>
                    <a:gd name="connsiteX99" fmla="*/ 1124644 w 9226208"/>
                    <a:gd name="connsiteY99" fmla="*/ 1513181 h 6422006"/>
                    <a:gd name="connsiteX100" fmla="*/ 1154526 w 9226208"/>
                    <a:gd name="connsiteY100" fmla="*/ 1483298 h 6422006"/>
                    <a:gd name="connsiteX101" fmla="*/ 1172455 w 9226208"/>
                    <a:gd name="connsiteY101" fmla="*/ 1465369 h 6422006"/>
                    <a:gd name="connsiteX102" fmla="*/ 1184408 w 9226208"/>
                    <a:gd name="connsiteY102" fmla="*/ 1447440 h 6422006"/>
                    <a:gd name="connsiteX103" fmla="*/ 1202338 w 9226208"/>
                    <a:gd name="connsiteY103" fmla="*/ 1441463 h 6422006"/>
                    <a:gd name="connsiteX104" fmla="*/ 1214291 w 9226208"/>
                    <a:gd name="connsiteY104" fmla="*/ 1423534 h 6422006"/>
                    <a:gd name="connsiteX105" fmla="*/ 1220267 w 9226208"/>
                    <a:gd name="connsiteY105" fmla="*/ 1405604 h 6422006"/>
                    <a:gd name="connsiteX106" fmla="*/ 1256126 w 9226208"/>
                    <a:gd name="connsiteY106" fmla="*/ 1387675 h 6422006"/>
                    <a:gd name="connsiteX107" fmla="*/ 1291985 w 9226208"/>
                    <a:gd name="connsiteY107" fmla="*/ 1351816 h 6422006"/>
                    <a:gd name="connsiteX108" fmla="*/ 1297961 w 9226208"/>
                    <a:gd name="connsiteY108" fmla="*/ 1333887 h 6422006"/>
                    <a:gd name="connsiteX109" fmla="*/ 1345773 w 9226208"/>
                    <a:gd name="connsiteY109" fmla="*/ 1309981 h 6422006"/>
                    <a:gd name="connsiteX110" fmla="*/ 1351750 w 9226208"/>
                    <a:gd name="connsiteY110" fmla="*/ 1292051 h 6422006"/>
                    <a:gd name="connsiteX111" fmla="*/ 1411514 w 9226208"/>
                    <a:gd name="connsiteY111" fmla="*/ 1274122 h 6422006"/>
                    <a:gd name="connsiteX112" fmla="*/ 1447373 w 9226208"/>
                    <a:gd name="connsiteY112" fmla="*/ 1250216 h 6422006"/>
                    <a:gd name="connsiteX113" fmla="*/ 1465303 w 9226208"/>
                    <a:gd name="connsiteY113" fmla="*/ 1232287 h 6422006"/>
                    <a:gd name="connsiteX114" fmla="*/ 1501161 w 9226208"/>
                    <a:gd name="connsiteY114" fmla="*/ 1214357 h 6422006"/>
                    <a:gd name="connsiteX115" fmla="*/ 1537020 w 9226208"/>
                    <a:gd name="connsiteY115" fmla="*/ 1178498 h 6422006"/>
                    <a:gd name="connsiteX116" fmla="*/ 1554950 w 9226208"/>
                    <a:gd name="connsiteY116" fmla="*/ 1160569 h 6422006"/>
                    <a:gd name="connsiteX117" fmla="*/ 1590808 w 9226208"/>
                    <a:gd name="connsiteY117" fmla="*/ 1136663 h 6422006"/>
                    <a:gd name="connsiteX118" fmla="*/ 1602761 w 9226208"/>
                    <a:gd name="connsiteY118" fmla="*/ 1118734 h 6422006"/>
                    <a:gd name="connsiteX119" fmla="*/ 1650573 w 9226208"/>
                    <a:gd name="connsiteY119" fmla="*/ 1100804 h 6422006"/>
                    <a:gd name="connsiteX120" fmla="*/ 1674479 w 9226208"/>
                    <a:gd name="connsiteY120" fmla="*/ 1088851 h 6422006"/>
                    <a:gd name="connsiteX121" fmla="*/ 1716314 w 9226208"/>
                    <a:gd name="connsiteY121" fmla="*/ 1076898 h 6422006"/>
                    <a:gd name="connsiteX122" fmla="*/ 1805961 w 9226208"/>
                    <a:gd name="connsiteY122" fmla="*/ 1041040 h 6422006"/>
                    <a:gd name="connsiteX123" fmla="*/ 1847797 w 9226208"/>
                    <a:gd name="connsiteY123" fmla="*/ 1005181 h 6422006"/>
                    <a:gd name="connsiteX124" fmla="*/ 1901585 w 9226208"/>
                    <a:gd name="connsiteY124" fmla="*/ 987251 h 6422006"/>
                    <a:gd name="connsiteX125" fmla="*/ 1949397 w 9226208"/>
                    <a:gd name="connsiteY125" fmla="*/ 969322 h 6422006"/>
                    <a:gd name="connsiteX126" fmla="*/ 2009161 w 9226208"/>
                    <a:gd name="connsiteY126" fmla="*/ 945416 h 6422006"/>
                    <a:gd name="connsiteX127" fmla="*/ 2027091 w 9226208"/>
                    <a:gd name="connsiteY127" fmla="*/ 927487 h 6422006"/>
                    <a:gd name="connsiteX128" fmla="*/ 2050997 w 9226208"/>
                    <a:gd name="connsiteY128" fmla="*/ 885651 h 6422006"/>
                    <a:gd name="connsiteX129" fmla="*/ 2056973 w 9226208"/>
                    <a:gd name="connsiteY129" fmla="*/ 867722 h 6422006"/>
                    <a:gd name="connsiteX130" fmla="*/ 2068926 w 9226208"/>
                    <a:gd name="connsiteY130" fmla="*/ 849793 h 6422006"/>
                    <a:gd name="connsiteX131" fmla="*/ 2074903 w 9226208"/>
                    <a:gd name="connsiteY131" fmla="*/ 939440 h 6422006"/>
                    <a:gd name="connsiteX132" fmla="*/ 2146620 w 9226208"/>
                    <a:gd name="connsiteY132" fmla="*/ 927487 h 6422006"/>
                    <a:gd name="connsiteX133" fmla="*/ 2158573 w 9226208"/>
                    <a:gd name="connsiteY133" fmla="*/ 909557 h 6422006"/>
                    <a:gd name="connsiteX134" fmla="*/ 2194432 w 9226208"/>
                    <a:gd name="connsiteY134" fmla="*/ 897604 h 6422006"/>
                    <a:gd name="connsiteX135" fmla="*/ 2284079 w 9226208"/>
                    <a:gd name="connsiteY135" fmla="*/ 873698 h 6422006"/>
                    <a:gd name="connsiteX136" fmla="*/ 2290055 w 9226208"/>
                    <a:gd name="connsiteY136" fmla="*/ 855769 h 6422006"/>
                    <a:gd name="connsiteX137" fmla="*/ 2325914 w 9226208"/>
                    <a:gd name="connsiteY137" fmla="*/ 831863 h 6422006"/>
                    <a:gd name="connsiteX138" fmla="*/ 2343844 w 9226208"/>
                    <a:gd name="connsiteY138" fmla="*/ 819910 h 6422006"/>
                    <a:gd name="connsiteX139" fmla="*/ 2349820 w 9226208"/>
                    <a:gd name="connsiteY139" fmla="*/ 796004 h 6422006"/>
                    <a:gd name="connsiteX140" fmla="*/ 2379703 w 9226208"/>
                    <a:gd name="connsiteY140" fmla="*/ 790028 h 6422006"/>
                    <a:gd name="connsiteX141" fmla="*/ 2415561 w 9226208"/>
                    <a:gd name="connsiteY141" fmla="*/ 760146 h 6422006"/>
                    <a:gd name="connsiteX142" fmla="*/ 2457397 w 9226208"/>
                    <a:gd name="connsiteY142" fmla="*/ 736240 h 6422006"/>
                    <a:gd name="connsiteX143" fmla="*/ 2475326 w 9226208"/>
                    <a:gd name="connsiteY143" fmla="*/ 724287 h 6422006"/>
                    <a:gd name="connsiteX144" fmla="*/ 2499232 w 9226208"/>
                    <a:gd name="connsiteY144" fmla="*/ 700381 h 6422006"/>
                    <a:gd name="connsiteX145" fmla="*/ 2547044 w 9226208"/>
                    <a:gd name="connsiteY145" fmla="*/ 658546 h 6422006"/>
                    <a:gd name="connsiteX146" fmla="*/ 2570950 w 9226208"/>
                    <a:gd name="connsiteY146" fmla="*/ 646593 h 6422006"/>
                    <a:gd name="connsiteX147" fmla="*/ 2630714 w 9226208"/>
                    <a:gd name="connsiteY147" fmla="*/ 622687 h 6422006"/>
                    <a:gd name="connsiteX148" fmla="*/ 2648644 w 9226208"/>
                    <a:gd name="connsiteY148" fmla="*/ 610734 h 6422006"/>
                    <a:gd name="connsiteX149" fmla="*/ 2666573 w 9226208"/>
                    <a:gd name="connsiteY149" fmla="*/ 604757 h 6422006"/>
                    <a:gd name="connsiteX150" fmla="*/ 2702432 w 9226208"/>
                    <a:gd name="connsiteY150" fmla="*/ 574875 h 6422006"/>
                    <a:gd name="connsiteX151" fmla="*/ 2744267 w 9226208"/>
                    <a:gd name="connsiteY151" fmla="*/ 562922 h 6422006"/>
                    <a:gd name="connsiteX152" fmla="*/ 2762197 w 9226208"/>
                    <a:gd name="connsiteY152" fmla="*/ 533040 h 6422006"/>
                    <a:gd name="connsiteX153" fmla="*/ 2780126 w 9226208"/>
                    <a:gd name="connsiteY153" fmla="*/ 527063 h 6422006"/>
                    <a:gd name="connsiteX154" fmla="*/ 2815985 w 9226208"/>
                    <a:gd name="connsiteY154" fmla="*/ 497181 h 6422006"/>
                    <a:gd name="connsiteX155" fmla="*/ 2857820 w 9226208"/>
                    <a:gd name="connsiteY155" fmla="*/ 455346 h 6422006"/>
                    <a:gd name="connsiteX156" fmla="*/ 2893679 w 9226208"/>
                    <a:gd name="connsiteY156" fmla="*/ 425463 h 6422006"/>
                    <a:gd name="connsiteX157" fmla="*/ 2929538 w 9226208"/>
                    <a:gd name="connsiteY157" fmla="*/ 419487 h 6422006"/>
                    <a:gd name="connsiteX158" fmla="*/ 3001255 w 9226208"/>
                    <a:gd name="connsiteY158" fmla="*/ 509134 h 6422006"/>
                    <a:gd name="connsiteX159" fmla="*/ 3007232 w 9226208"/>
                    <a:gd name="connsiteY159" fmla="*/ 431440 h 6422006"/>
                    <a:gd name="connsiteX160" fmla="*/ 3102855 w 9226208"/>
                    <a:gd name="connsiteY160" fmla="*/ 515110 h 6422006"/>
                    <a:gd name="connsiteX161" fmla="*/ 3138714 w 9226208"/>
                    <a:gd name="connsiteY161" fmla="*/ 419487 h 6422006"/>
                    <a:gd name="connsiteX162" fmla="*/ 3198479 w 9226208"/>
                    <a:gd name="connsiteY162" fmla="*/ 449369 h 6422006"/>
                    <a:gd name="connsiteX163" fmla="*/ 3234338 w 9226208"/>
                    <a:gd name="connsiteY163" fmla="*/ 419487 h 6422006"/>
                    <a:gd name="connsiteX164" fmla="*/ 3252267 w 9226208"/>
                    <a:gd name="connsiteY164" fmla="*/ 413510 h 6422006"/>
                    <a:gd name="connsiteX165" fmla="*/ 3288126 w 9226208"/>
                    <a:gd name="connsiteY165" fmla="*/ 377651 h 6422006"/>
                    <a:gd name="connsiteX166" fmla="*/ 3306055 w 9226208"/>
                    <a:gd name="connsiteY166" fmla="*/ 359722 h 6422006"/>
                    <a:gd name="connsiteX167" fmla="*/ 3335938 w 9226208"/>
                    <a:gd name="connsiteY167" fmla="*/ 353746 h 6422006"/>
                    <a:gd name="connsiteX168" fmla="*/ 3353867 w 9226208"/>
                    <a:gd name="connsiteY168" fmla="*/ 335816 h 6422006"/>
                    <a:gd name="connsiteX169" fmla="*/ 3383750 w 9226208"/>
                    <a:gd name="connsiteY169" fmla="*/ 317887 h 6422006"/>
                    <a:gd name="connsiteX170" fmla="*/ 3407655 w 9226208"/>
                    <a:gd name="connsiteY170" fmla="*/ 282028 h 6422006"/>
                    <a:gd name="connsiteX171" fmla="*/ 3443514 w 9226208"/>
                    <a:gd name="connsiteY171" fmla="*/ 252146 h 6422006"/>
                    <a:gd name="connsiteX172" fmla="*/ 3485350 w 9226208"/>
                    <a:gd name="connsiteY172" fmla="*/ 210310 h 6422006"/>
                    <a:gd name="connsiteX173" fmla="*/ 3574997 w 9226208"/>
                    <a:gd name="connsiteY173" fmla="*/ 192381 h 6422006"/>
                    <a:gd name="connsiteX174" fmla="*/ 3610855 w 9226208"/>
                    <a:gd name="connsiteY174" fmla="*/ 168475 h 6422006"/>
                    <a:gd name="connsiteX175" fmla="*/ 3706479 w 9226208"/>
                    <a:gd name="connsiteY175" fmla="*/ 150546 h 6422006"/>
                    <a:gd name="connsiteX176" fmla="*/ 3742338 w 9226208"/>
                    <a:gd name="connsiteY176" fmla="*/ 102734 h 6422006"/>
                    <a:gd name="connsiteX177" fmla="*/ 3790150 w 9226208"/>
                    <a:gd name="connsiteY177" fmla="*/ 72851 h 6422006"/>
                    <a:gd name="connsiteX178" fmla="*/ 3820032 w 9226208"/>
                    <a:gd name="connsiteY178" fmla="*/ 60898 h 6422006"/>
                    <a:gd name="connsiteX179" fmla="*/ 4268267 w 9226208"/>
                    <a:gd name="connsiteY179" fmla="*/ 54922 h 6422006"/>
                    <a:gd name="connsiteX180" fmla="*/ 4322055 w 9226208"/>
                    <a:gd name="connsiteY180" fmla="*/ 36993 h 6422006"/>
                    <a:gd name="connsiteX181" fmla="*/ 4369867 w 9226208"/>
                    <a:gd name="connsiteY181" fmla="*/ 19063 h 6422006"/>
                    <a:gd name="connsiteX182" fmla="*/ 4674667 w 9226208"/>
                    <a:gd name="connsiteY182" fmla="*/ 7110 h 6422006"/>
                    <a:gd name="connsiteX183" fmla="*/ 4698573 w 9226208"/>
                    <a:gd name="connsiteY183" fmla="*/ 1134 h 6422006"/>
                    <a:gd name="connsiteX184" fmla="*/ 4716503 w 9226208"/>
                    <a:gd name="connsiteY184" fmla="*/ 31016 h 6422006"/>
                    <a:gd name="connsiteX185" fmla="*/ 4794197 w 9226208"/>
                    <a:gd name="connsiteY185" fmla="*/ 84804 h 6422006"/>
                    <a:gd name="connsiteX186" fmla="*/ 5493444 w 9226208"/>
                    <a:gd name="connsiteY186" fmla="*/ 90781 h 6422006"/>
                    <a:gd name="connsiteX187" fmla="*/ 5511373 w 9226208"/>
                    <a:gd name="connsiteY187" fmla="*/ 126640 h 6422006"/>
                    <a:gd name="connsiteX188" fmla="*/ 5547232 w 9226208"/>
                    <a:gd name="connsiteY188" fmla="*/ 132616 h 6422006"/>
                    <a:gd name="connsiteX189" fmla="*/ 5589067 w 9226208"/>
                    <a:gd name="connsiteY189" fmla="*/ 144569 h 6422006"/>
                    <a:gd name="connsiteX190" fmla="*/ 5612973 w 9226208"/>
                    <a:gd name="connsiteY190" fmla="*/ 156522 h 6422006"/>
                    <a:gd name="connsiteX191" fmla="*/ 5744455 w 9226208"/>
                    <a:gd name="connsiteY191" fmla="*/ 174451 h 6422006"/>
                    <a:gd name="connsiteX192" fmla="*/ 5768361 w 9226208"/>
                    <a:gd name="connsiteY192" fmla="*/ 186404 h 6422006"/>
                    <a:gd name="connsiteX193" fmla="*/ 5899844 w 9226208"/>
                    <a:gd name="connsiteY193" fmla="*/ 204334 h 6422006"/>
                    <a:gd name="connsiteX194" fmla="*/ 5923750 w 9226208"/>
                    <a:gd name="connsiteY194" fmla="*/ 210310 h 6422006"/>
                    <a:gd name="connsiteX195" fmla="*/ 5947655 w 9226208"/>
                    <a:gd name="connsiteY195" fmla="*/ 222263 h 6422006"/>
                    <a:gd name="connsiteX196" fmla="*/ 5965585 w 9226208"/>
                    <a:gd name="connsiteY196" fmla="*/ 228240 h 6422006"/>
                    <a:gd name="connsiteX197" fmla="*/ 6001444 w 9226208"/>
                    <a:gd name="connsiteY197" fmla="*/ 246169 h 6422006"/>
                    <a:gd name="connsiteX198" fmla="*/ 6025350 w 9226208"/>
                    <a:gd name="connsiteY198" fmla="*/ 264098 h 6422006"/>
                    <a:gd name="connsiteX199" fmla="*/ 6061208 w 9226208"/>
                    <a:gd name="connsiteY199" fmla="*/ 282028 h 6422006"/>
                    <a:gd name="connsiteX200" fmla="*/ 6114997 w 9226208"/>
                    <a:gd name="connsiteY200" fmla="*/ 323863 h 6422006"/>
                    <a:gd name="connsiteX201" fmla="*/ 6150855 w 9226208"/>
                    <a:gd name="connsiteY201" fmla="*/ 341793 h 6422006"/>
                    <a:gd name="connsiteX202" fmla="*/ 6168785 w 9226208"/>
                    <a:gd name="connsiteY202" fmla="*/ 353746 h 6422006"/>
                    <a:gd name="connsiteX203" fmla="*/ 6198667 w 9226208"/>
                    <a:gd name="connsiteY203" fmla="*/ 365698 h 6422006"/>
                    <a:gd name="connsiteX204" fmla="*/ 6210620 w 9226208"/>
                    <a:gd name="connsiteY204" fmla="*/ 389604 h 6422006"/>
                    <a:gd name="connsiteX205" fmla="*/ 6228550 w 9226208"/>
                    <a:gd name="connsiteY205" fmla="*/ 395581 h 6422006"/>
                    <a:gd name="connsiteX206" fmla="*/ 6264408 w 9226208"/>
                    <a:gd name="connsiteY206" fmla="*/ 413510 h 6422006"/>
                    <a:gd name="connsiteX207" fmla="*/ 6575185 w 9226208"/>
                    <a:gd name="connsiteY207" fmla="*/ 419487 h 6422006"/>
                    <a:gd name="connsiteX208" fmla="*/ 6605067 w 9226208"/>
                    <a:gd name="connsiteY208" fmla="*/ 485228 h 6422006"/>
                    <a:gd name="connsiteX209" fmla="*/ 6640926 w 9226208"/>
                    <a:gd name="connsiteY209" fmla="*/ 497181 h 6422006"/>
                    <a:gd name="connsiteX210" fmla="*/ 6664832 w 9226208"/>
                    <a:gd name="connsiteY210" fmla="*/ 533040 h 6422006"/>
                    <a:gd name="connsiteX211" fmla="*/ 6682761 w 9226208"/>
                    <a:gd name="connsiteY211" fmla="*/ 562922 h 6422006"/>
                    <a:gd name="connsiteX212" fmla="*/ 6736550 w 9226208"/>
                    <a:gd name="connsiteY212" fmla="*/ 580851 h 6422006"/>
                    <a:gd name="connsiteX213" fmla="*/ 6754479 w 9226208"/>
                    <a:gd name="connsiteY213" fmla="*/ 622687 h 6422006"/>
                    <a:gd name="connsiteX214" fmla="*/ 6760455 w 9226208"/>
                    <a:gd name="connsiteY214" fmla="*/ 646593 h 6422006"/>
                    <a:gd name="connsiteX215" fmla="*/ 6832173 w 9226208"/>
                    <a:gd name="connsiteY215" fmla="*/ 658546 h 6422006"/>
                    <a:gd name="connsiteX216" fmla="*/ 6915844 w 9226208"/>
                    <a:gd name="connsiteY216" fmla="*/ 670498 h 6422006"/>
                    <a:gd name="connsiteX217" fmla="*/ 6957679 w 9226208"/>
                    <a:gd name="connsiteY217" fmla="*/ 682451 h 6422006"/>
                    <a:gd name="connsiteX218" fmla="*/ 6993538 w 9226208"/>
                    <a:gd name="connsiteY218" fmla="*/ 688428 h 6422006"/>
                    <a:gd name="connsiteX219" fmla="*/ 7011467 w 9226208"/>
                    <a:gd name="connsiteY219" fmla="*/ 700381 h 6422006"/>
                    <a:gd name="connsiteX220" fmla="*/ 7053303 w 9226208"/>
                    <a:gd name="connsiteY220" fmla="*/ 742216 h 6422006"/>
                    <a:gd name="connsiteX221" fmla="*/ 7083185 w 9226208"/>
                    <a:gd name="connsiteY221" fmla="*/ 754169 h 6422006"/>
                    <a:gd name="connsiteX222" fmla="*/ 7101114 w 9226208"/>
                    <a:gd name="connsiteY222" fmla="*/ 784051 h 6422006"/>
                    <a:gd name="connsiteX223" fmla="*/ 7125020 w 9226208"/>
                    <a:gd name="connsiteY223" fmla="*/ 879675 h 6422006"/>
                    <a:gd name="connsiteX224" fmla="*/ 7142950 w 9226208"/>
                    <a:gd name="connsiteY224" fmla="*/ 891628 h 6422006"/>
                    <a:gd name="connsiteX225" fmla="*/ 7148926 w 9226208"/>
                    <a:gd name="connsiteY225" fmla="*/ 909557 h 6422006"/>
                    <a:gd name="connsiteX226" fmla="*/ 7178808 w 9226208"/>
                    <a:gd name="connsiteY226" fmla="*/ 915534 h 6422006"/>
                    <a:gd name="connsiteX227" fmla="*/ 7238573 w 9226208"/>
                    <a:gd name="connsiteY227" fmla="*/ 921510 h 6422006"/>
                    <a:gd name="connsiteX228" fmla="*/ 7244550 w 9226208"/>
                    <a:gd name="connsiteY228" fmla="*/ 939440 h 6422006"/>
                    <a:gd name="connsiteX229" fmla="*/ 7298338 w 9226208"/>
                    <a:gd name="connsiteY229" fmla="*/ 957369 h 6422006"/>
                    <a:gd name="connsiteX230" fmla="*/ 7316267 w 9226208"/>
                    <a:gd name="connsiteY230" fmla="*/ 969322 h 6422006"/>
                    <a:gd name="connsiteX231" fmla="*/ 7334197 w 9226208"/>
                    <a:gd name="connsiteY231" fmla="*/ 975298 h 6422006"/>
                    <a:gd name="connsiteX232" fmla="*/ 7352126 w 9226208"/>
                    <a:gd name="connsiteY232" fmla="*/ 993228 h 6422006"/>
                    <a:gd name="connsiteX233" fmla="*/ 7393961 w 9226208"/>
                    <a:gd name="connsiteY233" fmla="*/ 1047016 h 6422006"/>
                    <a:gd name="connsiteX234" fmla="*/ 7447750 w 9226208"/>
                    <a:gd name="connsiteY234" fmla="*/ 1088851 h 6422006"/>
                    <a:gd name="connsiteX235" fmla="*/ 7453726 w 9226208"/>
                    <a:gd name="connsiteY235" fmla="*/ 1106781 h 6422006"/>
                    <a:gd name="connsiteX236" fmla="*/ 7495561 w 9226208"/>
                    <a:gd name="connsiteY236" fmla="*/ 1142640 h 6422006"/>
                    <a:gd name="connsiteX237" fmla="*/ 7513491 w 9226208"/>
                    <a:gd name="connsiteY237" fmla="*/ 1160569 h 6422006"/>
                    <a:gd name="connsiteX238" fmla="*/ 7543373 w 9226208"/>
                    <a:gd name="connsiteY238" fmla="*/ 1184475 h 6422006"/>
                    <a:gd name="connsiteX239" fmla="*/ 7579232 w 9226208"/>
                    <a:gd name="connsiteY239" fmla="*/ 1220334 h 6422006"/>
                    <a:gd name="connsiteX240" fmla="*/ 7621067 w 9226208"/>
                    <a:gd name="connsiteY240" fmla="*/ 1256193 h 6422006"/>
                    <a:gd name="connsiteX241" fmla="*/ 7638997 w 9226208"/>
                    <a:gd name="connsiteY241" fmla="*/ 1292051 h 6422006"/>
                    <a:gd name="connsiteX242" fmla="*/ 7674855 w 9226208"/>
                    <a:gd name="connsiteY242" fmla="*/ 1315957 h 6422006"/>
                    <a:gd name="connsiteX243" fmla="*/ 7728644 w 9226208"/>
                    <a:gd name="connsiteY243" fmla="*/ 1357793 h 6422006"/>
                    <a:gd name="connsiteX244" fmla="*/ 7746573 w 9226208"/>
                    <a:gd name="connsiteY244" fmla="*/ 1381698 h 6422006"/>
                    <a:gd name="connsiteX245" fmla="*/ 7776455 w 9226208"/>
                    <a:gd name="connsiteY245" fmla="*/ 1399628 h 6422006"/>
                    <a:gd name="connsiteX246" fmla="*/ 7806338 w 9226208"/>
                    <a:gd name="connsiteY246" fmla="*/ 1423534 h 6422006"/>
                    <a:gd name="connsiteX247" fmla="*/ 7812314 w 9226208"/>
                    <a:gd name="connsiteY247" fmla="*/ 1441463 h 6422006"/>
                    <a:gd name="connsiteX248" fmla="*/ 7866103 w 9226208"/>
                    <a:gd name="connsiteY248" fmla="*/ 1453416 h 6422006"/>
                    <a:gd name="connsiteX249" fmla="*/ 7890008 w 9226208"/>
                    <a:gd name="connsiteY249" fmla="*/ 1459393 h 6422006"/>
                    <a:gd name="connsiteX250" fmla="*/ 7931844 w 9226208"/>
                    <a:gd name="connsiteY250" fmla="*/ 1477322 h 6422006"/>
                    <a:gd name="connsiteX251" fmla="*/ 7949773 w 9226208"/>
                    <a:gd name="connsiteY251" fmla="*/ 1483298 h 6422006"/>
                    <a:gd name="connsiteX252" fmla="*/ 8057350 w 9226208"/>
                    <a:gd name="connsiteY252" fmla="*/ 1513181 h 6422006"/>
                    <a:gd name="connsiteX253" fmla="*/ 8069303 w 9226208"/>
                    <a:gd name="connsiteY253" fmla="*/ 1531110 h 6422006"/>
                    <a:gd name="connsiteX254" fmla="*/ 8081255 w 9226208"/>
                    <a:gd name="connsiteY254" fmla="*/ 1566969 h 6422006"/>
                    <a:gd name="connsiteX255" fmla="*/ 8099185 w 9226208"/>
                    <a:gd name="connsiteY255" fmla="*/ 1590875 h 6422006"/>
                    <a:gd name="connsiteX256" fmla="*/ 8117114 w 9226208"/>
                    <a:gd name="connsiteY256" fmla="*/ 1626734 h 6422006"/>
                    <a:gd name="connsiteX257" fmla="*/ 8123091 w 9226208"/>
                    <a:gd name="connsiteY257" fmla="*/ 1644663 h 6422006"/>
                    <a:gd name="connsiteX258" fmla="*/ 8152973 w 9226208"/>
                    <a:gd name="connsiteY258" fmla="*/ 1650640 h 6422006"/>
                    <a:gd name="connsiteX259" fmla="*/ 8194808 w 9226208"/>
                    <a:gd name="connsiteY259" fmla="*/ 1686498 h 6422006"/>
                    <a:gd name="connsiteX260" fmla="*/ 8212738 w 9226208"/>
                    <a:gd name="connsiteY260" fmla="*/ 1722357 h 6422006"/>
                    <a:gd name="connsiteX261" fmla="*/ 8242620 w 9226208"/>
                    <a:gd name="connsiteY261" fmla="*/ 1740287 h 6422006"/>
                    <a:gd name="connsiteX262" fmla="*/ 8248597 w 9226208"/>
                    <a:gd name="connsiteY262" fmla="*/ 1758216 h 6422006"/>
                    <a:gd name="connsiteX263" fmla="*/ 8254573 w 9226208"/>
                    <a:gd name="connsiteY263" fmla="*/ 1794075 h 6422006"/>
                    <a:gd name="connsiteX264" fmla="*/ 8320314 w 9226208"/>
                    <a:gd name="connsiteY264" fmla="*/ 1877746 h 6422006"/>
                    <a:gd name="connsiteX265" fmla="*/ 8344220 w 9226208"/>
                    <a:gd name="connsiteY265" fmla="*/ 1913604 h 6422006"/>
                    <a:gd name="connsiteX266" fmla="*/ 8362150 w 9226208"/>
                    <a:gd name="connsiteY266" fmla="*/ 1931534 h 6422006"/>
                    <a:gd name="connsiteX267" fmla="*/ 8386055 w 9226208"/>
                    <a:gd name="connsiteY267" fmla="*/ 1967393 h 6422006"/>
                    <a:gd name="connsiteX268" fmla="*/ 8415938 w 9226208"/>
                    <a:gd name="connsiteY268" fmla="*/ 1985322 h 6422006"/>
                    <a:gd name="connsiteX269" fmla="*/ 8457773 w 9226208"/>
                    <a:gd name="connsiteY269" fmla="*/ 2027157 h 6422006"/>
                    <a:gd name="connsiteX270" fmla="*/ 8493632 w 9226208"/>
                    <a:gd name="connsiteY270" fmla="*/ 2033134 h 6422006"/>
                    <a:gd name="connsiteX271" fmla="*/ 8535467 w 9226208"/>
                    <a:gd name="connsiteY271" fmla="*/ 2068993 h 6422006"/>
                    <a:gd name="connsiteX272" fmla="*/ 8577303 w 9226208"/>
                    <a:gd name="connsiteY272" fmla="*/ 2092898 h 6422006"/>
                    <a:gd name="connsiteX273" fmla="*/ 8601208 w 9226208"/>
                    <a:gd name="connsiteY273" fmla="*/ 2134734 h 6422006"/>
                    <a:gd name="connsiteX274" fmla="*/ 8631091 w 9226208"/>
                    <a:gd name="connsiteY274" fmla="*/ 2182546 h 6422006"/>
                    <a:gd name="connsiteX275" fmla="*/ 8649020 w 9226208"/>
                    <a:gd name="connsiteY275" fmla="*/ 2188522 h 6422006"/>
                    <a:gd name="connsiteX276" fmla="*/ 8666950 w 9226208"/>
                    <a:gd name="connsiteY276" fmla="*/ 2206451 h 6422006"/>
                    <a:gd name="connsiteX277" fmla="*/ 8678903 w 9226208"/>
                    <a:gd name="connsiteY277" fmla="*/ 2224381 h 6422006"/>
                    <a:gd name="connsiteX278" fmla="*/ 8726714 w 9226208"/>
                    <a:gd name="connsiteY278" fmla="*/ 2248287 h 6422006"/>
                    <a:gd name="connsiteX279" fmla="*/ 8762573 w 9226208"/>
                    <a:gd name="connsiteY279" fmla="*/ 2391722 h 6422006"/>
                    <a:gd name="connsiteX280" fmla="*/ 8768550 w 9226208"/>
                    <a:gd name="connsiteY280" fmla="*/ 2415628 h 6422006"/>
                    <a:gd name="connsiteX281" fmla="*/ 8786479 w 9226208"/>
                    <a:gd name="connsiteY281" fmla="*/ 2427581 h 6422006"/>
                    <a:gd name="connsiteX282" fmla="*/ 8804408 w 9226208"/>
                    <a:gd name="connsiteY282" fmla="*/ 2451487 h 6422006"/>
                    <a:gd name="connsiteX283" fmla="*/ 8810385 w 9226208"/>
                    <a:gd name="connsiteY283" fmla="*/ 2469416 h 6422006"/>
                    <a:gd name="connsiteX284" fmla="*/ 8822338 w 9226208"/>
                    <a:gd name="connsiteY284" fmla="*/ 2487346 h 6422006"/>
                    <a:gd name="connsiteX285" fmla="*/ 8828314 w 9226208"/>
                    <a:gd name="connsiteY285" fmla="*/ 2529181 h 6422006"/>
                    <a:gd name="connsiteX286" fmla="*/ 8840267 w 9226208"/>
                    <a:gd name="connsiteY286" fmla="*/ 2726404 h 6422006"/>
                    <a:gd name="connsiteX287" fmla="*/ 8858197 w 9226208"/>
                    <a:gd name="connsiteY287" fmla="*/ 2732381 h 6422006"/>
                    <a:gd name="connsiteX288" fmla="*/ 8882103 w 9226208"/>
                    <a:gd name="connsiteY288" fmla="*/ 2780193 h 6422006"/>
                    <a:gd name="connsiteX289" fmla="*/ 8894055 w 9226208"/>
                    <a:gd name="connsiteY289" fmla="*/ 2804098 h 6422006"/>
                    <a:gd name="connsiteX290" fmla="*/ 8900032 w 9226208"/>
                    <a:gd name="connsiteY290" fmla="*/ 2828004 h 6422006"/>
                    <a:gd name="connsiteX291" fmla="*/ 8917961 w 9226208"/>
                    <a:gd name="connsiteY291" fmla="*/ 2863863 h 6422006"/>
                    <a:gd name="connsiteX292" fmla="*/ 8941867 w 9226208"/>
                    <a:gd name="connsiteY292" fmla="*/ 2881793 h 6422006"/>
                    <a:gd name="connsiteX293" fmla="*/ 8953820 w 9226208"/>
                    <a:gd name="connsiteY293" fmla="*/ 2899722 h 6422006"/>
                    <a:gd name="connsiteX294" fmla="*/ 8959797 w 9226208"/>
                    <a:gd name="connsiteY294" fmla="*/ 2917651 h 6422006"/>
                    <a:gd name="connsiteX295" fmla="*/ 8977726 w 9226208"/>
                    <a:gd name="connsiteY295" fmla="*/ 2923628 h 6422006"/>
                    <a:gd name="connsiteX296" fmla="*/ 8995655 w 9226208"/>
                    <a:gd name="connsiteY296" fmla="*/ 2959487 h 6422006"/>
                    <a:gd name="connsiteX297" fmla="*/ 9001632 w 9226208"/>
                    <a:gd name="connsiteY297" fmla="*/ 2977416 h 6422006"/>
                    <a:gd name="connsiteX298" fmla="*/ 9013585 w 9226208"/>
                    <a:gd name="connsiteY298" fmla="*/ 3001322 h 6422006"/>
                    <a:gd name="connsiteX299" fmla="*/ 9049444 w 9226208"/>
                    <a:gd name="connsiteY299" fmla="*/ 3061087 h 6422006"/>
                    <a:gd name="connsiteX300" fmla="*/ 9067373 w 9226208"/>
                    <a:gd name="connsiteY300" fmla="*/ 3312098 h 6422006"/>
                    <a:gd name="connsiteX301" fmla="*/ 9073350 w 9226208"/>
                    <a:gd name="connsiteY301" fmla="*/ 3347957 h 6422006"/>
                    <a:gd name="connsiteX302" fmla="*/ 9079326 w 9226208"/>
                    <a:gd name="connsiteY302" fmla="*/ 3389793 h 6422006"/>
                    <a:gd name="connsiteX303" fmla="*/ 9115185 w 9226208"/>
                    <a:gd name="connsiteY303" fmla="*/ 3407722 h 6422006"/>
                    <a:gd name="connsiteX304" fmla="*/ 9133114 w 9226208"/>
                    <a:gd name="connsiteY304" fmla="*/ 3425651 h 6422006"/>
                    <a:gd name="connsiteX305" fmla="*/ 9145067 w 9226208"/>
                    <a:gd name="connsiteY305" fmla="*/ 3449557 h 6422006"/>
                    <a:gd name="connsiteX306" fmla="*/ 9151044 w 9226208"/>
                    <a:gd name="connsiteY306" fmla="*/ 3844004 h 6422006"/>
                    <a:gd name="connsiteX307" fmla="*/ 9168973 w 9226208"/>
                    <a:gd name="connsiteY307" fmla="*/ 3873887 h 6422006"/>
                    <a:gd name="connsiteX308" fmla="*/ 9180926 w 9226208"/>
                    <a:gd name="connsiteY308" fmla="*/ 4053181 h 6422006"/>
                    <a:gd name="connsiteX309" fmla="*/ 9186903 w 9226208"/>
                    <a:gd name="connsiteY309" fmla="*/ 4071110 h 6422006"/>
                    <a:gd name="connsiteX310" fmla="*/ 9204832 w 9226208"/>
                    <a:gd name="connsiteY310" fmla="*/ 4089040 h 6422006"/>
                    <a:gd name="connsiteX311" fmla="*/ 9210808 w 9226208"/>
                    <a:gd name="connsiteY311" fmla="*/ 4423722 h 6422006"/>
                    <a:gd name="connsiteX312" fmla="*/ 9192879 w 9226208"/>
                    <a:gd name="connsiteY312" fmla="*/ 4441651 h 6422006"/>
                    <a:gd name="connsiteX313" fmla="*/ 9186903 w 9226208"/>
                    <a:gd name="connsiteY313" fmla="*/ 4471534 h 6422006"/>
                    <a:gd name="connsiteX314" fmla="*/ 9157020 w 9226208"/>
                    <a:gd name="connsiteY314" fmla="*/ 4507393 h 6422006"/>
                    <a:gd name="connsiteX315" fmla="*/ 9139091 w 9226208"/>
                    <a:gd name="connsiteY315" fmla="*/ 4531298 h 6422006"/>
                    <a:gd name="connsiteX316" fmla="*/ 9103232 w 9226208"/>
                    <a:gd name="connsiteY316" fmla="*/ 4585087 h 6422006"/>
                    <a:gd name="connsiteX317" fmla="*/ 9079326 w 9226208"/>
                    <a:gd name="connsiteY317" fmla="*/ 4614969 h 6422006"/>
                    <a:gd name="connsiteX318" fmla="*/ 9073350 w 9226208"/>
                    <a:gd name="connsiteY318" fmla="*/ 4632898 h 6422006"/>
                    <a:gd name="connsiteX319" fmla="*/ 9025538 w 9226208"/>
                    <a:gd name="connsiteY319" fmla="*/ 4650828 h 6422006"/>
                    <a:gd name="connsiteX320" fmla="*/ 9001632 w 9226208"/>
                    <a:gd name="connsiteY320" fmla="*/ 4692663 h 6422006"/>
                    <a:gd name="connsiteX321" fmla="*/ 8965773 w 9226208"/>
                    <a:gd name="connsiteY321" fmla="*/ 4758404 h 6422006"/>
                    <a:gd name="connsiteX322" fmla="*/ 8935891 w 9226208"/>
                    <a:gd name="connsiteY322" fmla="*/ 4764381 h 6422006"/>
                    <a:gd name="connsiteX323" fmla="*/ 8846244 w 9226208"/>
                    <a:gd name="connsiteY323" fmla="*/ 4788287 h 6422006"/>
                    <a:gd name="connsiteX324" fmla="*/ 8798432 w 9226208"/>
                    <a:gd name="connsiteY324" fmla="*/ 4818169 h 6422006"/>
                    <a:gd name="connsiteX325" fmla="*/ 8768550 w 9226208"/>
                    <a:gd name="connsiteY325" fmla="*/ 4824146 h 6422006"/>
                    <a:gd name="connsiteX326" fmla="*/ 8643044 w 9226208"/>
                    <a:gd name="connsiteY326" fmla="*/ 4871957 h 6422006"/>
                    <a:gd name="connsiteX327" fmla="*/ 8595232 w 9226208"/>
                    <a:gd name="connsiteY327" fmla="*/ 4883910 h 6422006"/>
                    <a:gd name="connsiteX328" fmla="*/ 8547420 w 9226208"/>
                    <a:gd name="connsiteY328" fmla="*/ 4913793 h 6422006"/>
                    <a:gd name="connsiteX329" fmla="*/ 8517538 w 9226208"/>
                    <a:gd name="connsiteY329" fmla="*/ 4919769 h 6422006"/>
                    <a:gd name="connsiteX330" fmla="*/ 8403985 w 9226208"/>
                    <a:gd name="connsiteY330" fmla="*/ 4937698 h 6422006"/>
                    <a:gd name="connsiteX331" fmla="*/ 7782432 w 9226208"/>
                    <a:gd name="connsiteY331" fmla="*/ 4955628 h 6422006"/>
                    <a:gd name="connsiteX332" fmla="*/ 7483608 w 9226208"/>
                    <a:gd name="connsiteY332" fmla="*/ 4973557 h 6422006"/>
                    <a:gd name="connsiteX333" fmla="*/ 7393961 w 9226208"/>
                    <a:gd name="connsiteY333" fmla="*/ 4991487 h 6422006"/>
                    <a:gd name="connsiteX334" fmla="*/ 6844126 w 9226208"/>
                    <a:gd name="connsiteY334" fmla="*/ 5003440 h 6422006"/>
                    <a:gd name="connsiteX335" fmla="*/ 6796314 w 9226208"/>
                    <a:gd name="connsiteY335" fmla="*/ 5027346 h 6422006"/>
                    <a:gd name="connsiteX336" fmla="*/ 6778385 w 9226208"/>
                    <a:gd name="connsiteY336" fmla="*/ 5033322 h 6422006"/>
                    <a:gd name="connsiteX337" fmla="*/ 6730573 w 9226208"/>
                    <a:gd name="connsiteY337" fmla="*/ 5045275 h 6422006"/>
                    <a:gd name="connsiteX338" fmla="*/ 6682761 w 9226208"/>
                    <a:gd name="connsiteY338" fmla="*/ 5069181 h 6422006"/>
                    <a:gd name="connsiteX339" fmla="*/ 6664832 w 9226208"/>
                    <a:gd name="connsiteY339" fmla="*/ 5081134 h 6422006"/>
                    <a:gd name="connsiteX340" fmla="*/ 6634950 w 9226208"/>
                    <a:gd name="connsiteY340" fmla="*/ 5087110 h 6422006"/>
                    <a:gd name="connsiteX341" fmla="*/ 6545303 w 9226208"/>
                    <a:gd name="connsiteY341" fmla="*/ 5105040 h 6422006"/>
                    <a:gd name="connsiteX342" fmla="*/ 6527373 w 9226208"/>
                    <a:gd name="connsiteY342" fmla="*/ 5116993 h 6422006"/>
                    <a:gd name="connsiteX343" fmla="*/ 6455655 w 9226208"/>
                    <a:gd name="connsiteY343" fmla="*/ 5128946 h 6422006"/>
                    <a:gd name="connsiteX344" fmla="*/ 6425773 w 9226208"/>
                    <a:gd name="connsiteY344" fmla="*/ 5200663 h 6422006"/>
                    <a:gd name="connsiteX345" fmla="*/ 6389914 w 9226208"/>
                    <a:gd name="connsiteY345" fmla="*/ 5218593 h 6422006"/>
                    <a:gd name="connsiteX346" fmla="*/ 6294291 w 9226208"/>
                    <a:gd name="connsiteY346" fmla="*/ 5224569 h 6422006"/>
                    <a:gd name="connsiteX347" fmla="*/ 5899844 w 9226208"/>
                    <a:gd name="connsiteY347" fmla="*/ 5236522 h 6422006"/>
                    <a:gd name="connsiteX348" fmla="*/ 5487467 w 9226208"/>
                    <a:gd name="connsiteY348" fmla="*/ 5260428 h 6422006"/>
                    <a:gd name="connsiteX349" fmla="*/ 5463561 w 9226208"/>
                    <a:gd name="connsiteY349" fmla="*/ 5272381 h 6422006"/>
                    <a:gd name="connsiteX350" fmla="*/ 5385867 w 9226208"/>
                    <a:gd name="connsiteY350" fmla="*/ 5290310 h 6422006"/>
                    <a:gd name="connsiteX351" fmla="*/ 5361961 w 9226208"/>
                    <a:gd name="connsiteY351" fmla="*/ 5308240 h 6422006"/>
                    <a:gd name="connsiteX352" fmla="*/ 5344032 w 9226208"/>
                    <a:gd name="connsiteY352" fmla="*/ 5326169 h 6422006"/>
                    <a:gd name="connsiteX353" fmla="*/ 5314150 w 9226208"/>
                    <a:gd name="connsiteY353" fmla="*/ 5332146 h 6422006"/>
                    <a:gd name="connsiteX354" fmla="*/ 5290244 w 9226208"/>
                    <a:gd name="connsiteY354" fmla="*/ 5350075 h 6422006"/>
                    <a:gd name="connsiteX355" fmla="*/ 5272314 w 9226208"/>
                    <a:gd name="connsiteY355" fmla="*/ 5368004 h 6422006"/>
                    <a:gd name="connsiteX356" fmla="*/ 5218526 w 9226208"/>
                    <a:gd name="connsiteY356" fmla="*/ 5391910 h 6422006"/>
                    <a:gd name="connsiteX357" fmla="*/ 5164738 w 9226208"/>
                    <a:gd name="connsiteY357" fmla="*/ 5415816 h 6422006"/>
                    <a:gd name="connsiteX358" fmla="*/ 5116926 w 9226208"/>
                    <a:gd name="connsiteY358" fmla="*/ 5427769 h 6422006"/>
                    <a:gd name="connsiteX359" fmla="*/ 5087044 w 9226208"/>
                    <a:gd name="connsiteY359" fmla="*/ 5439722 h 6422006"/>
                    <a:gd name="connsiteX360" fmla="*/ 4985444 w 9226208"/>
                    <a:gd name="connsiteY360" fmla="*/ 5463628 h 6422006"/>
                    <a:gd name="connsiteX361" fmla="*/ 4967514 w 9226208"/>
                    <a:gd name="connsiteY361" fmla="*/ 5475581 h 6422006"/>
                    <a:gd name="connsiteX362" fmla="*/ 4949585 w 9226208"/>
                    <a:gd name="connsiteY362" fmla="*/ 5481557 h 6422006"/>
                    <a:gd name="connsiteX363" fmla="*/ 4955561 w 9226208"/>
                    <a:gd name="connsiteY363" fmla="*/ 5607063 h 6422006"/>
                    <a:gd name="connsiteX364" fmla="*/ 4925679 w 9226208"/>
                    <a:gd name="connsiteY364" fmla="*/ 5660851 h 6422006"/>
                    <a:gd name="connsiteX365" fmla="*/ 4836032 w 9226208"/>
                    <a:gd name="connsiteY365" fmla="*/ 5672804 h 6422006"/>
                    <a:gd name="connsiteX366" fmla="*/ 4608926 w 9226208"/>
                    <a:gd name="connsiteY366" fmla="*/ 5678781 h 6422006"/>
                    <a:gd name="connsiteX367" fmla="*/ 4579044 w 9226208"/>
                    <a:gd name="connsiteY367" fmla="*/ 5690734 h 6422006"/>
                    <a:gd name="connsiteX368" fmla="*/ 4561114 w 9226208"/>
                    <a:gd name="connsiteY368" fmla="*/ 5714640 h 6422006"/>
                    <a:gd name="connsiteX369" fmla="*/ 4543185 w 9226208"/>
                    <a:gd name="connsiteY369" fmla="*/ 5726593 h 6422006"/>
                    <a:gd name="connsiteX370" fmla="*/ 4483420 w 9226208"/>
                    <a:gd name="connsiteY370" fmla="*/ 5822216 h 6422006"/>
                    <a:gd name="connsiteX371" fmla="*/ 4465491 w 9226208"/>
                    <a:gd name="connsiteY371" fmla="*/ 5834169 h 6422006"/>
                    <a:gd name="connsiteX372" fmla="*/ 4411703 w 9226208"/>
                    <a:gd name="connsiteY372" fmla="*/ 5864051 h 6422006"/>
                    <a:gd name="connsiteX373" fmla="*/ 4405726 w 9226208"/>
                    <a:gd name="connsiteY373" fmla="*/ 5887957 h 6422006"/>
                    <a:gd name="connsiteX374" fmla="*/ 4316079 w 9226208"/>
                    <a:gd name="connsiteY374" fmla="*/ 5923816 h 6422006"/>
                    <a:gd name="connsiteX375" fmla="*/ 4268267 w 9226208"/>
                    <a:gd name="connsiteY375" fmla="*/ 5935769 h 6422006"/>
                    <a:gd name="connsiteX376" fmla="*/ 4214479 w 9226208"/>
                    <a:gd name="connsiteY376" fmla="*/ 5947722 h 6422006"/>
                    <a:gd name="connsiteX377" fmla="*/ 4160691 w 9226208"/>
                    <a:gd name="connsiteY377" fmla="*/ 6007487 h 6422006"/>
                    <a:gd name="connsiteX378" fmla="*/ 4106903 w 9226208"/>
                    <a:gd name="connsiteY378" fmla="*/ 6049322 h 6422006"/>
                    <a:gd name="connsiteX379" fmla="*/ 4071044 w 9226208"/>
                    <a:gd name="connsiteY379" fmla="*/ 6085181 h 6422006"/>
                    <a:gd name="connsiteX380" fmla="*/ 4023232 w 9226208"/>
                    <a:gd name="connsiteY380" fmla="*/ 6103110 h 6422006"/>
                    <a:gd name="connsiteX381" fmla="*/ 3975420 w 9226208"/>
                    <a:gd name="connsiteY381" fmla="*/ 6109087 h 6422006"/>
                    <a:gd name="connsiteX382" fmla="*/ 3951514 w 9226208"/>
                    <a:gd name="connsiteY382" fmla="*/ 6115063 h 6422006"/>
                    <a:gd name="connsiteX383" fmla="*/ 3909679 w 9226208"/>
                    <a:gd name="connsiteY383" fmla="*/ 6156898 h 6422006"/>
                    <a:gd name="connsiteX384" fmla="*/ 3873820 w 9226208"/>
                    <a:gd name="connsiteY384" fmla="*/ 6186781 h 6422006"/>
                    <a:gd name="connsiteX385" fmla="*/ 3855891 w 9226208"/>
                    <a:gd name="connsiteY385" fmla="*/ 6204710 h 6422006"/>
                    <a:gd name="connsiteX386" fmla="*/ 3802103 w 9226208"/>
                    <a:gd name="connsiteY386" fmla="*/ 6222640 h 6422006"/>
                    <a:gd name="connsiteX387" fmla="*/ 3784173 w 9226208"/>
                    <a:gd name="connsiteY387" fmla="*/ 6240569 h 6422006"/>
                    <a:gd name="connsiteX388" fmla="*/ 3772220 w 9226208"/>
                    <a:gd name="connsiteY388" fmla="*/ 6258498 h 6422006"/>
                    <a:gd name="connsiteX389" fmla="*/ 3742338 w 9226208"/>
                    <a:gd name="connsiteY389" fmla="*/ 6270451 h 6422006"/>
                    <a:gd name="connsiteX390" fmla="*/ 3718432 w 9226208"/>
                    <a:gd name="connsiteY390" fmla="*/ 6282404 h 6422006"/>
                    <a:gd name="connsiteX391" fmla="*/ 3700503 w 9226208"/>
                    <a:gd name="connsiteY391" fmla="*/ 6294357 h 6422006"/>
                    <a:gd name="connsiteX392" fmla="*/ 3616832 w 9226208"/>
                    <a:gd name="connsiteY392" fmla="*/ 6300334 h 6422006"/>
                    <a:gd name="connsiteX393" fmla="*/ 3586950 w 9226208"/>
                    <a:gd name="connsiteY393" fmla="*/ 6312287 h 6422006"/>
                    <a:gd name="connsiteX394" fmla="*/ 3563044 w 9226208"/>
                    <a:gd name="connsiteY394" fmla="*/ 6318263 h 6422006"/>
                    <a:gd name="connsiteX395" fmla="*/ 3551091 w 9226208"/>
                    <a:gd name="connsiteY395" fmla="*/ 6342169 h 6422006"/>
                    <a:gd name="connsiteX396" fmla="*/ 3515232 w 9226208"/>
                    <a:gd name="connsiteY396" fmla="*/ 6354122 h 6422006"/>
                    <a:gd name="connsiteX397" fmla="*/ 3491326 w 9226208"/>
                    <a:gd name="connsiteY397" fmla="*/ 6372051 h 6422006"/>
                    <a:gd name="connsiteX398" fmla="*/ 2959420 w 9226208"/>
                    <a:gd name="connsiteY398" fmla="*/ 6378028 h 6422006"/>
                    <a:gd name="connsiteX399" fmla="*/ 2911608 w 9226208"/>
                    <a:gd name="connsiteY399" fmla="*/ 6354122 h 6422006"/>
                    <a:gd name="connsiteX400" fmla="*/ 2869773 w 9226208"/>
                    <a:gd name="connsiteY400" fmla="*/ 6312287 h 6422006"/>
                    <a:gd name="connsiteX401" fmla="*/ 2851844 w 9226208"/>
                    <a:gd name="connsiteY401" fmla="*/ 6300334 h 6422006"/>
                    <a:gd name="connsiteX402" fmla="*/ 2827938 w 9226208"/>
                    <a:gd name="connsiteY402" fmla="*/ 6282404 h 6422006"/>
                    <a:gd name="connsiteX403" fmla="*/ 2810008 w 9226208"/>
                    <a:gd name="connsiteY403" fmla="*/ 6276428 h 6422006"/>
                    <a:gd name="connsiteX404" fmla="*/ 2780126 w 9226208"/>
                    <a:gd name="connsiteY404" fmla="*/ 6264475 h 6422006"/>
                    <a:gd name="connsiteX405" fmla="*/ 2756220 w 9226208"/>
                    <a:gd name="connsiteY405" fmla="*/ 6246546 h 6422006"/>
                    <a:gd name="connsiteX406" fmla="*/ 2738291 w 9226208"/>
                    <a:gd name="connsiteY406" fmla="*/ 6228616 h 6422006"/>
                    <a:gd name="connsiteX407" fmla="*/ 2696455 w 9226208"/>
                    <a:gd name="connsiteY407" fmla="*/ 6222640 h 6422006"/>
                    <a:gd name="connsiteX408" fmla="*/ 2678526 w 9226208"/>
                    <a:gd name="connsiteY408" fmla="*/ 6210687 h 6422006"/>
                    <a:gd name="connsiteX409" fmla="*/ 2600832 w 9226208"/>
                    <a:gd name="connsiteY409" fmla="*/ 6186781 h 6422006"/>
                    <a:gd name="connsiteX410" fmla="*/ 2558997 w 9226208"/>
                    <a:gd name="connsiteY410" fmla="*/ 6168851 h 6422006"/>
                    <a:gd name="connsiteX411" fmla="*/ 2541067 w 9226208"/>
                    <a:gd name="connsiteY411" fmla="*/ 6162875 h 6422006"/>
                    <a:gd name="connsiteX412" fmla="*/ 2505208 w 9226208"/>
                    <a:gd name="connsiteY412" fmla="*/ 6132993 h 6422006"/>
                    <a:gd name="connsiteX413" fmla="*/ 2391655 w 9226208"/>
                    <a:gd name="connsiteY413" fmla="*/ 6103110 h 6422006"/>
                    <a:gd name="connsiteX414" fmla="*/ 2337867 w 9226208"/>
                    <a:gd name="connsiteY414" fmla="*/ 6049322 h 6422006"/>
                    <a:gd name="connsiteX415" fmla="*/ 2313961 w 9226208"/>
                    <a:gd name="connsiteY415" fmla="*/ 6007487 h 6422006"/>
                    <a:gd name="connsiteX416" fmla="*/ 2307985 w 9226208"/>
                    <a:gd name="connsiteY416" fmla="*/ 5989557 h 6422006"/>
                    <a:gd name="connsiteX417" fmla="*/ 2242244 w 9226208"/>
                    <a:gd name="connsiteY417" fmla="*/ 5923816 h 6422006"/>
                    <a:gd name="connsiteX418" fmla="*/ 2200408 w 9226208"/>
                    <a:gd name="connsiteY418" fmla="*/ 5876004 h 6422006"/>
                    <a:gd name="connsiteX419" fmla="*/ 2194432 w 9226208"/>
                    <a:gd name="connsiteY419" fmla="*/ 5858075 h 6422006"/>
                    <a:gd name="connsiteX420" fmla="*/ 2164550 w 9226208"/>
                    <a:gd name="connsiteY420" fmla="*/ 5840146 h 6422006"/>
                    <a:gd name="connsiteX421" fmla="*/ 2146620 w 9226208"/>
                    <a:gd name="connsiteY421" fmla="*/ 5822216 h 6422006"/>
                    <a:gd name="connsiteX422" fmla="*/ 2140644 w 9226208"/>
                    <a:gd name="connsiteY422" fmla="*/ 5786357 h 6422006"/>
                    <a:gd name="connsiteX423" fmla="*/ 2122714 w 9226208"/>
                    <a:gd name="connsiteY423" fmla="*/ 5762451 h 6422006"/>
                    <a:gd name="connsiteX424" fmla="*/ 2116738 w 9226208"/>
                    <a:gd name="connsiteY424" fmla="*/ 5744522 h 6422006"/>
                    <a:gd name="connsiteX425" fmla="*/ 2098808 w 9226208"/>
                    <a:gd name="connsiteY425" fmla="*/ 5726593 h 6422006"/>
                    <a:gd name="connsiteX426" fmla="*/ 2068926 w 9226208"/>
                    <a:gd name="connsiteY426" fmla="*/ 5684757 h 6422006"/>
                    <a:gd name="connsiteX427" fmla="*/ 2050997 w 9226208"/>
                    <a:gd name="connsiteY427" fmla="*/ 5630969 h 6422006"/>
                    <a:gd name="connsiteX428" fmla="*/ 2045020 w 9226208"/>
                    <a:gd name="connsiteY428" fmla="*/ 5607063 h 6422006"/>
                    <a:gd name="connsiteX429" fmla="*/ 2033067 w 9226208"/>
                    <a:gd name="connsiteY429" fmla="*/ 5577181 h 6422006"/>
                    <a:gd name="connsiteX430" fmla="*/ 2027091 w 9226208"/>
                    <a:gd name="connsiteY430" fmla="*/ 5553275 h 6422006"/>
                    <a:gd name="connsiteX431" fmla="*/ 1997208 w 9226208"/>
                    <a:gd name="connsiteY431" fmla="*/ 5499487 h 6422006"/>
                    <a:gd name="connsiteX432" fmla="*/ 1991232 w 9226208"/>
                    <a:gd name="connsiteY432" fmla="*/ 5481557 h 6422006"/>
                    <a:gd name="connsiteX433" fmla="*/ 1985255 w 9226208"/>
                    <a:gd name="connsiteY433" fmla="*/ 5457651 h 6422006"/>
                    <a:gd name="connsiteX434" fmla="*/ 1967326 w 9226208"/>
                    <a:gd name="connsiteY434" fmla="*/ 5451675 h 6422006"/>
                    <a:gd name="connsiteX435" fmla="*/ 1937444 w 9226208"/>
                    <a:gd name="connsiteY435" fmla="*/ 5397887 h 6422006"/>
                    <a:gd name="connsiteX436" fmla="*/ 1913538 w 9226208"/>
                    <a:gd name="connsiteY436" fmla="*/ 5362028 h 6422006"/>
                    <a:gd name="connsiteX437" fmla="*/ 1907561 w 9226208"/>
                    <a:gd name="connsiteY437" fmla="*/ 5344098 h 6422006"/>
                    <a:gd name="connsiteX438" fmla="*/ 1889632 w 9226208"/>
                    <a:gd name="connsiteY438" fmla="*/ 5320193 h 6422006"/>
                    <a:gd name="connsiteX439" fmla="*/ 1889632 w 9226208"/>
                    <a:gd name="connsiteY439" fmla="*/ 5320193 h 64220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</a:cxnLst>
                  <a:rect l="l" t="t" r="r" b="b"/>
                  <a:pathLst>
                    <a:path w="9226208" h="6422006">
                      <a:moveTo>
                        <a:pt x="1811938" y="5308240"/>
                      </a:moveTo>
                      <a:lnTo>
                        <a:pt x="1811938" y="5308240"/>
                      </a:lnTo>
                      <a:cubicBezTo>
                        <a:pt x="1790024" y="5312224"/>
                        <a:pt x="1768466" y="5319765"/>
                        <a:pt x="1746197" y="5320193"/>
                      </a:cubicBezTo>
                      <a:cubicBezTo>
                        <a:pt x="1525962" y="5324428"/>
                        <a:pt x="1576274" y="5339252"/>
                        <a:pt x="1483232" y="5308240"/>
                      </a:cubicBezTo>
                      <a:cubicBezTo>
                        <a:pt x="1456499" y="5268140"/>
                        <a:pt x="1487991" y="5307428"/>
                        <a:pt x="1453350" y="5284334"/>
                      </a:cubicBezTo>
                      <a:cubicBezTo>
                        <a:pt x="1446317" y="5279646"/>
                        <a:pt x="1441913" y="5271815"/>
                        <a:pt x="1435420" y="5266404"/>
                      </a:cubicBezTo>
                      <a:cubicBezTo>
                        <a:pt x="1429902" y="5261806"/>
                        <a:pt x="1423467" y="5258435"/>
                        <a:pt x="1417491" y="5254451"/>
                      </a:cubicBezTo>
                      <a:cubicBezTo>
                        <a:pt x="1413507" y="5248475"/>
                        <a:pt x="1408750" y="5242946"/>
                        <a:pt x="1405538" y="5236522"/>
                      </a:cubicBezTo>
                      <a:cubicBezTo>
                        <a:pt x="1402721" y="5230887"/>
                        <a:pt x="1403055" y="5223835"/>
                        <a:pt x="1399561" y="5218593"/>
                      </a:cubicBezTo>
                      <a:cubicBezTo>
                        <a:pt x="1390357" y="5204786"/>
                        <a:pt x="1376934" y="5197531"/>
                        <a:pt x="1363703" y="5188710"/>
                      </a:cubicBezTo>
                      <a:cubicBezTo>
                        <a:pt x="1352345" y="5154640"/>
                        <a:pt x="1366961" y="5183276"/>
                        <a:pt x="1327844" y="5158828"/>
                      </a:cubicBezTo>
                      <a:cubicBezTo>
                        <a:pt x="1320677" y="5154348"/>
                        <a:pt x="1315891" y="5146875"/>
                        <a:pt x="1309914" y="5140898"/>
                      </a:cubicBezTo>
                      <a:cubicBezTo>
                        <a:pt x="1300104" y="5111465"/>
                        <a:pt x="1310962" y="5131811"/>
                        <a:pt x="1286008" y="5111016"/>
                      </a:cubicBezTo>
                      <a:cubicBezTo>
                        <a:pt x="1279515" y="5105605"/>
                        <a:pt x="1274957" y="5098000"/>
                        <a:pt x="1268079" y="5093087"/>
                      </a:cubicBezTo>
                      <a:cubicBezTo>
                        <a:pt x="1248261" y="5078931"/>
                        <a:pt x="1245750" y="5083517"/>
                        <a:pt x="1226244" y="5075157"/>
                      </a:cubicBezTo>
                      <a:cubicBezTo>
                        <a:pt x="1214826" y="5070263"/>
                        <a:pt x="1197975" y="5059037"/>
                        <a:pt x="1184408" y="5057228"/>
                      </a:cubicBezTo>
                      <a:cubicBezTo>
                        <a:pt x="1160630" y="5054058"/>
                        <a:pt x="1136597" y="5053243"/>
                        <a:pt x="1112691" y="5051251"/>
                      </a:cubicBezTo>
                      <a:cubicBezTo>
                        <a:pt x="1094762" y="5043283"/>
                        <a:pt x="1077937" y="5032105"/>
                        <a:pt x="1058903" y="5027346"/>
                      </a:cubicBezTo>
                      <a:cubicBezTo>
                        <a:pt x="1037556" y="5022009"/>
                        <a:pt x="1014866" y="5024987"/>
                        <a:pt x="993161" y="5021369"/>
                      </a:cubicBezTo>
                      <a:cubicBezTo>
                        <a:pt x="979482" y="5019089"/>
                        <a:pt x="950224" y="5009049"/>
                        <a:pt x="933397" y="5003440"/>
                      </a:cubicBezTo>
                      <a:cubicBezTo>
                        <a:pt x="927420" y="4999456"/>
                        <a:pt x="922193" y="4994009"/>
                        <a:pt x="915467" y="4991487"/>
                      </a:cubicBezTo>
                      <a:cubicBezTo>
                        <a:pt x="905956" y="4987920"/>
                        <a:pt x="894405" y="4990550"/>
                        <a:pt x="885585" y="4985510"/>
                      </a:cubicBezTo>
                      <a:cubicBezTo>
                        <a:pt x="879349" y="4981946"/>
                        <a:pt x="879241" y="4972068"/>
                        <a:pt x="873632" y="4967581"/>
                      </a:cubicBezTo>
                      <a:cubicBezTo>
                        <a:pt x="868713" y="4963646"/>
                        <a:pt x="861679" y="4963596"/>
                        <a:pt x="855703" y="4961604"/>
                      </a:cubicBezTo>
                      <a:cubicBezTo>
                        <a:pt x="851719" y="4955628"/>
                        <a:pt x="846962" y="4950099"/>
                        <a:pt x="843750" y="4943675"/>
                      </a:cubicBezTo>
                      <a:cubicBezTo>
                        <a:pt x="840933" y="4938040"/>
                        <a:pt x="842228" y="4930201"/>
                        <a:pt x="837773" y="4925746"/>
                      </a:cubicBezTo>
                      <a:cubicBezTo>
                        <a:pt x="833318" y="4921291"/>
                        <a:pt x="825479" y="4922586"/>
                        <a:pt x="819844" y="4919769"/>
                      </a:cubicBezTo>
                      <a:cubicBezTo>
                        <a:pt x="773510" y="4896601"/>
                        <a:pt x="829042" y="4916858"/>
                        <a:pt x="783985" y="4901840"/>
                      </a:cubicBezTo>
                      <a:cubicBezTo>
                        <a:pt x="778008" y="4897856"/>
                        <a:pt x="770785" y="4895293"/>
                        <a:pt x="766055" y="4889887"/>
                      </a:cubicBezTo>
                      <a:cubicBezTo>
                        <a:pt x="756595" y="4879076"/>
                        <a:pt x="756320" y="4856390"/>
                        <a:pt x="742150" y="4854028"/>
                      </a:cubicBezTo>
                      <a:cubicBezTo>
                        <a:pt x="657112" y="4839854"/>
                        <a:pt x="762749" y="4858441"/>
                        <a:pt x="658479" y="4836098"/>
                      </a:cubicBezTo>
                      <a:cubicBezTo>
                        <a:pt x="646630" y="4833559"/>
                        <a:pt x="634573" y="4832114"/>
                        <a:pt x="622620" y="4830122"/>
                      </a:cubicBezTo>
                      <a:cubicBezTo>
                        <a:pt x="588560" y="4796062"/>
                        <a:pt x="622923" y="4824275"/>
                        <a:pt x="580785" y="4806216"/>
                      </a:cubicBezTo>
                      <a:cubicBezTo>
                        <a:pt x="526927" y="4783134"/>
                        <a:pt x="608754" y="4803442"/>
                        <a:pt x="532973" y="4788287"/>
                      </a:cubicBezTo>
                      <a:cubicBezTo>
                        <a:pt x="520844" y="4739768"/>
                        <a:pt x="538337" y="4781169"/>
                        <a:pt x="509067" y="4758404"/>
                      </a:cubicBezTo>
                      <a:cubicBezTo>
                        <a:pt x="495724" y="4748026"/>
                        <a:pt x="489882" y="4725325"/>
                        <a:pt x="473208" y="4722546"/>
                      </a:cubicBezTo>
                      <a:cubicBezTo>
                        <a:pt x="431136" y="4715533"/>
                        <a:pt x="448846" y="4720401"/>
                        <a:pt x="419420" y="4710593"/>
                      </a:cubicBezTo>
                      <a:cubicBezTo>
                        <a:pt x="415436" y="4700632"/>
                        <a:pt x="414335" y="4688952"/>
                        <a:pt x="407467" y="4680710"/>
                      </a:cubicBezTo>
                      <a:cubicBezTo>
                        <a:pt x="403434" y="4675871"/>
                        <a:pt x="395173" y="4677551"/>
                        <a:pt x="389538" y="4674734"/>
                      </a:cubicBezTo>
                      <a:cubicBezTo>
                        <a:pt x="375120" y="4667525"/>
                        <a:pt x="355950" y="4654334"/>
                        <a:pt x="341726" y="4644851"/>
                      </a:cubicBezTo>
                      <a:cubicBezTo>
                        <a:pt x="321237" y="4583381"/>
                        <a:pt x="354248" y="4666480"/>
                        <a:pt x="317820" y="4620946"/>
                      </a:cubicBezTo>
                      <a:cubicBezTo>
                        <a:pt x="312689" y="4614532"/>
                        <a:pt x="315919" y="4604172"/>
                        <a:pt x="311844" y="4597040"/>
                      </a:cubicBezTo>
                      <a:cubicBezTo>
                        <a:pt x="301296" y="4578580"/>
                        <a:pt x="290358" y="4579933"/>
                        <a:pt x="275985" y="4567157"/>
                      </a:cubicBezTo>
                      <a:cubicBezTo>
                        <a:pt x="243808" y="4538555"/>
                        <a:pt x="243949" y="4536395"/>
                        <a:pt x="222197" y="4507393"/>
                      </a:cubicBezTo>
                      <a:cubicBezTo>
                        <a:pt x="220205" y="4501416"/>
                        <a:pt x="220675" y="4493918"/>
                        <a:pt x="216220" y="4489463"/>
                      </a:cubicBezTo>
                      <a:cubicBezTo>
                        <a:pt x="206062" y="4479305"/>
                        <a:pt x="191701" y="4474377"/>
                        <a:pt x="180361" y="4465557"/>
                      </a:cubicBezTo>
                      <a:cubicBezTo>
                        <a:pt x="173690" y="4460368"/>
                        <a:pt x="168408" y="4453604"/>
                        <a:pt x="162432" y="4447628"/>
                      </a:cubicBezTo>
                      <a:cubicBezTo>
                        <a:pt x="160606" y="4440324"/>
                        <a:pt x="151204" y="4397524"/>
                        <a:pt x="144503" y="4381887"/>
                      </a:cubicBezTo>
                      <a:cubicBezTo>
                        <a:pt x="122344" y="4330182"/>
                        <a:pt x="140592" y="4382106"/>
                        <a:pt x="126573" y="4340051"/>
                      </a:cubicBezTo>
                      <a:cubicBezTo>
                        <a:pt x="121742" y="4257921"/>
                        <a:pt x="143406" y="4171065"/>
                        <a:pt x="96691" y="4100993"/>
                      </a:cubicBezTo>
                      <a:cubicBezTo>
                        <a:pt x="92002" y="4093960"/>
                        <a:pt x="84738" y="4089040"/>
                        <a:pt x="78761" y="4083063"/>
                      </a:cubicBezTo>
                      <a:cubicBezTo>
                        <a:pt x="76769" y="4073102"/>
                        <a:pt x="76911" y="4062463"/>
                        <a:pt x="72785" y="4053181"/>
                      </a:cubicBezTo>
                      <a:cubicBezTo>
                        <a:pt x="52791" y="4008196"/>
                        <a:pt x="56919" y="4048869"/>
                        <a:pt x="48879" y="4011346"/>
                      </a:cubicBezTo>
                      <a:cubicBezTo>
                        <a:pt x="46840" y="4001830"/>
                        <a:pt x="37087" y="3927917"/>
                        <a:pt x="24973" y="3909746"/>
                      </a:cubicBezTo>
                      <a:lnTo>
                        <a:pt x="13020" y="3891816"/>
                      </a:lnTo>
                      <a:cubicBezTo>
                        <a:pt x="-11007" y="3579442"/>
                        <a:pt x="2550" y="3787246"/>
                        <a:pt x="18997" y="3090969"/>
                      </a:cubicBezTo>
                      <a:cubicBezTo>
                        <a:pt x="20017" y="3047771"/>
                        <a:pt x="21163" y="3057396"/>
                        <a:pt x="54855" y="3037181"/>
                      </a:cubicBezTo>
                      <a:cubicBezTo>
                        <a:pt x="64816" y="3007299"/>
                        <a:pt x="77098" y="2978092"/>
                        <a:pt x="84738" y="2947534"/>
                      </a:cubicBezTo>
                      <a:cubicBezTo>
                        <a:pt x="98219" y="2893611"/>
                        <a:pt x="91496" y="2915307"/>
                        <a:pt x="102667" y="2881793"/>
                      </a:cubicBezTo>
                      <a:cubicBezTo>
                        <a:pt x="104659" y="2867848"/>
                        <a:pt x="103412" y="2853036"/>
                        <a:pt x="108644" y="2839957"/>
                      </a:cubicBezTo>
                      <a:cubicBezTo>
                        <a:pt x="111783" y="2832110"/>
                        <a:pt x="121602" y="2828863"/>
                        <a:pt x="126573" y="2822028"/>
                      </a:cubicBezTo>
                      <a:cubicBezTo>
                        <a:pt x="181548" y="2746436"/>
                        <a:pt x="133895" y="2796775"/>
                        <a:pt x="174385" y="2756287"/>
                      </a:cubicBezTo>
                      <a:cubicBezTo>
                        <a:pt x="179262" y="2741654"/>
                        <a:pt x="183082" y="2727376"/>
                        <a:pt x="192314" y="2714451"/>
                      </a:cubicBezTo>
                      <a:cubicBezTo>
                        <a:pt x="197227" y="2707573"/>
                        <a:pt x="204267" y="2702498"/>
                        <a:pt x="210244" y="2696522"/>
                      </a:cubicBezTo>
                      <a:cubicBezTo>
                        <a:pt x="214396" y="2684066"/>
                        <a:pt x="219967" y="2664534"/>
                        <a:pt x="228173" y="2654687"/>
                      </a:cubicBezTo>
                      <a:cubicBezTo>
                        <a:pt x="232771" y="2649169"/>
                        <a:pt x="240585" y="2647332"/>
                        <a:pt x="246103" y="2642734"/>
                      </a:cubicBezTo>
                      <a:cubicBezTo>
                        <a:pt x="252596" y="2637323"/>
                        <a:pt x="258843" y="2631476"/>
                        <a:pt x="264032" y="2624804"/>
                      </a:cubicBezTo>
                      <a:cubicBezTo>
                        <a:pt x="301575" y="2576534"/>
                        <a:pt x="271159" y="2600132"/>
                        <a:pt x="305867" y="2576993"/>
                      </a:cubicBezTo>
                      <a:cubicBezTo>
                        <a:pt x="314069" y="2503184"/>
                        <a:pt x="299997" y="2542482"/>
                        <a:pt x="335750" y="2493322"/>
                      </a:cubicBezTo>
                      <a:cubicBezTo>
                        <a:pt x="344199" y="2481704"/>
                        <a:pt x="359655" y="2457463"/>
                        <a:pt x="359655" y="2457463"/>
                      </a:cubicBezTo>
                      <a:cubicBezTo>
                        <a:pt x="361647" y="2441526"/>
                        <a:pt x="360143" y="2424745"/>
                        <a:pt x="365632" y="2409651"/>
                      </a:cubicBezTo>
                      <a:cubicBezTo>
                        <a:pt x="368520" y="2401708"/>
                        <a:pt x="378150" y="2398215"/>
                        <a:pt x="383561" y="2391722"/>
                      </a:cubicBezTo>
                      <a:cubicBezTo>
                        <a:pt x="412692" y="2356766"/>
                        <a:pt x="373609" y="2390222"/>
                        <a:pt x="419420" y="2355863"/>
                      </a:cubicBezTo>
                      <a:cubicBezTo>
                        <a:pt x="433546" y="2299362"/>
                        <a:pt x="411256" y="2371095"/>
                        <a:pt x="461255" y="2296098"/>
                      </a:cubicBezTo>
                      <a:cubicBezTo>
                        <a:pt x="495507" y="2244721"/>
                        <a:pt x="454443" y="2309722"/>
                        <a:pt x="479185" y="2260240"/>
                      </a:cubicBezTo>
                      <a:cubicBezTo>
                        <a:pt x="490316" y="2237979"/>
                        <a:pt x="492542" y="2244211"/>
                        <a:pt x="509067" y="2224381"/>
                      </a:cubicBezTo>
                      <a:cubicBezTo>
                        <a:pt x="533969" y="2194498"/>
                        <a:pt x="506079" y="2216412"/>
                        <a:pt x="538950" y="2194498"/>
                      </a:cubicBezTo>
                      <a:cubicBezTo>
                        <a:pt x="545544" y="2179113"/>
                        <a:pt x="555169" y="2149639"/>
                        <a:pt x="568832" y="2134734"/>
                      </a:cubicBezTo>
                      <a:cubicBezTo>
                        <a:pt x="585966" y="2116043"/>
                        <a:pt x="607882" y="2101579"/>
                        <a:pt x="622620" y="2080946"/>
                      </a:cubicBezTo>
                      <a:cubicBezTo>
                        <a:pt x="693659" y="1981491"/>
                        <a:pt x="627649" y="2029782"/>
                        <a:pt x="676408" y="1997275"/>
                      </a:cubicBezTo>
                      <a:cubicBezTo>
                        <a:pt x="714005" y="1940882"/>
                        <a:pt x="648314" y="2036875"/>
                        <a:pt x="718244" y="1949463"/>
                      </a:cubicBezTo>
                      <a:cubicBezTo>
                        <a:pt x="749038" y="1910971"/>
                        <a:pt x="719934" y="1924994"/>
                        <a:pt x="754103" y="1913604"/>
                      </a:cubicBezTo>
                      <a:cubicBezTo>
                        <a:pt x="822904" y="1844803"/>
                        <a:pt x="734762" y="1938290"/>
                        <a:pt x="778008" y="1877746"/>
                      </a:cubicBezTo>
                      <a:cubicBezTo>
                        <a:pt x="784558" y="1868576"/>
                        <a:pt x="794580" y="1862396"/>
                        <a:pt x="801914" y="1853840"/>
                      </a:cubicBezTo>
                      <a:cubicBezTo>
                        <a:pt x="806589" y="1848386"/>
                        <a:pt x="809095" y="1841279"/>
                        <a:pt x="813867" y="1835910"/>
                      </a:cubicBezTo>
                      <a:cubicBezTo>
                        <a:pt x="825097" y="1823276"/>
                        <a:pt x="839583" y="1813574"/>
                        <a:pt x="849726" y="1800051"/>
                      </a:cubicBezTo>
                      <a:cubicBezTo>
                        <a:pt x="855702" y="1792083"/>
                        <a:pt x="860092" y="1782628"/>
                        <a:pt x="867655" y="1776146"/>
                      </a:cubicBezTo>
                      <a:cubicBezTo>
                        <a:pt x="874419" y="1770348"/>
                        <a:pt x="883592" y="1768177"/>
                        <a:pt x="891561" y="1764193"/>
                      </a:cubicBezTo>
                      <a:cubicBezTo>
                        <a:pt x="895545" y="1758216"/>
                        <a:pt x="898742" y="1751632"/>
                        <a:pt x="903514" y="1746263"/>
                      </a:cubicBezTo>
                      <a:cubicBezTo>
                        <a:pt x="903537" y="1746238"/>
                        <a:pt x="948326" y="1701452"/>
                        <a:pt x="957303" y="1692475"/>
                      </a:cubicBezTo>
                      <a:cubicBezTo>
                        <a:pt x="963279" y="1686499"/>
                        <a:pt x="970544" y="1681578"/>
                        <a:pt x="975232" y="1674546"/>
                      </a:cubicBezTo>
                      <a:cubicBezTo>
                        <a:pt x="1004358" y="1630856"/>
                        <a:pt x="968802" y="1685797"/>
                        <a:pt x="999138" y="1632710"/>
                      </a:cubicBezTo>
                      <a:cubicBezTo>
                        <a:pt x="1002702" y="1626474"/>
                        <a:pt x="1005482" y="1619268"/>
                        <a:pt x="1011091" y="1614781"/>
                      </a:cubicBezTo>
                      <a:cubicBezTo>
                        <a:pt x="1016010" y="1610846"/>
                        <a:pt x="1023044" y="1610796"/>
                        <a:pt x="1029020" y="1608804"/>
                      </a:cubicBezTo>
                      <a:cubicBezTo>
                        <a:pt x="1031012" y="1602828"/>
                        <a:pt x="1030542" y="1595329"/>
                        <a:pt x="1034997" y="1590875"/>
                      </a:cubicBezTo>
                      <a:cubicBezTo>
                        <a:pt x="1043211" y="1582661"/>
                        <a:pt x="1055029" y="1579102"/>
                        <a:pt x="1064879" y="1572946"/>
                      </a:cubicBezTo>
                      <a:cubicBezTo>
                        <a:pt x="1070970" y="1569139"/>
                        <a:pt x="1076832" y="1564977"/>
                        <a:pt x="1082808" y="1560993"/>
                      </a:cubicBezTo>
                      <a:cubicBezTo>
                        <a:pt x="1084800" y="1555016"/>
                        <a:pt x="1084849" y="1547983"/>
                        <a:pt x="1088785" y="1543063"/>
                      </a:cubicBezTo>
                      <a:cubicBezTo>
                        <a:pt x="1093272" y="1537454"/>
                        <a:pt x="1101196" y="1535708"/>
                        <a:pt x="1106714" y="1531110"/>
                      </a:cubicBezTo>
                      <a:cubicBezTo>
                        <a:pt x="1113207" y="1525699"/>
                        <a:pt x="1118667" y="1519157"/>
                        <a:pt x="1124644" y="1513181"/>
                      </a:cubicBezTo>
                      <a:cubicBezTo>
                        <a:pt x="1135395" y="1480924"/>
                        <a:pt x="1122216" y="1506376"/>
                        <a:pt x="1154526" y="1483298"/>
                      </a:cubicBezTo>
                      <a:cubicBezTo>
                        <a:pt x="1161404" y="1478385"/>
                        <a:pt x="1167044" y="1471862"/>
                        <a:pt x="1172455" y="1465369"/>
                      </a:cubicBezTo>
                      <a:cubicBezTo>
                        <a:pt x="1177053" y="1459851"/>
                        <a:pt x="1178799" y="1451927"/>
                        <a:pt x="1184408" y="1447440"/>
                      </a:cubicBezTo>
                      <a:cubicBezTo>
                        <a:pt x="1189328" y="1443504"/>
                        <a:pt x="1196361" y="1443455"/>
                        <a:pt x="1202338" y="1441463"/>
                      </a:cubicBezTo>
                      <a:cubicBezTo>
                        <a:pt x="1206322" y="1435487"/>
                        <a:pt x="1211079" y="1429958"/>
                        <a:pt x="1214291" y="1423534"/>
                      </a:cubicBezTo>
                      <a:cubicBezTo>
                        <a:pt x="1217108" y="1417899"/>
                        <a:pt x="1216332" y="1410523"/>
                        <a:pt x="1220267" y="1405604"/>
                      </a:cubicBezTo>
                      <a:cubicBezTo>
                        <a:pt x="1228693" y="1395072"/>
                        <a:pt x="1244315" y="1391612"/>
                        <a:pt x="1256126" y="1387675"/>
                      </a:cubicBezTo>
                      <a:cubicBezTo>
                        <a:pt x="1276174" y="1374309"/>
                        <a:pt x="1278300" y="1375765"/>
                        <a:pt x="1291985" y="1351816"/>
                      </a:cubicBezTo>
                      <a:cubicBezTo>
                        <a:pt x="1295110" y="1346346"/>
                        <a:pt x="1293507" y="1338341"/>
                        <a:pt x="1297961" y="1333887"/>
                      </a:cubicBezTo>
                      <a:cubicBezTo>
                        <a:pt x="1312076" y="1319772"/>
                        <a:pt x="1328304" y="1315804"/>
                        <a:pt x="1345773" y="1309981"/>
                      </a:cubicBezTo>
                      <a:cubicBezTo>
                        <a:pt x="1347765" y="1304004"/>
                        <a:pt x="1346910" y="1296084"/>
                        <a:pt x="1351750" y="1292051"/>
                      </a:cubicBezTo>
                      <a:cubicBezTo>
                        <a:pt x="1364165" y="1281705"/>
                        <a:pt x="1396581" y="1277108"/>
                        <a:pt x="1411514" y="1274122"/>
                      </a:cubicBezTo>
                      <a:cubicBezTo>
                        <a:pt x="1468713" y="1216926"/>
                        <a:pt x="1395477" y="1284813"/>
                        <a:pt x="1447373" y="1250216"/>
                      </a:cubicBezTo>
                      <a:cubicBezTo>
                        <a:pt x="1454406" y="1245528"/>
                        <a:pt x="1458810" y="1237698"/>
                        <a:pt x="1465303" y="1232287"/>
                      </a:cubicBezTo>
                      <a:cubicBezTo>
                        <a:pt x="1480751" y="1219414"/>
                        <a:pt x="1483191" y="1220348"/>
                        <a:pt x="1501161" y="1214357"/>
                      </a:cubicBezTo>
                      <a:lnTo>
                        <a:pt x="1537020" y="1178498"/>
                      </a:lnTo>
                      <a:lnTo>
                        <a:pt x="1554950" y="1160569"/>
                      </a:lnTo>
                      <a:cubicBezTo>
                        <a:pt x="1567558" y="1122743"/>
                        <a:pt x="1549234" y="1160420"/>
                        <a:pt x="1590808" y="1136663"/>
                      </a:cubicBezTo>
                      <a:cubicBezTo>
                        <a:pt x="1597044" y="1133099"/>
                        <a:pt x="1596916" y="1122909"/>
                        <a:pt x="1602761" y="1118734"/>
                      </a:cubicBezTo>
                      <a:cubicBezTo>
                        <a:pt x="1615138" y="1109893"/>
                        <a:pt x="1636180" y="1106973"/>
                        <a:pt x="1650573" y="1100804"/>
                      </a:cubicBezTo>
                      <a:cubicBezTo>
                        <a:pt x="1658762" y="1097294"/>
                        <a:pt x="1666290" y="1092360"/>
                        <a:pt x="1674479" y="1088851"/>
                      </a:cubicBezTo>
                      <a:cubicBezTo>
                        <a:pt x="1704784" y="1075863"/>
                        <a:pt x="1680319" y="1090159"/>
                        <a:pt x="1716314" y="1076898"/>
                      </a:cubicBezTo>
                      <a:cubicBezTo>
                        <a:pt x="1746514" y="1065772"/>
                        <a:pt x="1805961" y="1041040"/>
                        <a:pt x="1805961" y="1041040"/>
                      </a:cubicBezTo>
                      <a:cubicBezTo>
                        <a:pt x="1816994" y="1030007"/>
                        <a:pt x="1833557" y="1011753"/>
                        <a:pt x="1847797" y="1005181"/>
                      </a:cubicBezTo>
                      <a:cubicBezTo>
                        <a:pt x="1864957" y="997261"/>
                        <a:pt x="1883889" y="993887"/>
                        <a:pt x="1901585" y="987251"/>
                      </a:cubicBezTo>
                      <a:lnTo>
                        <a:pt x="1949397" y="969322"/>
                      </a:lnTo>
                      <a:cubicBezTo>
                        <a:pt x="1966815" y="963101"/>
                        <a:pt x="1993002" y="956958"/>
                        <a:pt x="2009161" y="945416"/>
                      </a:cubicBezTo>
                      <a:cubicBezTo>
                        <a:pt x="2016039" y="940503"/>
                        <a:pt x="2021680" y="933980"/>
                        <a:pt x="2027091" y="927487"/>
                      </a:cubicBezTo>
                      <a:cubicBezTo>
                        <a:pt x="2035917" y="916896"/>
                        <a:pt x="2045840" y="897684"/>
                        <a:pt x="2050997" y="885651"/>
                      </a:cubicBezTo>
                      <a:cubicBezTo>
                        <a:pt x="2053478" y="879861"/>
                        <a:pt x="2054156" y="873357"/>
                        <a:pt x="2056973" y="867722"/>
                      </a:cubicBezTo>
                      <a:cubicBezTo>
                        <a:pt x="2060185" y="861298"/>
                        <a:pt x="2064942" y="855769"/>
                        <a:pt x="2068926" y="849793"/>
                      </a:cubicBezTo>
                      <a:cubicBezTo>
                        <a:pt x="2070918" y="879675"/>
                        <a:pt x="2053726" y="918263"/>
                        <a:pt x="2074903" y="939440"/>
                      </a:cubicBezTo>
                      <a:cubicBezTo>
                        <a:pt x="2092040" y="956577"/>
                        <a:pt x="2123797" y="935638"/>
                        <a:pt x="2146620" y="927487"/>
                      </a:cubicBezTo>
                      <a:cubicBezTo>
                        <a:pt x="2153385" y="925071"/>
                        <a:pt x="2152482" y="913364"/>
                        <a:pt x="2158573" y="909557"/>
                      </a:cubicBezTo>
                      <a:cubicBezTo>
                        <a:pt x="2169257" y="902879"/>
                        <a:pt x="2182406" y="901362"/>
                        <a:pt x="2194432" y="897604"/>
                      </a:cubicBezTo>
                      <a:cubicBezTo>
                        <a:pt x="2256201" y="878301"/>
                        <a:pt x="2237575" y="883000"/>
                        <a:pt x="2284079" y="873698"/>
                      </a:cubicBezTo>
                      <a:cubicBezTo>
                        <a:pt x="2286071" y="867722"/>
                        <a:pt x="2286561" y="861011"/>
                        <a:pt x="2290055" y="855769"/>
                      </a:cubicBezTo>
                      <a:cubicBezTo>
                        <a:pt x="2307048" y="830280"/>
                        <a:pt x="2303985" y="842828"/>
                        <a:pt x="2325914" y="831863"/>
                      </a:cubicBezTo>
                      <a:cubicBezTo>
                        <a:pt x="2332339" y="828651"/>
                        <a:pt x="2337867" y="823894"/>
                        <a:pt x="2343844" y="819910"/>
                      </a:cubicBezTo>
                      <a:cubicBezTo>
                        <a:pt x="2345836" y="811941"/>
                        <a:pt x="2343510" y="801262"/>
                        <a:pt x="2349820" y="796004"/>
                      </a:cubicBezTo>
                      <a:cubicBezTo>
                        <a:pt x="2357624" y="789501"/>
                        <a:pt x="2370192" y="793595"/>
                        <a:pt x="2379703" y="790028"/>
                      </a:cubicBezTo>
                      <a:cubicBezTo>
                        <a:pt x="2395356" y="784158"/>
                        <a:pt x="2403506" y="770479"/>
                        <a:pt x="2415561" y="760146"/>
                      </a:cubicBezTo>
                      <a:cubicBezTo>
                        <a:pt x="2438587" y="740409"/>
                        <a:pt x="2433761" y="744118"/>
                        <a:pt x="2457397" y="736240"/>
                      </a:cubicBezTo>
                      <a:cubicBezTo>
                        <a:pt x="2463373" y="732256"/>
                        <a:pt x="2470839" y="729896"/>
                        <a:pt x="2475326" y="724287"/>
                      </a:cubicBezTo>
                      <a:cubicBezTo>
                        <a:pt x="2498507" y="695310"/>
                        <a:pt x="2460116" y="713419"/>
                        <a:pt x="2499232" y="700381"/>
                      </a:cubicBezTo>
                      <a:cubicBezTo>
                        <a:pt x="2527694" y="657688"/>
                        <a:pt x="2509201" y="668006"/>
                        <a:pt x="2547044" y="658546"/>
                      </a:cubicBezTo>
                      <a:cubicBezTo>
                        <a:pt x="2555013" y="654562"/>
                        <a:pt x="2562761" y="650103"/>
                        <a:pt x="2570950" y="646593"/>
                      </a:cubicBezTo>
                      <a:cubicBezTo>
                        <a:pt x="2626592" y="622745"/>
                        <a:pt x="2526926" y="674580"/>
                        <a:pt x="2630714" y="622687"/>
                      </a:cubicBezTo>
                      <a:cubicBezTo>
                        <a:pt x="2637139" y="619475"/>
                        <a:pt x="2642219" y="613946"/>
                        <a:pt x="2648644" y="610734"/>
                      </a:cubicBezTo>
                      <a:cubicBezTo>
                        <a:pt x="2654279" y="607917"/>
                        <a:pt x="2660938" y="607574"/>
                        <a:pt x="2666573" y="604757"/>
                      </a:cubicBezTo>
                      <a:cubicBezTo>
                        <a:pt x="2705683" y="585201"/>
                        <a:pt x="2662777" y="601313"/>
                        <a:pt x="2702432" y="574875"/>
                      </a:cubicBezTo>
                      <a:cubicBezTo>
                        <a:pt x="2707579" y="571443"/>
                        <a:pt x="2741075" y="563720"/>
                        <a:pt x="2744267" y="562922"/>
                      </a:cubicBezTo>
                      <a:cubicBezTo>
                        <a:pt x="2750244" y="552961"/>
                        <a:pt x="2753983" y="541254"/>
                        <a:pt x="2762197" y="533040"/>
                      </a:cubicBezTo>
                      <a:cubicBezTo>
                        <a:pt x="2766652" y="528585"/>
                        <a:pt x="2774884" y="530557"/>
                        <a:pt x="2780126" y="527063"/>
                      </a:cubicBezTo>
                      <a:cubicBezTo>
                        <a:pt x="2793072" y="518432"/>
                        <a:pt x="2804552" y="507734"/>
                        <a:pt x="2815985" y="497181"/>
                      </a:cubicBezTo>
                      <a:cubicBezTo>
                        <a:pt x="2830476" y="483805"/>
                        <a:pt x="2843875" y="469291"/>
                        <a:pt x="2857820" y="455346"/>
                      </a:cubicBezTo>
                      <a:cubicBezTo>
                        <a:pt x="2866141" y="447025"/>
                        <a:pt x="2881199" y="429623"/>
                        <a:pt x="2893679" y="425463"/>
                      </a:cubicBezTo>
                      <a:cubicBezTo>
                        <a:pt x="2905175" y="421631"/>
                        <a:pt x="2917585" y="421479"/>
                        <a:pt x="2929538" y="419487"/>
                      </a:cubicBezTo>
                      <a:cubicBezTo>
                        <a:pt x="2953444" y="449369"/>
                        <a:pt x="2988306" y="507142"/>
                        <a:pt x="3001255" y="509134"/>
                      </a:cubicBezTo>
                      <a:cubicBezTo>
                        <a:pt x="3014204" y="511126"/>
                        <a:pt x="3000943" y="431070"/>
                        <a:pt x="3007232" y="431440"/>
                      </a:cubicBezTo>
                      <a:cubicBezTo>
                        <a:pt x="3039299" y="433326"/>
                        <a:pt x="3070981" y="519094"/>
                        <a:pt x="3102855" y="515110"/>
                      </a:cubicBezTo>
                      <a:cubicBezTo>
                        <a:pt x="3119232" y="509651"/>
                        <a:pt x="3125083" y="431755"/>
                        <a:pt x="3138714" y="419487"/>
                      </a:cubicBezTo>
                      <a:cubicBezTo>
                        <a:pt x="3193173" y="370474"/>
                        <a:pt x="3159232" y="462453"/>
                        <a:pt x="3198479" y="449369"/>
                      </a:cubicBezTo>
                      <a:cubicBezTo>
                        <a:pt x="3211698" y="436150"/>
                        <a:pt x="3217695" y="427809"/>
                        <a:pt x="3234338" y="419487"/>
                      </a:cubicBezTo>
                      <a:cubicBezTo>
                        <a:pt x="3239973" y="416670"/>
                        <a:pt x="3246291" y="415502"/>
                        <a:pt x="3252267" y="413510"/>
                      </a:cubicBezTo>
                      <a:lnTo>
                        <a:pt x="3288126" y="377651"/>
                      </a:lnTo>
                      <a:cubicBezTo>
                        <a:pt x="3294102" y="371675"/>
                        <a:pt x="3297767" y="361379"/>
                        <a:pt x="3306055" y="359722"/>
                      </a:cubicBezTo>
                      <a:lnTo>
                        <a:pt x="3335938" y="353746"/>
                      </a:lnTo>
                      <a:cubicBezTo>
                        <a:pt x="3341914" y="347769"/>
                        <a:pt x="3347105" y="340887"/>
                        <a:pt x="3353867" y="335816"/>
                      </a:cubicBezTo>
                      <a:cubicBezTo>
                        <a:pt x="3363160" y="328846"/>
                        <a:pt x="3375536" y="326101"/>
                        <a:pt x="3383750" y="317887"/>
                      </a:cubicBezTo>
                      <a:cubicBezTo>
                        <a:pt x="3393908" y="307729"/>
                        <a:pt x="3397992" y="292658"/>
                        <a:pt x="3407655" y="282028"/>
                      </a:cubicBezTo>
                      <a:cubicBezTo>
                        <a:pt x="3418121" y="270515"/>
                        <a:pt x="3432081" y="262699"/>
                        <a:pt x="3443514" y="252146"/>
                      </a:cubicBezTo>
                      <a:cubicBezTo>
                        <a:pt x="3458006" y="238769"/>
                        <a:pt x="3466011" y="214178"/>
                        <a:pt x="3485350" y="210310"/>
                      </a:cubicBezTo>
                      <a:lnTo>
                        <a:pt x="3574997" y="192381"/>
                      </a:lnTo>
                      <a:cubicBezTo>
                        <a:pt x="3586950" y="184412"/>
                        <a:pt x="3597404" y="173519"/>
                        <a:pt x="3610855" y="168475"/>
                      </a:cubicBezTo>
                      <a:cubicBezTo>
                        <a:pt x="3622322" y="164175"/>
                        <a:pt x="3686475" y="153880"/>
                        <a:pt x="3706479" y="150546"/>
                      </a:cubicBezTo>
                      <a:cubicBezTo>
                        <a:pt x="3718432" y="134609"/>
                        <a:pt x="3727740" y="116290"/>
                        <a:pt x="3742338" y="102734"/>
                      </a:cubicBezTo>
                      <a:cubicBezTo>
                        <a:pt x="3756110" y="89945"/>
                        <a:pt x="3773602" y="81761"/>
                        <a:pt x="3790150" y="72851"/>
                      </a:cubicBezTo>
                      <a:cubicBezTo>
                        <a:pt x="3799596" y="67765"/>
                        <a:pt x="3809312" y="61300"/>
                        <a:pt x="3820032" y="60898"/>
                      </a:cubicBezTo>
                      <a:cubicBezTo>
                        <a:pt x="3969352" y="55299"/>
                        <a:pt x="4118855" y="56914"/>
                        <a:pt x="4268267" y="54922"/>
                      </a:cubicBezTo>
                      <a:cubicBezTo>
                        <a:pt x="4320229" y="28941"/>
                        <a:pt x="4261807" y="55531"/>
                        <a:pt x="4322055" y="36993"/>
                      </a:cubicBezTo>
                      <a:cubicBezTo>
                        <a:pt x="4338323" y="31987"/>
                        <a:pt x="4352907" y="20500"/>
                        <a:pt x="4369867" y="19063"/>
                      </a:cubicBezTo>
                      <a:cubicBezTo>
                        <a:pt x="4471182" y="10477"/>
                        <a:pt x="4573067" y="11094"/>
                        <a:pt x="4674667" y="7110"/>
                      </a:cubicBezTo>
                      <a:cubicBezTo>
                        <a:pt x="4682636" y="5118"/>
                        <a:pt x="4691441" y="-2941"/>
                        <a:pt x="4698573" y="1134"/>
                      </a:cubicBezTo>
                      <a:cubicBezTo>
                        <a:pt x="4708659" y="6897"/>
                        <a:pt x="4708689" y="22421"/>
                        <a:pt x="4716503" y="31016"/>
                      </a:cubicBezTo>
                      <a:cubicBezTo>
                        <a:pt x="4725190" y="40571"/>
                        <a:pt x="4773412" y="84128"/>
                        <a:pt x="4794197" y="84804"/>
                      </a:cubicBezTo>
                      <a:cubicBezTo>
                        <a:pt x="5027165" y="92380"/>
                        <a:pt x="5260362" y="88789"/>
                        <a:pt x="5493444" y="90781"/>
                      </a:cubicBezTo>
                      <a:cubicBezTo>
                        <a:pt x="5499420" y="102734"/>
                        <a:pt x="5500824" y="118435"/>
                        <a:pt x="5511373" y="126640"/>
                      </a:cubicBezTo>
                      <a:cubicBezTo>
                        <a:pt x="5520938" y="134080"/>
                        <a:pt x="5535424" y="129891"/>
                        <a:pt x="5547232" y="132616"/>
                      </a:cubicBezTo>
                      <a:cubicBezTo>
                        <a:pt x="5561364" y="135877"/>
                        <a:pt x="5575437" y="139613"/>
                        <a:pt x="5589067" y="144569"/>
                      </a:cubicBezTo>
                      <a:cubicBezTo>
                        <a:pt x="5597440" y="147614"/>
                        <a:pt x="5604458" y="153902"/>
                        <a:pt x="5612973" y="156522"/>
                      </a:cubicBezTo>
                      <a:cubicBezTo>
                        <a:pt x="5662805" y="171855"/>
                        <a:pt x="5689901" y="170255"/>
                        <a:pt x="5744455" y="174451"/>
                      </a:cubicBezTo>
                      <a:cubicBezTo>
                        <a:pt x="5752424" y="178435"/>
                        <a:pt x="5759612" y="184721"/>
                        <a:pt x="5768361" y="186404"/>
                      </a:cubicBezTo>
                      <a:cubicBezTo>
                        <a:pt x="5811798" y="194757"/>
                        <a:pt x="5856125" y="197608"/>
                        <a:pt x="5899844" y="204334"/>
                      </a:cubicBezTo>
                      <a:cubicBezTo>
                        <a:pt x="5907962" y="205583"/>
                        <a:pt x="5915781" y="208318"/>
                        <a:pt x="5923750" y="210310"/>
                      </a:cubicBezTo>
                      <a:cubicBezTo>
                        <a:pt x="5931718" y="214294"/>
                        <a:pt x="5939466" y="218753"/>
                        <a:pt x="5947655" y="222263"/>
                      </a:cubicBezTo>
                      <a:cubicBezTo>
                        <a:pt x="5953446" y="224745"/>
                        <a:pt x="5959950" y="225422"/>
                        <a:pt x="5965585" y="228240"/>
                      </a:cubicBezTo>
                      <a:cubicBezTo>
                        <a:pt x="6011920" y="251408"/>
                        <a:pt x="5956383" y="231150"/>
                        <a:pt x="6001444" y="246169"/>
                      </a:cubicBezTo>
                      <a:cubicBezTo>
                        <a:pt x="6009413" y="252145"/>
                        <a:pt x="6016702" y="259156"/>
                        <a:pt x="6025350" y="264098"/>
                      </a:cubicBezTo>
                      <a:cubicBezTo>
                        <a:pt x="6054423" y="280711"/>
                        <a:pt x="6033100" y="257043"/>
                        <a:pt x="6061208" y="282028"/>
                      </a:cubicBezTo>
                      <a:cubicBezTo>
                        <a:pt x="6109583" y="325029"/>
                        <a:pt x="6078026" y="311541"/>
                        <a:pt x="6114997" y="323863"/>
                      </a:cubicBezTo>
                      <a:cubicBezTo>
                        <a:pt x="6166374" y="358115"/>
                        <a:pt x="6101373" y="317051"/>
                        <a:pt x="6150855" y="341793"/>
                      </a:cubicBezTo>
                      <a:cubicBezTo>
                        <a:pt x="6157280" y="345005"/>
                        <a:pt x="6162360" y="350534"/>
                        <a:pt x="6168785" y="353746"/>
                      </a:cubicBezTo>
                      <a:cubicBezTo>
                        <a:pt x="6178380" y="358543"/>
                        <a:pt x="6188706" y="361714"/>
                        <a:pt x="6198667" y="365698"/>
                      </a:cubicBezTo>
                      <a:cubicBezTo>
                        <a:pt x="6202651" y="373667"/>
                        <a:pt x="6204320" y="383304"/>
                        <a:pt x="6210620" y="389604"/>
                      </a:cubicBezTo>
                      <a:cubicBezTo>
                        <a:pt x="6215075" y="394059"/>
                        <a:pt x="6222915" y="392763"/>
                        <a:pt x="6228550" y="395581"/>
                      </a:cubicBezTo>
                      <a:cubicBezTo>
                        <a:pt x="6241981" y="402297"/>
                        <a:pt x="6248207" y="412921"/>
                        <a:pt x="6264408" y="413510"/>
                      </a:cubicBezTo>
                      <a:cubicBezTo>
                        <a:pt x="6367951" y="417275"/>
                        <a:pt x="6471593" y="417495"/>
                        <a:pt x="6575185" y="419487"/>
                      </a:cubicBezTo>
                      <a:cubicBezTo>
                        <a:pt x="6581778" y="445857"/>
                        <a:pt x="6579335" y="470932"/>
                        <a:pt x="6605067" y="485228"/>
                      </a:cubicBezTo>
                      <a:cubicBezTo>
                        <a:pt x="6616081" y="491347"/>
                        <a:pt x="6628973" y="493197"/>
                        <a:pt x="6640926" y="497181"/>
                      </a:cubicBezTo>
                      <a:cubicBezTo>
                        <a:pt x="6648895" y="509134"/>
                        <a:pt x="6657441" y="520721"/>
                        <a:pt x="6664832" y="533040"/>
                      </a:cubicBezTo>
                      <a:cubicBezTo>
                        <a:pt x="6670808" y="543001"/>
                        <a:pt x="6673096" y="556479"/>
                        <a:pt x="6682761" y="562922"/>
                      </a:cubicBezTo>
                      <a:cubicBezTo>
                        <a:pt x="6698486" y="573405"/>
                        <a:pt x="6736550" y="580851"/>
                        <a:pt x="6736550" y="580851"/>
                      </a:cubicBezTo>
                      <a:cubicBezTo>
                        <a:pt x="6753706" y="649483"/>
                        <a:pt x="6729716" y="564904"/>
                        <a:pt x="6754479" y="622687"/>
                      </a:cubicBezTo>
                      <a:cubicBezTo>
                        <a:pt x="6757714" y="630237"/>
                        <a:pt x="6752997" y="643151"/>
                        <a:pt x="6760455" y="646593"/>
                      </a:cubicBezTo>
                      <a:cubicBezTo>
                        <a:pt x="6782460" y="656749"/>
                        <a:pt x="6808219" y="654861"/>
                        <a:pt x="6832173" y="658546"/>
                      </a:cubicBezTo>
                      <a:cubicBezTo>
                        <a:pt x="6860019" y="662830"/>
                        <a:pt x="6915844" y="670498"/>
                        <a:pt x="6915844" y="670498"/>
                      </a:cubicBezTo>
                      <a:cubicBezTo>
                        <a:pt x="6929789" y="674482"/>
                        <a:pt x="6943547" y="679190"/>
                        <a:pt x="6957679" y="682451"/>
                      </a:cubicBezTo>
                      <a:cubicBezTo>
                        <a:pt x="6969487" y="685176"/>
                        <a:pt x="6982042" y="684596"/>
                        <a:pt x="6993538" y="688428"/>
                      </a:cubicBezTo>
                      <a:cubicBezTo>
                        <a:pt x="7000352" y="690699"/>
                        <a:pt x="7006128" y="695576"/>
                        <a:pt x="7011467" y="700381"/>
                      </a:cubicBezTo>
                      <a:cubicBezTo>
                        <a:pt x="7026126" y="713574"/>
                        <a:pt x="7034992" y="734892"/>
                        <a:pt x="7053303" y="742216"/>
                      </a:cubicBezTo>
                      <a:lnTo>
                        <a:pt x="7083185" y="754169"/>
                      </a:lnTo>
                      <a:cubicBezTo>
                        <a:pt x="7089161" y="764130"/>
                        <a:pt x="7097144" y="773134"/>
                        <a:pt x="7101114" y="784051"/>
                      </a:cubicBezTo>
                      <a:cubicBezTo>
                        <a:pt x="7129045" y="860861"/>
                        <a:pt x="7071797" y="773229"/>
                        <a:pt x="7125020" y="879675"/>
                      </a:cubicBezTo>
                      <a:cubicBezTo>
                        <a:pt x="7128232" y="886100"/>
                        <a:pt x="7136973" y="887644"/>
                        <a:pt x="7142950" y="891628"/>
                      </a:cubicBezTo>
                      <a:cubicBezTo>
                        <a:pt x="7144942" y="897604"/>
                        <a:pt x="7143684" y="906063"/>
                        <a:pt x="7148926" y="909557"/>
                      </a:cubicBezTo>
                      <a:cubicBezTo>
                        <a:pt x="7157378" y="915192"/>
                        <a:pt x="7168739" y="914191"/>
                        <a:pt x="7178808" y="915534"/>
                      </a:cubicBezTo>
                      <a:cubicBezTo>
                        <a:pt x="7198653" y="918180"/>
                        <a:pt x="7218651" y="919518"/>
                        <a:pt x="7238573" y="921510"/>
                      </a:cubicBezTo>
                      <a:cubicBezTo>
                        <a:pt x="7240565" y="927487"/>
                        <a:pt x="7239710" y="935407"/>
                        <a:pt x="7244550" y="939440"/>
                      </a:cubicBezTo>
                      <a:cubicBezTo>
                        <a:pt x="7254196" y="947479"/>
                        <a:pt x="7285357" y="954124"/>
                        <a:pt x="7298338" y="957369"/>
                      </a:cubicBezTo>
                      <a:cubicBezTo>
                        <a:pt x="7304314" y="961353"/>
                        <a:pt x="7309843" y="966110"/>
                        <a:pt x="7316267" y="969322"/>
                      </a:cubicBezTo>
                      <a:cubicBezTo>
                        <a:pt x="7321902" y="972139"/>
                        <a:pt x="7328955" y="971803"/>
                        <a:pt x="7334197" y="975298"/>
                      </a:cubicBezTo>
                      <a:cubicBezTo>
                        <a:pt x="7341230" y="979986"/>
                        <a:pt x="7346150" y="987251"/>
                        <a:pt x="7352126" y="993228"/>
                      </a:cubicBezTo>
                      <a:cubicBezTo>
                        <a:pt x="7361946" y="1022685"/>
                        <a:pt x="7357681" y="1018799"/>
                        <a:pt x="7393961" y="1047016"/>
                      </a:cubicBezTo>
                      <a:lnTo>
                        <a:pt x="7447750" y="1088851"/>
                      </a:lnTo>
                      <a:cubicBezTo>
                        <a:pt x="7449742" y="1094828"/>
                        <a:pt x="7450232" y="1101539"/>
                        <a:pt x="7453726" y="1106781"/>
                      </a:cubicBezTo>
                      <a:cubicBezTo>
                        <a:pt x="7463610" y="1121608"/>
                        <a:pt x="7482676" y="1131596"/>
                        <a:pt x="7495561" y="1142640"/>
                      </a:cubicBezTo>
                      <a:cubicBezTo>
                        <a:pt x="7501978" y="1148140"/>
                        <a:pt x="7507130" y="1155003"/>
                        <a:pt x="7513491" y="1160569"/>
                      </a:cubicBezTo>
                      <a:cubicBezTo>
                        <a:pt x="7523091" y="1168969"/>
                        <a:pt x="7533934" y="1175894"/>
                        <a:pt x="7543373" y="1184475"/>
                      </a:cubicBezTo>
                      <a:cubicBezTo>
                        <a:pt x="7555881" y="1195846"/>
                        <a:pt x="7566398" y="1209333"/>
                        <a:pt x="7579232" y="1220334"/>
                      </a:cubicBezTo>
                      <a:lnTo>
                        <a:pt x="7621067" y="1256193"/>
                      </a:lnTo>
                      <a:cubicBezTo>
                        <a:pt x="7627044" y="1268146"/>
                        <a:pt x="7630057" y="1282118"/>
                        <a:pt x="7638997" y="1292051"/>
                      </a:cubicBezTo>
                      <a:cubicBezTo>
                        <a:pt x="7648607" y="1302729"/>
                        <a:pt x="7663271" y="1307462"/>
                        <a:pt x="7674855" y="1315957"/>
                      </a:cubicBezTo>
                      <a:cubicBezTo>
                        <a:pt x="7693172" y="1329390"/>
                        <a:pt x="7711900" y="1342444"/>
                        <a:pt x="7728644" y="1357793"/>
                      </a:cubicBezTo>
                      <a:cubicBezTo>
                        <a:pt x="7735986" y="1364524"/>
                        <a:pt x="7739077" y="1375139"/>
                        <a:pt x="7746573" y="1381698"/>
                      </a:cubicBezTo>
                      <a:cubicBezTo>
                        <a:pt x="7755315" y="1389347"/>
                        <a:pt x="7766939" y="1392967"/>
                        <a:pt x="7776455" y="1399628"/>
                      </a:cubicBezTo>
                      <a:cubicBezTo>
                        <a:pt x="7786905" y="1406943"/>
                        <a:pt x="7796377" y="1415565"/>
                        <a:pt x="7806338" y="1423534"/>
                      </a:cubicBezTo>
                      <a:cubicBezTo>
                        <a:pt x="7808330" y="1429510"/>
                        <a:pt x="7806679" y="1438646"/>
                        <a:pt x="7812314" y="1441463"/>
                      </a:cubicBezTo>
                      <a:cubicBezTo>
                        <a:pt x="7828742" y="1449677"/>
                        <a:pt x="7848206" y="1449286"/>
                        <a:pt x="7866103" y="1453416"/>
                      </a:cubicBezTo>
                      <a:cubicBezTo>
                        <a:pt x="7874106" y="1455263"/>
                        <a:pt x="7882040" y="1457401"/>
                        <a:pt x="7890008" y="1459393"/>
                      </a:cubicBezTo>
                      <a:cubicBezTo>
                        <a:pt x="7917304" y="1477590"/>
                        <a:pt x="7898075" y="1467674"/>
                        <a:pt x="7931844" y="1477322"/>
                      </a:cubicBezTo>
                      <a:cubicBezTo>
                        <a:pt x="7937901" y="1479053"/>
                        <a:pt x="7943686" y="1481675"/>
                        <a:pt x="7949773" y="1483298"/>
                      </a:cubicBezTo>
                      <a:cubicBezTo>
                        <a:pt x="8054693" y="1511277"/>
                        <a:pt x="7987387" y="1489860"/>
                        <a:pt x="8057350" y="1513181"/>
                      </a:cubicBezTo>
                      <a:cubicBezTo>
                        <a:pt x="8061334" y="1519157"/>
                        <a:pt x="8066386" y="1524546"/>
                        <a:pt x="8069303" y="1531110"/>
                      </a:cubicBezTo>
                      <a:cubicBezTo>
                        <a:pt x="8074420" y="1542624"/>
                        <a:pt x="8073695" y="1556890"/>
                        <a:pt x="8081255" y="1566969"/>
                      </a:cubicBezTo>
                      <a:cubicBezTo>
                        <a:pt x="8087232" y="1574938"/>
                        <a:pt x="8094060" y="1582334"/>
                        <a:pt x="8099185" y="1590875"/>
                      </a:cubicBezTo>
                      <a:cubicBezTo>
                        <a:pt x="8106061" y="1602334"/>
                        <a:pt x="8111686" y="1614522"/>
                        <a:pt x="8117114" y="1626734"/>
                      </a:cubicBezTo>
                      <a:cubicBezTo>
                        <a:pt x="8119673" y="1632491"/>
                        <a:pt x="8117849" y="1641169"/>
                        <a:pt x="8123091" y="1644663"/>
                      </a:cubicBezTo>
                      <a:cubicBezTo>
                        <a:pt x="8131543" y="1650298"/>
                        <a:pt x="8143012" y="1648648"/>
                        <a:pt x="8152973" y="1650640"/>
                      </a:cubicBezTo>
                      <a:cubicBezTo>
                        <a:pt x="8169888" y="1661916"/>
                        <a:pt x="8182127" y="1668382"/>
                        <a:pt x="8194808" y="1686498"/>
                      </a:cubicBezTo>
                      <a:cubicBezTo>
                        <a:pt x="8202472" y="1697446"/>
                        <a:pt x="8203860" y="1712369"/>
                        <a:pt x="8212738" y="1722357"/>
                      </a:cubicBezTo>
                      <a:cubicBezTo>
                        <a:pt x="8220455" y="1731039"/>
                        <a:pt x="8232659" y="1734310"/>
                        <a:pt x="8242620" y="1740287"/>
                      </a:cubicBezTo>
                      <a:cubicBezTo>
                        <a:pt x="8244612" y="1746263"/>
                        <a:pt x="8247230" y="1752066"/>
                        <a:pt x="8248597" y="1758216"/>
                      </a:cubicBezTo>
                      <a:cubicBezTo>
                        <a:pt x="8251226" y="1770045"/>
                        <a:pt x="8251091" y="1782468"/>
                        <a:pt x="8254573" y="1794075"/>
                      </a:cubicBezTo>
                      <a:cubicBezTo>
                        <a:pt x="8264461" y="1827036"/>
                        <a:pt x="8302836" y="1856235"/>
                        <a:pt x="8320314" y="1877746"/>
                      </a:cubicBezTo>
                      <a:cubicBezTo>
                        <a:pt x="8329373" y="1888895"/>
                        <a:pt x="8335400" y="1902265"/>
                        <a:pt x="8344220" y="1913604"/>
                      </a:cubicBezTo>
                      <a:cubicBezTo>
                        <a:pt x="8349409" y="1920276"/>
                        <a:pt x="8356961" y="1924862"/>
                        <a:pt x="8362150" y="1931534"/>
                      </a:cubicBezTo>
                      <a:cubicBezTo>
                        <a:pt x="8370969" y="1942874"/>
                        <a:pt x="8375897" y="1957235"/>
                        <a:pt x="8386055" y="1967393"/>
                      </a:cubicBezTo>
                      <a:cubicBezTo>
                        <a:pt x="8394269" y="1975607"/>
                        <a:pt x="8405977" y="1979346"/>
                        <a:pt x="8415938" y="1985322"/>
                      </a:cubicBezTo>
                      <a:cubicBezTo>
                        <a:pt x="8427892" y="2001260"/>
                        <a:pt x="8437850" y="2019188"/>
                        <a:pt x="8457773" y="2027157"/>
                      </a:cubicBezTo>
                      <a:cubicBezTo>
                        <a:pt x="8469024" y="2031657"/>
                        <a:pt x="8481679" y="2031142"/>
                        <a:pt x="8493632" y="2033134"/>
                      </a:cubicBezTo>
                      <a:cubicBezTo>
                        <a:pt x="8515758" y="2088447"/>
                        <a:pt x="8489005" y="2045762"/>
                        <a:pt x="8535467" y="2068993"/>
                      </a:cubicBezTo>
                      <a:cubicBezTo>
                        <a:pt x="8606672" y="2104596"/>
                        <a:pt x="8499068" y="2073341"/>
                        <a:pt x="8577303" y="2092898"/>
                      </a:cubicBezTo>
                      <a:cubicBezTo>
                        <a:pt x="8591766" y="2136293"/>
                        <a:pt x="8571059" y="2080466"/>
                        <a:pt x="8601208" y="2134734"/>
                      </a:cubicBezTo>
                      <a:cubicBezTo>
                        <a:pt x="8616096" y="2161532"/>
                        <a:pt x="8605736" y="2165643"/>
                        <a:pt x="8631091" y="2182546"/>
                      </a:cubicBezTo>
                      <a:cubicBezTo>
                        <a:pt x="8636333" y="2186040"/>
                        <a:pt x="8643044" y="2186530"/>
                        <a:pt x="8649020" y="2188522"/>
                      </a:cubicBezTo>
                      <a:cubicBezTo>
                        <a:pt x="8654997" y="2194498"/>
                        <a:pt x="8661539" y="2199958"/>
                        <a:pt x="8666950" y="2206451"/>
                      </a:cubicBezTo>
                      <a:cubicBezTo>
                        <a:pt x="8671548" y="2211969"/>
                        <a:pt x="8673449" y="2219706"/>
                        <a:pt x="8678903" y="2224381"/>
                      </a:cubicBezTo>
                      <a:cubicBezTo>
                        <a:pt x="8696864" y="2239776"/>
                        <a:pt x="8707160" y="2241768"/>
                        <a:pt x="8726714" y="2248287"/>
                      </a:cubicBezTo>
                      <a:cubicBezTo>
                        <a:pt x="8774096" y="2390431"/>
                        <a:pt x="8746364" y="2286364"/>
                        <a:pt x="8762573" y="2391722"/>
                      </a:cubicBezTo>
                      <a:cubicBezTo>
                        <a:pt x="8763822" y="2399840"/>
                        <a:pt x="8763994" y="2408794"/>
                        <a:pt x="8768550" y="2415628"/>
                      </a:cubicBezTo>
                      <a:cubicBezTo>
                        <a:pt x="8772534" y="2421604"/>
                        <a:pt x="8781400" y="2422502"/>
                        <a:pt x="8786479" y="2427581"/>
                      </a:cubicBezTo>
                      <a:cubicBezTo>
                        <a:pt x="8793522" y="2434624"/>
                        <a:pt x="8798432" y="2443518"/>
                        <a:pt x="8804408" y="2451487"/>
                      </a:cubicBezTo>
                      <a:cubicBezTo>
                        <a:pt x="8806400" y="2457463"/>
                        <a:pt x="8807568" y="2463781"/>
                        <a:pt x="8810385" y="2469416"/>
                      </a:cubicBezTo>
                      <a:cubicBezTo>
                        <a:pt x="8813597" y="2475841"/>
                        <a:pt x="8820274" y="2480466"/>
                        <a:pt x="8822338" y="2487346"/>
                      </a:cubicBezTo>
                      <a:cubicBezTo>
                        <a:pt x="8826386" y="2500839"/>
                        <a:pt x="8826322" y="2515236"/>
                        <a:pt x="8828314" y="2529181"/>
                      </a:cubicBezTo>
                      <a:cubicBezTo>
                        <a:pt x="8832298" y="2594922"/>
                        <a:pt x="8830684" y="2661243"/>
                        <a:pt x="8840267" y="2726404"/>
                      </a:cubicBezTo>
                      <a:cubicBezTo>
                        <a:pt x="8841184" y="2732637"/>
                        <a:pt x="8854702" y="2727139"/>
                        <a:pt x="8858197" y="2732381"/>
                      </a:cubicBezTo>
                      <a:cubicBezTo>
                        <a:pt x="8919270" y="2823991"/>
                        <a:pt x="8812524" y="2710614"/>
                        <a:pt x="8882103" y="2780193"/>
                      </a:cubicBezTo>
                      <a:cubicBezTo>
                        <a:pt x="8886087" y="2788161"/>
                        <a:pt x="8890927" y="2795756"/>
                        <a:pt x="8894055" y="2804098"/>
                      </a:cubicBezTo>
                      <a:cubicBezTo>
                        <a:pt x="8896939" y="2811789"/>
                        <a:pt x="8897775" y="2820106"/>
                        <a:pt x="8900032" y="2828004"/>
                      </a:cubicBezTo>
                      <a:cubicBezTo>
                        <a:pt x="8903921" y="2841616"/>
                        <a:pt x="8907482" y="2853384"/>
                        <a:pt x="8917961" y="2863863"/>
                      </a:cubicBezTo>
                      <a:cubicBezTo>
                        <a:pt x="8925004" y="2870906"/>
                        <a:pt x="8934824" y="2874750"/>
                        <a:pt x="8941867" y="2881793"/>
                      </a:cubicBezTo>
                      <a:cubicBezTo>
                        <a:pt x="8946946" y="2886872"/>
                        <a:pt x="8950608" y="2893298"/>
                        <a:pt x="8953820" y="2899722"/>
                      </a:cubicBezTo>
                      <a:cubicBezTo>
                        <a:pt x="8956637" y="2905357"/>
                        <a:pt x="8955342" y="2913196"/>
                        <a:pt x="8959797" y="2917651"/>
                      </a:cubicBezTo>
                      <a:cubicBezTo>
                        <a:pt x="8964252" y="2922106"/>
                        <a:pt x="8971750" y="2921636"/>
                        <a:pt x="8977726" y="2923628"/>
                      </a:cubicBezTo>
                      <a:cubicBezTo>
                        <a:pt x="8992749" y="2968693"/>
                        <a:pt x="8972484" y="2913145"/>
                        <a:pt x="8995655" y="2959487"/>
                      </a:cubicBezTo>
                      <a:cubicBezTo>
                        <a:pt x="8998472" y="2965122"/>
                        <a:pt x="8999150" y="2971626"/>
                        <a:pt x="9001632" y="2977416"/>
                      </a:cubicBezTo>
                      <a:cubicBezTo>
                        <a:pt x="9005142" y="2985605"/>
                        <a:pt x="9009165" y="2993587"/>
                        <a:pt x="9013585" y="3001322"/>
                      </a:cubicBezTo>
                      <a:cubicBezTo>
                        <a:pt x="9025112" y="3021493"/>
                        <a:pt x="9049444" y="3061087"/>
                        <a:pt x="9049444" y="3061087"/>
                      </a:cubicBezTo>
                      <a:cubicBezTo>
                        <a:pt x="9068293" y="3174189"/>
                        <a:pt x="9048434" y="3046960"/>
                        <a:pt x="9067373" y="3312098"/>
                      </a:cubicBezTo>
                      <a:cubicBezTo>
                        <a:pt x="9068236" y="3324185"/>
                        <a:pt x="9071507" y="3335980"/>
                        <a:pt x="9073350" y="3347957"/>
                      </a:cubicBezTo>
                      <a:cubicBezTo>
                        <a:pt x="9075492" y="3361880"/>
                        <a:pt x="9073605" y="3376920"/>
                        <a:pt x="9079326" y="3389793"/>
                      </a:cubicBezTo>
                      <a:cubicBezTo>
                        <a:pt x="9083356" y="3398861"/>
                        <a:pt x="9107229" y="3405070"/>
                        <a:pt x="9115185" y="3407722"/>
                      </a:cubicBezTo>
                      <a:cubicBezTo>
                        <a:pt x="9121161" y="3413698"/>
                        <a:pt x="9128201" y="3418773"/>
                        <a:pt x="9133114" y="3425651"/>
                      </a:cubicBezTo>
                      <a:cubicBezTo>
                        <a:pt x="9138292" y="3432901"/>
                        <a:pt x="9144686" y="3440656"/>
                        <a:pt x="9145067" y="3449557"/>
                      </a:cubicBezTo>
                      <a:cubicBezTo>
                        <a:pt x="9150698" y="3580934"/>
                        <a:pt x="9143647" y="3712715"/>
                        <a:pt x="9151044" y="3844004"/>
                      </a:cubicBezTo>
                      <a:cubicBezTo>
                        <a:pt x="9151697" y="3855602"/>
                        <a:pt x="9162997" y="3863926"/>
                        <a:pt x="9168973" y="3873887"/>
                      </a:cubicBezTo>
                      <a:cubicBezTo>
                        <a:pt x="9172957" y="3933652"/>
                        <a:pt x="9175503" y="3993530"/>
                        <a:pt x="9180926" y="4053181"/>
                      </a:cubicBezTo>
                      <a:cubicBezTo>
                        <a:pt x="9181496" y="4059455"/>
                        <a:pt x="9183409" y="4065868"/>
                        <a:pt x="9186903" y="4071110"/>
                      </a:cubicBezTo>
                      <a:cubicBezTo>
                        <a:pt x="9191591" y="4078143"/>
                        <a:pt x="9198856" y="4083063"/>
                        <a:pt x="9204832" y="4089040"/>
                      </a:cubicBezTo>
                      <a:cubicBezTo>
                        <a:pt x="9234567" y="4222847"/>
                        <a:pt x="9230097" y="4182611"/>
                        <a:pt x="9210808" y="4423722"/>
                      </a:cubicBezTo>
                      <a:cubicBezTo>
                        <a:pt x="9210134" y="4432147"/>
                        <a:pt x="9198855" y="4435675"/>
                        <a:pt x="9192879" y="4441651"/>
                      </a:cubicBezTo>
                      <a:cubicBezTo>
                        <a:pt x="9190887" y="4451612"/>
                        <a:pt x="9191767" y="4462616"/>
                        <a:pt x="9186903" y="4471534"/>
                      </a:cubicBezTo>
                      <a:cubicBezTo>
                        <a:pt x="9179452" y="4485194"/>
                        <a:pt x="9166740" y="4495243"/>
                        <a:pt x="9157020" y="4507393"/>
                      </a:cubicBezTo>
                      <a:cubicBezTo>
                        <a:pt x="9150798" y="4515171"/>
                        <a:pt x="9145067" y="4523330"/>
                        <a:pt x="9139091" y="4531298"/>
                      </a:cubicBezTo>
                      <a:cubicBezTo>
                        <a:pt x="9125447" y="4572228"/>
                        <a:pt x="9143930" y="4524040"/>
                        <a:pt x="9103232" y="4585087"/>
                      </a:cubicBezTo>
                      <a:cubicBezTo>
                        <a:pt x="9080139" y="4619727"/>
                        <a:pt x="9119422" y="4588237"/>
                        <a:pt x="9079326" y="4614969"/>
                      </a:cubicBezTo>
                      <a:cubicBezTo>
                        <a:pt x="9077334" y="4620945"/>
                        <a:pt x="9077285" y="4627979"/>
                        <a:pt x="9073350" y="4632898"/>
                      </a:cubicBezTo>
                      <a:cubicBezTo>
                        <a:pt x="9061625" y="4647554"/>
                        <a:pt x="9041736" y="4647588"/>
                        <a:pt x="9025538" y="4650828"/>
                      </a:cubicBezTo>
                      <a:cubicBezTo>
                        <a:pt x="9011070" y="4694228"/>
                        <a:pt x="9031786" y="4638385"/>
                        <a:pt x="9001632" y="4692663"/>
                      </a:cubicBezTo>
                      <a:cubicBezTo>
                        <a:pt x="8988258" y="4716737"/>
                        <a:pt x="8990389" y="4739258"/>
                        <a:pt x="8965773" y="4758404"/>
                      </a:cubicBezTo>
                      <a:cubicBezTo>
                        <a:pt x="8957755" y="4764640"/>
                        <a:pt x="8945852" y="4762389"/>
                        <a:pt x="8935891" y="4764381"/>
                      </a:cubicBezTo>
                      <a:cubicBezTo>
                        <a:pt x="8871293" y="4796680"/>
                        <a:pt x="8972675" y="4748778"/>
                        <a:pt x="8846244" y="4788287"/>
                      </a:cubicBezTo>
                      <a:cubicBezTo>
                        <a:pt x="8767740" y="4812819"/>
                        <a:pt x="8852282" y="4797974"/>
                        <a:pt x="8798432" y="4818169"/>
                      </a:cubicBezTo>
                      <a:cubicBezTo>
                        <a:pt x="8788921" y="4821736"/>
                        <a:pt x="8778511" y="4822154"/>
                        <a:pt x="8768550" y="4824146"/>
                      </a:cubicBezTo>
                      <a:cubicBezTo>
                        <a:pt x="8711772" y="4880922"/>
                        <a:pt x="8761636" y="4842309"/>
                        <a:pt x="8643044" y="4871957"/>
                      </a:cubicBezTo>
                      <a:lnTo>
                        <a:pt x="8595232" y="4883910"/>
                      </a:lnTo>
                      <a:cubicBezTo>
                        <a:pt x="8584351" y="4891164"/>
                        <a:pt x="8556432" y="4910188"/>
                        <a:pt x="8547420" y="4913793"/>
                      </a:cubicBezTo>
                      <a:cubicBezTo>
                        <a:pt x="8537989" y="4917566"/>
                        <a:pt x="8527558" y="4918099"/>
                        <a:pt x="8517538" y="4919769"/>
                      </a:cubicBezTo>
                      <a:cubicBezTo>
                        <a:pt x="8479739" y="4926069"/>
                        <a:pt x="8442285" y="4936463"/>
                        <a:pt x="8403985" y="4937698"/>
                      </a:cubicBezTo>
                      <a:lnTo>
                        <a:pt x="7782432" y="4955628"/>
                      </a:lnTo>
                      <a:cubicBezTo>
                        <a:pt x="7682824" y="4961604"/>
                        <a:pt x="7583000" y="4964683"/>
                        <a:pt x="7483608" y="4973557"/>
                      </a:cubicBezTo>
                      <a:cubicBezTo>
                        <a:pt x="7276933" y="4992010"/>
                        <a:pt x="7680349" y="4982980"/>
                        <a:pt x="7393961" y="4991487"/>
                      </a:cubicBezTo>
                      <a:lnTo>
                        <a:pt x="6844126" y="5003440"/>
                      </a:lnTo>
                      <a:cubicBezTo>
                        <a:pt x="6796595" y="5015322"/>
                        <a:pt x="6843723" y="5000255"/>
                        <a:pt x="6796314" y="5027346"/>
                      </a:cubicBezTo>
                      <a:cubicBezTo>
                        <a:pt x="6790844" y="5030471"/>
                        <a:pt x="6784463" y="5031665"/>
                        <a:pt x="6778385" y="5033322"/>
                      </a:cubicBezTo>
                      <a:cubicBezTo>
                        <a:pt x="6762536" y="5037644"/>
                        <a:pt x="6746510" y="5041291"/>
                        <a:pt x="6730573" y="5045275"/>
                      </a:cubicBezTo>
                      <a:cubicBezTo>
                        <a:pt x="6708262" y="5078741"/>
                        <a:pt x="6731840" y="5052821"/>
                        <a:pt x="6682761" y="5069181"/>
                      </a:cubicBezTo>
                      <a:cubicBezTo>
                        <a:pt x="6675947" y="5071452"/>
                        <a:pt x="6671557" y="5078612"/>
                        <a:pt x="6664832" y="5081134"/>
                      </a:cubicBezTo>
                      <a:cubicBezTo>
                        <a:pt x="6655321" y="5084701"/>
                        <a:pt x="6644911" y="5085118"/>
                        <a:pt x="6634950" y="5087110"/>
                      </a:cubicBezTo>
                      <a:cubicBezTo>
                        <a:pt x="6578318" y="5115426"/>
                        <a:pt x="6652136" y="5082147"/>
                        <a:pt x="6545303" y="5105040"/>
                      </a:cubicBezTo>
                      <a:cubicBezTo>
                        <a:pt x="6538279" y="5106545"/>
                        <a:pt x="6533798" y="5113781"/>
                        <a:pt x="6527373" y="5116993"/>
                      </a:cubicBezTo>
                      <a:cubicBezTo>
                        <a:pt x="6507349" y="5127004"/>
                        <a:pt x="6472693" y="5127053"/>
                        <a:pt x="6455655" y="5128946"/>
                      </a:cubicBezTo>
                      <a:cubicBezTo>
                        <a:pt x="6404186" y="5163256"/>
                        <a:pt x="6486188" y="5102488"/>
                        <a:pt x="6425773" y="5200663"/>
                      </a:cubicBezTo>
                      <a:cubicBezTo>
                        <a:pt x="6418769" y="5212045"/>
                        <a:pt x="6403062" y="5216202"/>
                        <a:pt x="6389914" y="5218593"/>
                      </a:cubicBezTo>
                      <a:cubicBezTo>
                        <a:pt x="6358493" y="5224306"/>
                        <a:pt x="6326206" y="5223401"/>
                        <a:pt x="6294291" y="5224569"/>
                      </a:cubicBezTo>
                      <a:lnTo>
                        <a:pt x="5899844" y="5236522"/>
                      </a:lnTo>
                      <a:cubicBezTo>
                        <a:pt x="5813432" y="5366137"/>
                        <a:pt x="5902714" y="5242882"/>
                        <a:pt x="5487467" y="5260428"/>
                      </a:cubicBezTo>
                      <a:cubicBezTo>
                        <a:pt x="5478566" y="5260804"/>
                        <a:pt x="5471750" y="5268872"/>
                        <a:pt x="5463561" y="5272381"/>
                      </a:cubicBezTo>
                      <a:cubicBezTo>
                        <a:pt x="5441862" y="5281681"/>
                        <a:pt x="5401810" y="5287121"/>
                        <a:pt x="5385867" y="5290310"/>
                      </a:cubicBezTo>
                      <a:cubicBezTo>
                        <a:pt x="5377898" y="5296287"/>
                        <a:pt x="5369524" y="5301757"/>
                        <a:pt x="5361961" y="5308240"/>
                      </a:cubicBezTo>
                      <a:cubicBezTo>
                        <a:pt x="5355544" y="5313740"/>
                        <a:pt x="5351591" y="5322389"/>
                        <a:pt x="5344032" y="5326169"/>
                      </a:cubicBezTo>
                      <a:cubicBezTo>
                        <a:pt x="5334946" y="5330712"/>
                        <a:pt x="5324111" y="5330154"/>
                        <a:pt x="5314150" y="5332146"/>
                      </a:cubicBezTo>
                      <a:cubicBezTo>
                        <a:pt x="5306181" y="5338122"/>
                        <a:pt x="5297807" y="5343593"/>
                        <a:pt x="5290244" y="5350075"/>
                      </a:cubicBezTo>
                      <a:cubicBezTo>
                        <a:pt x="5283827" y="5355575"/>
                        <a:pt x="5279347" y="5363316"/>
                        <a:pt x="5272314" y="5368004"/>
                      </a:cubicBezTo>
                      <a:cubicBezTo>
                        <a:pt x="5236832" y="5391659"/>
                        <a:pt x="5246300" y="5380338"/>
                        <a:pt x="5218526" y="5391910"/>
                      </a:cubicBezTo>
                      <a:cubicBezTo>
                        <a:pt x="5200415" y="5399456"/>
                        <a:pt x="5183240" y="5409286"/>
                        <a:pt x="5164738" y="5415816"/>
                      </a:cubicBezTo>
                      <a:cubicBezTo>
                        <a:pt x="5149247" y="5421284"/>
                        <a:pt x="5132179" y="5421668"/>
                        <a:pt x="5116926" y="5427769"/>
                      </a:cubicBezTo>
                      <a:lnTo>
                        <a:pt x="5087044" y="5439722"/>
                      </a:lnTo>
                      <a:cubicBezTo>
                        <a:pt x="5070292" y="5489973"/>
                        <a:pt x="5090775" y="5446996"/>
                        <a:pt x="4985444" y="5463628"/>
                      </a:cubicBezTo>
                      <a:cubicBezTo>
                        <a:pt x="4978349" y="5464748"/>
                        <a:pt x="4973939" y="5472369"/>
                        <a:pt x="4967514" y="5475581"/>
                      </a:cubicBezTo>
                      <a:cubicBezTo>
                        <a:pt x="4961879" y="5478398"/>
                        <a:pt x="4955561" y="5479565"/>
                        <a:pt x="4949585" y="5481557"/>
                      </a:cubicBezTo>
                      <a:cubicBezTo>
                        <a:pt x="4925573" y="5553590"/>
                        <a:pt x="4980857" y="5379399"/>
                        <a:pt x="4955561" y="5607063"/>
                      </a:cubicBezTo>
                      <a:cubicBezTo>
                        <a:pt x="4953296" y="5627448"/>
                        <a:pt x="4943651" y="5650967"/>
                        <a:pt x="4925679" y="5660851"/>
                      </a:cubicBezTo>
                      <a:cubicBezTo>
                        <a:pt x="4899264" y="5675379"/>
                        <a:pt x="4866131" y="5671100"/>
                        <a:pt x="4836032" y="5672804"/>
                      </a:cubicBezTo>
                      <a:cubicBezTo>
                        <a:pt x="4760425" y="5677084"/>
                        <a:pt x="4684628" y="5676789"/>
                        <a:pt x="4608926" y="5678781"/>
                      </a:cubicBezTo>
                      <a:cubicBezTo>
                        <a:pt x="4598965" y="5682765"/>
                        <a:pt x="4587626" y="5684297"/>
                        <a:pt x="4579044" y="5690734"/>
                      </a:cubicBezTo>
                      <a:cubicBezTo>
                        <a:pt x="4571075" y="5696711"/>
                        <a:pt x="4568157" y="5707597"/>
                        <a:pt x="4561114" y="5714640"/>
                      </a:cubicBezTo>
                      <a:cubicBezTo>
                        <a:pt x="4556035" y="5719719"/>
                        <a:pt x="4549161" y="5722609"/>
                        <a:pt x="4543185" y="5726593"/>
                      </a:cubicBezTo>
                      <a:cubicBezTo>
                        <a:pt x="4526150" y="5756404"/>
                        <a:pt x="4504626" y="5796297"/>
                        <a:pt x="4483420" y="5822216"/>
                      </a:cubicBezTo>
                      <a:cubicBezTo>
                        <a:pt x="4478872" y="5827775"/>
                        <a:pt x="4471770" y="5830681"/>
                        <a:pt x="4465491" y="5834169"/>
                      </a:cubicBezTo>
                      <a:cubicBezTo>
                        <a:pt x="4402066" y="5869405"/>
                        <a:pt x="4452114" y="5837110"/>
                        <a:pt x="4411703" y="5864051"/>
                      </a:cubicBezTo>
                      <a:cubicBezTo>
                        <a:pt x="4409711" y="5872020"/>
                        <a:pt x="4410769" y="5881473"/>
                        <a:pt x="4405726" y="5887957"/>
                      </a:cubicBezTo>
                      <a:cubicBezTo>
                        <a:pt x="4375156" y="5927262"/>
                        <a:pt x="4363132" y="5918588"/>
                        <a:pt x="4316079" y="5923816"/>
                      </a:cubicBezTo>
                      <a:lnTo>
                        <a:pt x="4268267" y="5935769"/>
                      </a:lnTo>
                      <a:cubicBezTo>
                        <a:pt x="4250389" y="5939976"/>
                        <a:pt x="4229761" y="5937534"/>
                        <a:pt x="4214479" y="5947722"/>
                      </a:cubicBezTo>
                      <a:cubicBezTo>
                        <a:pt x="4192179" y="5962589"/>
                        <a:pt x="4180176" y="5989084"/>
                        <a:pt x="4160691" y="6007487"/>
                      </a:cubicBezTo>
                      <a:cubicBezTo>
                        <a:pt x="4144178" y="6023083"/>
                        <a:pt x="4124068" y="6034446"/>
                        <a:pt x="4106903" y="6049322"/>
                      </a:cubicBezTo>
                      <a:cubicBezTo>
                        <a:pt x="4094129" y="6060393"/>
                        <a:pt x="4086872" y="6079246"/>
                        <a:pt x="4071044" y="6085181"/>
                      </a:cubicBezTo>
                      <a:cubicBezTo>
                        <a:pt x="4055107" y="6091157"/>
                        <a:pt x="4039745" y="6098982"/>
                        <a:pt x="4023232" y="6103110"/>
                      </a:cubicBezTo>
                      <a:cubicBezTo>
                        <a:pt x="4007650" y="6107005"/>
                        <a:pt x="3991263" y="6106447"/>
                        <a:pt x="3975420" y="6109087"/>
                      </a:cubicBezTo>
                      <a:cubicBezTo>
                        <a:pt x="3967318" y="6110437"/>
                        <a:pt x="3959483" y="6113071"/>
                        <a:pt x="3951514" y="6115063"/>
                      </a:cubicBezTo>
                      <a:cubicBezTo>
                        <a:pt x="3919375" y="6136489"/>
                        <a:pt x="3944458" y="6117150"/>
                        <a:pt x="3909679" y="6156898"/>
                      </a:cubicBezTo>
                      <a:cubicBezTo>
                        <a:pt x="3881471" y="6189136"/>
                        <a:pt x="3903202" y="6162296"/>
                        <a:pt x="3873820" y="6186781"/>
                      </a:cubicBezTo>
                      <a:cubicBezTo>
                        <a:pt x="3867327" y="6192192"/>
                        <a:pt x="3862769" y="6199797"/>
                        <a:pt x="3855891" y="6204710"/>
                      </a:cubicBezTo>
                      <a:cubicBezTo>
                        <a:pt x="3836646" y="6218456"/>
                        <a:pt x="3825048" y="6218051"/>
                        <a:pt x="3802103" y="6222640"/>
                      </a:cubicBezTo>
                      <a:cubicBezTo>
                        <a:pt x="3796126" y="6228616"/>
                        <a:pt x="3789584" y="6234076"/>
                        <a:pt x="3784173" y="6240569"/>
                      </a:cubicBezTo>
                      <a:cubicBezTo>
                        <a:pt x="3779575" y="6246087"/>
                        <a:pt x="3778065" y="6254323"/>
                        <a:pt x="3772220" y="6258498"/>
                      </a:cubicBezTo>
                      <a:cubicBezTo>
                        <a:pt x="3763490" y="6264733"/>
                        <a:pt x="3752141" y="6266094"/>
                        <a:pt x="3742338" y="6270451"/>
                      </a:cubicBezTo>
                      <a:cubicBezTo>
                        <a:pt x="3734197" y="6274069"/>
                        <a:pt x="3726167" y="6277984"/>
                        <a:pt x="3718432" y="6282404"/>
                      </a:cubicBezTo>
                      <a:cubicBezTo>
                        <a:pt x="3712196" y="6285968"/>
                        <a:pt x="3707576" y="6293109"/>
                        <a:pt x="3700503" y="6294357"/>
                      </a:cubicBezTo>
                      <a:cubicBezTo>
                        <a:pt x="3672967" y="6299216"/>
                        <a:pt x="3644722" y="6298342"/>
                        <a:pt x="3616832" y="6300334"/>
                      </a:cubicBezTo>
                      <a:cubicBezTo>
                        <a:pt x="3606871" y="6304318"/>
                        <a:pt x="3597127" y="6308895"/>
                        <a:pt x="3586950" y="6312287"/>
                      </a:cubicBezTo>
                      <a:cubicBezTo>
                        <a:pt x="3579158" y="6314884"/>
                        <a:pt x="3569354" y="6313005"/>
                        <a:pt x="3563044" y="6318263"/>
                      </a:cubicBezTo>
                      <a:cubicBezTo>
                        <a:pt x="3556200" y="6323967"/>
                        <a:pt x="3558218" y="6336823"/>
                        <a:pt x="3551091" y="6342169"/>
                      </a:cubicBezTo>
                      <a:cubicBezTo>
                        <a:pt x="3541011" y="6349729"/>
                        <a:pt x="3527185" y="6350138"/>
                        <a:pt x="3515232" y="6354122"/>
                      </a:cubicBezTo>
                      <a:cubicBezTo>
                        <a:pt x="3507263" y="6360098"/>
                        <a:pt x="3499431" y="6366261"/>
                        <a:pt x="3491326" y="6372051"/>
                      </a:cubicBezTo>
                      <a:cubicBezTo>
                        <a:pt x="3341360" y="6479169"/>
                        <a:pt x="3229561" y="6381169"/>
                        <a:pt x="2959420" y="6378028"/>
                      </a:cubicBezTo>
                      <a:cubicBezTo>
                        <a:pt x="2943483" y="6370059"/>
                        <a:pt x="2925977" y="6364659"/>
                        <a:pt x="2911608" y="6354122"/>
                      </a:cubicBezTo>
                      <a:cubicBezTo>
                        <a:pt x="2895705" y="6342460"/>
                        <a:pt x="2884432" y="6325480"/>
                        <a:pt x="2869773" y="6312287"/>
                      </a:cubicBezTo>
                      <a:cubicBezTo>
                        <a:pt x="2864434" y="6307482"/>
                        <a:pt x="2857689" y="6304509"/>
                        <a:pt x="2851844" y="6300334"/>
                      </a:cubicBezTo>
                      <a:cubicBezTo>
                        <a:pt x="2843739" y="6294544"/>
                        <a:pt x="2836587" y="6287346"/>
                        <a:pt x="2827938" y="6282404"/>
                      </a:cubicBezTo>
                      <a:cubicBezTo>
                        <a:pt x="2822468" y="6279278"/>
                        <a:pt x="2815907" y="6278640"/>
                        <a:pt x="2810008" y="6276428"/>
                      </a:cubicBezTo>
                      <a:cubicBezTo>
                        <a:pt x="2799963" y="6272661"/>
                        <a:pt x="2789504" y="6269685"/>
                        <a:pt x="2780126" y="6264475"/>
                      </a:cubicBezTo>
                      <a:cubicBezTo>
                        <a:pt x="2771419" y="6259638"/>
                        <a:pt x="2763783" y="6253028"/>
                        <a:pt x="2756220" y="6246546"/>
                      </a:cubicBezTo>
                      <a:cubicBezTo>
                        <a:pt x="2749803" y="6241045"/>
                        <a:pt x="2746139" y="6231755"/>
                        <a:pt x="2738291" y="6228616"/>
                      </a:cubicBezTo>
                      <a:cubicBezTo>
                        <a:pt x="2725212" y="6223384"/>
                        <a:pt x="2710400" y="6224632"/>
                        <a:pt x="2696455" y="6222640"/>
                      </a:cubicBezTo>
                      <a:cubicBezTo>
                        <a:pt x="2690479" y="6218656"/>
                        <a:pt x="2685090" y="6213604"/>
                        <a:pt x="2678526" y="6210687"/>
                      </a:cubicBezTo>
                      <a:cubicBezTo>
                        <a:pt x="2662441" y="6203538"/>
                        <a:pt x="2616183" y="6191387"/>
                        <a:pt x="2600832" y="6186781"/>
                      </a:cubicBezTo>
                      <a:cubicBezTo>
                        <a:pt x="2569687" y="6177437"/>
                        <a:pt x="2595275" y="6184398"/>
                        <a:pt x="2558997" y="6168851"/>
                      </a:cubicBezTo>
                      <a:cubicBezTo>
                        <a:pt x="2553206" y="6166369"/>
                        <a:pt x="2547044" y="6164867"/>
                        <a:pt x="2541067" y="6162875"/>
                      </a:cubicBezTo>
                      <a:cubicBezTo>
                        <a:pt x="2532582" y="6137418"/>
                        <a:pt x="2539436" y="6142772"/>
                        <a:pt x="2505208" y="6132993"/>
                      </a:cubicBezTo>
                      <a:cubicBezTo>
                        <a:pt x="2327203" y="6082134"/>
                        <a:pt x="2455379" y="6124352"/>
                        <a:pt x="2391655" y="6103110"/>
                      </a:cubicBezTo>
                      <a:cubicBezTo>
                        <a:pt x="2353817" y="6027428"/>
                        <a:pt x="2422005" y="6154493"/>
                        <a:pt x="2337867" y="6049322"/>
                      </a:cubicBezTo>
                      <a:cubicBezTo>
                        <a:pt x="2283005" y="5980746"/>
                        <a:pt x="2373916" y="6047456"/>
                        <a:pt x="2313961" y="6007487"/>
                      </a:cubicBezTo>
                      <a:cubicBezTo>
                        <a:pt x="2311969" y="6001510"/>
                        <a:pt x="2310802" y="5995192"/>
                        <a:pt x="2307985" y="5989557"/>
                      </a:cubicBezTo>
                      <a:cubicBezTo>
                        <a:pt x="2293901" y="5961389"/>
                        <a:pt x="2264652" y="5943983"/>
                        <a:pt x="2242244" y="5923816"/>
                      </a:cubicBezTo>
                      <a:cubicBezTo>
                        <a:pt x="2218438" y="5902391"/>
                        <a:pt x="2218786" y="5900507"/>
                        <a:pt x="2200408" y="5876004"/>
                      </a:cubicBezTo>
                      <a:cubicBezTo>
                        <a:pt x="2198416" y="5870028"/>
                        <a:pt x="2198886" y="5862529"/>
                        <a:pt x="2194432" y="5858075"/>
                      </a:cubicBezTo>
                      <a:cubicBezTo>
                        <a:pt x="2186218" y="5849861"/>
                        <a:pt x="2173843" y="5847116"/>
                        <a:pt x="2164550" y="5840146"/>
                      </a:cubicBezTo>
                      <a:cubicBezTo>
                        <a:pt x="2157788" y="5835075"/>
                        <a:pt x="2152597" y="5828193"/>
                        <a:pt x="2146620" y="5822216"/>
                      </a:cubicBezTo>
                      <a:cubicBezTo>
                        <a:pt x="2144628" y="5810263"/>
                        <a:pt x="2145144" y="5797608"/>
                        <a:pt x="2140644" y="5786357"/>
                      </a:cubicBezTo>
                      <a:cubicBezTo>
                        <a:pt x="2136945" y="5777109"/>
                        <a:pt x="2127656" y="5771099"/>
                        <a:pt x="2122714" y="5762451"/>
                      </a:cubicBezTo>
                      <a:cubicBezTo>
                        <a:pt x="2119589" y="5756981"/>
                        <a:pt x="2120232" y="5749764"/>
                        <a:pt x="2116738" y="5744522"/>
                      </a:cubicBezTo>
                      <a:cubicBezTo>
                        <a:pt x="2112050" y="5737490"/>
                        <a:pt x="2104309" y="5733010"/>
                        <a:pt x="2098808" y="5726593"/>
                      </a:cubicBezTo>
                      <a:cubicBezTo>
                        <a:pt x="2087690" y="5713622"/>
                        <a:pt x="2078384" y="5698945"/>
                        <a:pt x="2068926" y="5684757"/>
                      </a:cubicBezTo>
                      <a:cubicBezTo>
                        <a:pt x="2062950" y="5666828"/>
                        <a:pt x="2055581" y="5649304"/>
                        <a:pt x="2050997" y="5630969"/>
                      </a:cubicBezTo>
                      <a:cubicBezTo>
                        <a:pt x="2049005" y="5623000"/>
                        <a:pt x="2047618" y="5614855"/>
                        <a:pt x="2045020" y="5607063"/>
                      </a:cubicBezTo>
                      <a:cubicBezTo>
                        <a:pt x="2041627" y="5596886"/>
                        <a:pt x="2036459" y="5587358"/>
                        <a:pt x="2033067" y="5577181"/>
                      </a:cubicBezTo>
                      <a:cubicBezTo>
                        <a:pt x="2030470" y="5569389"/>
                        <a:pt x="2030142" y="5560901"/>
                        <a:pt x="2027091" y="5553275"/>
                      </a:cubicBezTo>
                      <a:cubicBezTo>
                        <a:pt x="2016521" y="5526849"/>
                        <a:pt x="2010892" y="5520012"/>
                        <a:pt x="1997208" y="5499487"/>
                      </a:cubicBezTo>
                      <a:cubicBezTo>
                        <a:pt x="1995216" y="5493510"/>
                        <a:pt x="1992963" y="5487615"/>
                        <a:pt x="1991232" y="5481557"/>
                      </a:cubicBezTo>
                      <a:cubicBezTo>
                        <a:pt x="1988975" y="5473659"/>
                        <a:pt x="1990386" y="5464065"/>
                        <a:pt x="1985255" y="5457651"/>
                      </a:cubicBezTo>
                      <a:cubicBezTo>
                        <a:pt x="1981320" y="5452732"/>
                        <a:pt x="1973302" y="5453667"/>
                        <a:pt x="1967326" y="5451675"/>
                      </a:cubicBezTo>
                      <a:cubicBezTo>
                        <a:pt x="1937094" y="5376096"/>
                        <a:pt x="1975347" y="5464218"/>
                        <a:pt x="1937444" y="5397887"/>
                      </a:cubicBezTo>
                      <a:cubicBezTo>
                        <a:pt x="1914380" y="5357525"/>
                        <a:pt x="1955259" y="5403749"/>
                        <a:pt x="1913538" y="5362028"/>
                      </a:cubicBezTo>
                      <a:cubicBezTo>
                        <a:pt x="1911546" y="5356051"/>
                        <a:pt x="1911497" y="5349017"/>
                        <a:pt x="1907561" y="5344098"/>
                      </a:cubicBezTo>
                      <a:cubicBezTo>
                        <a:pt x="1886317" y="5317543"/>
                        <a:pt x="1889632" y="5346203"/>
                        <a:pt x="1889632" y="5320193"/>
                      </a:cubicBezTo>
                      <a:lnTo>
                        <a:pt x="1889632" y="5320193"/>
                      </a:lnTo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17" name="Entrada de lápiz 16">
                      <a:extLst>
                        <a:ext uri="{FF2B5EF4-FFF2-40B4-BE49-F238E27FC236}">
                          <a16:creationId xmlns:a16="http://schemas.microsoft.com/office/drawing/2014/main" id="{1EB7925C-A484-48CB-9BDE-B35AA4BE97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358881" y="1875780"/>
                    <a:ext cx="2657180" cy="1842268"/>
                  </p14:xfrm>
                </p:contentPart>
              </mc:Choice>
              <mc:Fallback xmlns="">
                <p:pic>
                  <p:nvPicPr>
                    <p:cNvPr id="17" name="Entrada de lápiz 16">
                      <a:extLst>
                        <a:ext uri="{FF2B5EF4-FFF2-40B4-BE49-F238E27FC236}">
                          <a16:creationId xmlns:a16="http://schemas.microsoft.com/office/drawing/2014/main" id="{1EB7925C-A484-48CB-9BDE-B35AA4BE970B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4327084" y="1843986"/>
                      <a:ext cx="2720175" cy="190525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3C953AF7-2023-4FBE-820E-3F7E74D08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39794" y="2596805"/>
                <a:ext cx="800139" cy="455144"/>
              </a:xfrm>
              <a:prstGeom prst="rect">
                <a:avLst/>
              </a:prstGeom>
            </p:spPr>
          </p:pic>
          <p:pic>
            <p:nvPicPr>
              <p:cNvPr id="19" name="Imagen 18">
                <a:extLst>
                  <a:ext uri="{FF2B5EF4-FFF2-40B4-BE49-F238E27FC236}">
                    <a16:creationId xmlns:a16="http://schemas.microsoft.com/office/drawing/2014/main" id="{F70AEAB7-321C-405F-80AC-5C44E5E5A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3236" y="2596803"/>
                <a:ext cx="800139" cy="455144"/>
              </a:xfrm>
              <a:prstGeom prst="rect">
                <a:avLst/>
              </a:prstGeom>
            </p:spPr>
          </p:pic>
          <p:pic>
            <p:nvPicPr>
              <p:cNvPr id="26" name="Imagen 25">
                <a:extLst>
                  <a:ext uri="{FF2B5EF4-FFF2-40B4-BE49-F238E27FC236}">
                    <a16:creationId xmlns:a16="http://schemas.microsoft.com/office/drawing/2014/main" id="{199D9AFD-F858-4D36-8D18-D638A55E1DF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02132" y="2037573"/>
                <a:ext cx="260097" cy="491762"/>
              </a:xfrm>
              <a:prstGeom prst="rect">
                <a:avLst/>
              </a:prstGeom>
            </p:spPr>
          </p:pic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F3C3CE67-751A-4B0B-B8DD-80D15FEED15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9587" y="2475615"/>
              <a:ext cx="482410" cy="49901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D000102-D6D1-4BF7-BDEB-83C7F9AFC80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310" y="2366073"/>
              <a:ext cx="444076" cy="647063"/>
            </a:xfrm>
            <a:prstGeom prst="rect">
              <a:avLst/>
            </a:prstGeom>
          </p:spPr>
        </p:pic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9C033CC6-0E0B-420B-8D83-3FFBC8EBD3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59" y="3720334"/>
            <a:ext cx="371512" cy="413031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5ADDBD17-3AE0-49B4-9CD6-A90D615318B1}"/>
              </a:ext>
            </a:extLst>
          </p:cNvPr>
          <p:cNvSpPr/>
          <p:nvPr/>
        </p:nvSpPr>
        <p:spPr>
          <a:xfrm>
            <a:off x="6515165" y="825447"/>
            <a:ext cx="466166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dirty="0"/>
              <a:t>2) </a:t>
            </a:r>
            <a:r>
              <a:rPr lang="es-ES" sz="2800" b="1" i="1" dirty="0" err="1"/>
              <a:t>Simulate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i="1" dirty="0" err="1"/>
              <a:t>different</a:t>
            </a:r>
            <a:br>
              <a:rPr lang="es-ES" sz="2800" i="1" dirty="0"/>
            </a:br>
            <a:r>
              <a:rPr lang="es-ES" sz="2800" i="1" dirty="0"/>
              <a:t>data set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9668412-C22E-4042-9C83-CC9D5A878778}"/>
              </a:ext>
            </a:extLst>
          </p:cNvPr>
          <p:cNvSpPr/>
          <p:nvPr/>
        </p:nvSpPr>
        <p:spPr>
          <a:xfrm>
            <a:off x="8856414" y="4620253"/>
            <a:ext cx="28237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FF0000"/>
                </a:solidFill>
              </a:rPr>
              <a:t>We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avoid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the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circularity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of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model</a:t>
            </a:r>
            <a:r>
              <a:rPr lang="es-ES" sz="2800" b="1" dirty="0">
                <a:solidFill>
                  <a:srgbClr val="FF0000"/>
                </a:solidFill>
              </a:rPr>
              <a:t> </a:t>
            </a:r>
            <a:r>
              <a:rPr lang="es-ES" sz="2800" b="1" dirty="0" err="1">
                <a:solidFill>
                  <a:srgbClr val="FF0000"/>
                </a:solidFill>
              </a:rPr>
              <a:t>validation</a:t>
            </a:r>
            <a:endParaRPr lang="es-ES" sz="2800" b="1" dirty="0">
              <a:solidFill>
                <a:srgbClr val="FF0000"/>
              </a:solidFill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B3EE2B12-E17A-42EA-99DE-B38742457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84" y="4170597"/>
            <a:ext cx="6351375" cy="272037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B9C0F68B-6505-4B79-8703-CE776F9038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64" y="3608032"/>
            <a:ext cx="370667" cy="525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Entrada de lápiz 56">
                <a:extLst>
                  <a:ext uri="{FF2B5EF4-FFF2-40B4-BE49-F238E27FC236}">
                    <a16:creationId xmlns:a16="http://schemas.microsoft.com/office/drawing/2014/main" id="{A86975B2-1E96-4A90-8DE9-9EC3647A81B4}"/>
                  </a:ext>
                </a:extLst>
              </p14:cNvPr>
              <p14:cNvContentPartPr/>
              <p14:nvPr/>
            </p14:nvContentPartPr>
            <p14:xfrm>
              <a:off x="1176355" y="1128524"/>
              <a:ext cx="5992461" cy="2164892"/>
            </p14:xfrm>
          </p:contentPart>
        </mc:Choice>
        <mc:Fallback xmlns="">
          <p:pic>
            <p:nvPicPr>
              <p:cNvPr id="57" name="Entrada de lápiz 56">
                <a:extLst>
                  <a:ext uri="{FF2B5EF4-FFF2-40B4-BE49-F238E27FC236}">
                    <a16:creationId xmlns:a16="http://schemas.microsoft.com/office/drawing/2014/main" id="{A86975B2-1E96-4A90-8DE9-9EC3647A81B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8355" y="1110522"/>
                <a:ext cx="6028460" cy="2200896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E4C0A89C-4936-4167-9BB6-355529BB5B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75" y="13176"/>
            <a:ext cx="1754050" cy="1077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A8BE3E6-A211-444F-A208-F0336A807F6C}"/>
              </a:ext>
            </a:extLst>
          </p:cNvPr>
          <p:cNvSpPr txBox="1"/>
          <p:nvPr/>
        </p:nvSpPr>
        <p:spPr>
          <a:xfrm rot="20730711">
            <a:off x="10549115" y="255182"/>
            <a:ext cx="1392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Tutorial 7</a:t>
            </a:r>
          </a:p>
        </p:txBody>
      </p:sp>
      <p:sp>
        <p:nvSpPr>
          <p:cNvPr id="32" name="Rectángulo 51 1 3">
            <a:extLst>
              <a:ext uri="{FF2B5EF4-FFF2-40B4-BE49-F238E27FC236}">
                <a16:creationId xmlns:a16="http://schemas.microsoft.com/office/drawing/2014/main" id="{4E7A9F04-7A6A-4001-AC41-686789C256A1}"/>
              </a:ext>
            </a:extLst>
          </p:cNvPr>
          <p:cNvSpPr/>
          <p:nvPr/>
        </p:nvSpPr>
        <p:spPr>
          <a:xfrm>
            <a:off x="2039204" y="1737292"/>
            <a:ext cx="4567359" cy="967905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dependent</a:t>
            </a:r>
            <a:r>
              <a:rPr lang="es-ES" sz="2400" dirty="0"/>
              <a:t> variable</a:t>
            </a:r>
            <a:br>
              <a:rPr lang="es-ES" sz="2400" dirty="0"/>
            </a:br>
            <a:r>
              <a:rPr lang="es-ES" sz="2400" b="1" dirty="0" err="1"/>
              <a:t>Different</a:t>
            </a:r>
            <a:r>
              <a:rPr lang="es-ES" sz="2400" b="1" dirty="0"/>
              <a:t> </a:t>
            </a:r>
            <a:r>
              <a:rPr lang="es-ES" sz="2400" b="1" dirty="0" err="1"/>
              <a:t>dataset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67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/>
      <p:bldP spid="64" grpId="0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1D473-3175-4172-9FEE-F082C428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142"/>
            <a:ext cx="10515600" cy="1325563"/>
          </a:xfrm>
        </p:spPr>
        <p:txBody>
          <a:bodyPr/>
          <a:lstStyle/>
          <a:p>
            <a:pPr algn="ctr"/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prediction</a:t>
            </a:r>
            <a:r>
              <a:rPr lang="es-ES" dirty="0"/>
              <a:t> (</a:t>
            </a:r>
            <a:r>
              <a:rPr lang="es-ES" dirty="0" err="1"/>
              <a:t>alternative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CC8E9B-D829-4D0E-8F28-C27054AD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47" y="829154"/>
            <a:ext cx="11928953" cy="491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1) </a:t>
            </a:r>
            <a:r>
              <a:rPr lang="es-ES" b="1" i="1" dirty="0" err="1"/>
              <a:t>Estimate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pPr marL="514350" indent="-514350">
              <a:buAutoNum type="arabicParenR"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dirty="0"/>
              <a:t>3) </a:t>
            </a:r>
            <a:r>
              <a:rPr lang="es-ES" b="1" i="1" dirty="0"/>
              <a:t>Compare</a:t>
            </a:r>
            <a:r>
              <a:rPr lang="es-ES" dirty="0"/>
              <a:t> </a:t>
            </a:r>
            <a:r>
              <a:rPr lang="es-ES" dirty="0" err="1"/>
              <a:t>simulated</a:t>
            </a:r>
            <a:r>
              <a:rPr lang="es-ES" dirty="0"/>
              <a:t> data       </a:t>
            </a:r>
            <a:r>
              <a:rPr lang="es-ES" dirty="0" err="1"/>
              <a:t>with</a:t>
            </a:r>
            <a:r>
              <a:rPr lang="es-ES" dirty="0"/>
              <a:t> experimental data     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descriptive</a:t>
            </a:r>
            <a:r>
              <a:rPr lang="es-ES" dirty="0"/>
              <a:t> </a:t>
            </a:r>
            <a:r>
              <a:rPr lang="es-ES" dirty="0" err="1"/>
              <a:t>statistics</a:t>
            </a:r>
            <a:endParaRPr lang="es-ES" dirty="0"/>
          </a:p>
        </p:txBody>
      </p:sp>
      <p:pic>
        <p:nvPicPr>
          <p:cNvPr id="6" name="Imatge 3">
            <a:extLst>
              <a:ext uri="{FF2B5EF4-FFF2-40B4-BE49-F238E27FC236}">
                <a16:creationId xmlns:a16="http://schemas.microsoft.com/office/drawing/2014/main" id="{FF480F9E-B9E8-48EE-9EE4-4E4518FFE2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288351"/>
            <a:ext cx="800613" cy="530406"/>
          </a:xfrm>
          <a:prstGeom prst="rect">
            <a:avLst/>
          </a:prstGeom>
        </p:spPr>
      </p:pic>
      <p:grpSp>
        <p:nvGrpSpPr>
          <p:cNvPr id="27" name="Grupo 26">
            <a:extLst>
              <a:ext uri="{FF2B5EF4-FFF2-40B4-BE49-F238E27FC236}">
                <a16:creationId xmlns:a16="http://schemas.microsoft.com/office/drawing/2014/main" id="{147F85AD-AFD4-4E36-9BE6-6ECD8B01D5F4}"/>
              </a:ext>
            </a:extLst>
          </p:cNvPr>
          <p:cNvGrpSpPr/>
          <p:nvPr/>
        </p:nvGrpSpPr>
        <p:grpSpPr>
          <a:xfrm>
            <a:off x="1194157" y="1984516"/>
            <a:ext cx="3883613" cy="1170860"/>
            <a:chOff x="1194157" y="1984516"/>
            <a:chExt cx="3883613" cy="1170860"/>
          </a:xfrm>
        </p:grpSpPr>
        <p:pic>
          <p:nvPicPr>
            <p:cNvPr id="25" name="Imagen 24">
              <a:extLst>
                <a:ext uri="{FF2B5EF4-FFF2-40B4-BE49-F238E27FC236}">
                  <a16:creationId xmlns:a16="http://schemas.microsoft.com/office/drawing/2014/main" id="{4954BA65-7FE6-4B13-8462-7B6438E46E3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157" y="2708372"/>
              <a:ext cx="1406131" cy="44700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E390EAC-04CB-4195-977B-DDCFD85F833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197" y="1984516"/>
              <a:ext cx="265573" cy="513748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C564EF13-3362-498D-9DC2-2A49A71BF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84" y="2699396"/>
              <a:ext cx="800139" cy="455144"/>
            </a:xfrm>
            <a:prstGeom prst="rect">
              <a:avLst/>
            </a:prstGeom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F76F2EF9-EC9F-47B9-A1BB-95790851BA4E}"/>
              </a:ext>
            </a:extLst>
          </p:cNvPr>
          <p:cNvGrpSpPr/>
          <p:nvPr/>
        </p:nvGrpSpPr>
        <p:grpSpPr>
          <a:xfrm>
            <a:off x="3408910" y="2314901"/>
            <a:ext cx="1606657" cy="1114099"/>
            <a:chOff x="4358881" y="1866509"/>
            <a:chExt cx="2677762" cy="1856831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B8E4CF99-F133-40C6-84A8-434792D921BC}"/>
                </a:ext>
              </a:extLst>
            </p:cNvPr>
            <p:cNvSpPr/>
            <p:nvPr/>
          </p:nvSpPr>
          <p:spPr>
            <a:xfrm>
              <a:off x="4369017" y="1866509"/>
              <a:ext cx="2667626" cy="1856831"/>
            </a:xfrm>
            <a:custGeom>
              <a:avLst/>
              <a:gdLst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527063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19487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</a:cxnLst>
              <a:rect l="l" t="t" r="r" b="b"/>
              <a:pathLst>
                <a:path w="9226208" h="6422006">
                  <a:moveTo>
                    <a:pt x="1811938" y="5308240"/>
                  </a:moveTo>
                  <a:lnTo>
                    <a:pt x="1811938" y="5308240"/>
                  </a:lnTo>
                  <a:cubicBezTo>
                    <a:pt x="1790024" y="5312224"/>
                    <a:pt x="1768466" y="5319765"/>
                    <a:pt x="1746197" y="5320193"/>
                  </a:cubicBezTo>
                  <a:cubicBezTo>
                    <a:pt x="1525962" y="5324428"/>
                    <a:pt x="1576274" y="5339252"/>
                    <a:pt x="1483232" y="5308240"/>
                  </a:cubicBezTo>
                  <a:cubicBezTo>
                    <a:pt x="1456499" y="5268140"/>
                    <a:pt x="1487991" y="5307428"/>
                    <a:pt x="1453350" y="5284334"/>
                  </a:cubicBezTo>
                  <a:cubicBezTo>
                    <a:pt x="1446317" y="5279646"/>
                    <a:pt x="1441913" y="5271815"/>
                    <a:pt x="1435420" y="5266404"/>
                  </a:cubicBezTo>
                  <a:cubicBezTo>
                    <a:pt x="1429902" y="5261806"/>
                    <a:pt x="1423467" y="5258435"/>
                    <a:pt x="1417491" y="5254451"/>
                  </a:cubicBezTo>
                  <a:cubicBezTo>
                    <a:pt x="1413507" y="5248475"/>
                    <a:pt x="1408750" y="5242946"/>
                    <a:pt x="1405538" y="5236522"/>
                  </a:cubicBezTo>
                  <a:cubicBezTo>
                    <a:pt x="1402721" y="5230887"/>
                    <a:pt x="1403055" y="5223835"/>
                    <a:pt x="1399561" y="5218593"/>
                  </a:cubicBezTo>
                  <a:cubicBezTo>
                    <a:pt x="1390357" y="5204786"/>
                    <a:pt x="1376934" y="5197531"/>
                    <a:pt x="1363703" y="5188710"/>
                  </a:cubicBezTo>
                  <a:cubicBezTo>
                    <a:pt x="1352345" y="5154640"/>
                    <a:pt x="1366961" y="5183276"/>
                    <a:pt x="1327844" y="5158828"/>
                  </a:cubicBezTo>
                  <a:cubicBezTo>
                    <a:pt x="1320677" y="5154348"/>
                    <a:pt x="1315891" y="5146875"/>
                    <a:pt x="1309914" y="5140898"/>
                  </a:cubicBezTo>
                  <a:cubicBezTo>
                    <a:pt x="1300104" y="5111465"/>
                    <a:pt x="1310962" y="5131811"/>
                    <a:pt x="1286008" y="5111016"/>
                  </a:cubicBezTo>
                  <a:cubicBezTo>
                    <a:pt x="1279515" y="5105605"/>
                    <a:pt x="1274957" y="5098000"/>
                    <a:pt x="1268079" y="5093087"/>
                  </a:cubicBezTo>
                  <a:cubicBezTo>
                    <a:pt x="1248261" y="5078931"/>
                    <a:pt x="1245750" y="5083517"/>
                    <a:pt x="1226244" y="5075157"/>
                  </a:cubicBezTo>
                  <a:cubicBezTo>
                    <a:pt x="1214826" y="5070263"/>
                    <a:pt x="1197975" y="5059037"/>
                    <a:pt x="1184408" y="5057228"/>
                  </a:cubicBezTo>
                  <a:cubicBezTo>
                    <a:pt x="1160630" y="5054058"/>
                    <a:pt x="1136597" y="5053243"/>
                    <a:pt x="1112691" y="5051251"/>
                  </a:cubicBezTo>
                  <a:cubicBezTo>
                    <a:pt x="1094762" y="5043283"/>
                    <a:pt x="1077937" y="5032105"/>
                    <a:pt x="1058903" y="5027346"/>
                  </a:cubicBezTo>
                  <a:cubicBezTo>
                    <a:pt x="1037556" y="5022009"/>
                    <a:pt x="1014866" y="5024987"/>
                    <a:pt x="993161" y="5021369"/>
                  </a:cubicBezTo>
                  <a:cubicBezTo>
                    <a:pt x="979482" y="5019089"/>
                    <a:pt x="950224" y="5009049"/>
                    <a:pt x="933397" y="5003440"/>
                  </a:cubicBezTo>
                  <a:cubicBezTo>
                    <a:pt x="927420" y="4999456"/>
                    <a:pt x="922193" y="4994009"/>
                    <a:pt x="915467" y="4991487"/>
                  </a:cubicBezTo>
                  <a:cubicBezTo>
                    <a:pt x="905956" y="4987920"/>
                    <a:pt x="894405" y="4990550"/>
                    <a:pt x="885585" y="4985510"/>
                  </a:cubicBezTo>
                  <a:cubicBezTo>
                    <a:pt x="879349" y="4981946"/>
                    <a:pt x="879241" y="4972068"/>
                    <a:pt x="873632" y="4967581"/>
                  </a:cubicBezTo>
                  <a:cubicBezTo>
                    <a:pt x="868713" y="4963646"/>
                    <a:pt x="861679" y="4963596"/>
                    <a:pt x="855703" y="4961604"/>
                  </a:cubicBezTo>
                  <a:cubicBezTo>
                    <a:pt x="851719" y="4955628"/>
                    <a:pt x="846962" y="4950099"/>
                    <a:pt x="843750" y="4943675"/>
                  </a:cubicBezTo>
                  <a:cubicBezTo>
                    <a:pt x="840933" y="4938040"/>
                    <a:pt x="842228" y="4930201"/>
                    <a:pt x="837773" y="4925746"/>
                  </a:cubicBezTo>
                  <a:cubicBezTo>
                    <a:pt x="833318" y="4921291"/>
                    <a:pt x="825479" y="4922586"/>
                    <a:pt x="819844" y="4919769"/>
                  </a:cubicBezTo>
                  <a:cubicBezTo>
                    <a:pt x="773510" y="4896601"/>
                    <a:pt x="829042" y="4916858"/>
                    <a:pt x="783985" y="4901840"/>
                  </a:cubicBezTo>
                  <a:cubicBezTo>
                    <a:pt x="778008" y="4897856"/>
                    <a:pt x="770785" y="4895293"/>
                    <a:pt x="766055" y="4889887"/>
                  </a:cubicBezTo>
                  <a:cubicBezTo>
                    <a:pt x="756595" y="4879076"/>
                    <a:pt x="756320" y="4856390"/>
                    <a:pt x="742150" y="4854028"/>
                  </a:cubicBezTo>
                  <a:cubicBezTo>
                    <a:pt x="657112" y="4839854"/>
                    <a:pt x="762749" y="4858441"/>
                    <a:pt x="658479" y="4836098"/>
                  </a:cubicBezTo>
                  <a:cubicBezTo>
                    <a:pt x="646630" y="4833559"/>
                    <a:pt x="634573" y="4832114"/>
                    <a:pt x="622620" y="4830122"/>
                  </a:cubicBezTo>
                  <a:cubicBezTo>
                    <a:pt x="588560" y="4796062"/>
                    <a:pt x="622923" y="4824275"/>
                    <a:pt x="580785" y="4806216"/>
                  </a:cubicBezTo>
                  <a:cubicBezTo>
                    <a:pt x="526927" y="4783134"/>
                    <a:pt x="608754" y="4803442"/>
                    <a:pt x="532973" y="4788287"/>
                  </a:cubicBezTo>
                  <a:cubicBezTo>
                    <a:pt x="520844" y="4739768"/>
                    <a:pt x="538337" y="4781169"/>
                    <a:pt x="509067" y="4758404"/>
                  </a:cubicBezTo>
                  <a:cubicBezTo>
                    <a:pt x="495724" y="4748026"/>
                    <a:pt x="489882" y="4725325"/>
                    <a:pt x="473208" y="4722546"/>
                  </a:cubicBezTo>
                  <a:cubicBezTo>
                    <a:pt x="431136" y="4715533"/>
                    <a:pt x="448846" y="4720401"/>
                    <a:pt x="419420" y="4710593"/>
                  </a:cubicBezTo>
                  <a:cubicBezTo>
                    <a:pt x="415436" y="4700632"/>
                    <a:pt x="414335" y="4688952"/>
                    <a:pt x="407467" y="4680710"/>
                  </a:cubicBezTo>
                  <a:cubicBezTo>
                    <a:pt x="403434" y="4675871"/>
                    <a:pt x="395173" y="4677551"/>
                    <a:pt x="389538" y="4674734"/>
                  </a:cubicBezTo>
                  <a:cubicBezTo>
                    <a:pt x="375120" y="4667525"/>
                    <a:pt x="355950" y="4654334"/>
                    <a:pt x="341726" y="4644851"/>
                  </a:cubicBezTo>
                  <a:cubicBezTo>
                    <a:pt x="321237" y="4583381"/>
                    <a:pt x="354248" y="4666480"/>
                    <a:pt x="317820" y="4620946"/>
                  </a:cubicBezTo>
                  <a:cubicBezTo>
                    <a:pt x="312689" y="4614532"/>
                    <a:pt x="315919" y="4604172"/>
                    <a:pt x="311844" y="4597040"/>
                  </a:cubicBezTo>
                  <a:cubicBezTo>
                    <a:pt x="301296" y="4578580"/>
                    <a:pt x="290358" y="4579933"/>
                    <a:pt x="275985" y="4567157"/>
                  </a:cubicBezTo>
                  <a:cubicBezTo>
                    <a:pt x="243808" y="4538555"/>
                    <a:pt x="243949" y="4536395"/>
                    <a:pt x="222197" y="4507393"/>
                  </a:cubicBezTo>
                  <a:cubicBezTo>
                    <a:pt x="220205" y="4501416"/>
                    <a:pt x="220675" y="4493918"/>
                    <a:pt x="216220" y="4489463"/>
                  </a:cubicBezTo>
                  <a:cubicBezTo>
                    <a:pt x="206062" y="4479305"/>
                    <a:pt x="191701" y="4474377"/>
                    <a:pt x="180361" y="4465557"/>
                  </a:cubicBezTo>
                  <a:cubicBezTo>
                    <a:pt x="173690" y="4460368"/>
                    <a:pt x="168408" y="4453604"/>
                    <a:pt x="162432" y="4447628"/>
                  </a:cubicBezTo>
                  <a:cubicBezTo>
                    <a:pt x="160606" y="4440324"/>
                    <a:pt x="151204" y="4397524"/>
                    <a:pt x="144503" y="4381887"/>
                  </a:cubicBezTo>
                  <a:cubicBezTo>
                    <a:pt x="122344" y="4330182"/>
                    <a:pt x="140592" y="4382106"/>
                    <a:pt x="126573" y="4340051"/>
                  </a:cubicBezTo>
                  <a:cubicBezTo>
                    <a:pt x="121742" y="4257921"/>
                    <a:pt x="143406" y="4171065"/>
                    <a:pt x="96691" y="4100993"/>
                  </a:cubicBezTo>
                  <a:cubicBezTo>
                    <a:pt x="92002" y="4093960"/>
                    <a:pt x="84738" y="4089040"/>
                    <a:pt x="78761" y="4083063"/>
                  </a:cubicBezTo>
                  <a:cubicBezTo>
                    <a:pt x="76769" y="4073102"/>
                    <a:pt x="76911" y="4062463"/>
                    <a:pt x="72785" y="4053181"/>
                  </a:cubicBezTo>
                  <a:cubicBezTo>
                    <a:pt x="52791" y="4008196"/>
                    <a:pt x="56919" y="4048869"/>
                    <a:pt x="48879" y="4011346"/>
                  </a:cubicBezTo>
                  <a:cubicBezTo>
                    <a:pt x="46840" y="4001830"/>
                    <a:pt x="37087" y="3927917"/>
                    <a:pt x="24973" y="3909746"/>
                  </a:cubicBezTo>
                  <a:lnTo>
                    <a:pt x="13020" y="3891816"/>
                  </a:lnTo>
                  <a:cubicBezTo>
                    <a:pt x="-11007" y="3579442"/>
                    <a:pt x="2550" y="3787246"/>
                    <a:pt x="18997" y="3090969"/>
                  </a:cubicBezTo>
                  <a:cubicBezTo>
                    <a:pt x="20017" y="3047771"/>
                    <a:pt x="21163" y="3057396"/>
                    <a:pt x="54855" y="3037181"/>
                  </a:cubicBezTo>
                  <a:cubicBezTo>
                    <a:pt x="64816" y="3007299"/>
                    <a:pt x="77098" y="2978092"/>
                    <a:pt x="84738" y="2947534"/>
                  </a:cubicBezTo>
                  <a:cubicBezTo>
                    <a:pt x="98219" y="2893611"/>
                    <a:pt x="91496" y="2915307"/>
                    <a:pt x="102667" y="2881793"/>
                  </a:cubicBezTo>
                  <a:cubicBezTo>
                    <a:pt x="104659" y="2867848"/>
                    <a:pt x="103412" y="2853036"/>
                    <a:pt x="108644" y="2839957"/>
                  </a:cubicBezTo>
                  <a:cubicBezTo>
                    <a:pt x="111783" y="2832110"/>
                    <a:pt x="121602" y="2828863"/>
                    <a:pt x="126573" y="2822028"/>
                  </a:cubicBezTo>
                  <a:cubicBezTo>
                    <a:pt x="181548" y="2746436"/>
                    <a:pt x="133895" y="2796775"/>
                    <a:pt x="174385" y="2756287"/>
                  </a:cubicBezTo>
                  <a:cubicBezTo>
                    <a:pt x="179262" y="2741654"/>
                    <a:pt x="183082" y="2727376"/>
                    <a:pt x="192314" y="2714451"/>
                  </a:cubicBezTo>
                  <a:cubicBezTo>
                    <a:pt x="197227" y="2707573"/>
                    <a:pt x="204267" y="2702498"/>
                    <a:pt x="210244" y="2696522"/>
                  </a:cubicBezTo>
                  <a:cubicBezTo>
                    <a:pt x="214396" y="2684066"/>
                    <a:pt x="219967" y="2664534"/>
                    <a:pt x="228173" y="2654687"/>
                  </a:cubicBezTo>
                  <a:cubicBezTo>
                    <a:pt x="232771" y="2649169"/>
                    <a:pt x="240585" y="2647332"/>
                    <a:pt x="246103" y="2642734"/>
                  </a:cubicBezTo>
                  <a:cubicBezTo>
                    <a:pt x="252596" y="2637323"/>
                    <a:pt x="258843" y="2631476"/>
                    <a:pt x="264032" y="2624804"/>
                  </a:cubicBezTo>
                  <a:cubicBezTo>
                    <a:pt x="301575" y="2576534"/>
                    <a:pt x="271159" y="2600132"/>
                    <a:pt x="305867" y="2576993"/>
                  </a:cubicBezTo>
                  <a:cubicBezTo>
                    <a:pt x="314069" y="2503184"/>
                    <a:pt x="299997" y="2542482"/>
                    <a:pt x="335750" y="2493322"/>
                  </a:cubicBezTo>
                  <a:cubicBezTo>
                    <a:pt x="344199" y="2481704"/>
                    <a:pt x="359655" y="2457463"/>
                    <a:pt x="359655" y="2457463"/>
                  </a:cubicBezTo>
                  <a:cubicBezTo>
                    <a:pt x="361647" y="2441526"/>
                    <a:pt x="360143" y="2424745"/>
                    <a:pt x="365632" y="2409651"/>
                  </a:cubicBezTo>
                  <a:cubicBezTo>
                    <a:pt x="368520" y="2401708"/>
                    <a:pt x="378150" y="2398215"/>
                    <a:pt x="383561" y="2391722"/>
                  </a:cubicBezTo>
                  <a:cubicBezTo>
                    <a:pt x="412692" y="2356766"/>
                    <a:pt x="373609" y="2390222"/>
                    <a:pt x="419420" y="2355863"/>
                  </a:cubicBezTo>
                  <a:cubicBezTo>
                    <a:pt x="433546" y="2299362"/>
                    <a:pt x="411256" y="2371095"/>
                    <a:pt x="461255" y="2296098"/>
                  </a:cubicBezTo>
                  <a:cubicBezTo>
                    <a:pt x="495507" y="2244721"/>
                    <a:pt x="454443" y="2309722"/>
                    <a:pt x="479185" y="2260240"/>
                  </a:cubicBezTo>
                  <a:cubicBezTo>
                    <a:pt x="490316" y="2237979"/>
                    <a:pt x="492542" y="2244211"/>
                    <a:pt x="509067" y="2224381"/>
                  </a:cubicBezTo>
                  <a:cubicBezTo>
                    <a:pt x="533969" y="2194498"/>
                    <a:pt x="506079" y="2216412"/>
                    <a:pt x="538950" y="2194498"/>
                  </a:cubicBezTo>
                  <a:cubicBezTo>
                    <a:pt x="545544" y="2179113"/>
                    <a:pt x="555169" y="2149639"/>
                    <a:pt x="568832" y="2134734"/>
                  </a:cubicBezTo>
                  <a:cubicBezTo>
                    <a:pt x="585966" y="2116043"/>
                    <a:pt x="607882" y="2101579"/>
                    <a:pt x="622620" y="2080946"/>
                  </a:cubicBezTo>
                  <a:cubicBezTo>
                    <a:pt x="693659" y="1981491"/>
                    <a:pt x="627649" y="2029782"/>
                    <a:pt x="676408" y="1997275"/>
                  </a:cubicBezTo>
                  <a:cubicBezTo>
                    <a:pt x="714005" y="1940882"/>
                    <a:pt x="648314" y="2036875"/>
                    <a:pt x="718244" y="1949463"/>
                  </a:cubicBezTo>
                  <a:cubicBezTo>
                    <a:pt x="749038" y="1910971"/>
                    <a:pt x="719934" y="1924994"/>
                    <a:pt x="754103" y="1913604"/>
                  </a:cubicBezTo>
                  <a:cubicBezTo>
                    <a:pt x="822904" y="1844803"/>
                    <a:pt x="734762" y="1938290"/>
                    <a:pt x="778008" y="1877746"/>
                  </a:cubicBezTo>
                  <a:cubicBezTo>
                    <a:pt x="784558" y="1868576"/>
                    <a:pt x="794580" y="1862396"/>
                    <a:pt x="801914" y="1853840"/>
                  </a:cubicBezTo>
                  <a:cubicBezTo>
                    <a:pt x="806589" y="1848386"/>
                    <a:pt x="809095" y="1841279"/>
                    <a:pt x="813867" y="1835910"/>
                  </a:cubicBezTo>
                  <a:cubicBezTo>
                    <a:pt x="825097" y="1823276"/>
                    <a:pt x="839583" y="1813574"/>
                    <a:pt x="849726" y="1800051"/>
                  </a:cubicBezTo>
                  <a:cubicBezTo>
                    <a:pt x="855702" y="1792083"/>
                    <a:pt x="860092" y="1782628"/>
                    <a:pt x="867655" y="1776146"/>
                  </a:cubicBezTo>
                  <a:cubicBezTo>
                    <a:pt x="874419" y="1770348"/>
                    <a:pt x="883592" y="1768177"/>
                    <a:pt x="891561" y="1764193"/>
                  </a:cubicBezTo>
                  <a:cubicBezTo>
                    <a:pt x="895545" y="1758216"/>
                    <a:pt x="898742" y="1751632"/>
                    <a:pt x="903514" y="1746263"/>
                  </a:cubicBezTo>
                  <a:cubicBezTo>
                    <a:pt x="903537" y="1746238"/>
                    <a:pt x="948326" y="1701452"/>
                    <a:pt x="957303" y="1692475"/>
                  </a:cubicBezTo>
                  <a:cubicBezTo>
                    <a:pt x="963279" y="1686499"/>
                    <a:pt x="970544" y="1681578"/>
                    <a:pt x="975232" y="1674546"/>
                  </a:cubicBezTo>
                  <a:cubicBezTo>
                    <a:pt x="1004358" y="1630856"/>
                    <a:pt x="968802" y="1685797"/>
                    <a:pt x="999138" y="1632710"/>
                  </a:cubicBezTo>
                  <a:cubicBezTo>
                    <a:pt x="1002702" y="1626474"/>
                    <a:pt x="1005482" y="1619268"/>
                    <a:pt x="1011091" y="1614781"/>
                  </a:cubicBezTo>
                  <a:cubicBezTo>
                    <a:pt x="1016010" y="1610846"/>
                    <a:pt x="1023044" y="1610796"/>
                    <a:pt x="1029020" y="1608804"/>
                  </a:cubicBezTo>
                  <a:cubicBezTo>
                    <a:pt x="1031012" y="1602828"/>
                    <a:pt x="1030542" y="1595329"/>
                    <a:pt x="1034997" y="1590875"/>
                  </a:cubicBezTo>
                  <a:cubicBezTo>
                    <a:pt x="1043211" y="1582661"/>
                    <a:pt x="1055029" y="1579102"/>
                    <a:pt x="1064879" y="1572946"/>
                  </a:cubicBezTo>
                  <a:cubicBezTo>
                    <a:pt x="1070970" y="1569139"/>
                    <a:pt x="1076832" y="1564977"/>
                    <a:pt x="1082808" y="1560993"/>
                  </a:cubicBezTo>
                  <a:cubicBezTo>
                    <a:pt x="1084800" y="1555016"/>
                    <a:pt x="1084849" y="1547983"/>
                    <a:pt x="1088785" y="1543063"/>
                  </a:cubicBezTo>
                  <a:cubicBezTo>
                    <a:pt x="1093272" y="1537454"/>
                    <a:pt x="1101196" y="1535708"/>
                    <a:pt x="1106714" y="1531110"/>
                  </a:cubicBezTo>
                  <a:cubicBezTo>
                    <a:pt x="1113207" y="1525699"/>
                    <a:pt x="1118667" y="1519157"/>
                    <a:pt x="1124644" y="1513181"/>
                  </a:cubicBezTo>
                  <a:cubicBezTo>
                    <a:pt x="1135395" y="1480924"/>
                    <a:pt x="1122216" y="1506376"/>
                    <a:pt x="1154526" y="1483298"/>
                  </a:cubicBezTo>
                  <a:cubicBezTo>
                    <a:pt x="1161404" y="1478385"/>
                    <a:pt x="1167044" y="1471862"/>
                    <a:pt x="1172455" y="1465369"/>
                  </a:cubicBezTo>
                  <a:cubicBezTo>
                    <a:pt x="1177053" y="1459851"/>
                    <a:pt x="1178799" y="1451927"/>
                    <a:pt x="1184408" y="1447440"/>
                  </a:cubicBezTo>
                  <a:cubicBezTo>
                    <a:pt x="1189328" y="1443504"/>
                    <a:pt x="1196361" y="1443455"/>
                    <a:pt x="1202338" y="1441463"/>
                  </a:cubicBezTo>
                  <a:cubicBezTo>
                    <a:pt x="1206322" y="1435487"/>
                    <a:pt x="1211079" y="1429958"/>
                    <a:pt x="1214291" y="1423534"/>
                  </a:cubicBezTo>
                  <a:cubicBezTo>
                    <a:pt x="1217108" y="1417899"/>
                    <a:pt x="1216332" y="1410523"/>
                    <a:pt x="1220267" y="1405604"/>
                  </a:cubicBezTo>
                  <a:cubicBezTo>
                    <a:pt x="1228693" y="1395072"/>
                    <a:pt x="1244315" y="1391612"/>
                    <a:pt x="1256126" y="1387675"/>
                  </a:cubicBezTo>
                  <a:cubicBezTo>
                    <a:pt x="1276174" y="1374309"/>
                    <a:pt x="1278300" y="1375765"/>
                    <a:pt x="1291985" y="1351816"/>
                  </a:cubicBezTo>
                  <a:cubicBezTo>
                    <a:pt x="1295110" y="1346346"/>
                    <a:pt x="1293507" y="1338341"/>
                    <a:pt x="1297961" y="1333887"/>
                  </a:cubicBezTo>
                  <a:cubicBezTo>
                    <a:pt x="1312076" y="1319772"/>
                    <a:pt x="1328304" y="1315804"/>
                    <a:pt x="1345773" y="1309981"/>
                  </a:cubicBezTo>
                  <a:cubicBezTo>
                    <a:pt x="1347765" y="1304004"/>
                    <a:pt x="1346910" y="1296084"/>
                    <a:pt x="1351750" y="1292051"/>
                  </a:cubicBezTo>
                  <a:cubicBezTo>
                    <a:pt x="1364165" y="1281705"/>
                    <a:pt x="1396581" y="1277108"/>
                    <a:pt x="1411514" y="1274122"/>
                  </a:cubicBezTo>
                  <a:cubicBezTo>
                    <a:pt x="1468713" y="1216926"/>
                    <a:pt x="1395477" y="1284813"/>
                    <a:pt x="1447373" y="1250216"/>
                  </a:cubicBezTo>
                  <a:cubicBezTo>
                    <a:pt x="1454406" y="1245528"/>
                    <a:pt x="1458810" y="1237698"/>
                    <a:pt x="1465303" y="1232287"/>
                  </a:cubicBezTo>
                  <a:cubicBezTo>
                    <a:pt x="1480751" y="1219414"/>
                    <a:pt x="1483191" y="1220348"/>
                    <a:pt x="1501161" y="1214357"/>
                  </a:cubicBezTo>
                  <a:lnTo>
                    <a:pt x="1537020" y="1178498"/>
                  </a:lnTo>
                  <a:lnTo>
                    <a:pt x="1554950" y="1160569"/>
                  </a:lnTo>
                  <a:cubicBezTo>
                    <a:pt x="1567558" y="1122743"/>
                    <a:pt x="1549234" y="1160420"/>
                    <a:pt x="1590808" y="1136663"/>
                  </a:cubicBezTo>
                  <a:cubicBezTo>
                    <a:pt x="1597044" y="1133099"/>
                    <a:pt x="1596916" y="1122909"/>
                    <a:pt x="1602761" y="1118734"/>
                  </a:cubicBezTo>
                  <a:cubicBezTo>
                    <a:pt x="1615138" y="1109893"/>
                    <a:pt x="1636180" y="1106973"/>
                    <a:pt x="1650573" y="1100804"/>
                  </a:cubicBezTo>
                  <a:cubicBezTo>
                    <a:pt x="1658762" y="1097294"/>
                    <a:pt x="1666290" y="1092360"/>
                    <a:pt x="1674479" y="1088851"/>
                  </a:cubicBezTo>
                  <a:cubicBezTo>
                    <a:pt x="1704784" y="1075863"/>
                    <a:pt x="1680319" y="1090159"/>
                    <a:pt x="1716314" y="1076898"/>
                  </a:cubicBezTo>
                  <a:cubicBezTo>
                    <a:pt x="1746514" y="1065772"/>
                    <a:pt x="1805961" y="1041040"/>
                    <a:pt x="1805961" y="1041040"/>
                  </a:cubicBezTo>
                  <a:cubicBezTo>
                    <a:pt x="1816994" y="1030007"/>
                    <a:pt x="1833557" y="1011753"/>
                    <a:pt x="1847797" y="1005181"/>
                  </a:cubicBezTo>
                  <a:cubicBezTo>
                    <a:pt x="1864957" y="997261"/>
                    <a:pt x="1883889" y="993887"/>
                    <a:pt x="1901585" y="987251"/>
                  </a:cubicBezTo>
                  <a:lnTo>
                    <a:pt x="1949397" y="969322"/>
                  </a:lnTo>
                  <a:cubicBezTo>
                    <a:pt x="1966815" y="963101"/>
                    <a:pt x="1993002" y="956958"/>
                    <a:pt x="2009161" y="945416"/>
                  </a:cubicBezTo>
                  <a:cubicBezTo>
                    <a:pt x="2016039" y="940503"/>
                    <a:pt x="2021680" y="933980"/>
                    <a:pt x="2027091" y="927487"/>
                  </a:cubicBezTo>
                  <a:cubicBezTo>
                    <a:pt x="2035917" y="916896"/>
                    <a:pt x="2045840" y="897684"/>
                    <a:pt x="2050997" y="885651"/>
                  </a:cubicBezTo>
                  <a:cubicBezTo>
                    <a:pt x="2053478" y="879861"/>
                    <a:pt x="2054156" y="873357"/>
                    <a:pt x="2056973" y="867722"/>
                  </a:cubicBezTo>
                  <a:cubicBezTo>
                    <a:pt x="2060185" y="861298"/>
                    <a:pt x="2064942" y="855769"/>
                    <a:pt x="2068926" y="849793"/>
                  </a:cubicBezTo>
                  <a:cubicBezTo>
                    <a:pt x="2070918" y="879675"/>
                    <a:pt x="2053726" y="918263"/>
                    <a:pt x="2074903" y="939440"/>
                  </a:cubicBezTo>
                  <a:cubicBezTo>
                    <a:pt x="2092040" y="956577"/>
                    <a:pt x="2123797" y="935638"/>
                    <a:pt x="2146620" y="927487"/>
                  </a:cubicBezTo>
                  <a:cubicBezTo>
                    <a:pt x="2153385" y="925071"/>
                    <a:pt x="2152482" y="913364"/>
                    <a:pt x="2158573" y="909557"/>
                  </a:cubicBezTo>
                  <a:cubicBezTo>
                    <a:pt x="2169257" y="902879"/>
                    <a:pt x="2182406" y="901362"/>
                    <a:pt x="2194432" y="897604"/>
                  </a:cubicBezTo>
                  <a:cubicBezTo>
                    <a:pt x="2256201" y="878301"/>
                    <a:pt x="2237575" y="883000"/>
                    <a:pt x="2284079" y="873698"/>
                  </a:cubicBezTo>
                  <a:cubicBezTo>
                    <a:pt x="2286071" y="867722"/>
                    <a:pt x="2286561" y="861011"/>
                    <a:pt x="2290055" y="855769"/>
                  </a:cubicBezTo>
                  <a:cubicBezTo>
                    <a:pt x="2307048" y="830280"/>
                    <a:pt x="2303985" y="842828"/>
                    <a:pt x="2325914" y="831863"/>
                  </a:cubicBezTo>
                  <a:cubicBezTo>
                    <a:pt x="2332339" y="828651"/>
                    <a:pt x="2337867" y="823894"/>
                    <a:pt x="2343844" y="819910"/>
                  </a:cubicBezTo>
                  <a:cubicBezTo>
                    <a:pt x="2345836" y="811941"/>
                    <a:pt x="2343510" y="801262"/>
                    <a:pt x="2349820" y="796004"/>
                  </a:cubicBezTo>
                  <a:cubicBezTo>
                    <a:pt x="2357624" y="789501"/>
                    <a:pt x="2370192" y="793595"/>
                    <a:pt x="2379703" y="790028"/>
                  </a:cubicBezTo>
                  <a:cubicBezTo>
                    <a:pt x="2395356" y="784158"/>
                    <a:pt x="2403506" y="770479"/>
                    <a:pt x="2415561" y="760146"/>
                  </a:cubicBezTo>
                  <a:cubicBezTo>
                    <a:pt x="2438587" y="740409"/>
                    <a:pt x="2433761" y="744118"/>
                    <a:pt x="2457397" y="736240"/>
                  </a:cubicBezTo>
                  <a:cubicBezTo>
                    <a:pt x="2463373" y="732256"/>
                    <a:pt x="2470839" y="729896"/>
                    <a:pt x="2475326" y="724287"/>
                  </a:cubicBezTo>
                  <a:cubicBezTo>
                    <a:pt x="2498507" y="695310"/>
                    <a:pt x="2460116" y="713419"/>
                    <a:pt x="2499232" y="700381"/>
                  </a:cubicBezTo>
                  <a:cubicBezTo>
                    <a:pt x="2527694" y="657688"/>
                    <a:pt x="2509201" y="668006"/>
                    <a:pt x="2547044" y="658546"/>
                  </a:cubicBezTo>
                  <a:cubicBezTo>
                    <a:pt x="2555013" y="654562"/>
                    <a:pt x="2562761" y="650103"/>
                    <a:pt x="2570950" y="646593"/>
                  </a:cubicBezTo>
                  <a:cubicBezTo>
                    <a:pt x="2626592" y="622745"/>
                    <a:pt x="2526926" y="674580"/>
                    <a:pt x="2630714" y="622687"/>
                  </a:cubicBezTo>
                  <a:cubicBezTo>
                    <a:pt x="2637139" y="619475"/>
                    <a:pt x="2642219" y="613946"/>
                    <a:pt x="2648644" y="610734"/>
                  </a:cubicBezTo>
                  <a:cubicBezTo>
                    <a:pt x="2654279" y="607917"/>
                    <a:pt x="2660938" y="607574"/>
                    <a:pt x="2666573" y="604757"/>
                  </a:cubicBezTo>
                  <a:cubicBezTo>
                    <a:pt x="2705683" y="585201"/>
                    <a:pt x="2662777" y="601313"/>
                    <a:pt x="2702432" y="574875"/>
                  </a:cubicBezTo>
                  <a:cubicBezTo>
                    <a:pt x="2707579" y="571443"/>
                    <a:pt x="2741075" y="563720"/>
                    <a:pt x="2744267" y="562922"/>
                  </a:cubicBezTo>
                  <a:cubicBezTo>
                    <a:pt x="2750244" y="552961"/>
                    <a:pt x="2753983" y="541254"/>
                    <a:pt x="2762197" y="533040"/>
                  </a:cubicBezTo>
                  <a:cubicBezTo>
                    <a:pt x="2766652" y="528585"/>
                    <a:pt x="2774884" y="530557"/>
                    <a:pt x="2780126" y="527063"/>
                  </a:cubicBezTo>
                  <a:cubicBezTo>
                    <a:pt x="2793072" y="518432"/>
                    <a:pt x="2804552" y="507734"/>
                    <a:pt x="2815985" y="497181"/>
                  </a:cubicBezTo>
                  <a:cubicBezTo>
                    <a:pt x="2830476" y="483805"/>
                    <a:pt x="2843875" y="469291"/>
                    <a:pt x="2857820" y="455346"/>
                  </a:cubicBezTo>
                  <a:cubicBezTo>
                    <a:pt x="2866141" y="447025"/>
                    <a:pt x="2881199" y="429623"/>
                    <a:pt x="2893679" y="425463"/>
                  </a:cubicBezTo>
                  <a:cubicBezTo>
                    <a:pt x="2905175" y="421631"/>
                    <a:pt x="2917585" y="421479"/>
                    <a:pt x="2929538" y="419487"/>
                  </a:cubicBezTo>
                  <a:cubicBezTo>
                    <a:pt x="2953444" y="449369"/>
                    <a:pt x="2988306" y="507142"/>
                    <a:pt x="3001255" y="509134"/>
                  </a:cubicBezTo>
                  <a:cubicBezTo>
                    <a:pt x="3014204" y="511126"/>
                    <a:pt x="3000943" y="431070"/>
                    <a:pt x="3007232" y="431440"/>
                  </a:cubicBezTo>
                  <a:cubicBezTo>
                    <a:pt x="3039299" y="433326"/>
                    <a:pt x="3070981" y="519094"/>
                    <a:pt x="3102855" y="515110"/>
                  </a:cubicBezTo>
                  <a:cubicBezTo>
                    <a:pt x="3119232" y="509651"/>
                    <a:pt x="3125083" y="431755"/>
                    <a:pt x="3138714" y="419487"/>
                  </a:cubicBezTo>
                  <a:cubicBezTo>
                    <a:pt x="3193173" y="370474"/>
                    <a:pt x="3159232" y="462453"/>
                    <a:pt x="3198479" y="449369"/>
                  </a:cubicBezTo>
                  <a:cubicBezTo>
                    <a:pt x="3211698" y="436150"/>
                    <a:pt x="3217695" y="427809"/>
                    <a:pt x="3234338" y="419487"/>
                  </a:cubicBezTo>
                  <a:cubicBezTo>
                    <a:pt x="3239973" y="416670"/>
                    <a:pt x="3246291" y="415502"/>
                    <a:pt x="3252267" y="413510"/>
                  </a:cubicBezTo>
                  <a:lnTo>
                    <a:pt x="3288126" y="377651"/>
                  </a:lnTo>
                  <a:cubicBezTo>
                    <a:pt x="3294102" y="371675"/>
                    <a:pt x="3297767" y="361379"/>
                    <a:pt x="3306055" y="359722"/>
                  </a:cubicBezTo>
                  <a:lnTo>
                    <a:pt x="3335938" y="353746"/>
                  </a:lnTo>
                  <a:cubicBezTo>
                    <a:pt x="3341914" y="347769"/>
                    <a:pt x="3347105" y="340887"/>
                    <a:pt x="3353867" y="335816"/>
                  </a:cubicBezTo>
                  <a:cubicBezTo>
                    <a:pt x="3363160" y="328846"/>
                    <a:pt x="3375536" y="326101"/>
                    <a:pt x="3383750" y="317887"/>
                  </a:cubicBezTo>
                  <a:cubicBezTo>
                    <a:pt x="3393908" y="307729"/>
                    <a:pt x="3397992" y="292658"/>
                    <a:pt x="3407655" y="282028"/>
                  </a:cubicBezTo>
                  <a:cubicBezTo>
                    <a:pt x="3418121" y="270515"/>
                    <a:pt x="3432081" y="262699"/>
                    <a:pt x="3443514" y="252146"/>
                  </a:cubicBezTo>
                  <a:cubicBezTo>
                    <a:pt x="3458006" y="238769"/>
                    <a:pt x="3466011" y="214178"/>
                    <a:pt x="3485350" y="210310"/>
                  </a:cubicBezTo>
                  <a:lnTo>
                    <a:pt x="3574997" y="192381"/>
                  </a:lnTo>
                  <a:cubicBezTo>
                    <a:pt x="3586950" y="184412"/>
                    <a:pt x="3597404" y="173519"/>
                    <a:pt x="3610855" y="168475"/>
                  </a:cubicBezTo>
                  <a:cubicBezTo>
                    <a:pt x="3622322" y="164175"/>
                    <a:pt x="3686475" y="153880"/>
                    <a:pt x="3706479" y="150546"/>
                  </a:cubicBezTo>
                  <a:cubicBezTo>
                    <a:pt x="3718432" y="134609"/>
                    <a:pt x="3727740" y="116290"/>
                    <a:pt x="3742338" y="102734"/>
                  </a:cubicBezTo>
                  <a:cubicBezTo>
                    <a:pt x="3756110" y="89945"/>
                    <a:pt x="3773602" y="81761"/>
                    <a:pt x="3790150" y="72851"/>
                  </a:cubicBezTo>
                  <a:cubicBezTo>
                    <a:pt x="3799596" y="67765"/>
                    <a:pt x="3809312" y="61300"/>
                    <a:pt x="3820032" y="60898"/>
                  </a:cubicBezTo>
                  <a:cubicBezTo>
                    <a:pt x="3969352" y="55299"/>
                    <a:pt x="4118855" y="56914"/>
                    <a:pt x="4268267" y="54922"/>
                  </a:cubicBezTo>
                  <a:cubicBezTo>
                    <a:pt x="4320229" y="28941"/>
                    <a:pt x="4261807" y="55531"/>
                    <a:pt x="4322055" y="36993"/>
                  </a:cubicBezTo>
                  <a:cubicBezTo>
                    <a:pt x="4338323" y="31987"/>
                    <a:pt x="4352907" y="20500"/>
                    <a:pt x="4369867" y="19063"/>
                  </a:cubicBezTo>
                  <a:cubicBezTo>
                    <a:pt x="4471182" y="10477"/>
                    <a:pt x="4573067" y="11094"/>
                    <a:pt x="4674667" y="7110"/>
                  </a:cubicBezTo>
                  <a:cubicBezTo>
                    <a:pt x="4682636" y="5118"/>
                    <a:pt x="4691441" y="-2941"/>
                    <a:pt x="4698573" y="1134"/>
                  </a:cubicBezTo>
                  <a:cubicBezTo>
                    <a:pt x="4708659" y="6897"/>
                    <a:pt x="4708689" y="22421"/>
                    <a:pt x="4716503" y="31016"/>
                  </a:cubicBezTo>
                  <a:cubicBezTo>
                    <a:pt x="4725190" y="40571"/>
                    <a:pt x="4773412" y="84128"/>
                    <a:pt x="4794197" y="84804"/>
                  </a:cubicBezTo>
                  <a:cubicBezTo>
                    <a:pt x="5027165" y="92380"/>
                    <a:pt x="5260362" y="88789"/>
                    <a:pt x="5493444" y="90781"/>
                  </a:cubicBezTo>
                  <a:cubicBezTo>
                    <a:pt x="5499420" y="102734"/>
                    <a:pt x="5500824" y="118435"/>
                    <a:pt x="5511373" y="126640"/>
                  </a:cubicBezTo>
                  <a:cubicBezTo>
                    <a:pt x="5520938" y="134080"/>
                    <a:pt x="5535424" y="129891"/>
                    <a:pt x="5547232" y="132616"/>
                  </a:cubicBezTo>
                  <a:cubicBezTo>
                    <a:pt x="5561364" y="135877"/>
                    <a:pt x="5575437" y="139613"/>
                    <a:pt x="5589067" y="144569"/>
                  </a:cubicBezTo>
                  <a:cubicBezTo>
                    <a:pt x="5597440" y="147614"/>
                    <a:pt x="5604458" y="153902"/>
                    <a:pt x="5612973" y="156522"/>
                  </a:cubicBezTo>
                  <a:cubicBezTo>
                    <a:pt x="5662805" y="171855"/>
                    <a:pt x="5689901" y="170255"/>
                    <a:pt x="5744455" y="174451"/>
                  </a:cubicBezTo>
                  <a:cubicBezTo>
                    <a:pt x="5752424" y="178435"/>
                    <a:pt x="5759612" y="184721"/>
                    <a:pt x="5768361" y="186404"/>
                  </a:cubicBezTo>
                  <a:cubicBezTo>
                    <a:pt x="5811798" y="194757"/>
                    <a:pt x="5856125" y="197608"/>
                    <a:pt x="5899844" y="204334"/>
                  </a:cubicBezTo>
                  <a:cubicBezTo>
                    <a:pt x="5907962" y="205583"/>
                    <a:pt x="5915781" y="208318"/>
                    <a:pt x="5923750" y="210310"/>
                  </a:cubicBezTo>
                  <a:cubicBezTo>
                    <a:pt x="5931718" y="214294"/>
                    <a:pt x="5939466" y="218753"/>
                    <a:pt x="5947655" y="222263"/>
                  </a:cubicBezTo>
                  <a:cubicBezTo>
                    <a:pt x="5953446" y="224745"/>
                    <a:pt x="5959950" y="225422"/>
                    <a:pt x="5965585" y="228240"/>
                  </a:cubicBezTo>
                  <a:cubicBezTo>
                    <a:pt x="6011920" y="251408"/>
                    <a:pt x="5956383" y="231150"/>
                    <a:pt x="6001444" y="246169"/>
                  </a:cubicBezTo>
                  <a:cubicBezTo>
                    <a:pt x="6009413" y="252145"/>
                    <a:pt x="6016702" y="259156"/>
                    <a:pt x="6025350" y="264098"/>
                  </a:cubicBezTo>
                  <a:cubicBezTo>
                    <a:pt x="6054423" y="280711"/>
                    <a:pt x="6033100" y="257043"/>
                    <a:pt x="6061208" y="282028"/>
                  </a:cubicBezTo>
                  <a:cubicBezTo>
                    <a:pt x="6109583" y="325029"/>
                    <a:pt x="6078026" y="311541"/>
                    <a:pt x="6114997" y="323863"/>
                  </a:cubicBezTo>
                  <a:cubicBezTo>
                    <a:pt x="6166374" y="358115"/>
                    <a:pt x="6101373" y="317051"/>
                    <a:pt x="6150855" y="341793"/>
                  </a:cubicBezTo>
                  <a:cubicBezTo>
                    <a:pt x="6157280" y="345005"/>
                    <a:pt x="6162360" y="350534"/>
                    <a:pt x="6168785" y="353746"/>
                  </a:cubicBezTo>
                  <a:cubicBezTo>
                    <a:pt x="6178380" y="358543"/>
                    <a:pt x="6188706" y="361714"/>
                    <a:pt x="6198667" y="365698"/>
                  </a:cubicBezTo>
                  <a:cubicBezTo>
                    <a:pt x="6202651" y="373667"/>
                    <a:pt x="6204320" y="383304"/>
                    <a:pt x="6210620" y="389604"/>
                  </a:cubicBezTo>
                  <a:cubicBezTo>
                    <a:pt x="6215075" y="394059"/>
                    <a:pt x="6222915" y="392763"/>
                    <a:pt x="6228550" y="395581"/>
                  </a:cubicBezTo>
                  <a:cubicBezTo>
                    <a:pt x="6241981" y="402297"/>
                    <a:pt x="6248207" y="412921"/>
                    <a:pt x="6264408" y="413510"/>
                  </a:cubicBezTo>
                  <a:cubicBezTo>
                    <a:pt x="6367951" y="417275"/>
                    <a:pt x="6471593" y="417495"/>
                    <a:pt x="6575185" y="419487"/>
                  </a:cubicBezTo>
                  <a:cubicBezTo>
                    <a:pt x="6581778" y="445857"/>
                    <a:pt x="6579335" y="470932"/>
                    <a:pt x="6605067" y="485228"/>
                  </a:cubicBezTo>
                  <a:cubicBezTo>
                    <a:pt x="6616081" y="491347"/>
                    <a:pt x="6628973" y="493197"/>
                    <a:pt x="6640926" y="497181"/>
                  </a:cubicBezTo>
                  <a:cubicBezTo>
                    <a:pt x="6648895" y="509134"/>
                    <a:pt x="6657441" y="520721"/>
                    <a:pt x="6664832" y="533040"/>
                  </a:cubicBezTo>
                  <a:cubicBezTo>
                    <a:pt x="6670808" y="543001"/>
                    <a:pt x="6673096" y="556479"/>
                    <a:pt x="6682761" y="562922"/>
                  </a:cubicBezTo>
                  <a:cubicBezTo>
                    <a:pt x="6698486" y="573405"/>
                    <a:pt x="6736550" y="580851"/>
                    <a:pt x="6736550" y="580851"/>
                  </a:cubicBezTo>
                  <a:cubicBezTo>
                    <a:pt x="6753706" y="649483"/>
                    <a:pt x="6729716" y="564904"/>
                    <a:pt x="6754479" y="622687"/>
                  </a:cubicBezTo>
                  <a:cubicBezTo>
                    <a:pt x="6757714" y="630237"/>
                    <a:pt x="6752997" y="643151"/>
                    <a:pt x="6760455" y="646593"/>
                  </a:cubicBezTo>
                  <a:cubicBezTo>
                    <a:pt x="6782460" y="656749"/>
                    <a:pt x="6808219" y="654861"/>
                    <a:pt x="6832173" y="658546"/>
                  </a:cubicBezTo>
                  <a:cubicBezTo>
                    <a:pt x="6860019" y="662830"/>
                    <a:pt x="6915844" y="670498"/>
                    <a:pt x="6915844" y="670498"/>
                  </a:cubicBezTo>
                  <a:cubicBezTo>
                    <a:pt x="6929789" y="674482"/>
                    <a:pt x="6943547" y="679190"/>
                    <a:pt x="6957679" y="682451"/>
                  </a:cubicBezTo>
                  <a:cubicBezTo>
                    <a:pt x="6969487" y="685176"/>
                    <a:pt x="6982042" y="684596"/>
                    <a:pt x="6993538" y="688428"/>
                  </a:cubicBezTo>
                  <a:cubicBezTo>
                    <a:pt x="7000352" y="690699"/>
                    <a:pt x="7006128" y="695576"/>
                    <a:pt x="7011467" y="700381"/>
                  </a:cubicBezTo>
                  <a:cubicBezTo>
                    <a:pt x="7026126" y="713574"/>
                    <a:pt x="7034992" y="734892"/>
                    <a:pt x="7053303" y="742216"/>
                  </a:cubicBezTo>
                  <a:lnTo>
                    <a:pt x="7083185" y="754169"/>
                  </a:lnTo>
                  <a:cubicBezTo>
                    <a:pt x="7089161" y="764130"/>
                    <a:pt x="7097144" y="773134"/>
                    <a:pt x="7101114" y="784051"/>
                  </a:cubicBezTo>
                  <a:cubicBezTo>
                    <a:pt x="7129045" y="860861"/>
                    <a:pt x="7071797" y="773229"/>
                    <a:pt x="7125020" y="879675"/>
                  </a:cubicBezTo>
                  <a:cubicBezTo>
                    <a:pt x="7128232" y="886100"/>
                    <a:pt x="7136973" y="887644"/>
                    <a:pt x="7142950" y="891628"/>
                  </a:cubicBezTo>
                  <a:cubicBezTo>
                    <a:pt x="7144942" y="897604"/>
                    <a:pt x="7143684" y="906063"/>
                    <a:pt x="7148926" y="909557"/>
                  </a:cubicBezTo>
                  <a:cubicBezTo>
                    <a:pt x="7157378" y="915192"/>
                    <a:pt x="7168739" y="914191"/>
                    <a:pt x="7178808" y="915534"/>
                  </a:cubicBezTo>
                  <a:cubicBezTo>
                    <a:pt x="7198653" y="918180"/>
                    <a:pt x="7218651" y="919518"/>
                    <a:pt x="7238573" y="921510"/>
                  </a:cubicBezTo>
                  <a:cubicBezTo>
                    <a:pt x="7240565" y="927487"/>
                    <a:pt x="7239710" y="935407"/>
                    <a:pt x="7244550" y="939440"/>
                  </a:cubicBezTo>
                  <a:cubicBezTo>
                    <a:pt x="7254196" y="947479"/>
                    <a:pt x="7285357" y="954124"/>
                    <a:pt x="7298338" y="957369"/>
                  </a:cubicBezTo>
                  <a:cubicBezTo>
                    <a:pt x="7304314" y="961353"/>
                    <a:pt x="7309843" y="966110"/>
                    <a:pt x="7316267" y="969322"/>
                  </a:cubicBezTo>
                  <a:cubicBezTo>
                    <a:pt x="7321902" y="972139"/>
                    <a:pt x="7328955" y="971803"/>
                    <a:pt x="7334197" y="975298"/>
                  </a:cubicBezTo>
                  <a:cubicBezTo>
                    <a:pt x="7341230" y="979986"/>
                    <a:pt x="7346150" y="987251"/>
                    <a:pt x="7352126" y="993228"/>
                  </a:cubicBezTo>
                  <a:cubicBezTo>
                    <a:pt x="7361946" y="1022685"/>
                    <a:pt x="7357681" y="1018799"/>
                    <a:pt x="7393961" y="1047016"/>
                  </a:cubicBezTo>
                  <a:lnTo>
                    <a:pt x="7447750" y="1088851"/>
                  </a:lnTo>
                  <a:cubicBezTo>
                    <a:pt x="7449742" y="1094828"/>
                    <a:pt x="7450232" y="1101539"/>
                    <a:pt x="7453726" y="1106781"/>
                  </a:cubicBezTo>
                  <a:cubicBezTo>
                    <a:pt x="7463610" y="1121608"/>
                    <a:pt x="7482676" y="1131596"/>
                    <a:pt x="7495561" y="1142640"/>
                  </a:cubicBezTo>
                  <a:cubicBezTo>
                    <a:pt x="7501978" y="1148140"/>
                    <a:pt x="7507130" y="1155003"/>
                    <a:pt x="7513491" y="1160569"/>
                  </a:cubicBezTo>
                  <a:cubicBezTo>
                    <a:pt x="7523091" y="1168969"/>
                    <a:pt x="7533934" y="1175894"/>
                    <a:pt x="7543373" y="1184475"/>
                  </a:cubicBezTo>
                  <a:cubicBezTo>
                    <a:pt x="7555881" y="1195846"/>
                    <a:pt x="7566398" y="1209333"/>
                    <a:pt x="7579232" y="1220334"/>
                  </a:cubicBezTo>
                  <a:lnTo>
                    <a:pt x="7621067" y="1256193"/>
                  </a:lnTo>
                  <a:cubicBezTo>
                    <a:pt x="7627044" y="1268146"/>
                    <a:pt x="7630057" y="1282118"/>
                    <a:pt x="7638997" y="1292051"/>
                  </a:cubicBezTo>
                  <a:cubicBezTo>
                    <a:pt x="7648607" y="1302729"/>
                    <a:pt x="7663271" y="1307462"/>
                    <a:pt x="7674855" y="1315957"/>
                  </a:cubicBezTo>
                  <a:cubicBezTo>
                    <a:pt x="7693172" y="1329390"/>
                    <a:pt x="7711900" y="1342444"/>
                    <a:pt x="7728644" y="1357793"/>
                  </a:cubicBezTo>
                  <a:cubicBezTo>
                    <a:pt x="7735986" y="1364524"/>
                    <a:pt x="7739077" y="1375139"/>
                    <a:pt x="7746573" y="1381698"/>
                  </a:cubicBezTo>
                  <a:cubicBezTo>
                    <a:pt x="7755315" y="1389347"/>
                    <a:pt x="7766939" y="1392967"/>
                    <a:pt x="7776455" y="1399628"/>
                  </a:cubicBezTo>
                  <a:cubicBezTo>
                    <a:pt x="7786905" y="1406943"/>
                    <a:pt x="7796377" y="1415565"/>
                    <a:pt x="7806338" y="1423534"/>
                  </a:cubicBezTo>
                  <a:cubicBezTo>
                    <a:pt x="7808330" y="1429510"/>
                    <a:pt x="7806679" y="1438646"/>
                    <a:pt x="7812314" y="1441463"/>
                  </a:cubicBezTo>
                  <a:cubicBezTo>
                    <a:pt x="7828742" y="1449677"/>
                    <a:pt x="7848206" y="1449286"/>
                    <a:pt x="7866103" y="1453416"/>
                  </a:cubicBezTo>
                  <a:cubicBezTo>
                    <a:pt x="7874106" y="1455263"/>
                    <a:pt x="7882040" y="1457401"/>
                    <a:pt x="7890008" y="1459393"/>
                  </a:cubicBezTo>
                  <a:cubicBezTo>
                    <a:pt x="7917304" y="1477590"/>
                    <a:pt x="7898075" y="1467674"/>
                    <a:pt x="7931844" y="1477322"/>
                  </a:cubicBezTo>
                  <a:cubicBezTo>
                    <a:pt x="7937901" y="1479053"/>
                    <a:pt x="7943686" y="1481675"/>
                    <a:pt x="7949773" y="1483298"/>
                  </a:cubicBezTo>
                  <a:cubicBezTo>
                    <a:pt x="8054693" y="1511277"/>
                    <a:pt x="7987387" y="1489860"/>
                    <a:pt x="8057350" y="1513181"/>
                  </a:cubicBezTo>
                  <a:cubicBezTo>
                    <a:pt x="8061334" y="1519157"/>
                    <a:pt x="8066386" y="1524546"/>
                    <a:pt x="8069303" y="1531110"/>
                  </a:cubicBezTo>
                  <a:cubicBezTo>
                    <a:pt x="8074420" y="1542624"/>
                    <a:pt x="8073695" y="1556890"/>
                    <a:pt x="8081255" y="1566969"/>
                  </a:cubicBezTo>
                  <a:cubicBezTo>
                    <a:pt x="8087232" y="1574938"/>
                    <a:pt x="8094060" y="1582334"/>
                    <a:pt x="8099185" y="1590875"/>
                  </a:cubicBezTo>
                  <a:cubicBezTo>
                    <a:pt x="8106061" y="1602334"/>
                    <a:pt x="8111686" y="1614522"/>
                    <a:pt x="8117114" y="1626734"/>
                  </a:cubicBezTo>
                  <a:cubicBezTo>
                    <a:pt x="8119673" y="1632491"/>
                    <a:pt x="8117849" y="1641169"/>
                    <a:pt x="8123091" y="1644663"/>
                  </a:cubicBezTo>
                  <a:cubicBezTo>
                    <a:pt x="8131543" y="1650298"/>
                    <a:pt x="8143012" y="1648648"/>
                    <a:pt x="8152973" y="1650640"/>
                  </a:cubicBezTo>
                  <a:cubicBezTo>
                    <a:pt x="8169888" y="1661916"/>
                    <a:pt x="8182127" y="1668382"/>
                    <a:pt x="8194808" y="1686498"/>
                  </a:cubicBezTo>
                  <a:cubicBezTo>
                    <a:pt x="8202472" y="1697446"/>
                    <a:pt x="8203860" y="1712369"/>
                    <a:pt x="8212738" y="1722357"/>
                  </a:cubicBezTo>
                  <a:cubicBezTo>
                    <a:pt x="8220455" y="1731039"/>
                    <a:pt x="8232659" y="1734310"/>
                    <a:pt x="8242620" y="1740287"/>
                  </a:cubicBezTo>
                  <a:cubicBezTo>
                    <a:pt x="8244612" y="1746263"/>
                    <a:pt x="8247230" y="1752066"/>
                    <a:pt x="8248597" y="1758216"/>
                  </a:cubicBezTo>
                  <a:cubicBezTo>
                    <a:pt x="8251226" y="1770045"/>
                    <a:pt x="8251091" y="1782468"/>
                    <a:pt x="8254573" y="1794075"/>
                  </a:cubicBezTo>
                  <a:cubicBezTo>
                    <a:pt x="8264461" y="1827036"/>
                    <a:pt x="8302836" y="1856235"/>
                    <a:pt x="8320314" y="1877746"/>
                  </a:cubicBezTo>
                  <a:cubicBezTo>
                    <a:pt x="8329373" y="1888895"/>
                    <a:pt x="8335400" y="1902265"/>
                    <a:pt x="8344220" y="1913604"/>
                  </a:cubicBezTo>
                  <a:cubicBezTo>
                    <a:pt x="8349409" y="1920276"/>
                    <a:pt x="8356961" y="1924862"/>
                    <a:pt x="8362150" y="1931534"/>
                  </a:cubicBezTo>
                  <a:cubicBezTo>
                    <a:pt x="8370969" y="1942874"/>
                    <a:pt x="8375897" y="1957235"/>
                    <a:pt x="8386055" y="1967393"/>
                  </a:cubicBezTo>
                  <a:cubicBezTo>
                    <a:pt x="8394269" y="1975607"/>
                    <a:pt x="8405977" y="1979346"/>
                    <a:pt x="8415938" y="1985322"/>
                  </a:cubicBezTo>
                  <a:cubicBezTo>
                    <a:pt x="8427892" y="2001260"/>
                    <a:pt x="8437850" y="2019188"/>
                    <a:pt x="8457773" y="2027157"/>
                  </a:cubicBezTo>
                  <a:cubicBezTo>
                    <a:pt x="8469024" y="2031657"/>
                    <a:pt x="8481679" y="2031142"/>
                    <a:pt x="8493632" y="2033134"/>
                  </a:cubicBezTo>
                  <a:cubicBezTo>
                    <a:pt x="8515758" y="2088447"/>
                    <a:pt x="8489005" y="2045762"/>
                    <a:pt x="8535467" y="2068993"/>
                  </a:cubicBezTo>
                  <a:cubicBezTo>
                    <a:pt x="8606672" y="2104596"/>
                    <a:pt x="8499068" y="2073341"/>
                    <a:pt x="8577303" y="2092898"/>
                  </a:cubicBezTo>
                  <a:cubicBezTo>
                    <a:pt x="8591766" y="2136293"/>
                    <a:pt x="8571059" y="2080466"/>
                    <a:pt x="8601208" y="2134734"/>
                  </a:cubicBezTo>
                  <a:cubicBezTo>
                    <a:pt x="8616096" y="2161532"/>
                    <a:pt x="8605736" y="2165643"/>
                    <a:pt x="8631091" y="2182546"/>
                  </a:cubicBezTo>
                  <a:cubicBezTo>
                    <a:pt x="8636333" y="2186040"/>
                    <a:pt x="8643044" y="2186530"/>
                    <a:pt x="8649020" y="2188522"/>
                  </a:cubicBezTo>
                  <a:cubicBezTo>
                    <a:pt x="8654997" y="2194498"/>
                    <a:pt x="8661539" y="2199958"/>
                    <a:pt x="8666950" y="2206451"/>
                  </a:cubicBezTo>
                  <a:cubicBezTo>
                    <a:pt x="8671548" y="2211969"/>
                    <a:pt x="8673449" y="2219706"/>
                    <a:pt x="8678903" y="2224381"/>
                  </a:cubicBezTo>
                  <a:cubicBezTo>
                    <a:pt x="8696864" y="2239776"/>
                    <a:pt x="8707160" y="2241768"/>
                    <a:pt x="8726714" y="2248287"/>
                  </a:cubicBezTo>
                  <a:cubicBezTo>
                    <a:pt x="8774096" y="2390431"/>
                    <a:pt x="8746364" y="2286364"/>
                    <a:pt x="8762573" y="2391722"/>
                  </a:cubicBezTo>
                  <a:cubicBezTo>
                    <a:pt x="8763822" y="2399840"/>
                    <a:pt x="8763994" y="2408794"/>
                    <a:pt x="8768550" y="2415628"/>
                  </a:cubicBezTo>
                  <a:cubicBezTo>
                    <a:pt x="8772534" y="2421604"/>
                    <a:pt x="8781400" y="2422502"/>
                    <a:pt x="8786479" y="2427581"/>
                  </a:cubicBezTo>
                  <a:cubicBezTo>
                    <a:pt x="8793522" y="2434624"/>
                    <a:pt x="8798432" y="2443518"/>
                    <a:pt x="8804408" y="2451487"/>
                  </a:cubicBezTo>
                  <a:cubicBezTo>
                    <a:pt x="8806400" y="2457463"/>
                    <a:pt x="8807568" y="2463781"/>
                    <a:pt x="8810385" y="2469416"/>
                  </a:cubicBezTo>
                  <a:cubicBezTo>
                    <a:pt x="8813597" y="2475841"/>
                    <a:pt x="8820274" y="2480466"/>
                    <a:pt x="8822338" y="2487346"/>
                  </a:cubicBezTo>
                  <a:cubicBezTo>
                    <a:pt x="8826386" y="2500839"/>
                    <a:pt x="8826322" y="2515236"/>
                    <a:pt x="8828314" y="2529181"/>
                  </a:cubicBezTo>
                  <a:cubicBezTo>
                    <a:pt x="8832298" y="2594922"/>
                    <a:pt x="8830684" y="2661243"/>
                    <a:pt x="8840267" y="2726404"/>
                  </a:cubicBezTo>
                  <a:cubicBezTo>
                    <a:pt x="8841184" y="2732637"/>
                    <a:pt x="8854702" y="2727139"/>
                    <a:pt x="8858197" y="2732381"/>
                  </a:cubicBezTo>
                  <a:cubicBezTo>
                    <a:pt x="8919270" y="2823991"/>
                    <a:pt x="8812524" y="2710614"/>
                    <a:pt x="8882103" y="2780193"/>
                  </a:cubicBezTo>
                  <a:cubicBezTo>
                    <a:pt x="8886087" y="2788161"/>
                    <a:pt x="8890927" y="2795756"/>
                    <a:pt x="8894055" y="2804098"/>
                  </a:cubicBezTo>
                  <a:cubicBezTo>
                    <a:pt x="8896939" y="2811789"/>
                    <a:pt x="8897775" y="2820106"/>
                    <a:pt x="8900032" y="2828004"/>
                  </a:cubicBezTo>
                  <a:cubicBezTo>
                    <a:pt x="8903921" y="2841616"/>
                    <a:pt x="8907482" y="2853384"/>
                    <a:pt x="8917961" y="2863863"/>
                  </a:cubicBezTo>
                  <a:cubicBezTo>
                    <a:pt x="8925004" y="2870906"/>
                    <a:pt x="8934824" y="2874750"/>
                    <a:pt x="8941867" y="2881793"/>
                  </a:cubicBezTo>
                  <a:cubicBezTo>
                    <a:pt x="8946946" y="2886872"/>
                    <a:pt x="8950608" y="2893298"/>
                    <a:pt x="8953820" y="2899722"/>
                  </a:cubicBezTo>
                  <a:cubicBezTo>
                    <a:pt x="8956637" y="2905357"/>
                    <a:pt x="8955342" y="2913196"/>
                    <a:pt x="8959797" y="2917651"/>
                  </a:cubicBezTo>
                  <a:cubicBezTo>
                    <a:pt x="8964252" y="2922106"/>
                    <a:pt x="8971750" y="2921636"/>
                    <a:pt x="8977726" y="2923628"/>
                  </a:cubicBezTo>
                  <a:cubicBezTo>
                    <a:pt x="8992749" y="2968693"/>
                    <a:pt x="8972484" y="2913145"/>
                    <a:pt x="8995655" y="2959487"/>
                  </a:cubicBezTo>
                  <a:cubicBezTo>
                    <a:pt x="8998472" y="2965122"/>
                    <a:pt x="8999150" y="2971626"/>
                    <a:pt x="9001632" y="2977416"/>
                  </a:cubicBezTo>
                  <a:cubicBezTo>
                    <a:pt x="9005142" y="2985605"/>
                    <a:pt x="9009165" y="2993587"/>
                    <a:pt x="9013585" y="3001322"/>
                  </a:cubicBezTo>
                  <a:cubicBezTo>
                    <a:pt x="9025112" y="3021493"/>
                    <a:pt x="9049444" y="3061087"/>
                    <a:pt x="9049444" y="3061087"/>
                  </a:cubicBezTo>
                  <a:cubicBezTo>
                    <a:pt x="9068293" y="3174189"/>
                    <a:pt x="9048434" y="3046960"/>
                    <a:pt x="9067373" y="3312098"/>
                  </a:cubicBezTo>
                  <a:cubicBezTo>
                    <a:pt x="9068236" y="3324185"/>
                    <a:pt x="9071507" y="3335980"/>
                    <a:pt x="9073350" y="3347957"/>
                  </a:cubicBezTo>
                  <a:cubicBezTo>
                    <a:pt x="9075492" y="3361880"/>
                    <a:pt x="9073605" y="3376920"/>
                    <a:pt x="9079326" y="3389793"/>
                  </a:cubicBezTo>
                  <a:cubicBezTo>
                    <a:pt x="9083356" y="3398861"/>
                    <a:pt x="9107229" y="3405070"/>
                    <a:pt x="9115185" y="3407722"/>
                  </a:cubicBezTo>
                  <a:cubicBezTo>
                    <a:pt x="9121161" y="3413698"/>
                    <a:pt x="9128201" y="3418773"/>
                    <a:pt x="9133114" y="3425651"/>
                  </a:cubicBezTo>
                  <a:cubicBezTo>
                    <a:pt x="9138292" y="3432901"/>
                    <a:pt x="9144686" y="3440656"/>
                    <a:pt x="9145067" y="3449557"/>
                  </a:cubicBezTo>
                  <a:cubicBezTo>
                    <a:pt x="9150698" y="3580934"/>
                    <a:pt x="9143647" y="3712715"/>
                    <a:pt x="9151044" y="3844004"/>
                  </a:cubicBezTo>
                  <a:cubicBezTo>
                    <a:pt x="9151697" y="3855602"/>
                    <a:pt x="9162997" y="3863926"/>
                    <a:pt x="9168973" y="3873887"/>
                  </a:cubicBezTo>
                  <a:cubicBezTo>
                    <a:pt x="9172957" y="3933652"/>
                    <a:pt x="9175503" y="3993530"/>
                    <a:pt x="9180926" y="4053181"/>
                  </a:cubicBezTo>
                  <a:cubicBezTo>
                    <a:pt x="9181496" y="4059455"/>
                    <a:pt x="9183409" y="4065868"/>
                    <a:pt x="9186903" y="4071110"/>
                  </a:cubicBezTo>
                  <a:cubicBezTo>
                    <a:pt x="9191591" y="4078143"/>
                    <a:pt x="9198856" y="4083063"/>
                    <a:pt x="9204832" y="4089040"/>
                  </a:cubicBezTo>
                  <a:cubicBezTo>
                    <a:pt x="9234567" y="4222847"/>
                    <a:pt x="9230097" y="4182611"/>
                    <a:pt x="9210808" y="4423722"/>
                  </a:cubicBezTo>
                  <a:cubicBezTo>
                    <a:pt x="9210134" y="4432147"/>
                    <a:pt x="9198855" y="4435675"/>
                    <a:pt x="9192879" y="4441651"/>
                  </a:cubicBezTo>
                  <a:cubicBezTo>
                    <a:pt x="9190887" y="4451612"/>
                    <a:pt x="9191767" y="4462616"/>
                    <a:pt x="9186903" y="4471534"/>
                  </a:cubicBezTo>
                  <a:cubicBezTo>
                    <a:pt x="9179452" y="4485194"/>
                    <a:pt x="9166740" y="4495243"/>
                    <a:pt x="9157020" y="4507393"/>
                  </a:cubicBezTo>
                  <a:cubicBezTo>
                    <a:pt x="9150798" y="4515171"/>
                    <a:pt x="9145067" y="4523330"/>
                    <a:pt x="9139091" y="4531298"/>
                  </a:cubicBezTo>
                  <a:cubicBezTo>
                    <a:pt x="9125447" y="4572228"/>
                    <a:pt x="9143930" y="4524040"/>
                    <a:pt x="9103232" y="4585087"/>
                  </a:cubicBezTo>
                  <a:cubicBezTo>
                    <a:pt x="9080139" y="4619727"/>
                    <a:pt x="9119422" y="4588237"/>
                    <a:pt x="9079326" y="4614969"/>
                  </a:cubicBezTo>
                  <a:cubicBezTo>
                    <a:pt x="9077334" y="4620945"/>
                    <a:pt x="9077285" y="4627979"/>
                    <a:pt x="9073350" y="4632898"/>
                  </a:cubicBezTo>
                  <a:cubicBezTo>
                    <a:pt x="9061625" y="4647554"/>
                    <a:pt x="9041736" y="4647588"/>
                    <a:pt x="9025538" y="4650828"/>
                  </a:cubicBezTo>
                  <a:cubicBezTo>
                    <a:pt x="9011070" y="4694228"/>
                    <a:pt x="9031786" y="4638385"/>
                    <a:pt x="9001632" y="4692663"/>
                  </a:cubicBezTo>
                  <a:cubicBezTo>
                    <a:pt x="8988258" y="4716737"/>
                    <a:pt x="8990389" y="4739258"/>
                    <a:pt x="8965773" y="4758404"/>
                  </a:cubicBezTo>
                  <a:cubicBezTo>
                    <a:pt x="8957755" y="4764640"/>
                    <a:pt x="8945852" y="4762389"/>
                    <a:pt x="8935891" y="4764381"/>
                  </a:cubicBezTo>
                  <a:cubicBezTo>
                    <a:pt x="8871293" y="4796680"/>
                    <a:pt x="8972675" y="4748778"/>
                    <a:pt x="8846244" y="4788287"/>
                  </a:cubicBezTo>
                  <a:cubicBezTo>
                    <a:pt x="8767740" y="4812819"/>
                    <a:pt x="8852282" y="4797974"/>
                    <a:pt x="8798432" y="4818169"/>
                  </a:cubicBezTo>
                  <a:cubicBezTo>
                    <a:pt x="8788921" y="4821736"/>
                    <a:pt x="8778511" y="4822154"/>
                    <a:pt x="8768550" y="4824146"/>
                  </a:cubicBezTo>
                  <a:cubicBezTo>
                    <a:pt x="8711772" y="4880922"/>
                    <a:pt x="8761636" y="4842309"/>
                    <a:pt x="8643044" y="4871957"/>
                  </a:cubicBezTo>
                  <a:lnTo>
                    <a:pt x="8595232" y="4883910"/>
                  </a:lnTo>
                  <a:cubicBezTo>
                    <a:pt x="8584351" y="4891164"/>
                    <a:pt x="8556432" y="4910188"/>
                    <a:pt x="8547420" y="4913793"/>
                  </a:cubicBezTo>
                  <a:cubicBezTo>
                    <a:pt x="8537989" y="4917566"/>
                    <a:pt x="8527558" y="4918099"/>
                    <a:pt x="8517538" y="4919769"/>
                  </a:cubicBezTo>
                  <a:cubicBezTo>
                    <a:pt x="8479739" y="4926069"/>
                    <a:pt x="8442285" y="4936463"/>
                    <a:pt x="8403985" y="4937698"/>
                  </a:cubicBezTo>
                  <a:lnTo>
                    <a:pt x="7782432" y="4955628"/>
                  </a:lnTo>
                  <a:cubicBezTo>
                    <a:pt x="7682824" y="4961604"/>
                    <a:pt x="7583000" y="4964683"/>
                    <a:pt x="7483608" y="4973557"/>
                  </a:cubicBezTo>
                  <a:cubicBezTo>
                    <a:pt x="7276933" y="4992010"/>
                    <a:pt x="7680349" y="4982980"/>
                    <a:pt x="7393961" y="4991487"/>
                  </a:cubicBezTo>
                  <a:lnTo>
                    <a:pt x="6844126" y="5003440"/>
                  </a:lnTo>
                  <a:cubicBezTo>
                    <a:pt x="6796595" y="5015322"/>
                    <a:pt x="6843723" y="5000255"/>
                    <a:pt x="6796314" y="5027346"/>
                  </a:cubicBezTo>
                  <a:cubicBezTo>
                    <a:pt x="6790844" y="5030471"/>
                    <a:pt x="6784463" y="5031665"/>
                    <a:pt x="6778385" y="5033322"/>
                  </a:cubicBezTo>
                  <a:cubicBezTo>
                    <a:pt x="6762536" y="5037644"/>
                    <a:pt x="6746510" y="5041291"/>
                    <a:pt x="6730573" y="5045275"/>
                  </a:cubicBezTo>
                  <a:cubicBezTo>
                    <a:pt x="6708262" y="5078741"/>
                    <a:pt x="6731840" y="5052821"/>
                    <a:pt x="6682761" y="5069181"/>
                  </a:cubicBezTo>
                  <a:cubicBezTo>
                    <a:pt x="6675947" y="5071452"/>
                    <a:pt x="6671557" y="5078612"/>
                    <a:pt x="6664832" y="5081134"/>
                  </a:cubicBezTo>
                  <a:cubicBezTo>
                    <a:pt x="6655321" y="5084701"/>
                    <a:pt x="6644911" y="5085118"/>
                    <a:pt x="6634950" y="5087110"/>
                  </a:cubicBezTo>
                  <a:cubicBezTo>
                    <a:pt x="6578318" y="5115426"/>
                    <a:pt x="6652136" y="5082147"/>
                    <a:pt x="6545303" y="5105040"/>
                  </a:cubicBezTo>
                  <a:cubicBezTo>
                    <a:pt x="6538279" y="5106545"/>
                    <a:pt x="6533798" y="5113781"/>
                    <a:pt x="6527373" y="5116993"/>
                  </a:cubicBezTo>
                  <a:cubicBezTo>
                    <a:pt x="6507349" y="5127004"/>
                    <a:pt x="6472693" y="5127053"/>
                    <a:pt x="6455655" y="5128946"/>
                  </a:cubicBezTo>
                  <a:cubicBezTo>
                    <a:pt x="6404186" y="5163256"/>
                    <a:pt x="6486188" y="5102488"/>
                    <a:pt x="6425773" y="5200663"/>
                  </a:cubicBezTo>
                  <a:cubicBezTo>
                    <a:pt x="6418769" y="5212045"/>
                    <a:pt x="6403062" y="5216202"/>
                    <a:pt x="6389914" y="5218593"/>
                  </a:cubicBezTo>
                  <a:cubicBezTo>
                    <a:pt x="6358493" y="5224306"/>
                    <a:pt x="6326206" y="5223401"/>
                    <a:pt x="6294291" y="5224569"/>
                  </a:cubicBezTo>
                  <a:lnTo>
                    <a:pt x="5899844" y="5236522"/>
                  </a:lnTo>
                  <a:cubicBezTo>
                    <a:pt x="5813432" y="5366137"/>
                    <a:pt x="5902714" y="5242882"/>
                    <a:pt x="5487467" y="5260428"/>
                  </a:cubicBezTo>
                  <a:cubicBezTo>
                    <a:pt x="5478566" y="5260804"/>
                    <a:pt x="5471750" y="5268872"/>
                    <a:pt x="5463561" y="5272381"/>
                  </a:cubicBezTo>
                  <a:cubicBezTo>
                    <a:pt x="5441862" y="5281681"/>
                    <a:pt x="5401810" y="5287121"/>
                    <a:pt x="5385867" y="5290310"/>
                  </a:cubicBezTo>
                  <a:cubicBezTo>
                    <a:pt x="5377898" y="5296287"/>
                    <a:pt x="5369524" y="5301757"/>
                    <a:pt x="5361961" y="5308240"/>
                  </a:cubicBezTo>
                  <a:cubicBezTo>
                    <a:pt x="5355544" y="5313740"/>
                    <a:pt x="5351591" y="5322389"/>
                    <a:pt x="5344032" y="5326169"/>
                  </a:cubicBezTo>
                  <a:cubicBezTo>
                    <a:pt x="5334946" y="5330712"/>
                    <a:pt x="5324111" y="5330154"/>
                    <a:pt x="5314150" y="5332146"/>
                  </a:cubicBezTo>
                  <a:cubicBezTo>
                    <a:pt x="5306181" y="5338122"/>
                    <a:pt x="5297807" y="5343593"/>
                    <a:pt x="5290244" y="5350075"/>
                  </a:cubicBezTo>
                  <a:cubicBezTo>
                    <a:pt x="5283827" y="5355575"/>
                    <a:pt x="5279347" y="5363316"/>
                    <a:pt x="5272314" y="5368004"/>
                  </a:cubicBezTo>
                  <a:cubicBezTo>
                    <a:pt x="5236832" y="5391659"/>
                    <a:pt x="5246300" y="5380338"/>
                    <a:pt x="5218526" y="5391910"/>
                  </a:cubicBezTo>
                  <a:cubicBezTo>
                    <a:pt x="5200415" y="5399456"/>
                    <a:pt x="5183240" y="5409286"/>
                    <a:pt x="5164738" y="5415816"/>
                  </a:cubicBezTo>
                  <a:cubicBezTo>
                    <a:pt x="5149247" y="5421284"/>
                    <a:pt x="5132179" y="5421668"/>
                    <a:pt x="5116926" y="5427769"/>
                  </a:cubicBezTo>
                  <a:lnTo>
                    <a:pt x="5087044" y="5439722"/>
                  </a:lnTo>
                  <a:cubicBezTo>
                    <a:pt x="5070292" y="5489973"/>
                    <a:pt x="5090775" y="5446996"/>
                    <a:pt x="4985444" y="5463628"/>
                  </a:cubicBezTo>
                  <a:cubicBezTo>
                    <a:pt x="4978349" y="5464748"/>
                    <a:pt x="4973939" y="5472369"/>
                    <a:pt x="4967514" y="5475581"/>
                  </a:cubicBezTo>
                  <a:cubicBezTo>
                    <a:pt x="4961879" y="5478398"/>
                    <a:pt x="4955561" y="5479565"/>
                    <a:pt x="4949585" y="5481557"/>
                  </a:cubicBezTo>
                  <a:cubicBezTo>
                    <a:pt x="4925573" y="5553590"/>
                    <a:pt x="4980857" y="5379399"/>
                    <a:pt x="4955561" y="5607063"/>
                  </a:cubicBezTo>
                  <a:cubicBezTo>
                    <a:pt x="4953296" y="5627448"/>
                    <a:pt x="4943651" y="5650967"/>
                    <a:pt x="4925679" y="5660851"/>
                  </a:cubicBezTo>
                  <a:cubicBezTo>
                    <a:pt x="4899264" y="5675379"/>
                    <a:pt x="4866131" y="5671100"/>
                    <a:pt x="4836032" y="5672804"/>
                  </a:cubicBezTo>
                  <a:cubicBezTo>
                    <a:pt x="4760425" y="5677084"/>
                    <a:pt x="4684628" y="5676789"/>
                    <a:pt x="4608926" y="5678781"/>
                  </a:cubicBezTo>
                  <a:cubicBezTo>
                    <a:pt x="4598965" y="5682765"/>
                    <a:pt x="4587626" y="5684297"/>
                    <a:pt x="4579044" y="5690734"/>
                  </a:cubicBezTo>
                  <a:cubicBezTo>
                    <a:pt x="4571075" y="5696711"/>
                    <a:pt x="4568157" y="5707597"/>
                    <a:pt x="4561114" y="5714640"/>
                  </a:cubicBezTo>
                  <a:cubicBezTo>
                    <a:pt x="4556035" y="5719719"/>
                    <a:pt x="4549161" y="5722609"/>
                    <a:pt x="4543185" y="5726593"/>
                  </a:cubicBezTo>
                  <a:cubicBezTo>
                    <a:pt x="4526150" y="5756404"/>
                    <a:pt x="4504626" y="5796297"/>
                    <a:pt x="4483420" y="5822216"/>
                  </a:cubicBezTo>
                  <a:cubicBezTo>
                    <a:pt x="4478872" y="5827775"/>
                    <a:pt x="4471770" y="5830681"/>
                    <a:pt x="4465491" y="5834169"/>
                  </a:cubicBezTo>
                  <a:cubicBezTo>
                    <a:pt x="4402066" y="5869405"/>
                    <a:pt x="4452114" y="5837110"/>
                    <a:pt x="4411703" y="5864051"/>
                  </a:cubicBezTo>
                  <a:cubicBezTo>
                    <a:pt x="4409711" y="5872020"/>
                    <a:pt x="4410769" y="5881473"/>
                    <a:pt x="4405726" y="5887957"/>
                  </a:cubicBezTo>
                  <a:cubicBezTo>
                    <a:pt x="4375156" y="5927262"/>
                    <a:pt x="4363132" y="5918588"/>
                    <a:pt x="4316079" y="5923816"/>
                  </a:cubicBezTo>
                  <a:lnTo>
                    <a:pt x="4268267" y="5935769"/>
                  </a:lnTo>
                  <a:cubicBezTo>
                    <a:pt x="4250389" y="5939976"/>
                    <a:pt x="4229761" y="5937534"/>
                    <a:pt x="4214479" y="5947722"/>
                  </a:cubicBezTo>
                  <a:cubicBezTo>
                    <a:pt x="4192179" y="5962589"/>
                    <a:pt x="4180176" y="5989084"/>
                    <a:pt x="4160691" y="6007487"/>
                  </a:cubicBezTo>
                  <a:cubicBezTo>
                    <a:pt x="4144178" y="6023083"/>
                    <a:pt x="4124068" y="6034446"/>
                    <a:pt x="4106903" y="6049322"/>
                  </a:cubicBezTo>
                  <a:cubicBezTo>
                    <a:pt x="4094129" y="6060393"/>
                    <a:pt x="4086872" y="6079246"/>
                    <a:pt x="4071044" y="6085181"/>
                  </a:cubicBezTo>
                  <a:cubicBezTo>
                    <a:pt x="4055107" y="6091157"/>
                    <a:pt x="4039745" y="6098982"/>
                    <a:pt x="4023232" y="6103110"/>
                  </a:cubicBezTo>
                  <a:cubicBezTo>
                    <a:pt x="4007650" y="6107005"/>
                    <a:pt x="3991263" y="6106447"/>
                    <a:pt x="3975420" y="6109087"/>
                  </a:cubicBezTo>
                  <a:cubicBezTo>
                    <a:pt x="3967318" y="6110437"/>
                    <a:pt x="3959483" y="6113071"/>
                    <a:pt x="3951514" y="6115063"/>
                  </a:cubicBezTo>
                  <a:cubicBezTo>
                    <a:pt x="3919375" y="6136489"/>
                    <a:pt x="3944458" y="6117150"/>
                    <a:pt x="3909679" y="6156898"/>
                  </a:cubicBezTo>
                  <a:cubicBezTo>
                    <a:pt x="3881471" y="6189136"/>
                    <a:pt x="3903202" y="6162296"/>
                    <a:pt x="3873820" y="6186781"/>
                  </a:cubicBezTo>
                  <a:cubicBezTo>
                    <a:pt x="3867327" y="6192192"/>
                    <a:pt x="3862769" y="6199797"/>
                    <a:pt x="3855891" y="6204710"/>
                  </a:cubicBezTo>
                  <a:cubicBezTo>
                    <a:pt x="3836646" y="6218456"/>
                    <a:pt x="3825048" y="6218051"/>
                    <a:pt x="3802103" y="6222640"/>
                  </a:cubicBezTo>
                  <a:cubicBezTo>
                    <a:pt x="3796126" y="6228616"/>
                    <a:pt x="3789584" y="6234076"/>
                    <a:pt x="3784173" y="6240569"/>
                  </a:cubicBezTo>
                  <a:cubicBezTo>
                    <a:pt x="3779575" y="6246087"/>
                    <a:pt x="3778065" y="6254323"/>
                    <a:pt x="3772220" y="6258498"/>
                  </a:cubicBezTo>
                  <a:cubicBezTo>
                    <a:pt x="3763490" y="6264733"/>
                    <a:pt x="3752141" y="6266094"/>
                    <a:pt x="3742338" y="6270451"/>
                  </a:cubicBezTo>
                  <a:cubicBezTo>
                    <a:pt x="3734197" y="6274069"/>
                    <a:pt x="3726167" y="6277984"/>
                    <a:pt x="3718432" y="6282404"/>
                  </a:cubicBezTo>
                  <a:cubicBezTo>
                    <a:pt x="3712196" y="6285968"/>
                    <a:pt x="3707576" y="6293109"/>
                    <a:pt x="3700503" y="6294357"/>
                  </a:cubicBezTo>
                  <a:cubicBezTo>
                    <a:pt x="3672967" y="6299216"/>
                    <a:pt x="3644722" y="6298342"/>
                    <a:pt x="3616832" y="6300334"/>
                  </a:cubicBezTo>
                  <a:cubicBezTo>
                    <a:pt x="3606871" y="6304318"/>
                    <a:pt x="3597127" y="6308895"/>
                    <a:pt x="3586950" y="6312287"/>
                  </a:cubicBezTo>
                  <a:cubicBezTo>
                    <a:pt x="3579158" y="6314884"/>
                    <a:pt x="3569354" y="6313005"/>
                    <a:pt x="3563044" y="6318263"/>
                  </a:cubicBezTo>
                  <a:cubicBezTo>
                    <a:pt x="3556200" y="6323967"/>
                    <a:pt x="3558218" y="6336823"/>
                    <a:pt x="3551091" y="6342169"/>
                  </a:cubicBezTo>
                  <a:cubicBezTo>
                    <a:pt x="3541011" y="6349729"/>
                    <a:pt x="3527185" y="6350138"/>
                    <a:pt x="3515232" y="6354122"/>
                  </a:cubicBezTo>
                  <a:cubicBezTo>
                    <a:pt x="3507263" y="6360098"/>
                    <a:pt x="3499431" y="6366261"/>
                    <a:pt x="3491326" y="6372051"/>
                  </a:cubicBezTo>
                  <a:cubicBezTo>
                    <a:pt x="3341360" y="6479169"/>
                    <a:pt x="3229561" y="6381169"/>
                    <a:pt x="2959420" y="6378028"/>
                  </a:cubicBezTo>
                  <a:cubicBezTo>
                    <a:pt x="2943483" y="6370059"/>
                    <a:pt x="2925977" y="6364659"/>
                    <a:pt x="2911608" y="6354122"/>
                  </a:cubicBezTo>
                  <a:cubicBezTo>
                    <a:pt x="2895705" y="6342460"/>
                    <a:pt x="2884432" y="6325480"/>
                    <a:pt x="2869773" y="6312287"/>
                  </a:cubicBezTo>
                  <a:cubicBezTo>
                    <a:pt x="2864434" y="6307482"/>
                    <a:pt x="2857689" y="6304509"/>
                    <a:pt x="2851844" y="6300334"/>
                  </a:cubicBezTo>
                  <a:cubicBezTo>
                    <a:pt x="2843739" y="6294544"/>
                    <a:pt x="2836587" y="6287346"/>
                    <a:pt x="2827938" y="6282404"/>
                  </a:cubicBezTo>
                  <a:cubicBezTo>
                    <a:pt x="2822468" y="6279278"/>
                    <a:pt x="2815907" y="6278640"/>
                    <a:pt x="2810008" y="6276428"/>
                  </a:cubicBezTo>
                  <a:cubicBezTo>
                    <a:pt x="2799963" y="6272661"/>
                    <a:pt x="2789504" y="6269685"/>
                    <a:pt x="2780126" y="6264475"/>
                  </a:cubicBezTo>
                  <a:cubicBezTo>
                    <a:pt x="2771419" y="6259638"/>
                    <a:pt x="2763783" y="6253028"/>
                    <a:pt x="2756220" y="6246546"/>
                  </a:cubicBezTo>
                  <a:cubicBezTo>
                    <a:pt x="2749803" y="6241045"/>
                    <a:pt x="2746139" y="6231755"/>
                    <a:pt x="2738291" y="6228616"/>
                  </a:cubicBezTo>
                  <a:cubicBezTo>
                    <a:pt x="2725212" y="6223384"/>
                    <a:pt x="2710400" y="6224632"/>
                    <a:pt x="2696455" y="6222640"/>
                  </a:cubicBezTo>
                  <a:cubicBezTo>
                    <a:pt x="2690479" y="6218656"/>
                    <a:pt x="2685090" y="6213604"/>
                    <a:pt x="2678526" y="6210687"/>
                  </a:cubicBezTo>
                  <a:cubicBezTo>
                    <a:pt x="2662441" y="6203538"/>
                    <a:pt x="2616183" y="6191387"/>
                    <a:pt x="2600832" y="6186781"/>
                  </a:cubicBezTo>
                  <a:cubicBezTo>
                    <a:pt x="2569687" y="6177437"/>
                    <a:pt x="2595275" y="6184398"/>
                    <a:pt x="2558997" y="6168851"/>
                  </a:cubicBezTo>
                  <a:cubicBezTo>
                    <a:pt x="2553206" y="6166369"/>
                    <a:pt x="2547044" y="6164867"/>
                    <a:pt x="2541067" y="6162875"/>
                  </a:cubicBezTo>
                  <a:cubicBezTo>
                    <a:pt x="2532582" y="6137418"/>
                    <a:pt x="2539436" y="6142772"/>
                    <a:pt x="2505208" y="6132993"/>
                  </a:cubicBezTo>
                  <a:cubicBezTo>
                    <a:pt x="2327203" y="6082134"/>
                    <a:pt x="2455379" y="6124352"/>
                    <a:pt x="2391655" y="6103110"/>
                  </a:cubicBezTo>
                  <a:cubicBezTo>
                    <a:pt x="2353817" y="6027428"/>
                    <a:pt x="2422005" y="6154493"/>
                    <a:pt x="2337867" y="6049322"/>
                  </a:cubicBezTo>
                  <a:cubicBezTo>
                    <a:pt x="2283005" y="5980746"/>
                    <a:pt x="2373916" y="6047456"/>
                    <a:pt x="2313961" y="6007487"/>
                  </a:cubicBezTo>
                  <a:cubicBezTo>
                    <a:pt x="2311969" y="6001510"/>
                    <a:pt x="2310802" y="5995192"/>
                    <a:pt x="2307985" y="5989557"/>
                  </a:cubicBezTo>
                  <a:cubicBezTo>
                    <a:pt x="2293901" y="5961389"/>
                    <a:pt x="2264652" y="5943983"/>
                    <a:pt x="2242244" y="5923816"/>
                  </a:cubicBezTo>
                  <a:cubicBezTo>
                    <a:pt x="2218438" y="5902391"/>
                    <a:pt x="2218786" y="5900507"/>
                    <a:pt x="2200408" y="5876004"/>
                  </a:cubicBezTo>
                  <a:cubicBezTo>
                    <a:pt x="2198416" y="5870028"/>
                    <a:pt x="2198886" y="5862529"/>
                    <a:pt x="2194432" y="5858075"/>
                  </a:cubicBezTo>
                  <a:cubicBezTo>
                    <a:pt x="2186218" y="5849861"/>
                    <a:pt x="2173843" y="5847116"/>
                    <a:pt x="2164550" y="5840146"/>
                  </a:cubicBezTo>
                  <a:cubicBezTo>
                    <a:pt x="2157788" y="5835075"/>
                    <a:pt x="2152597" y="5828193"/>
                    <a:pt x="2146620" y="5822216"/>
                  </a:cubicBezTo>
                  <a:cubicBezTo>
                    <a:pt x="2144628" y="5810263"/>
                    <a:pt x="2145144" y="5797608"/>
                    <a:pt x="2140644" y="5786357"/>
                  </a:cubicBezTo>
                  <a:cubicBezTo>
                    <a:pt x="2136945" y="5777109"/>
                    <a:pt x="2127656" y="5771099"/>
                    <a:pt x="2122714" y="5762451"/>
                  </a:cubicBezTo>
                  <a:cubicBezTo>
                    <a:pt x="2119589" y="5756981"/>
                    <a:pt x="2120232" y="5749764"/>
                    <a:pt x="2116738" y="5744522"/>
                  </a:cubicBezTo>
                  <a:cubicBezTo>
                    <a:pt x="2112050" y="5737490"/>
                    <a:pt x="2104309" y="5733010"/>
                    <a:pt x="2098808" y="5726593"/>
                  </a:cubicBezTo>
                  <a:cubicBezTo>
                    <a:pt x="2087690" y="5713622"/>
                    <a:pt x="2078384" y="5698945"/>
                    <a:pt x="2068926" y="5684757"/>
                  </a:cubicBezTo>
                  <a:cubicBezTo>
                    <a:pt x="2062950" y="5666828"/>
                    <a:pt x="2055581" y="5649304"/>
                    <a:pt x="2050997" y="5630969"/>
                  </a:cubicBezTo>
                  <a:cubicBezTo>
                    <a:pt x="2049005" y="5623000"/>
                    <a:pt x="2047618" y="5614855"/>
                    <a:pt x="2045020" y="5607063"/>
                  </a:cubicBezTo>
                  <a:cubicBezTo>
                    <a:pt x="2041627" y="5596886"/>
                    <a:pt x="2036459" y="5587358"/>
                    <a:pt x="2033067" y="5577181"/>
                  </a:cubicBezTo>
                  <a:cubicBezTo>
                    <a:pt x="2030470" y="5569389"/>
                    <a:pt x="2030142" y="5560901"/>
                    <a:pt x="2027091" y="5553275"/>
                  </a:cubicBezTo>
                  <a:cubicBezTo>
                    <a:pt x="2016521" y="5526849"/>
                    <a:pt x="2010892" y="5520012"/>
                    <a:pt x="1997208" y="5499487"/>
                  </a:cubicBezTo>
                  <a:cubicBezTo>
                    <a:pt x="1995216" y="5493510"/>
                    <a:pt x="1992963" y="5487615"/>
                    <a:pt x="1991232" y="5481557"/>
                  </a:cubicBezTo>
                  <a:cubicBezTo>
                    <a:pt x="1988975" y="5473659"/>
                    <a:pt x="1990386" y="5464065"/>
                    <a:pt x="1985255" y="5457651"/>
                  </a:cubicBezTo>
                  <a:cubicBezTo>
                    <a:pt x="1981320" y="5452732"/>
                    <a:pt x="1973302" y="5453667"/>
                    <a:pt x="1967326" y="5451675"/>
                  </a:cubicBezTo>
                  <a:cubicBezTo>
                    <a:pt x="1937094" y="5376096"/>
                    <a:pt x="1975347" y="5464218"/>
                    <a:pt x="1937444" y="5397887"/>
                  </a:cubicBezTo>
                  <a:cubicBezTo>
                    <a:pt x="1914380" y="5357525"/>
                    <a:pt x="1955259" y="5403749"/>
                    <a:pt x="1913538" y="5362028"/>
                  </a:cubicBezTo>
                  <a:cubicBezTo>
                    <a:pt x="1911546" y="5356051"/>
                    <a:pt x="1911497" y="5349017"/>
                    <a:pt x="1907561" y="5344098"/>
                  </a:cubicBezTo>
                  <a:cubicBezTo>
                    <a:pt x="1886317" y="5317543"/>
                    <a:pt x="1889632" y="5346203"/>
                    <a:pt x="1889632" y="5320193"/>
                  </a:cubicBezTo>
                  <a:lnTo>
                    <a:pt x="1889632" y="5320193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484CBBFB-B7D9-450B-97BC-152EF3440B06}"/>
                    </a:ext>
                  </a:extLst>
                </p14:cNvPr>
                <p14:cNvContentPartPr/>
                <p14:nvPr/>
              </p14:nvContentPartPr>
              <p14:xfrm>
                <a:off x="4358881" y="1875780"/>
                <a:ext cx="2657180" cy="1842268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484CBBFB-B7D9-450B-97BC-152EF3440B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27084" y="1843986"/>
                  <a:ext cx="2720175" cy="190525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D740C1A8-6668-48FB-B985-FF7B1089E420}"/>
              </a:ext>
            </a:extLst>
          </p:cNvPr>
          <p:cNvGrpSpPr/>
          <p:nvPr/>
        </p:nvGrpSpPr>
        <p:grpSpPr>
          <a:xfrm>
            <a:off x="7039794" y="2037573"/>
            <a:ext cx="3213581" cy="1330114"/>
            <a:chOff x="7039794" y="2037573"/>
            <a:chExt cx="3213581" cy="1330114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D800E9E1-4192-40E8-BF16-881D37BB1C3F}"/>
                </a:ext>
              </a:extLst>
            </p:cNvPr>
            <p:cNvGrpSpPr/>
            <p:nvPr/>
          </p:nvGrpSpPr>
          <p:grpSpPr>
            <a:xfrm>
              <a:off x="7837873" y="2253588"/>
              <a:ext cx="1606657" cy="1114099"/>
              <a:chOff x="4358881" y="1866509"/>
              <a:chExt cx="2677762" cy="1856831"/>
            </a:xfrm>
          </p:grpSpPr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5C83B1E8-8452-4C21-A245-C898325AFDB1}"/>
                  </a:ext>
                </a:extLst>
              </p:cNvPr>
              <p:cNvSpPr/>
              <p:nvPr/>
            </p:nvSpPr>
            <p:spPr>
              <a:xfrm>
                <a:off x="4369017" y="1866509"/>
                <a:ext cx="2667626" cy="1856831"/>
              </a:xfrm>
              <a:custGeom>
                <a:avLst/>
                <a:gdLst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527063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19487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</a:cxnLst>
                <a:rect l="l" t="t" r="r" b="b"/>
                <a:pathLst>
                  <a:path w="9226208" h="6422006">
                    <a:moveTo>
                      <a:pt x="1811938" y="5308240"/>
                    </a:moveTo>
                    <a:lnTo>
                      <a:pt x="1811938" y="5308240"/>
                    </a:lnTo>
                    <a:cubicBezTo>
                      <a:pt x="1790024" y="5312224"/>
                      <a:pt x="1768466" y="5319765"/>
                      <a:pt x="1746197" y="5320193"/>
                    </a:cubicBezTo>
                    <a:cubicBezTo>
                      <a:pt x="1525962" y="5324428"/>
                      <a:pt x="1576274" y="5339252"/>
                      <a:pt x="1483232" y="5308240"/>
                    </a:cubicBezTo>
                    <a:cubicBezTo>
                      <a:pt x="1456499" y="5268140"/>
                      <a:pt x="1487991" y="5307428"/>
                      <a:pt x="1453350" y="5284334"/>
                    </a:cubicBezTo>
                    <a:cubicBezTo>
                      <a:pt x="1446317" y="5279646"/>
                      <a:pt x="1441913" y="5271815"/>
                      <a:pt x="1435420" y="5266404"/>
                    </a:cubicBezTo>
                    <a:cubicBezTo>
                      <a:pt x="1429902" y="5261806"/>
                      <a:pt x="1423467" y="5258435"/>
                      <a:pt x="1417491" y="5254451"/>
                    </a:cubicBezTo>
                    <a:cubicBezTo>
                      <a:pt x="1413507" y="5248475"/>
                      <a:pt x="1408750" y="5242946"/>
                      <a:pt x="1405538" y="5236522"/>
                    </a:cubicBezTo>
                    <a:cubicBezTo>
                      <a:pt x="1402721" y="5230887"/>
                      <a:pt x="1403055" y="5223835"/>
                      <a:pt x="1399561" y="5218593"/>
                    </a:cubicBezTo>
                    <a:cubicBezTo>
                      <a:pt x="1390357" y="5204786"/>
                      <a:pt x="1376934" y="5197531"/>
                      <a:pt x="1363703" y="5188710"/>
                    </a:cubicBezTo>
                    <a:cubicBezTo>
                      <a:pt x="1352345" y="5154640"/>
                      <a:pt x="1366961" y="5183276"/>
                      <a:pt x="1327844" y="5158828"/>
                    </a:cubicBezTo>
                    <a:cubicBezTo>
                      <a:pt x="1320677" y="5154348"/>
                      <a:pt x="1315891" y="5146875"/>
                      <a:pt x="1309914" y="5140898"/>
                    </a:cubicBezTo>
                    <a:cubicBezTo>
                      <a:pt x="1300104" y="5111465"/>
                      <a:pt x="1310962" y="5131811"/>
                      <a:pt x="1286008" y="5111016"/>
                    </a:cubicBezTo>
                    <a:cubicBezTo>
                      <a:pt x="1279515" y="5105605"/>
                      <a:pt x="1274957" y="5098000"/>
                      <a:pt x="1268079" y="5093087"/>
                    </a:cubicBezTo>
                    <a:cubicBezTo>
                      <a:pt x="1248261" y="5078931"/>
                      <a:pt x="1245750" y="5083517"/>
                      <a:pt x="1226244" y="5075157"/>
                    </a:cubicBezTo>
                    <a:cubicBezTo>
                      <a:pt x="1214826" y="5070263"/>
                      <a:pt x="1197975" y="5059037"/>
                      <a:pt x="1184408" y="5057228"/>
                    </a:cubicBezTo>
                    <a:cubicBezTo>
                      <a:pt x="1160630" y="5054058"/>
                      <a:pt x="1136597" y="5053243"/>
                      <a:pt x="1112691" y="5051251"/>
                    </a:cubicBezTo>
                    <a:cubicBezTo>
                      <a:pt x="1094762" y="5043283"/>
                      <a:pt x="1077937" y="5032105"/>
                      <a:pt x="1058903" y="5027346"/>
                    </a:cubicBezTo>
                    <a:cubicBezTo>
                      <a:pt x="1037556" y="5022009"/>
                      <a:pt x="1014866" y="5024987"/>
                      <a:pt x="993161" y="5021369"/>
                    </a:cubicBezTo>
                    <a:cubicBezTo>
                      <a:pt x="979482" y="5019089"/>
                      <a:pt x="950224" y="5009049"/>
                      <a:pt x="933397" y="5003440"/>
                    </a:cubicBezTo>
                    <a:cubicBezTo>
                      <a:pt x="927420" y="4999456"/>
                      <a:pt x="922193" y="4994009"/>
                      <a:pt x="915467" y="4991487"/>
                    </a:cubicBezTo>
                    <a:cubicBezTo>
                      <a:pt x="905956" y="4987920"/>
                      <a:pt x="894405" y="4990550"/>
                      <a:pt x="885585" y="4985510"/>
                    </a:cubicBezTo>
                    <a:cubicBezTo>
                      <a:pt x="879349" y="4981946"/>
                      <a:pt x="879241" y="4972068"/>
                      <a:pt x="873632" y="4967581"/>
                    </a:cubicBezTo>
                    <a:cubicBezTo>
                      <a:pt x="868713" y="4963646"/>
                      <a:pt x="861679" y="4963596"/>
                      <a:pt x="855703" y="4961604"/>
                    </a:cubicBezTo>
                    <a:cubicBezTo>
                      <a:pt x="851719" y="4955628"/>
                      <a:pt x="846962" y="4950099"/>
                      <a:pt x="843750" y="4943675"/>
                    </a:cubicBezTo>
                    <a:cubicBezTo>
                      <a:pt x="840933" y="4938040"/>
                      <a:pt x="842228" y="4930201"/>
                      <a:pt x="837773" y="4925746"/>
                    </a:cubicBezTo>
                    <a:cubicBezTo>
                      <a:pt x="833318" y="4921291"/>
                      <a:pt x="825479" y="4922586"/>
                      <a:pt x="819844" y="4919769"/>
                    </a:cubicBezTo>
                    <a:cubicBezTo>
                      <a:pt x="773510" y="4896601"/>
                      <a:pt x="829042" y="4916858"/>
                      <a:pt x="783985" y="4901840"/>
                    </a:cubicBezTo>
                    <a:cubicBezTo>
                      <a:pt x="778008" y="4897856"/>
                      <a:pt x="770785" y="4895293"/>
                      <a:pt x="766055" y="4889887"/>
                    </a:cubicBezTo>
                    <a:cubicBezTo>
                      <a:pt x="756595" y="4879076"/>
                      <a:pt x="756320" y="4856390"/>
                      <a:pt x="742150" y="4854028"/>
                    </a:cubicBezTo>
                    <a:cubicBezTo>
                      <a:pt x="657112" y="4839854"/>
                      <a:pt x="762749" y="4858441"/>
                      <a:pt x="658479" y="4836098"/>
                    </a:cubicBezTo>
                    <a:cubicBezTo>
                      <a:pt x="646630" y="4833559"/>
                      <a:pt x="634573" y="4832114"/>
                      <a:pt x="622620" y="4830122"/>
                    </a:cubicBezTo>
                    <a:cubicBezTo>
                      <a:pt x="588560" y="4796062"/>
                      <a:pt x="622923" y="4824275"/>
                      <a:pt x="580785" y="4806216"/>
                    </a:cubicBezTo>
                    <a:cubicBezTo>
                      <a:pt x="526927" y="4783134"/>
                      <a:pt x="608754" y="4803442"/>
                      <a:pt x="532973" y="4788287"/>
                    </a:cubicBezTo>
                    <a:cubicBezTo>
                      <a:pt x="520844" y="4739768"/>
                      <a:pt x="538337" y="4781169"/>
                      <a:pt x="509067" y="4758404"/>
                    </a:cubicBezTo>
                    <a:cubicBezTo>
                      <a:pt x="495724" y="4748026"/>
                      <a:pt x="489882" y="4725325"/>
                      <a:pt x="473208" y="4722546"/>
                    </a:cubicBezTo>
                    <a:cubicBezTo>
                      <a:pt x="431136" y="4715533"/>
                      <a:pt x="448846" y="4720401"/>
                      <a:pt x="419420" y="4710593"/>
                    </a:cubicBezTo>
                    <a:cubicBezTo>
                      <a:pt x="415436" y="4700632"/>
                      <a:pt x="414335" y="4688952"/>
                      <a:pt x="407467" y="4680710"/>
                    </a:cubicBezTo>
                    <a:cubicBezTo>
                      <a:pt x="403434" y="4675871"/>
                      <a:pt x="395173" y="4677551"/>
                      <a:pt x="389538" y="4674734"/>
                    </a:cubicBezTo>
                    <a:cubicBezTo>
                      <a:pt x="375120" y="4667525"/>
                      <a:pt x="355950" y="4654334"/>
                      <a:pt x="341726" y="4644851"/>
                    </a:cubicBezTo>
                    <a:cubicBezTo>
                      <a:pt x="321237" y="4583381"/>
                      <a:pt x="354248" y="4666480"/>
                      <a:pt x="317820" y="4620946"/>
                    </a:cubicBezTo>
                    <a:cubicBezTo>
                      <a:pt x="312689" y="4614532"/>
                      <a:pt x="315919" y="4604172"/>
                      <a:pt x="311844" y="4597040"/>
                    </a:cubicBezTo>
                    <a:cubicBezTo>
                      <a:pt x="301296" y="4578580"/>
                      <a:pt x="290358" y="4579933"/>
                      <a:pt x="275985" y="4567157"/>
                    </a:cubicBezTo>
                    <a:cubicBezTo>
                      <a:pt x="243808" y="4538555"/>
                      <a:pt x="243949" y="4536395"/>
                      <a:pt x="222197" y="4507393"/>
                    </a:cubicBezTo>
                    <a:cubicBezTo>
                      <a:pt x="220205" y="4501416"/>
                      <a:pt x="220675" y="4493918"/>
                      <a:pt x="216220" y="4489463"/>
                    </a:cubicBezTo>
                    <a:cubicBezTo>
                      <a:pt x="206062" y="4479305"/>
                      <a:pt x="191701" y="4474377"/>
                      <a:pt x="180361" y="4465557"/>
                    </a:cubicBezTo>
                    <a:cubicBezTo>
                      <a:pt x="173690" y="4460368"/>
                      <a:pt x="168408" y="4453604"/>
                      <a:pt x="162432" y="4447628"/>
                    </a:cubicBezTo>
                    <a:cubicBezTo>
                      <a:pt x="160606" y="4440324"/>
                      <a:pt x="151204" y="4397524"/>
                      <a:pt x="144503" y="4381887"/>
                    </a:cubicBezTo>
                    <a:cubicBezTo>
                      <a:pt x="122344" y="4330182"/>
                      <a:pt x="140592" y="4382106"/>
                      <a:pt x="126573" y="4340051"/>
                    </a:cubicBezTo>
                    <a:cubicBezTo>
                      <a:pt x="121742" y="4257921"/>
                      <a:pt x="143406" y="4171065"/>
                      <a:pt x="96691" y="4100993"/>
                    </a:cubicBezTo>
                    <a:cubicBezTo>
                      <a:pt x="92002" y="4093960"/>
                      <a:pt x="84738" y="4089040"/>
                      <a:pt x="78761" y="4083063"/>
                    </a:cubicBezTo>
                    <a:cubicBezTo>
                      <a:pt x="76769" y="4073102"/>
                      <a:pt x="76911" y="4062463"/>
                      <a:pt x="72785" y="4053181"/>
                    </a:cubicBezTo>
                    <a:cubicBezTo>
                      <a:pt x="52791" y="4008196"/>
                      <a:pt x="56919" y="4048869"/>
                      <a:pt x="48879" y="4011346"/>
                    </a:cubicBezTo>
                    <a:cubicBezTo>
                      <a:pt x="46840" y="4001830"/>
                      <a:pt x="37087" y="3927917"/>
                      <a:pt x="24973" y="3909746"/>
                    </a:cubicBezTo>
                    <a:lnTo>
                      <a:pt x="13020" y="3891816"/>
                    </a:lnTo>
                    <a:cubicBezTo>
                      <a:pt x="-11007" y="3579442"/>
                      <a:pt x="2550" y="3787246"/>
                      <a:pt x="18997" y="3090969"/>
                    </a:cubicBezTo>
                    <a:cubicBezTo>
                      <a:pt x="20017" y="3047771"/>
                      <a:pt x="21163" y="3057396"/>
                      <a:pt x="54855" y="3037181"/>
                    </a:cubicBezTo>
                    <a:cubicBezTo>
                      <a:pt x="64816" y="3007299"/>
                      <a:pt x="77098" y="2978092"/>
                      <a:pt x="84738" y="2947534"/>
                    </a:cubicBezTo>
                    <a:cubicBezTo>
                      <a:pt x="98219" y="2893611"/>
                      <a:pt x="91496" y="2915307"/>
                      <a:pt x="102667" y="2881793"/>
                    </a:cubicBezTo>
                    <a:cubicBezTo>
                      <a:pt x="104659" y="2867848"/>
                      <a:pt x="103412" y="2853036"/>
                      <a:pt x="108644" y="2839957"/>
                    </a:cubicBezTo>
                    <a:cubicBezTo>
                      <a:pt x="111783" y="2832110"/>
                      <a:pt x="121602" y="2828863"/>
                      <a:pt x="126573" y="2822028"/>
                    </a:cubicBezTo>
                    <a:cubicBezTo>
                      <a:pt x="181548" y="2746436"/>
                      <a:pt x="133895" y="2796775"/>
                      <a:pt x="174385" y="2756287"/>
                    </a:cubicBezTo>
                    <a:cubicBezTo>
                      <a:pt x="179262" y="2741654"/>
                      <a:pt x="183082" y="2727376"/>
                      <a:pt x="192314" y="2714451"/>
                    </a:cubicBezTo>
                    <a:cubicBezTo>
                      <a:pt x="197227" y="2707573"/>
                      <a:pt x="204267" y="2702498"/>
                      <a:pt x="210244" y="2696522"/>
                    </a:cubicBezTo>
                    <a:cubicBezTo>
                      <a:pt x="214396" y="2684066"/>
                      <a:pt x="219967" y="2664534"/>
                      <a:pt x="228173" y="2654687"/>
                    </a:cubicBezTo>
                    <a:cubicBezTo>
                      <a:pt x="232771" y="2649169"/>
                      <a:pt x="240585" y="2647332"/>
                      <a:pt x="246103" y="2642734"/>
                    </a:cubicBezTo>
                    <a:cubicBezTo>
                      <a:pt x="252596" y="2637323"/>
                      <a:pt x="258843" y="2631476"/>
                      <a:pt x="264032" y="2624804"/>
                    </a:cubicBezTo>
                    <a:cubicBezTo>
                      <a:pt x="301575" y="2576534"/>
                      <a:pt x="271159" y="2600132"/>
                      <a:pt x="305867" y="2576993"/>
                    </a:cubicBezTo>
                    <a:cubicBezTo>
                      <a:pt x="314069" y="2503184"/>
                      <a:pt x="299997" y="2542482"/>
                      <a:pt x="335750" y="2493322"/>
                    </a:cubicBezTo>
                    <a:cubicBezTo>
                      <a:pt x="344199" y="2481704"/>
                      <a:pt x="359655" y="2457463"/>
                      <a:pt x="359655" y="2457463"/>
                    </a:cubicBezTo>
                    <a:cubicBezTo>
                      <a:pt x="361647" y="2441526"/>
                      <a:pt x="360143" y="2424745"/>
                      <a:pt x="365632" y="2409651"/>
                    </a:cubicBezTo>
                    <a:cubicBezTo>
                      <a:pt x="368520" y="2401708"/>
                      <a:pt x="378150" y="2398215"/>
                      <a:pt x="383561" y="2391722"/>
                    </a:cubicBezTo>
                    <a:cubicBezTo>
                      <a:pt x="412692" y="2356766"/>
                      <a:pt x="373609" y="2390222"/>
                      <a:pt x="419420" y="2355863"/>
                    </a:cubicBezTo>
                    <a:cubicBezTo>
                      <a:pt x="433546" y="2299362"/>
                      <a:pt x="411256" y="2371095"/>
                      <a:pt x="461255" y="2296098"/>
                    </a:cubicBezTo>
                    <a:cubicBezTo>
                      <a:pt x="495507" y="2244721"/>
                      <a:pt x="454443" y="2309722"/>
                      <a:pt x="479185" y="2260240"/>
                    </a:cubicBezTo>
                    <a:cubicBezTo>
                      <a:pt x="490316" y="2237979"/>
                      <a:pt x="492542" y="2244211"/>
                      <a:pt x="509067" y="2224381"/>
                    </a:cubicBezTo>
                    <a:cubicBezTo>
                      <a:pt x="533969" y="2194498"/>
                      <a:pt x="506079" y="2216412"/>
                      <a:pt x="538950" y="2194498"/>
                    </a:cubicBezTo>
                    <a:cubicBezTo>
                      <a:pt x="545544" y="2179113"/>
                      <a:pt x="555169" y="2149639"/>
                      <a:pt x="568832" y="2134734"/>
                    </a:cubicBezTo>
                    <a:cubicBezTo>
                      <a:pt x="585966" y="2116043"/>
                      <a:pt x="607882" y="2101579"/>
                      <a:pt x="622620" y="2080946"/>
                    </a:cubicBezTo>
                    <a:cubicBezTo>
                      <a:pt x="693659" y="1981491"/>
                      <a:pt x="627649" y="2029782"/>
                      <a:pt x="676408" y="1997275"/>
                    </a:cubicBezTo>
                    <a:cubicBezTo>
                      <a:pt x="714005" y="1940882"/>
                      <a:pt x="648314" y="2036875"/>
                      <a:pt x="718244" y="1949463"/>
                    </a:cubicBezTo>
                    <a:cubicBezTo>
                      <a:pt x="749038" y="1910971"/>
                      <a:pt x="719934" y="1924994"/>
                      <a:pt x="754103" y="1913604"/>
                    </a:cubicBezTo>
                    <a:cubicBezTo>
                      <a:pt x="822904" y="1844803"/>
                      <a:pt x="734762" y="1938290"/>
                      <a:pt x="778008" y="1877746"/>
                    </a:cubicBezTo>
                    <a:cubicBezTo>
                      <a:pt x="784558" y="1868576"/>
                      <a:pt x="794580" y="1862396"/>
                      <a:pt x="801914" y="1853840"/>
                    </a:cubicBezTo>
                    <a:cubicBezTo>
                      <a:pt x="806589" y="1848386"/>
                      <a:pt x="809095" y="1841279"/>
                      <a:pt x="813867" y="1835910"/>
                    </a:cubicBezTo>
                    <a:cubicBezTo>
                      <a:pt x="825097" y="1823276"/>
                      <a:pt x="839583" y="1813574"/>
                      <a:pt x="849726" y="1800051"/>
                    </a:cubicBezTo>
                    <a:cubicBezTo>
                      <a:pt x="855702" y="1792083"/>
                      <a:pt x="860092" y="1782628"/>
                      <a:pt x="867655" y="1776146"/>
                    </a:cubicBezTo>
                    <a:cubicBezTo>
                      <a:pt x="874419" y="1770348"/>
                      <a:pt x="883592" y="1768177"/>
                      <a:pt x="891561" y="1764193"/>
                    </a:cubicBezTo>
                    <a:cubicBezTo>
                      <a:pt x="895545" y="1758216"/>
                      <a:pt x="898742" y="1751632"/>
                      <a:pt x="903514" y="1746263"/>
                    </a:cubicBezTo>
                    <a:cubicBezTo>
                      <a:pt x="903537" y="1746238"/>
                      <a:pt x="948326" y="1701452"/>
                      <a:pt x="957303" y="1692475"/>
                    </a:cubicBezTo>
                    <a:cubicBezTo>
                      <a:pt x="963279" y="1686499"/>
                      <a:pt x="970544" y="1681578"/>
                      <a:pt x="975232" y="1674546"/>
                    </a:cubicBezTo>
                    <a:cubicBezTo>
                      <a:pt x="1004358" y="1630856"/>
                      <a:pt x="968802" y="1685797"/>
                      <a:pt x="999138" y="1632710"/>
                    </a:cubicBezTo>
                    <a:cubicBezTo>
                      <a:pt x="1002702" y="1626474"/>
                      <a:pt x="1005482" y="1619268"/>
                      <a:pt x="1011091" y="1614781"/>
                    </a:cubicBezTo>
                    <a:cubicBezTo>
                      <a:pt x="1016010" y="1610846"/>
                      <a:pt x="1023044" y="1610796"/>
                      <a:pt x="1029020" y="1608804"/>
                    </a:cubicBezTo>
                    <a:cubicBezTo>
                      <a:pt x="1031012" y="1602828"/>
                      <a:pt x="1030542" y="1595329"/>
                      <a:pt x="1034997" y="1590875"/>
                    </a:cubicBezTo>
                    <a:cubicBezTo>
                      <a:pt x="1043211" y="1582661"/>
                      <a:pt x="1055029" y="1579102"/>
                      <a:pt x="1064879" y="1572946"/>
                    </a:cubicBezTo>
                    <a:cubicBezTo>
                      <a:pt x="1070970" y="1569139"/>
                      <a:pt x="1076832" y="1564977"/>
                      <a:pt x="1082808" y="1560993"/>
                    </a:cubicBezTo>
                    <a:cubicBezTo>
                      <a:pt x="1084800" y="1555016"/>
                      <a:pt x="1084849" y="1547983"/>
                      <a:pt x="1088785" y="1543063"/>
                    </a:cubicBezTo>
                    <a:cubicBezTo>
                      <a:pt x="1093272" y="1537454"/>
                      <a:pt x="1101196" y="1535708"/>
                      <a:pt x="1106714" y="1531110"/>
                    </a:cubicBezTo>
                    <a:cubicBezTo>
                      <a:pt x="1113207" y="1525699"/>
                      <a:pt x="1118667" y="1519157"/>
                      <a:pt x="1124644" y="1513181"/>
                    </a:cubicBezTo>
                    <a:cubicBezTo>
                      <a:pt x="1135395" y="1480924"/>
                      <a:pt x="1122216" y="1506376"/>
                      <a:pt x="1154526" y="1483298"/>
                    </a:cubicBezTo>
                    <a:cubicBezTo>
                      <a:pt x="1161404" y="1478385"/>
                      <a:pt x="1167044" y="1471862"/>
                      <a:pt x="1172455" y="1465369"/>
                    </a:cubicBezTo>
                    <a:cubicBezTo>
                      <a:pt x="1177053" y="1459851"/>
                      <a:pt x="1178799" y="1451927"/>
                      <a:pt x="1184408" y="1447440"/>
                    </a:cubicBezTo>
                    <a:cubicBezTo>
                      <a:pt x="1189328" y="1443504"/>
                      <a:pt x="1196361" y="1443455"/>
                      <a:pt x="1202338" y="1441463"/>
                    </a:cubicBezTo>
                    <a:cubicBezTo>
                      <a:pt x="1206322" y="1435487"/>
                      <a:pt x="1211079" y="1429958"/>
                      <a:pt x="1214291" y="1423534"/>
                    </a:cubicBezTo>
                    <a:cubicBezTo>
                      <a:pt x="1217108" y="1417899"/>
                      <a:pt x="1216332" y="1410523"/>
                      <a:pt x="1220267" y="1405604"/>
                    </a:cubicBezTo>
                    <a:cubicBezTo>
                      <a:pt x="1228693" y="1395072"/>
                      <a:pt x="1244315" y="1391612"/>
                      <a:pt x="1256126" y="1387675"/>
                    </a:cubicBezTo>
                    <a:cubicBezTo>
                      <a:pt x="1276174" y="1374309"/>
                      <a:pt x="1278300" y="1375765"/>
                      <a:pt x="1291985" y="1351816"/>
                    </a:cubicBezTo>
                    <a:cubicBezTo>
                      <a:pt x="1295110" y="1346346"/>
                      <a:pt x="1293507" y="1338341"/>
                      <a:pt x="1297961" y="1333887"/>
                    </a:cubicBezTo>
                    <a:cubicBezTo>
                      <a:pt x="1312076" y="1319772"/>
                      <a:pt x="1328304" y="1315804"/>
                      <a:pt x="1345773" y="1309981"/>
                    </a:cubicBezTo>
                    <a:cubicBezTo>
                      <a:pt x="1347765" y="1304004"/>
                      <a:pt x="1346910" y="1296084"/>
                      <a:pt x="1351750" y="1292051"/>
                    </a:cubicBezTo>
                    <a:cubicBezTo>
                      <a:pt x="1364165" y="1281705"/>
                      <a:pt x="1396581" y="1277108"/>
                      <a:pt x="1411514" y="1274122"/>
                    </a:cubicBezTo>
                    <a:cubicBezTo>
                      <a:pt x="1468713" y="1216926"/>
                      <a:pt x="1395477" y="1284813"/>
                      <a:pt x="1447373" y="1250216"/>
                    </a:cubicBezTo>
                    <a:cubicBezTo>
                      <a:pt x="1454406" y="1245528"/>
                      <a:pt x="1458810" y="1237698"/>
                      <a:pt x="1465303" y="1232287"/>
                    </a:cubicBezTo>
                    <a:cubicBezTo>
                      <a:pt x="1480751" y="1219414"/>
                      <a:pt x="1483191" y="1220348"/>
                      <a:pt x="1501161" y="1214357"/>
                    </a:cubicBezTo>
                    <a:lnTo>
                      <a:pt x="1537020" y="1178498"/>
                    </a:lnTo>
                    <a:lnTo>
                      <a:pt x="1554950" y="1160569"/>
                    </a:lnTo>
                    <a:cubicBezTo>
                      <a:pt x="1567558" y="1122743"/>
                      <a:pt x="1549234" y="1160420"/>
                      <a:pt x="1590808" y="1136663"/>
                    </a:cubicBezTo>
                    <a:cubicBezTo>
                      <a:pt x="1597044" y="1133099"/>
                      <a:pt x="1596916" y="1122909"/>
                      <a:pt x="1602761" y="1118734"/>
                    </a:cubicBezTo>
                    <a:cubicBezTo>
                      <a:pt x="1615138" y="1109893"/>
                      <a:pt x="1636180" y="1106973"/>
                      <a:pt x="1650573" y="1100804"/>
                    </a:cubicBezTo>
                    <a:cubicBezTo>
                      <a:pt x="1658762" y="1097294"/>
                      <a:pt x="1666290" y="1092360"/>
                      <a:pt x="1674479" y="1088851"/>
                    </a:cubicBezTo>
                    <a:cubicBezTo>
                      <a:pt x="1704784" y="1075863"/>
                      <a:pt x="1680319" y="1090159"/>
                      <a:pt x="1716314" y="1076898"/>
                    </a:cubicBezTo>
                    <a:cubicBezTo>
                      <a:pt x="1746514" y="1065772"/>
                      <a:pt x="1805961" y="1041040"/>
                      <a:pt x="1805961" y="1041040"/>
                    </a:cubicBezTo>
                    <a:cubicBezTo>
                      <a:pt x="1816994" y="1030007"/>
                      <a:pt x="1833557" y="1011753"/>
                      <a:pt x="1847797" y="1005181"/>
                    </a:cubicBezTo>
                    <a:cubicBezTo>
                      <a:pt x="1864957" y="997261"/>
                      <a:pt x="1883889" y="993887"/>
                      <a:pt x="1901585" y="987251"/>
                    </a:cubicBezTo>
                    <a:lnTo>
                      <a:pt x="1949397" y="969322"/>
                    </a:lnTo>
                    <a:cubicBezTo>
                      <a:pt x="1966815" y="963101"/>
                      <a:pt x="1993002" y="956958"/>
                      <a:pt x="2009161" y="945416"/>
                    </a:cubicBezTo>
                    <a:cubicBezTo>
                      <a:pt x="2016039" y="940503"/>
                      <a:pt x="2021680" y="933980"/>
                      <a:pt x="2027091" y="927487"/>
                    </a:cubicBezTo>
                    <a:cubicBezTo>
                      <a:pt x="2035917" y="916896"/>
                      <a:pt x="2045840" y="897684"/>
                      <a:pt x="2050997" y="885651"/>
                    </a:cubicBezTo>
                    <a:cubicBezTo>
                      <a:pt x="2053478" y="879861"/>
                      <a:pt x="2054156" y="873357"/>
                      <a:pt x="2056973" y="867722"/>
                    </a:cubicBezTo>
                    <a:cubicBezTo>
                      <a:pt x="2060185" y="861298"/>
                      <a:pt x="2064942" y="855769"/>
                      <a:pt x="2068926" y="849793"/>
                    </a:cubicBezTo>
                    <a:cubicBezTo>
                      <a:pt x="2070918" y="879675"/>
                      <a:pt x="2053726" y="918263"/>
                      <a:pt x="2074903" y="939440"/>
                    </a:cubicBezTo>
                    <a:cubicBezTo>
                      <a:pt x="2092040" y="956577"/>
                      <a:pt x="2123797" y="935638"/>
                      <a:pt x="2146620" y="927487"/>
                    </a:cubicBezTo>
                    <a:cubicBezTo>
                      <a:pt x="2153385" y="925071"/>
                      <a:pt x="2152482" y="913364"/>
                      <a:pt x="2158573" y="909557"/>
                    </a:cubicBezTo>
                    <a:cubicBezTo>
                      <a:pt x="2169257" y="902879"/>
                      <a:pt x="2182406" y="901362"/>
                      <a:pt x="2194432" y="897604"/>
                    </a:cubicBezTo>
                    <a:cubicBezTo>
                      <a:pt x="2256201" y="878301"/>
                      <a:pt x="2237575" y="883000"/>
                      <a:pt x="2284079" y="873698"/>
                    </a:cubicBezTo>
                    <a:cubicBezTo>
                      <a:pt x="2286071" y="867722"/>
                      <a:pt x="2286561" y="861011"/>
                      <a:pt x="2290055" y="855769"/>
                    </a:cubicBezTo>
                    <a:cubicBezTo>
                      <a:pt x="2307048" y="830280"/>
                      <a:pt x="2303985" y="842828"/>
                      <a:pt x="2325914" y="831863"/>
                    </a:cubicBezTo>
                    <a:cubicBezTo>
                      <a:pt x="2332339" y="828651"/>
                      <a:pt x="2337867" y="823894"/>
                      <a:pt x="2343844" y="819910"/>
                    </a:cubicBezTo>
                    <a:cubicBezTo>
                      <a:pt x="2345836" y="811941"/>
                      <a:pt x="2343510" y="801262"/>
                      <a:pt x="2349820" y="796004"/>
                    </a:cubicBezTo>
                    <a:cubicBezTo>
                      <a:pt x="2357624" y="789501"/>
                      <a:pt x="2370192" y="793595"/>
                      <a:pt x="2379703" y="790028"/>
                    </a:cubicBezTo>
                    <a:cubicBezTo>
                      <a:pt x="2395356" y="784158"/>
                      <a:pt x="2403506" y="770479"/>
                      <a:pt x="2415561" y="760146"/>
                    </a:cubicBezTo>
                    <a:cubicBezTo>
                      <a:pt x="2438587" y="740409"/>
                      <a:pt x="2433761" y="744118"/>
                      <a:pt x="2457397" y="736240"/>
                    </a:cubicBezTo>
                    <a:cubicBezTo>
                      <a:pt x="2463373" y="732256"/>
                      <a:pt x="2470839" y="729896"/>
                      <a:pt x="2475326" y="724287"/>
                    </a:cubicBezTo>
                    <a:cubicBezTo>
                      <a:pt x="2498507" y="695310"/>
                      <a:pt x="2460116" y="713419"/>
                      <a:pt x="2499232" y="700381"/>
                    </a:cubicBezTo>
                    <a:cubicBezTo>
                      <a:pt x="2527694" y="657688"/>
                      <a:pt x="2509201" y="668006"/>
                      <a:pt x="2547044" y="658546"/>
                    </a:cubicBezTo>
                    <a:cubicBezTo>
                      <a:pt x="2555013" y="654562"/>
                      <a:pt x="2562761" y="650103"/>
                      <a:pt x="2570950" y="646593"/>
                    </a:cubicBezTo>
                    <a:cubicBezTo>
                      <a:pt x="2626592" y="622745"/>
                      <a:pt x="2526926" y="674580"/>
                      <a:pt x="2630714" y="622687"/>
                    </a:cubicBezTo>
                    <a:cubicBezTo>
                      <a:pt x="2637139" y="619475"/>
                      <a:pt x="2642219" y="613946"/>
                      <a:pt x="2648644" y="610734"/>
                    </a:cubicBezTo>
                    <a:cubicBezTo>
                      <a:pt x="2654279" y="607917"/>
                      <a:pt x="2660938" y="607574"/>
                      <a:pt x="2666573" y="604757"/>
                    </a:cubicBezTo>
                    <a:cubicBezTo>
                      <a:pt x="2705683" y="585201"/>
                      <a:pt x="2662777" y="601313"/>
                      <a:pt x="2702432" y="574875"/>
                    </a:cubicBezTo>
                    <a:cubicBezTo>
                      <a:pt x="2707579" y="571443"/>
                      <a:pt x="2741075" y="563720"/>
                      <a:pt x="2744267" y="562922"/>
                    </a:cubicBezTo>
                    <a:cubicBezTo>
                      <a:pt x="2750244" y="552961"/>
                      <a:pt x="2753983" y="541254"/>
                      <a:pt x="2762197" y="533040"/>
                    </a:cubicBezTo>
                    <a:cubicBezTo>
                      <a:pt x="2766652" y="528585"/>
                      <a:pt x="2774884" y="530557"/>
                      <a:pt x="2780126" y="527063"/>
                    </a:cubicBezTo>
                    <a:cubicBezTo>
                      <a:pt x="2793072" y="518432"/>
                      <a:pt x="2804552" y="507734"/>
                      <a:pt x="2815985" y="497181"/>
                    </a:cubicBezTo>
                    <a:cubicBezTo>
                      <a:pt x="2830476" y="483805"/>
                      <a:pt x="2843875" y="469291"/>
                      <a:pt x="2857820" y="455346"/>
                    </a:cubicBezTo>
                    <a:cubicBezTo>
                      <a:pt x="2866141" y="447025"/>
                      <a:pt x="2881199" y="429623"/>
                      <a:pt x="2893679" y="425463"/>
                    </a:cubicBezTo>
                    <a:cubicBezTo>
                      <a:pt x="2905175" y="421631"/>
                      <a:pt x="2917585" y="421479"/>
                      <a:pt x="2929538" y="419487"/>
                    </a:cubicBezTo>
                    <a:cubicBezTo>
                      <a:pt x="2953444" y="449369"/>
                      <a:pt x="2988306" y="507142"/>
                      <a:pt x="3001255" y="509134"/>
                    </a:cubicBezTo>
                    <a:cubicBezTo>
                      <a:pt x="3014204" y="511126"/>
                      <a:pt x="3000943" y="431070"/>
                      <a:pt x="3007232" y="431440"/>
                    </a:cubicBezTo>
                    <a:cubicBezTo>
                      <a:pt x="3039299" y="433326"/>
                      <a:pt x="3070981" y="519094"/>
                      <a:pt x="3102855" y="515110"/>
                    </a:cubicBezTo>
                    <a:cubicBezTo>
                      <a:pt x="3119232" y="509651"/>
                      <a:pt x="3125083" y="431755"/>
                      <a:pt x="3138714" y="419487"/>
                    </a:cubicBezTo>
                    <a:cubicBezTo>
                      <a:pt x="3193173" y="370474"/>
                      <a:pt x="3159232" y="462453"/>
                      <a:pt x="3198479" y="449369"/>
                    </a:cubicBezTo>
                    <a:cubicBezTo>
                      <a:pt x="3211698" y="436150"/>
                      <a:pt x="3217695" y="427809"/>
                      <a:pt x="3234338" y="419487"/>
                    </a:cubicBezTo>
                    <a:cubicBezTo>
                      <a:pt x="3239973" y="416670"/>
                      <a:pt x="3246291" y="415502"/>
                      <a:pt x="3252267" y="413510"/>
                    </a:cubicBezTo>
                    <a:lnTo>
                      <a:pt x="3288126" y="377651"/>
                    </a:lnTo>
                    <a:cubicBezTo>
                      <a:pt x="3294102" y="371675"/>
                      <a:pt x="3297767" y="361379"/>
                      <a:pt x="3306055" y="359722"/>
                    </a:cubicBezTo>
                    <a:lnTo>
                      <a:pt x="3335938" y="353746"/>
                    </a:lnTo>
                    <a:cubicBezTo>
                      <a:pt x="3341914" y="347769"/>
                      <a:pt x="3347105" y="340887"/>
                      <a:pt x="3353867" y="335816"/>
                    </a:cubicBezTo>
                    <a:cubicBezTo>
                      <a:pt x="3363160" y="328846"/>
                      <a:pt x="3375536" y="326101"/>
                      <a:pt x="3383750" y="317887"/>
                    </a:cubicBezTo>
                    <a:cubicBezTo>
                      <a:pt x="3393908" y="307729"/>
                      <a:pt x="3397992" y="292658"/>
                      <a:pt x="3407655" y="282028"/>
                    </a:cubicBezTo>
                    <a:cubicBezTo>
                      <a:pt x="3418121" y="270515"/>
                      <a:pt x="3432081" y="262699"/>
                      <a:pt x="3443514" y="252146"/>
                    </a:cubicBezTo>
                    <a:cubicBezTo>
                      <a:pt x="3458006" y="238769"/>
                      <a:pt x="3466011" y="214178"/>
                      <a:pt x="3485350" y="210310"/>
                    </a:cubicBezTo>
                    <a:lnTo>
                      <a:pt x="3574997" y="192381"/>
                    </a:lnTo>
                    <a:cubicBezTo>
                      <a:pt x="3586950" y="184412"/>
                      <a:pt x="3597404" y="173519"/>
                      <a:pt x="3610855" y="168475"/>
                    </a:cubicBezTo>
                    <a:cubicBezTo>
                      <a:pt x="3622322" y="164175"/>
                      <a:pt x="3686475" y="153880"/>
                      <a:pt x="3706479" y="150546"/>
                    </a:cubicBezTo>
                    <a:cubicBezTo>
                      <a:pt x="3718432" y="134609"/>
                      <a:pt x="3727740" y="116290"/>
                      <a:pt x="3742338" y="102734"/>
                    </a:cubicBezTo>
                    <a:cubicBezTo>
                      <a:pt x="3756110" y="89945"/>
                      <a:pt x="3773602" y="81761"/>
                      <a:pt x="3790150" y="72851"/>
                    </a:cubicBezTo>
                    <a:cubicBezTo>
                      <a:pt x="3799596" y="67765"/>
                      <a:pt x="3809312" y="61300"/>
                      <a:pt x="3820032" y="60898"/>
                    </a:cubicBezTo>
                    <a:cubicBezTo>
                      <a:pt x="3969352" y="55299"/>
                      <a:pt x="4118855" y="56914"/>
                      <a:pt x="4268267" y="54922"/>
                    </a:cubicBezTo>
                    <a:cubicBezTo>
                      <a:pt x="4320229" y="28941"/>
                      <a:pt x="4261807" y="55531"/>
                      <a:pt x="4322055" y="36993"/>
                    </a:cubicBezTo>
                    <a:cubicBezTo>
                      <a:pt x="4338323" y="31987"/>
                      <a:pt x="4352907" y="20500"/>
                      <a:pt x="4369867" y="19063"/>
                    </a:cubicBezTo>
                    <a:cubicBezTo>
                      <a:pt x="4471182" y="10477"/>
                      <a:pt x="4573067" y="11094"/>
                      <a:pt x="4674667" y="7110"/>
                    </a:cubicBezTo>
                    <a:cubicBezTo>
                      <a:pt x="4682636" y="5118"/>
                      <a:pt x="4691441" y="-2941"/>
                      <a:pt x="4698573" y="1134"/>
                    </a:cubicBezTo>
                    <a:cubicBezTo>
                      <a:pt x="4708659" y="6897"/>
                      <a:pt x="4708689" y="22421"/>
                      <a:pt x="4716503" y="31016"/>
                    </a:cubicBezTo>
                    <a:cubicBezTo>
                      <a:pt x="4725190" y="40571"/>
                      <a:pt x="4773412" y="84128"/>
                      <a:pt x="4794197" y="84804"/>
                    </a:cubicBezTo>
                    <a:cubicBezTo>
                      <a:pt x="5027165" y="92380"/>
                      <a:pt x="5260362" y="88789"/>
                      <a:pt x="5493444" y="90781"/>
                    </a:cubicBezTo>
                    <a:cubicBezTo>
                      <a:pt x="5499420" y="102734"/>
                      <a:pt x="5500824" y="118435"/>
                      <a:pt x="5511373" y="126640"/>
                    </a:cubicBezTo>
                    <a:cubicBezTo>
                      <a:pt x="5520938" y="134080"/>
                      <a:pt x="5535424" y="129891"/>
                      <a:pt x="5547232" y="132616"/>
                    </a:cubicBezTo>
                    <a:cubicBezTo>
                      <a:pt x="5561364" y="135877"/>
                      <a:pt x="5575437" y="139613"/>
                      <a:pt x="5589067" y="144569"/>
                    </a:cubicBezTo>
                    <a:cubicBezTo>
                      <a:pt x="5597440" y="147614"/>
                      <a:pt x="5604458" y="153902"/>
                      <a:pt x="5612973" y="156522"/>
                    </a:cubicBezTo>
                    <a:cubicBezTo>
                      <a:pt x="5662805" y="171855"/>
                      <a:pt x="5689901" y="170255"/>
                      <a:pt x="5744455" y="174451"/>
                    </a:cubicBezTo>
                    <a:cubicBezTo>
                      <a:pt x="5752424" y="178435"/>
                      <a:pt x="5759612" y="184721"/>
                      <a:pt x="5768361" y="186404"/>
                    </a:cubicBezTo>
                    <a:cubicBezTo>
                      <a:pt x="5811798" y="194757"/>
                      <a:pt x="5856125" y="197608"/>
                      <a:pt x="5899844" y="204334"/>
                    </a:cubicBezTo>
                    <a:cubicBezTo>
                      <a:pt x="5907962" y="205583"/>
                      <a:pt x="5915781" y="208318"/>
                      <a:pt x="5923750" y="210310"/>
                    </a:cubicBezTo>
                    <a:cubicBezTo>
                      <a:pt x="5931718" y="214294"/>
                      <a:pt x="5939466" y="218753"/>
                      <a:pt x="5947655" y="222263"/>
                    </a:cubicBezTo>
                    <a:cubicBezTo>
                      <a:pt x="5953446" y="224745"/>
                      <a:pt x="5959950" y="225422"/>
                      <a:pt x="5965585" y="228240"/>
                    </a:cubicBezTo>
                    <a:cubicBezTo>
                      <a:pt x="6011920" y="251408"/>
                      <a:pt x="5956383" y="231150"/>
                      <a:pt x="6001444" y="246169"/>
                    </a:cubicBezTo>
                    <a:cubicBezTo>
                      <a:pt x="6009413" y="252145"/>
                      <a:pt x="6016702" y="259156"/>
                      <a:pt x="6025350" y="264098"/>
                    </a:cubicBezTo>
                    <a:cubicBezTo>
                      <a:pt x="6054423" y="280711"/>
                      <a:pt x="6033100" y="257043"/>
                      <a:pt x="6061208" y="282028"/>
                    </a:cubicBezTo>
                    <a:cubicBezTo>
                      <a:pt x="6109583" y="325029"/>
                      <a:pt x="6078026" y="311541"/>
                      <a:pt x="6114997" y="323863"/>
                    </a:cubicBezTo>
                    <a:cubicBezTo>
                      <a:pt x="6166374" y="358115"/>
                      <a:pt x="6101373" y="317051"/>
                      <a:pt x="6150855" y="341793"/>
                    </a:cubicBezTo>
                    <a:cubicBezTo>
                      <a:pt x="6157280" y="345005"/>
                      <a:pt x="6162360" y="350534"/>
                      <a:pt x="6168785" y="353746"/>
                    </a:cubicBezTo>
                    <a:cubicBezTo>
                      <a:pt x="6178380" y="358543"/>
                      <a:pt x="6188706" y="361714"/>
                      <a:pt x="6198667" y="365698"/>
                    </a:cubicBezTo>
                    <a:cubicBezTo>
                      <a:pt x="6202651" y="373667"/>
                      <a:pt x="6204320" y="383304"/>
                      <a:pt x="6210620" y="389604"/>
                    </a:cubicBezTo>
                    <a:cubicBezTo>
                      <a:pt x="6215075" y="394059"/>
                      <a:pt x="6222915" y="392763"/>
                      <a:pt x="6228550" y="395581"/>
                    </a:cubicBezTo>
                    <a:cubicBezTo>
                      <a:pt x="6241981" y="402297"/>
                      <a:pt x="6248207" y="412921"/>
                      <a:pt x="6264408" y="413510"/>
                    </a:cubicBezTo>
                    <a:cubicBezTo>
                      <a:pt x="6367951" y="417275"/>
                      <a:pt x="6471593" y="417495"/>
                      <a:pt x="6575185" y="419487"/>
                    </a:cubicBezTo>
                    <a:cubicBezTo>
                      <a:pt x="6581778" y="445857"/>
                      <a:pt x="6579335" y="470932"/>
                      <a:pt x="6605067" y="485228"/>
                    </a:cubicBezTo>
                    <a:cubicBezTo>
                      <a:pt x="6616081" y="491347"/>
                      <a:pt x="6628973" y="493197"/>
                      <a:pt x="6640926" y="497181"/>
                    </a:cubicBezTo>
                    <a:cubicBezTo>
                      <a:pt x="6648895" y="509134"/>
                      <a:pt x="6657441" y="520721"/>
                      <a:pt x="6664832" y="533040"/>
                    </a:cubicBezTo>
                    <a:cubicBezTo>
                      <a:pt x="6670808" y="543001"/>
                      <a:pt x="6673096" y="556479"/>
                      <a:pt x="6682761" y="562922"/>
                    </a:cubicBezTo>
                    <a:cubicBezTo>
                      <a:pt x="6698486" y="573405"/>
                      <a:pt x="6736550" y="580851"/>
                      <a:pt x="6736550" y="580851"/>
                    </a:cubicBezTo>
                    <a:cubicBezTo>
                      <a:pt x="6753706" y="649483"/>
                      <a:pt x="6729716" y="564904"/>
                      <a:pt x="6754479" y="622687"/>
                    </a:cubicBezTo>
                    <a:cubicBezTo>
                      <a:pt x="6757714" y="630237"/>
                      <a:pt x="6752997" y="643151"/>
                      <a:pt x="6760455" y="646593"/>
                    </a:cubicBezTo>
                    <a:cubicBezTo>
                      <a:pt x="6782460" y="656749"/>
                      <a:pt x="6808219" y="654861"/>
                      <a:pt x="6832173" y="658546"/>
                    </a:cubicBezTo>
                    <a:cubicBezTo>
                      <a:pt x="6860019" y="662830"/>
                      <a:pt x="6915844" y="670498"/>
                      <a:pt x="6915844" y="670498"/>
                    </a:cubicBezTo>
                    <a:cubicBezTo>
                      <a:pt x="6929789" y="674482"/>
                      <a:pt x="6943547" y="679190"/>
                      <a:pt x="6957679" y="682451"/>
                    </a:cubicBezTo>
                    <a:cubicBezTo>
                      <a:pt x="6969487" y="685176"/>
                      <a:pt x="6982042" y="684596"/>
                      <a:pt x="6993538" y="688428"/>
                    </a:cubicBezTo>
                    <a:cubicBezTo>
                      <a:pt x="7000352" y="690699"/>
                      <a:pt x="7006128" y="695576"/>
                      <a:pt x="7011467" y="700381"/>
                    </a:cubicBezTo>
                    <a:cubicBezTo>
                      <a:pt x="7026126" y="713574"/>
                      <a:pt x="7034992" y="734892"/>
                      <a:pt x="7053303" y="742216"/>
                    </a:cubicBezTo>
                    <a:lnTo>
                      <a:pt x="7083185" y="754169"/>
                    </a:lnTo>
                    <a:cubicBezTo>
                      <a:pt x="7089161" y="764130"/>
                      <a:pt x="7097144" y="773134"/>
                      <a:pt x="7101114" y="784051"/>
                    </a:cubicBezTo>
                    <a:cubicBezTo>
                      <a:pt x="7129045" y="860861"/>
                      <a:pt x="7071797" y="773229"/>
                      <a:pt x="7125020" y="879675"/>
                    </a:cubicBezTo>
                    <a:cubicBezTo>
                      <a:pt x="7128232" y="886100"/>
                      <a:pt x="7136973" y="887644"/>
                      <a:pt x="7142950" y="891628"/>
                    </a:cubicBezTo>
                    <a:cubicBezTo>
                      <a:pt x="7144942" y="897604"/>
                      <a:pt x="7143684" y="906063"/>
                      <a:pt x="7148926" y="909557"/>
                    </a:cubicBezTo>
                    <a:cubicBezTo>
                      <a:pt x="7157378" y="915192"/>
                      <a:pt x="7168739" y="914191"/>
                      <a:pt x="7178808" y="915534"/>
                    </a:cubicBezTo>
                    <a:cubicBezTo>
                      <a:pt x="7198653" y="918180"/>
                      <a:pt x="7218651" y="919518"/>
                      <a:pt x="7238573" y="921510"/>
                    </a:cubicBezTo>
                    <a:cubicBezTo>
                      <a:pt x="7240565" y="927487"/>
                      <a:pt x="7239710" y="935407"/>
                      <a:pt x="7244550" y="939440"/>
                    </a:cubicBezTo>
                    <a:cubicBezTo>
                      <a:pt x="7254196" y="947479"/>
                      <a:pt x="7285357" y="954124"/>
                      <a:pt x="7298338" y="957369"/>
                    </a:cubicBezTo>
                    <a:cubicBezTo>
                      <a:pt x="7304314" y="961353"/>
                      <a:pt x="7309843" y="966110"/>
                      <a:pt x="7316267" y="969322"/>
                    </a:cubicBezTo>
                    <a:cubicBezTo>
                      <a:pt x="7321902" y="972139"/>
                      <a:pt x="7328955" y="971803"/>
                      <a:pt x="7334197" y="975298"/>
                    </a:cubicBezTo>
                    <a:cubicBezTo>
                      <a:pt x="7341230" y="979986"/>
                      <a:pt x="7346150" y="987251"/>
                      <a:pt x="7352126" y="993228"/>
                    </a:cubicBezTo>
                    <a:cubicBezTo>
                      <a:pt x="7361946" y="1022685"/>
                      <a:pt x="7357681" y="1018799"/>
                      <a:pt x="7393961" y="1047016"/>
                    </a:cubicBezTo>
                    <a:lnTo>
                      <a:pt x="7447750" y="1088851"/>
                    </a:lnTo>
                    <a:cubicBezTo>
                      <a:pt x="7449742" y="1094828"/>
                      <a:pt x="7450232" y="1101539"/>
                      <a:pt x="7453726" y="1106781"/>
                    </a:cubicBezTo>
                    <a:cubicBezTo>
                      <a:pt x="7463610" y="1121608"/>
                      <a:pt x="7482676" y="1131596"/>
                      <a:pt x="7495561" y="1142640"/>
                    </a:cubicBezTo>
                    <a:cubicBezTo>
                      <a:pt x="7501978" y="1148140"/>
                      <a:pt x="7507130" y="1155003"/>
                      <a:pt x="7513491" y="1160569"/>
                    </a:cubicBezTo>
                    <a:cubicBezTo>
                      <a:pt x="7523091" y="1168969"/>
                      <a:pt x="7533934" y="1175894"/>
                      <a:pt x="7543373" y="1184475"/>
                    </a:cubicBezTo>
                    <a:cubicBezTo>
                      <a:pt x="7555881" y="1195846"/>
                      <a:pt x="7566398" y="1209333"/>
                      <a:pt x="7579232" y="1220334"/>
                    </a:cubicBezTo>
                    <a:lnTo>
                      <a:pt x="7621067" y="1256193"/>
                    </a:lnTo>
                    <a:cubicBezTo>
                      <a:pt x="7627044" y="1268146"/>
                      <a:pt x="7630057" y="1282118"/>
                      <a:pt x="7638997" y="1292051"/>
                    </a:cubicBezTo>
                    <a:cubicBezTo>
                      <a:pt x="7648607" y="1302729"/>
                      <a:pt x="7663271" y="1307462"/>
                      <a:pt x="7674855" y="1315957"/>
                    </a:cubicBezTo>
                    <a:cubicBezTo>
                      <a:pt x="7693172" y="1329390"/>
                      <a:pt x="7711900" y="1342444"/>
                      <a:pt x="7728644" y="1357793"/>
                    </a:cubicBezTo>
                    <a:cubicBezTo>
                      <a:pt x="7735986" y="1364524"/>
                      <a:pt x="7739077" y="1375139"/>
                      <a:pt x="7746573" y="1381698"/>
                    </a:cubicBezTo>
                    <a:cubicBezTo>
                      <a:pt x="7755315" y="1389347"/>
                      <a:pt x="7766939" y="1392967"/>
                      <a:pt x="7776455" y="1399628"/>
                    </a:cubicBezTo>
                    <a:cubicBezTo>
                      <a:pt x="7786905" y="1406943"/>
                      <a:pt x="7796377" y="1415565"/>
                      <a:pt x="7806338" y="1423534"/>
                    </a:cubicBezTo>
                    <a:cubicBezTo>
                      <a:pt x="7808330" y="1429510"/>
                      <a:pt x="7806679" y="1438646"/>
                      <a:pt x="7812314" y="1441463"/>
                    </a:cubicBezTo>
                    <a:cubicBezTo>
                      <a:pt x="7828742" y="1449677"/>
                      <a:pt x="7848206" y="1449286"/>
                      <a:pt x="7866103" y="1453416"/>
                    </a:cubicBezTo>
                    <a:cubicBezTo>
                      <a:pt x="7874106" y="1455263"/>
                      <a:pt x="7882040" y="1457401"/>
                      <a:pt x="7890008" y="1459393"/>
                    </a:cubicBezTo>
                    <a:cubicBezTo>
                      <a:pt x="7917304" y="1477590"/>
                      <a:pt x="7898075" y="1467674"/>
                      <a:pt x="7931844" y="1477322"/>
                    </a:cubicBezTo>
                    <a:cubicBezTo>
                      <a:pt x="7937901" y="1479053"/>
                      <a:pt x="7943686" y="1481675"/>
                      <a:pt x="7949773" y="1483298"/>
                    </a:cubicBezTo>
                    <a:cubicBezTo>
                      <a:pt x="8054693" y="1511277"/>
                      <a:pt x="7987387" y="1489860"/>
                      <a:pt x="8057350" y="1513181"/>
                    </a:cubicBezTo>
                    <a:cubicBezTo>
                      <a:pt x="8061334" y="1519157"/>
                      <a:pt x="8066386" y="1524546"/>
                      <a:pt x="8069303" y="1531110"/>
                    </a:cubicBezTo>
                    <a:cubicBezTo>
                      <a:pt x="8074420" y="1542624"/>
                      <a:pt x="8073695" y="1556890"/>
                      <a:pt x="8081255" y="1566969"/>
                    </a:cubicBezTo>
                    <a:cubicBezTo>
                      <a:pt x="8087232" y="1574938"/>
                      <a:pt x="8094060" y="1582334"/>
                      <a:pt x="8099185" y="1590875"/>
                    </a:cubicBezTo>
                    <a:cubicBezTo>
                      <a:pt x="8106061" y="1602334"/>
                      <a:pt x="8111686" y="1614522"/>
                      <a:pt x="8117114" y="1626734"/>
                    </a:cubicBezTo>
                    <a:cubicBezTo>
                      <a:pt x="8119673" y="1632491"/>
                      <a:pt x="8117849" y="1641169"/>
                      <a:pt x="8123091" y="1644663"/>
                    </a:cubicBezTo>
                    <a:cubicBezTo>
                      <a:pt x="8131543" y="1650298"/>
                      <a:pt x="8143012" y="1648648"/>
                      <a:pt x="8152973" y="1650640"/>
                    </a:cubicBezTo>
                    <a:cubicBezTo>
                      <a:pt x="8169888" y="1661916"/>
                      <a:pt x="8182127" y="1668382"/>
                      <a:pt x="8194808" y="1686498"/>
                    </a:cubicBezTo>
                    <a:cubicBezTo>
                      <a:pt x="8202472" y="1697446"/>
                      <a:pt x="8203860" y="1712369"/>
                      <a:pt x="8212738" y="1722357"/>
                    </a:cubicBezTo>
                    <a:cubicBezTo>
                      <a:pt x="8220455" y="1731039"/>
                      <a:pt x="8232659" y="1734310"/>
                      <a:pt x="8242620" y="1740287"/>
                    </a:cubicBezTo>
                    <a:cubicBezTo>
                      <a:pt x="8244612" y="1746263"/>
                      <a:pt x="8247230" y="1752066"/>
                      <a:pt x="8248597" y="1758216"/>
                    </a:cubicBezTo>
                    <a:cubicBezTo>
                      <a:pt x="8251226" y="1770045"/>
                      <a:pt x="8251091" y="1782468"/>
                      <a:pt x="8254573" y="1794075"/>
                    </a:cubicBezTo>
                    <a:cubicBezTo>
                      <a:pt x="8264461" y="1827036"/>
                      <a:pt x="8302836" y="1856235"/>
                      <a:pt x="8320314" y="1877746"/>
                    </a:cubicBezTo>
                    <a:cubicBezTo>
                      <a:pt x="8329373" y="1888895"/>
                      <a:pt x="8335400" y="1902265"/>
                      <a:pt x="8344220" y="1913604"/>
                    </a:cubicBezTo>
                    <a:cubicBezTo>
                      <a:pt x="8349409" y="1920276"/>
                      <a:pt x="8356961" y="1924862"/>
                      <a:pt x="8362150" y="1931534"/>
                    </a:cubicBezTo>
                    <a:cubicBezTo>
                      <a:pt x="8370969" y="1942874"/>
                      <a:pt x="8375897" y="1957235"/>
                      <a:pt x="8386055" y="1967393"/>
                    </a:cubicBezTo>
                    <a:cubicBezTo>
                      <a:pt x="8394269" y="1975607"/>
                      <a:pt x="8405977" y="1979346"/>
                      <a:pt x="8415938" y="1985322"/>
                    </a:cubicBezTo>
                    <a:cubicBezTo>
                      <a:pt x="8427892" y="2001260"/>
                      <a:pt x="8437850" y="2019188"/>
                      <a:pt x="8457773" y="2027157"/>
                    </a:cubicBezTo>
                    <a:cubicBezTo>
                      <a:pt x="8469024" y="2031657"/>
                      <a:pt x="8481679" y="2031142"/>
                      <a:pt x="8493632" y="2033134"/>
                    </a:cubicBezTo>
                    <a:cubicBezTo>
                      <a:pt x="8515758" y="2088447"/>
                      <a:pt x="8489005" y="2045762"/>
                      <a:pt x="8535467" y="2068993"/>
                    </a:cubicBezTo>
                    <a:cubicBezTo>
                      <a:pt x="8606672" y="2104596"/>
                      <a:pt x="8499068" y="2073341"/>
                      <a:pt x="8577303" y="2092898"/>
                    </a:cubicBezTo>
                    <a:cubicBezTo>
                      <a:pt x="8591766" y="2136293"/>
                      <a:pt x="8571059" y="2080466"/>
                      <a:pt x="8601208" y="2134734"/>
                    </a:cubicBezTo>
                    <a:cubicBezTo>
                      <a:pt x="8616096" y="2161532"/>
                      <a:pt x="8605736" y="2165643"/>
                      <a:pt x="8631091" y="2182546"/>
                    </a:cubicBezTo>
                    <a:cubicBezTo>
                      <a:pt x="8636333" y="2186040"/>
                      <a:pt x="8643044" y="2186530"/>
                      <a:pt x="8649020" y="2188522"/>
                    </a:cubicBezTo>
                    <a:cubicBezTo>
                      <a:pt x="8654997" y="2194498"/>
                      <a:pt x="8661539" y="2199958"/>
                      <a:pt x="8666950" y="2206451"/>
                    </a:cubicBezTo>
                    <a:cubicBezTo>
                      <a:pt x="8671548" y="2211969"/>
                      <a:pt x="8673449" y="2219706"/>
                      <a:pt x="8678903" y="2224381"/>
                    </a:cubicBezTo>
                    <a:cubicBezTo>
                      <a:pt x="8696864" y="2239776"/>
                      <a:pt x="8707160" y="2241768"/>
                      <a:pt x="8726714" y="2248287"/>
                    </a:cubicBezTo>
                    <a:cubicBezTo>
                      <a:pt x="8774096" y="2390431"/>
                      <a:pt x="8746364" y="2286364"/>
                      <a:pt x="8762573" y="2391722"/>
                    </a:cubicBezTo>
                    <a:cubicBezTo>
                      <a:pt x="8763822" y="2399840"/>
                      <a:pt x="8763994" y="2408794"/>
                      <a:pt x="8768550" y="2415628"/>
                    </a:cubicBezTo>
                    <a:cubicBezTo>
                      <a:pt x="8772534" y="2421604"/>
                      <a:pt x="8781400" y="2422502"/>
                      <a:pt x="8786479" y="2427581"/>
                    </a:cubicBezTo>
                    <a:cubicBezTo>
                      <a:pt x="8793522" y="2434624"/>
                      <a:pt x="8798432" y="2443518"/>
                      <a:pt x="8804408" y="2451487"/>
                    </a:cubicBezTo>
                    <a:cubicBezTo>
                      <a:pt x="8806400" y="2457463"/>
                      <a:pt x="8807568" y="2463781"/>
                      <a:pt x="8810385" y="2469416"/>
                    </a:cubicBezTo>
                    <a:cubicBezTo>
                      <a:pt x="8813597" y="2475841"/>
                      <a:pt x="8820274" y="2480466"/>
                      <a:pt x="8822338" y="2487346"/>
                    </a:cubicBezTo>
                    <a:cubicBezTo>
                      <a:pt x="8826386" y="2500839"/>
                      <a:pt x="8826322" y="2515236"/>
                      <a:pt x="8828314" y="2529181"/>
                    </a:cubicBezTo>
                    <a:cubicBezTo>
                      <a:pt x="8832298" y="2594922"/>
                      <a:pt x="8830684" y="2661243"/>
                      <a:pt x="8840267" y="2726404"/>
                    </a:cubicBezTo>
                    <a:cubicBezTo>
                      <a:pt x="8841184" y="2732637"/>
                      <a:pt x="8854702" y="2727139"/>
                      <a:pt x="8858197" y="2732381"/>
                    </a:cubicBezTo>
                    <a:cubicBezTo>
                      <a:pt x="8919270" y="2823991"/>
                      <a:pt x="8812524" y="2710614"/>
                      <a:pt x="8882103" y="2780193"/>
                    </a:cubicBezTo>
                    <a:cubicBezTo>
                      <a:pt x="8886087" y="2788161"/>
                      <a:pt x="8890927" y="2795756"/>
                      <a:pt x="8894055" y="2804098"/>
                    </a:cubicBezTo>
                    <a:cubicBezTo>
                      <a:pt x="8896939" y="2811789"/>
                      <a:pt x="8897775" y="2820106"/>
                      <a:pt x="8900032" y="2828004"/>
                    </a:cubicBezTo>
                    <a:cubicBezTo>
                      <a:pt x="8903921" y="2841616"/>
                      <a:pt x="8907482" y="2853384"/>
                      <a:pt x="8917961" y="2863863"/>
                    </a:cubicBezTo>
                    <a:cubicBezTo>
                      <a:pt x="8925004" y="2870906"/>
                      <a:pt x="8934824" y="2874750"/>
                      <a:pt x="8941867" y="2881793"/>
                    </a:cubicBezTo>
                    <a:cubicBezTo>
                      <a:pt x="8946946" y="2886872"/>
                      <a:pt x="8950608" y="2893298"/>
                      <a:pt x="8953820" y="2899722"/>
                    </a:cubicBezTo>
                    <a:cubicBezTo>
                      <a:pt x="8956637" y="2905357"/>
                      <a:pt x="8955342" y="2913196"/>
                      <a:pt x="8959797" y="2917651"/>
                    </a:cubicBezTo>
                    <a:cubicBezTo>
                      <a:pt x="8964252" y="2922106"/>
                      <a:pt x="8971750" y="2921636"/>
                      <a:pt x="8977726" y="2923628"/>
                    </a:cubicBezTo>
                    <a:cubicBezTo>
                      <a:pt x="8992749" y="2968693"/>
                      <a:pt x="8972484" y="2913145"/>
                      <a:pt x="8995655" y="2959487"/>
                    </a:cubicBezTo>
                    <a:cubicBezTo>
                      <a:pt x="8998472" y="2965122"/>
                      <a:pt x="8999150" y="2971626"/>
                      <a:pt x="9001632" y="2977416"/>
                    </a:cubicBezTo>
                    <a:cubicBezTo>
                      <a:pt x="9005142" y="2985605"/>
                      <a:pt x="9009165" y="2993587"/>
                      <a:pt x="9013585" y="3001322"/>
                    </a:cubicBezTo>
                    <a:cubicBezTo>
                      <a:pt x="9025112" y="3021493"/>
                      <a:pt x="9049444" y="3061087"/>
                      <a:pt x="9049444" y="3061087"/>
                    </a:cubicBezTo>
                    <a:cubicBezTo>
                      <a:pt x="9068293" y="3174189"/>
                      <a:pt x="9048434" y="3046960"/>
                      <a:pt x="9067373" y="3312098"/>
                    </a:cubicBezTo>
                    <a:cubicBezTo>
                      <a:pt x="9068236" y="3324185"/>
                      <a:pt x="9071507" y="3335980"/>
                      <a:pt x="9073350" y="3347957"/>
                    </a:cubicBezTo>
                    <a:cubicBezTo>
                      <a:pt x="9075492" y="3361880"/>
                      <a:pt x="9073605" y="3376920"/>
                      <a:pt x="9079326" y="3389793"/>
                    </a:cubicBezTo>
                    <a:cubicBezTo>
                      <a:pt x="9083356" y="3398861"/>
                      <a:pt x="9107229" y="3405070"/>
                      <a:pt x="9115185" y="3407722"/>
                    </a:cubicBezTo>
                    <a:cubicBezTo>
                      <a:pt x="9121161" y="3413698"/>
                      <a:pt x="9128201" y="3418773"/>
                      <a:pt x="9133114" y="3425651"/>
                    </a:cubicBezTo>
                    <a:cubicBezTo>
                      <a:pt x="9138292" y="3432901"/>
                      <a:pt x="9144686" y="3440656"/>
                      <a:pt x="9145067" y="3449557"/>
                    </a:cubicBezTo>
                    <a:cubicBezTo>
                      <a:pt x="9150698" y="3580934"/>
                      <a:pt x="9143647" y="3712715"/>
                      <a:pt x="9151044" y="3844004"/>
                    </a:cubicBezTo>
                    <a:cubicBezTo>
                      <a:pt x="9151697" y="3855602"/>
                      <a:pt x="9162997" y="3863926"/>
                      <a:pt x="9168973" y="3873887"/>
                    </a:cubicBezTo>
                    <a:cubicBezTo>
                      <a:pt x="9172957" y="3933652"/>
                      <a:pt x="9175503" y="3993530"/>
                      <a:pt x="9180926" y="4053181"/>
                    </a:cubicBezTo>
                    <a:cubicBezTo>
                      <a:pt x="9181496" y="4059455"/>
                      <a:pt x="9183409" y="4065868"/>
                      <a:pt x="9186903" y="4071110"/>
                    </a:cubicBezTo>
                    <a:cubicBezTo>
                      <a:pt x="9191591" y="4078143"/>
                      <a:pt x="9198856" y="4083063"/>
                      <a:pt x="9204832" y="4089040"/>
                    </a:cubicBezTo>
                    <a:cubicBezTo>
                      <a:pt x="9234567" y="4222847"/>
                      <a:pt x="9230097" y="4182611"/>
                      <a:pt x="9210808" y="4423722"/>
                    </a:cubicBezTo>
                    <a:cubicBezTo>
                      <a:pt x="9210134" y="4432147"/>
                      <a:pt x="9198855" y="4435675"/>
                      <a:pt x="9192879" y="4441651"/>
                    </a:cubicBezTo>
                    <a:cubicBezTo>
                      <a:pt x="9190887" y="4451612"/>
                      <a:pt x="9191767" y="4462616"/>
                      <a:pt x="9186903" y="4471534"/>
                    </a:cubicBezTo>
                    <a:cubicBezTo>
                      <a:pt x="9179452" y="4485194"/>
                      <a:pt x="9166740" y="4495243"/>
                      <a:pt x="9157020" y="4507393"/>
                    </a:cubicBezTo>
                    <a:cubicBezTo>
                      <a:pt x="9150798" y="4515171"/>
                      <a:pt x="9145067" y="4523330"/>
                      <a:pt x="9139091" y="4531298"/>
                    </a:cubicBezTo>
                    <a:cubicBezTo>
                      <a:pt x="9125447" y="4572228"/>
                      <a:pt x="9143930" y="4524040"/>
                      <a:pt x="9103232" y="4585087"/>
                    </a:cubicBezTo>
                    <a:cubicBezTo>
                      <a:pt x="9080139" y="4619727"/>
                      <a:pt x="9119422" y="4588237"/>
                      <a:pt x="9079326" y="4614969"/>
                    </a:cubicBezTo>
                    <a:cubicBezTo>
                      <a:pt x="9077334" y="4620945"/>
                      <a:pt x="9077285" y="4627979"/>
                      <a:pt x="9073350" y="4632898"/>
                    </a:cubicBezTo>
                    <a:cubicBezTo>
                      <a:pt x="9061625" y="4647554"/>
                      <a:pt x="9041736" y="4647588"/>
                      <a:pt x="9025538" y="4650828"/>
                    </a:cubicBezTo>
                    <a:cubicBezTo>
                      <a:pt x="9011070" y="4694228"/>
                      <a:pt x="9031786" y="4638385"/>
                      <a:pt x="9001632" y="4692663"/>
                    </a:cubicBezTo>
                    <a:cubicBezTo>
                      <a:pt x="8988258" y="4716737"/>
                      <a:pt x="8990389" y="4739258"/>
                      <a:pt x="8965773" y="4758404"/>
                    </a:cubicBezTo>
                    <a:cubicBezTo>
                      <a:pt x="8957755" y="4764640"/>
                      <a:pt x="8945852" y="4762389"/>
                      <a:pt x="8935891" y="4764381"/>
                    </a:cubicBezTo>
                    <a:cubicBezTo>
                      <a:pt x="8871293" y="4796680"/>
                      <a:pt x="8972675" y="4748778"/>
                      <a:pt x="8846244" y="4788287"/>
                    </a:cubicBezTo>
                    <a:cubicBezTo>
                      <a:pt x="8767740" y="4812819"/>
                      <a:pt x="8852282" y="4797974"/>
                      <a:pt x="8798432" y="4818169"/>
                    </a:cubicBezTo>
                    <a:cubicBezTo>
                      <a:pt x="8788921" y="4821736"/>
                      <a:pt x="8778511" y="4822154"/>
                      <a:pt x="8768550" y="4824146"/>
                    </a:cubicBezTo>
                    <a:cubicBezTo>
                      <a:pt x="8711772" y="4880922"/>
                      <a:pt x="8761636" y="4842309"/>
                      <a:pt x="8643044" y="4871957"/>
                    </a:cubicBezTo>
                    <a:lnTo>
                      <a:pt x="8595232" y="4883910"/>
                    </a:lnTo>
                    <a:cubicBezTo>
                      <a:pt x="8584351" y="4891164"/>
                      <a:pt x="8556432" y="4910188"/>
                      <a:pt x="8547420" y="4913793"/>
                    </a:cubicBezTo>
                    <a:cubicBezTo>
                      <a:pt x="8537989" y="4917566"/>
                      <a:pt x="8527558" y="4918099"/>
                      <a:pt x="8517538" y="4919769"/>
                    </a:cubicBezTo>
                    <a:cubicBezTo>
                      <a:pt x="8479739" y="4926069"/>
                      <a:pt x="8442285" y="4936463"/>
                      <a:pt x="8403985" y="4937698"/>
                    </a:cubicBezTo>
                    <a:lnTo>
                      <a:pt x="7782432" y="4955628"/>
                    </a:lnTo>
                    <a:cubicBezTo>
                      <a:pt x="7682824" y="4961604"/>
                      <a:pt x="7583000" y="4964683"/>
                      <a:pt x="7483608" y="4973557"/>
                    </a:cubicBezTo>
                    <a:cubicBezTo>
                      <a:pt x="7276933" y="4992010"/>
                      <a:pt x="7680349" y="4982980"/>
                      <a:pt x="7393961" y="4991487"/>
                    </a:cubicBezTo>
                    <a:lnTo>
                      <a:pt x="6844126" y="5003440"/>
                    </a:lnTo>
                    <a:cubicBezTo>
                      <a:pt x="6796595" y="5015322"/>
                      <a:pt x="6843723" y="5000255"/>
                      <a:pt x="6796314" y="5027346"/>
                    </a:cubicBezTo>
                    <a:cubicBezTo>
                      <a:pt x="6790844" y="5030471"/>
                      <a:pt x="6784463" y="5031665"/>
                      <a:pt x="6778385" y="5033322"/>
                    </a:cubicBezTo>
                    <a:cubicBezTo>
                      <a:pt x="6762536" y="5037644"/>
                      <a:pt x="6746510" y="5041291"/>
                      <a:pt x="6730573" y="5045275"/>
                    </a:cubicBezTo>
                    <a:cubicBezTo>
                      <a:pt x="6708262" y="5078741"/>
                      <a:pt x="6731840" y="5052821"/>
                      <a:pt x="6682761" y="5069181"/>
                    </a:cubicBezTo>
                    <a:cubicBezTo>
                      <a:pt x="6675947" y="5071452"/>
                      <a:pt x="6671557" y="5078612"/>
                      <a:pt x="6664832" y="5081134"/>
                    </a:cubicBezTo>
                    <a:cubicBezTo>
                      <a:pt x="6655321" y="5084701"/>
                      <a:pt x="6644911" y="5085118"/>
                      <a:pt x="6634950" y="5087110"/>
                    </a:cubicBezTo>
                    <a:cubicBezTo>
                      <a:pt x="6578318" y="5115426"/>
                      <a:pt x="6652136" y="5082147"/>
                      <a:pt x="6545303" y="5105040"/>
                    </a:cubicBezTo>
                    <a:cubicBezTo>
                      <a:pt x="6538279" y="5106545"/>
                      <a:pt x="6533798" y="5113781"/>
                      <a:pt x="6527373" y="5116993"/>
                    </a:cubicBezTo>
                    <a:cubicBezTo>
                      <a:pt x="6507349" y="5127004"/>
                      <a:pt x="6472693" y="5127053"/>
                      <a:pt x="6455655" y="5128946"/>
                    </a:cubicBezTo>
                    <a:cubicBezTo>
                      <a:pt x="6404186" y="5163256"/>
                      <a:pt x="6486188" y="5102488"/>
                      <a:pt x="6425773" y="5200663"/>
                    </a:cubicBezTo>
                    <a:cubicBezTo>
                      <a:pt x="6418769" y="5212045"/>
                      <a:pt x="6403062" y="5216202"/>
                      <a:pt x="6389914" y="5218593"/>
                    </a:cubicBezTo>
                    <a:cubicBezTo>
                      <a:pt x="6358493" y="5224306"/>
                      <a:pt x="6326206" y="5223401"/>
                      <a:pt x="6294291" y="5224569"/>
                    </a:cubicBezTo>
                    <a:lnTo>
                      <a:pt x="5899844" y="5236522"/>
                    </a:lnTo>
                    <a:cubicBezTo>
                      <a:pt x="5813432" y="5366137"/>
                      <a:pt x="5902714" y="5242882"/>
                      <a:pt x="5487467" y="5260428"/>
                    </a:cubicBezTo>
                    <a:cubicBezTo>
                      <a:pt x="5478566" y="5260804"/>
                      <a:pt x="5471750" y="5268872"/>
                      <a:pt x="5463561" y="5272381"/>
                    </a:cubicBezTo>
                    <a:cubicBezTo>
                      <a:pt x="5441862" y="5281681"/>
                      <a:pt x="5401810" y="5287121"/>
                      <a:pt x="5385867" y="5290310"/>
                    </a:cubicBezTo>
                    <a:cubicBezTo>
                      <a:pt x="5377898" y="5296287"/>
                      <a:pt x="5369524" y="5301757"/>
                      <a:pt x="5361961" y="5308240"/>
                    </a:cubicBezTo>
                    <a:cubicBezTo>
                      <a:pt x="5355544" y="5313740"/>
                      <a:pt x="5351591" y="5322389"/>
                      <a:pt x="5344032" y="5326169"/>
                    </a:cubicBezTo>
                    <a:cubicBezTo>
                      <a:pt x="5334946" y="5330712"/>
                      <a:pt x="5324111" y="5330154"/>
                      <a:pt x="5314150" y="5332146"/>
                    </a:cubicBezTo>
                    <a:cubicBezTo>
                      <a:pt x="5306181" y="5338122"/>
                      <a:pt x="5297807" y="5343593"/>
                      <a:pt x="5290244" y="5350075"/>
                    </a:cubicBezTo>
                    <a:cubicBezTo>
                      <a:pt x="5283827" y="5355575"/>
                      <a:pt x="5279347" y="5363316"/>
                      <a:pt x="5272314" y="5368004"/>
                    </a:cubicBezTo>
                    <a:cubicBezTo>
                      <a:pt x="5236832" y="5391659"/>
                      <a:pt x="5246300" y="5380338"/>
                      <a:pt x="5218526" y="5391910"/>
                    </a:cubicBezTo>
                    <a:cubicBezTo>
                      <a:pt x="5200415" y="5399456"/>
                      <a:pt x="5183240" y="5409286"/>
                      <a:pt x="5164738" y="5415816"/>
                    </a:cubicBezTo>
                    <a:cubicBezTo>
                      <a:pt x="5149247" y="5421284"/>
                      <a:pt x="5132179" y="5421668"/>
                      <a:pt x="5116926" y="5427769"/>
                    </a:cubicBezTo>
                    <a:lnTo>
                      <a:pt x="5087044" y="5439722"/>
                    </a:lnTo>
                    <a:cubicBezTo>
                      <a:pt x="5070292" y="5489973"/>
                      <a:pt x="5090775" y="5446996"/>
                      <a:pt x="4985444" y="5463628"/>
                    </a:cubicBezTo>
                    <a:cubicBezTo>
                      <a:pt x="4978349" y="5464748"/>
                      <a:pt x="4973939" y="5472369"/>
                      <a:pt x="4967514" y="5475581"/>
                    </a:cubicBezTo>
                    <a:cubicBezTo>
                      <a:pt x="4961879" y="5478398"/>
                      <a:pt x="4955561" y="5479565"/>
                      <a:pt x="4949585" y="5481557"/>
                    </a:cubicBezTo>
                    <a:cubicBezTo>
                      <a:pt x="4925573" y="5553590"/>
                      <a:pt x="4980857" y="5379399"/>
                      <a:pt x="4955561" y="5607063"/>
                    </a:cubicBezTo>
                    <a:cubicBezTo>
                      <a:pt x="4953296" y="5627448"/>
                      <a:pt x="4943651" y="5650967"/>
                      <a:pt x="4925679" y="5660851"/>
                    </a:cubicBezTo>
                    <a:cubicBezTo>
                      <a:pt x="4899264" y="5675379"/>
                      <a:pt x="4866131" y="5671100"/>
                      <a:pt x="4836032" y="5672804"/>
                    </a:cubicBezTo>
                    <a:cubicBezTo>
                      <a:pt x="4760425" y="5677084"/>
                      <a:pt x="4684628" y="5676789"/>
                      <a:pt x="4608926" y="5678781"/>
                    </a:cubicBezTo>
                    <a:cubicBezTo>
                      <a:pt x="4598965" y="5682765"/>
                      <a:pt x="4587626" y="5684297"/>
                      <a:pt x="4579044" y="5690734"/>
                    </a:cubicBezTo>
                    <a:cubicBezTo>
                      <a:pt x="4571075" y="5696711"/>
                      <a:pt x="4568157" y="5707597"/>
                      <a:pt x="4561114" y="5714640"/>
                    </a:cubicBezTo>
                    <a:cubicBezTo>
                      <a:pt x="4556035" y="5719719"/>
                      <a:pt x="4549161" y="5722609"/>
                      <a:pt x="4543185" y="5726593"/>
                    </a:cubicBezTo>
                    <a:cubicBezTo>
                      <a:pt x="4526150" y="5756404"/>
                      <a:pt x="4504626" y="5796297"/>
                      <a:pt x="4483420" y="5822216"/>
                    </a:cubicBezTo>
                    <a:cubicBezTo>
                      <a:pt x="4478872" y="5827775"/>
                      <a:pt x="4471770" y="5830681"/>
                      <a:pt x="4465491" y="5834169"/>
                    </a:cubicBezTo>
                    <a:cubicBezTo>
                      <a:pt x="4402066" y="5869405"/>
                      <a:pt x="4452114" y="5837110"/>
                      <a:pt x="4411703" y="5864051"/>
                    </a:cubicBezTo>
                    <a:cubicBezTo>
                      <a:pt x="4409711" y="5872020"/>
                      <a:pt x="4410769" y="5881473"/>
                      <a:pt x="4405726" y="5887957"/>
                    </a:cubicBezTo>
                    <a:cubicBezTo>
                      <a:pt x="4375156" y="5927262"/>
                      <a:pt x="4363132" y="5918588"/>
                      <a:pt x="4316079" y="5923816"/>
                    </a:cubicBezTo>
                    <a:lnTo>
                      <a:pt x="4268267" y="5935769"/>
                    </a:lnTo>
                    <a:cubicBezTo>
                      <a:pt x="4250389" y="5939976"/>
                      <a:pt x="4229761" y="5937534"/>
                      <a:pt x="4214479" y="5947722"/>
                    </a:cubicBezTo>
                    <a:cubicBezTo>
                      <a:pt x="4192179" y="5962589"/>
                      <a:pt x="4180176" y="5989084"/>
                      <a:pt x="4160691" y="6007487"/>
                    </a:cubicBezTo>
                    <a:cubicBezTo>
                      <a:pt x="4144178" y="6023083"/>
                      <a:pt x="4124068" y="6034446"/>
                      <a:pt x="4106903" y="6049322"/>
                    </a:cubicBezTo>
                    <a:cubicBezTo>
                      <a:pt x="4094129" y="6060393"/>
                      <a:pt x="4086872" y="6079246"/>
                      <a:pt x="4071044" y="6085181"/>
                    </a:cubicBezTo>
                    <a:cubicBezTo>
                      <a:pt x="4055107" y="6091157"/>
                      <a:pt x="4039745" y="6098982"/>
                      <a:pt x="4023232" y="6103110"/>
                    </a:cubicBezTo>
                    <a:cubicBezTo>
                      <a:pt x="4007650" y="6107005"/>
                      <a:pt x="3991263" y="6106447"/>
                      <a:pt x="3975420" y="6109087"/>
                    </a:cubicBezTo>
                    <a:cubicBezTo>
                      <a:pt x="3967318" y="6110437"/>
                      <a:pt x="3959483" y="6113071"/>
                      <a:pt x="3951514" y="6115063"/>
                    </a:cubicBezTo>
                    <a:cubicBezTo>
                      <a:pt x="3919375" y="6136489"/>
                      <a:pt x="3944458" y="6117150"/>
                      <a:pt x="3909679" y="6156898"/>
                    </a:cubicBezTo>
                    <a:cubicBezTo>
                      <a:pt x="3881471" y="6189136"/>
                      <a:pt x="3903202" y="6162296"/>
                      <a:pt x="3873820" y="6186781"/>
                    </a:cubicBezTo>
                    <a:cubicBezTo>
                      <a:pt x="3867327" y="6192192"/>
                      <a:pt x="3862769" y="6199797"/>
                      <a:pt x="3855891" y="6204710"/>
                    </a:cubicBezTo>
                    <a:cubicBezTo>
                      <a:pt x="3836646" y="6218456"/>
                      <a:pt x="3825048" y="6218051"/>
                      <a:pt x="3802103" y="6222640"/>
                    </a:cubicBezTo>
                    <a:cubicBezTo>
                      <a:pt x="3796126" y="6228616"/>
                      <a:pt x="3789584" y="6234076"/>
                      <a:pt x="3784173" y="6240569"/>
                    </a:cubicBezTo>
                    <a:cubicBezTo>
                      <a:pt x="3779575" y="6246087"/>
                      <a:pt x="3778065" y="6254323"/>
                      <a:pt x="3772220" y="6258498"/>
                    </a:cubicBezTo>
                    <a:cubicBezTo>
                      <a:pt x="3763490" y="6264733"/>
                      <a:pt x="3752141" y="6266094"/>
                      <a:pt x="3742338" y="6270451"/>
                    </a:cubicBezTo>
                    <a:cubicBezTo>
                      <a:pt x="3734197" y="6274069"/>
                      <a:pt x="3726167" y="6277984"/>
                      <a:pt x="3718432" y="6282404"/>
                    </a:cubicBezTo>
                    <a:cubicBezTo>
                      <a:pt x="3712196" y="6285968"/>
                      <a:pt x="3707576" y="6293109"/>
                      <a:pt x="3700503" y="6294357"/>
                    </a:cubicBezTo>
                    <a:cubicBezTo>
                      <a:pt x="3672967" y="6299216"/>
                      <a:pt x="3644722" y="6298342"/>
                      <a:pt x="3616832" y="6300334"/>
                    </a:cubicBezTo>
                    <a:cubicBezTo>
                      <a:pt x="3606871" y="6304318"/>
                      <a:pt x="3597127" y="6308895"/>
                      <a:pt x="3586950" y="6312287"/>
                    </a:cubicBezTo>
                    <a:cubicBezTo>
                      <a:pt x="3579158" y="6314884"/>
                      <a:pt x="3569354" y="6313005"/>
                      <a:pt x="3563044" y="6318263"/>
                    </a:cubicBezTo>
                    <a:cubicBezTo>
                      <a:pt x="3556200" y="6323967"/>
                      <a:pt x="3558218" y="6336823"/>
                      <a:pt x="3551091" y="6342169"/>
                    </a:cubicBezTo>
                    <a:cubicBezTo>
                      <a:pt x="3541011" y="6349729"/>
                      <a:pt x="3527185" y="6350138"/>
                      <a:pt x="3515232" y="6354122"/>
                    </a:cubicBezTo>
                    <a:cubicBezTo>
                      <a:pt x="3507263" y="6360098"/>
                      <a:pt x="3499431" y="6366261"/>
                      <a:pt x="3491326" y="6372051"/>
                    </a:cubicBezTo>
                    <a:cubicBezTo>
                      <a:pt x="3341360" y="6479169"/>
                      <a:pt x="3229561" y="6381169"/>
                      <a:pt x="2959420" y="6378028"/>
                    </a:cubicBezTo>
                    <a:cubicBezTo>
                      <a:pt x="2943483" y="6370059"/>
                      <a:pt x="2925977" y="6364659"/>
                      <a:pt x="2911608" y="6354122"/>
                    </a:cubicBezTo>
                    <a:cubicBezTo>
                      <a:pt x="2895705" y="6342460"/>
                      <a:pt x="2884432" y="6325480"/>
                      <a:pt x="2869773" y="6312287"/>
                    </a:cubicBezTo>
                    <a:cubicBezTo>
                      <a:pt x="2864434" y="6307482"/>
                      <a:pt x="2857689" y="6304509"/>
                      <a:pt x="2851844" y="6300334"/>
                    </a:cubicBezTo>
                    <a:cubicBezTo>
                      <a:pt x="2843739" y="6294544"/>
                      <a:pt x="2836587" y="6287346"/>
                      <a:pt x="2827938" y="6282404"/>
                    </a:cubicBezTo>
                    <a:cubicBezTo>
                      <a:pt x="2822468" y="6279278"/>
                      <a:pt x="2815907" y="6278640"/>
                      <a:pt x="2810008" y="6276428"/>
                    </a:cubicBezTo>
                    <a:cubicBezTo>
                      <a:pt x="2799963" y="6272661"/>
                      <a:pt x="2789504" y="6269685"/>
                      <a:pt x="2780126" y="6264475"/>
                    </a:cubicBezTo>
                    <a:cubicBezTo>
                      <a:pt x="2771419" y="6259638"/>
                      <a:pt x="2763783" y="6253028"/>
                      <a:pt x="2756220" y="6246546"/>
                    </a:cubicBezTo>
                    <a:cubicBezTo>
                      <a:pt x="2749803" y="6241045"/>
                      <a:pt x="2746139" y="6231755"/>
                      <a:pt x="2738291" y="6228616"/>
                    </a:cubicBezTo>
                    <a:cubicBezTo>
                      <a:pt x="2725212" y="6223384"/>
                      <a:pt x="2710400" y="6224632"/>
                      <a:pt x="2696455" y="6222640"/>
                    </a:cubicBezTo>
                    <a:cubicBezTo>
                      <a:pt x="2690479" y="6218656"/>
                      <a:pt x="2685090" y="6213604"/>
                      <a:pt x="2678526" y="6210687"/>
                    </a:cubicBezTo>
                    <a:cubicBezTo>
                      <a:pt x="2662441" y="6203538"/>
                      <a:pt x="2616183" y="6191387"/>
                      <a:pt x="2600832" y="6186781"/>
                    </a:cubicBezTo>
                    <a:cubicBezTo>
                      <a:pt x="2569687" y="6177437"/>
                      <a:pt x="2595275" y="6184398"/>
                      <a:pt x="2558997" y="6168851"/>
                    </a:cubicBezTo>
                    <a:cubicBezTo>
                      <a:pt x="2553206" y="6166369"/>
                      <a:pt x="2547044" y="6164867"/>
                      <a:pt x="2541067" y="6162875"/>
                    </a:cubicBezTo>
                    <a:cubicBezTo>
                      <a:pt x="2532582" y="6137418"/>
                      <a:pt x="2539436" y="6142772"/>
                      <a:pt x="2505208" y="6132993"/>
                    </a:cubicBezTo>
                    <a:cubicBezTo>
                      <a:pt x="2327203" y="6082134"/>
                      <a:pt x="2455379" y="6124352"/>
                      <a:pt x="2391655" y="6103110"/>
                    </a:cubicBezTo>
                    <a:cubicBezTo>
                      <a:pt x="2353817" y="6027428"/>
                      <a:pt x="2422005" y="6154493"/>
                      <a:pt x="2337867" y="6049322"/>
                    </a:cubicBezTo>
                    <a:cubicBezTo>
                      <a:pt x="2283005" y="5980746"/>
                      <a:pt x="2373916" y="6047456"/>
                      <a:pt x="2313961" y="6007487"/>
                    </a:cubicBezTo>
                    <a:cubicBezTo>
                      <a:pt x="2311969" y="6001510"/>
                      <a:pt x="2310802" y="5995192"/>
                      <a:pt x="2307985" y="5989557"/>
                    </a:cubicBezTo>
                    <a:cubicBezTo>
                      <a:pt x="2293901" y="5961389"/>
                      <a:pt x="2264652" y="5943983"/>
                      <a:pt x="2242244" y="5923816"/>
                    </a:cubicBezTo>
                    <a:cubicBezTo>
                      <a:pt x="2218438" y="5902391"/>
                      <a:pt x="2218786" y="5900507"/>
                      <a:pt x="2200408" y="5876004"/>
                    </a:cubicBezTo>
                    <a:cubicBezTo>
                      <a:pt x="2198416" y="5870028"/>
                      <a:pt x="2198886" y="5862529"/>
                      <a:pt x="2194432" y="5858075"/>
                    </a:cubicBezTo>
                    <a:cubicBezTo>
                      <a:pt x="2186218" y="5849861"/>
                      <a:pt x="2173843" y="5847116"/>
                      <a:pt x="2164550" y="5840146"/>
                    </a:cubicBezTo>
                    <a:cubicBezTo>
                      <a:pt x="2157788" y="5835075"/>
                      <a:pt x="2152597" y="5828193"/>
                      <a:pt x="2146620" y="5822216"/>
                    </a:cubicBezTo>
                    <a:cubicBezTo>
                      <a:pt x="2144628" y="5810263"/>
                      <a:pt x="2145144" y="5797608"/>
                      <a:pt x="2140644" y="5786357"/>
                    </a:cubicBezTo>
                    <a:cubicBezTo>
                      <a:pt x="2136945" y="5777109"/>
                      <a:pt x="2127656" y="5771099"/>
                      <a:pt x="2122714" y="5762451"/>
                    </a:cubicBezTo>
                    <a:cubicBezTo>
                      <a:pt x="2119589" y="5756981"/>
                      <a:pt x="2120232" y="5749764"/>
                      <a:pt x="2116738" y="5744522"/>
                    </a:cubicBezTo>
                    <a:cubicBezTo>
                      <a:pt x="2112050" y="5737490"/>
                      <a:pt x="2104309" y="5733010"/>
                      <a:pt x="2098808" y="5726593"/>
                    </a:cubicBezTo>
                    <a:cubicBezTo>
                      <a:pt x="2087690" y="5713622"/>
                      <a:pt x="2078384" y="5698945"/>
                      <a:pt x="2068926" y="5684757"/>
                    </a:cubicBezTo>
                    <a:cubicBezTo>
                      <a:pt x="2062950" y="5666828"/>
                      <a:pt x="2055581" y="5649304"/>
                      <a:pt x="2050997" y="5630969"/>
                    </a:cubicBezTo>
                    <a:cubicBezTo>
                      <a:pt x="2049005" y="5623000"/>
                      <a:pt x="2047618" y="5614855"/>
                      <a:pt x="2045020" y="5607063"/>
                    </a:cubicBezTo>
                    <a:cubicBezTo>
                      <a:pt x="2041627" y="5596886"/>
                      <a:pt x="2036459" y="5587358"/>
                      <a:pt x="2033067" y="5577181"/>
                    </a:cubicBezTo>
                    <a:cubicBezTo>
                      <a:pt x="2030470" y="5569389"/>
                      <a:pt x="2030142" y="5560901"/>
                      <a:pt x="2027091" y="5553275"/>
                    </a:cubicBezTo>
                    <a:cubicBezTo>
                      <a:pt x="2016521" y="5526849"/>
                      <a:pt x="2010892" y="5520012"/>
                      <a:pt x="1997208" y="5499487"/>
                    </a:cubicBezTo>
                    <a:cubicBezTo>
                      <a:pt x="1995216" y="5493510"/>
                      <a:pt x="1992963" y="5487615"/>
                      <a:pt x="1991232" y="5481557"/>
                    </a:cubicBezTo>
                    <a:cubicBezTo>
                      <a:pt x="1988975" y="5473659"/>
                      <a:pt x="1990386" y="5464065"/>
                      <a:pt x="1985255" y="5457651"/>
                    </a:cubicBezTo>
                    <a:cubicBezTo>
                      <a:pt x="1981320" y="5452732"/>
                      <a:pt x="1973302" y="5453667"/>
                      <a:pt x="1967326" y="5451675"/>
                    </a:cubicBezTo>
                    <a:cubicBezTo>
                      <a:pt x="1937094" y="5376096"/>
                      <a:pt x="1975347" y="5464218"/>
                      <a:pt x="1937444" y="5397887"/>
                    </a:cubicBezTo>
                    <a:cubicBezTo>
                      <a:pt x="1914380" y="5357525"/>
                      <a:pt x="1955259" y="5403749"/>
                      <a:pt x="1913538" y="5362028"/>
                    </a:cubicBezTo>
                    <a:cubicBezTo>
                      <a:pt x="1911546" y="5356051"/>
                      <a:pt x="1911497" y="5349017"/>
                      <a:pt x="1907561" y="5344098"/>
                    </a:cubicBezTo>
                    <a:cubicBezTo>
                      <a:pt x="1886317" y="5317543"/>
                      <a:pt x="1889632" y="5346203"/>
                      <a:pt x="1889632" y="5320193"/>
                    </a:cubicBezTo>
                    <a:lnTo>
                      <a:pt x="1889632" y="5320193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Entrada de lápiz 16">
                    <a:extLst>
                      <a:ext uri="{FF2B5EF4-FFF2-40B4-BE49-F238E27FC236}">
                        <a16:creationId xmlns:a16="http://schemas.microsoft.com/office/drawing/2014/main" id="{1EB7925C-A484-48CB-9BDE-B35AA4BE970B}"/>
                      </a:ext>
                    </a:extLst>
                  </p14:cNvPr>
                  <p14:cNvContentPartPr/>
                  <p14:nvPr/>
                </p14:nvContentPartPr>
                <p14:xfrm>
                  <a:off x="4358881" y="1875780"/>
                  <a:ext cx="2657180" cy="1842268"/>
                </p14:xfrm>
              </p:contentPart>
            </mc:Choice>
            <mc:Fallback xmlns="">
              <p:pic>
                <p:nvPicPr>
                  <p:cNvPr id="17" name="Entrada de lápiz 16">
                    <a:extLst>
                      <a:ext uri="{FF2B5EF4-FFF2-40B4-BE49-F238E27FC236}">
                        <a16:creationId xmlns:a16="http://schemas.microsoft.com/office/drawing/2014/main" id="{1EB7925C-A484-48CB-9BDE-B35AA4BE970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327084" y="1843986"/>
                    <a:ext cx="2720175" cy="1905257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3C953AF7-2023-4FBE-820E-3F7E74D08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9794" y="2596805"/>
              <a:ext cx="800139" cy="455144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F70AEAB7-321C-405F-80AC-5C44E5E5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3236" y="2596803"/>
              <a:ext cx="800139" cy="455144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199D9AFD-F858-4D36-8D18-D638A55E1DF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2132" y="2037573"/>
              <a:ext cx="260097" cy="491762"/>
            </a:xfrm>
            <a:prstGeom prst="rect">
              <a:avLst/>
            </a:prstGeom>
          </p:spPr>
        </p:pic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F88CF03D-1465-4D3F-8D29-BADC87EB07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87" y="2475616"/>
            <a:ext cx="485523" cy="37095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E58E7B9-680A-40F2-9C22-033AF560D4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310" y="2366073"/>
            <a:ext cx="525140" cy="604070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3A9483D1-067B-4318-9D0E-ABF1E65FBFB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047" y="3819009"/>
            <a:ext cx="439330" cy="374375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5ADDBD17-3AE0-49B4-9CD6-A90D615318B1}"/>
              </a:ext>
            </a:extLst>
          </p:cNvPr>
          <p:cNvSpPr/>
          <p:nvPr/>
        </p:nvSpPr>
        <p:spPr>
          <a:xfrm>
            <a:off x="7201769" y="825447"/>
            <a:ext cx="32884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800" dirty="0"/>
              <a:t>2) </a:t>
            </a:r>
            <a:r>
              <a:rPr lang="es-ES" sz="2800" b="1" i="1" dirty="0" err="1"/>
              <a:t>Simulate</a:t>
            </a:r>
            <a:r>
              <a:rPr lang="es-ES" sz="2800" dirty="0"/>
              <a:t> </a:t>
            </a:r>
            <a:r>
              <a:rPr lang="es-ES" sz="2800" dirty="0" err="1"/>
              <a:t>different</a:t>
            </a:r>
            <a:r>
              <a:rPr lang="es-ES" sz="2800" dirty="0"/>
              <a:t> </a:t>
            </a:r>
            <a:br>
              <a:rPr lang="es-ES" sz="2800" dirty="0"/>
            </a:br>
            <a:r>
              <a:rPr lang="es-ES" sz="2800" dirty="0" err="1"/>
              <a:t>dependent</a:t>
            </a:r>
            <a:r>
              <a:rPr lang="es-ES" sz="2800" dirty="0"/>
              <a:t> variable</a:t>
            </a:r>
            <a:endParaRPr lang="es-ES" sz="2800" i="1" dirty="0"/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B3EE2B12-E17A-42EA-99DE-B38742457C0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84" y="4170597"/>
            <a:ext cx="6351375" cy="2720371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212C4293-FE60-4039-8D58-5F97A135CD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95" y="3693551"/>
            <a:ext cx="438330" cy="49042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4C0A89C-4936-4167-9BB6-355529BB5B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75" y="13176"/>
            <a:ext cx="1754050" cy="107723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A8BE3E6-A211-444F-A208-F0336A807F6C}"/>
              </a:ext>
            </a:extLst>
          </p:cNvPr>
          <p:cNvSpPr txBox="1"/>
          <p:nvPr/>
        </p:nvSpPr>
        <p:spPr>
          <a:xfrm rot="20730711">
            <a:off x="10549115" y="255182"/>
            <a:ext cx="1392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Tutorial 7</a:t>
            </a:r>
          </a:p>
        </p:txBody>
      </p:sp>
      <p:sp>
        <p:nvSpPr>
          <p:cNvPr id="46" name="Rectángulo 51 1 3">
            <a:extLst>
              <a:ext uri="{FF2B5EF4-FFF2-40B4-BE49-F238E27FC236}">
                <a16:creationId xmlns:a16="http://schemas.microsoft.com/office/drawing/2014/main" id="{CFDF800E-D988-4049-B072-79CC4EA8C8D3}"/>
              </a:ext>
            </a:extLst>
          </p:cNvPr>
          <p:cNvSpPr/>
          <p:nvPr/>
        </p:nvSpPr>
        <p:spPr>
          <a:xfrm flipH="1">
            <a:off x="1902508" y="3186120"/>
            <a:ext cx="2431691" cy="640016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dirty="0" err="1"/>
              <a:t>e.g</a:t>
            </a:r>
            <a:r>
              <a:rPr lang="es-ES" sz="2400" dirty="0"/>
              <a:t>. </a:t>
            </a:r>
            <a:r>
              <a:rPr lang="es-ES" sz="2400" dirty="0" err="1"/>
              <a:t>reaction</a:t>
            </a:r>
            <a:r>
              <a:rPr lang="es-ES" sz="2400" dirty="0"/>
              <a:t> time</a:t>
            </a:r>
          </a:p>
        </p:txBody>
      </p:sp>
      <p:sp>
        <p:nvSpPr>
          <p:cNvPr id="47" name="Rectángulo 51 1 3">
            <a:extLst>
              <a:ext uri="{FF2B5EF4-FFF2-40B4-BE49-F238E27FC236}">
                <a16:creationId xmlns:a16="http://schemas.microsoft.com/office/drawing/2014/main" id="{9F551568-6CC4-4DC1-A69D-415152A742E2}"/>
              </a:ext>
            </a:extLst>
          </p:cNvPr>
          <p:cNvSpPr/>
          <p:nvPr/>
        </p:nvSpPr>
        <p:spPr>
          <a:xfrm flipH="1">
            <a:off x="10230260" y="3063176"/>
            <a:ext cx="1594307" cy="640016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dirty="0" err="1"/>
              <a:t>e.g</a:t>
            </a:r>
            <a:r>
              <a:rPr lang="es-ES" sz="2400" dirty="0"/>
              <a:t>. </a:t>
            </a:r>
            <a:r>
              <a:rPr lang="es-ES" sz="2400" dirty="0" err="1"/>
              <a:t>choice</a:t>
            </a:r>
            <a:endParaRPr lang="es-E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Entrada de lápiz 50">
                <a:extLst>
                  <a:ext uri="{FF2B5EF4-FFF2-40B4-BE49-F238E27FC236}">
                    <a16:creationId xmlns:a16="http://schemas.microsoft.com/office/drawing/2014/main" id="{AD00A3B4-94F2-4044-A16C-1DC2C44F35DC}"/>
                  </a:ext>
                </a:extLst>
              </p14:cNvPr>
              <p14:cNvContentPartPr/>
              <p14:nvPr/>
            </p14:nvContentPartPr>
            <p14:xfrm>
              <a:off x="1829040" y="934470"/>
              <a:ext cx="9126660" cy="2458710"/>
            </p14:xfrm>
          </p:contentPart>
        </mc:Choice>
        <mc:Fallback xmlns="">
          <p:pic>
            <p:nvPicPr>
              <p:cNvPr id="51" name="Entrada de lápiz 50">
                <a:extLst>
                  <a:ext uri="{FF2B5EF4-FFF2-40B4-BE49-F238E27FC236}">
                    <a16:creationId xmlns:a16="http://schemas.microsoft.com/office/drawing/2014/main" id="{AD00A3B4-94F2-4044-A16C-1DC2C44F35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11041" y="916825"/>
                <a:ext cx="9162298" cy="2494359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ángulo 51 1 3">
            <a:extLst>
              <a:ext uri="{FF2B5EF4-FFF2-40B4-BE49-F238E27FC236}">
                <a16:creationId xmlns:a16="http://schemas.microsoft.com/office/drawing/2014/main" id="{4E7A9F04-7A6A-4001-AC41-686789C256A1}"/>
              </a:ext>
            </a:extLst>
          </p:cNvPr>
          <p:cNvSpPr/>
          <p:nvPr/>
        </p:nvSpPr>
        <p:spPr>
          <a:xfrm>
            <a:off x="2039204" y="1645852"/>
            <a:ext cx="4567359" cy="967905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400" b="1" dirty="0" err="1"/>
              <a:t>Different</a:t>
            </a:r>
            <a:r>
              <a:rPr lang="es-ES" sz="2400" b="1" dirty="0"/>
              <a:t> </a:t>
            </a:r>
            <a:r>
              <a:rPr lang="es-ES" sz="2400" b="1" dirty="0" err="1"/>
              <a:t>dependent</a:t>
            </a:r>
            <a:r>
              <a:rPr lang="es-ES" sz="2400" b="1" dirty="0"/>
              <a:t> variable</a:t>
            </a:r>
            <a:br>
              <a:rPr lang="es-ES" sz="2400" dirty="0"/>
            </a:b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dataset</a:t>
            </a:r>
            <a:r>
              <a:rPr lang="es-E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  <p:bldP spid="46" grpId="1" animBg="1"/>
      <p:bldP spid="47" grpId="0" animBg="1"/>
      <p:bldP spid="47" grpId="1" animBg="1"/>
      <p:bldP spid="32" grpId="0" animBg="1"/>
      <p:bldP spid="3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746627" y="930890"/>
            <a:ext cx="4645250" cy="288911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ca-ES" dirty="0">
                <a:solidFill>
                  <a:schemeClr val="bg1"/>
                </a:solidFill>
              </a:rPr>
              <a:t>Part I</a:t>
            </a:r>
            <a:br>
              <a:rPr lang="ca-ES" dirty="0">
                <a:solidFill>
                  <a:schemeClr val="bg1"/>
                </a:solidFill>
              </a:rPr>
            </a:br>
            <a:r>
              <a:rPr lang="es-ES" dirty="0" err="1">
                <a:solidFill>
                  <a:schemeClr val="bg1"/>
                </a:solidFill>
              </a:rPr>
              <a:t>Defining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your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model</a:t>
            </a:r>
            <a:br>
              <a:rPr lang="es-ES" dirty="0">
                <a:solidFill>
                  <a:schemeClr val="bg1"/>
                </a:solidFill>
              </a:rPr>
            </a:br>
            <a:r>
              <a:rPr lang="es-ES" dirty="0">
                <a:solidFill>
                  <a:schemeClr val="bg1"/>
                </a:solidFill>
              </a:rPr>
              <a:t>(a </a:t>
            </a:r>
            <a:r>
              <a:rPr lang="es-ES">
                <a:solidFill>
                  <a:schemeClr val="bg1"/>
                </a:solidFill>
              </a:rPr>
              <a:t>5-step guide)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746627" y="5627715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ca-ES" sz="2800" dirty="0">
                <a:solidFill>
                  <a:schemeClr val="bg1"/>
                </a:solidFill>
              </a:rPr>
              <a:t>BAMB! </a:t>
            </a:r>
            <a:r>
              <a:rPr lang="ca-ES" sz="2800" dirty="0" err="1">
                <a:solidFill>
                  <a:schemeClr val="bg1"/>
                </a:solidFill>
              </a:rPr>
              <a:t>Summer</a:t>
            </a:r>
            <a:r>
              <a:rPr lang="ca-ES" sz="2800" dirty="0">
                <a:solidFill>
                  <a:schemeClr val="bg1"/>
                </a:solidFill>
              </a:rPr>
              <a:t> </a:t>
            </a:r>
            <a:r>
              <a:rPr lang="ca-ES" sz="2800" dirty="0" err="1">
                <a:solidFill>
                  <a:schemeClr val="bg1"/>
                </a:solidFill>
              </a:rPr>
              <a:t>School</a:t>
            </a:r>
            <a:br>
              <a:rPr lang="ca-ES" sz="2800" dirty="0">
                <a:solidFill>
                  <a:schemeClr val="bg1"/>
                </a:solidFill>
              </a:rPr>
            </a:br>
            <a:r>
              <a:rPr lang="ca-ES" sz="2800" dirty="0" err="1">
                <a:solidFill>
                  <a:schemeClr val="bg1"/>
                </a:solidFill>
              </a:rPr>
              <a:t>Lecture</a:t>
            </a:r>
            <a:r>
              <a:rPr lang="ca-ES" sz="2800" dirty="0">
                <a:solidFill>
                  <a:schemeClr val="bg1"/>
                </a:solidFill>
              </a:rPr>
              <a:t> I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/>
          <a:stretch/>
        </p:blipFill>
        <p:spPr>
          <a:xfrm>
            <a:off x="0" y="20031"/>
            <a:ext cx="5344357" cy="37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945E-5836-4AE1-AFAF-56AFC1BE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268"/>
            <a:ext cx="10515600" cy="1325563"/>
          </a:xfrm>
        </p:spPr>
        <p:txBody>
          <a:bodyPr/>
          <a:lstStyle/>
          <a:p>
            <a:pPr algn="ctr"/>
            <a:r>
              <a:rPr lang="es-ES" dirty="0" err="1"/>
              <a:t>Population-level</a:t>
            </a:r>
            <a:r>
              <a:rPr lang="es-ES" dirty="0"/>
              <a:t> </a:t>
            </a:r>
            <a:r>
              <a:rPr lang="es-ES" dirty="0" err="1"/>
              <a:t>analyses</a:t>
            </a:r>
            <a:endParaRPr lang="es-E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2BBE372-663F-42E5-A954-18AEE3EB7787}"/>
              </a:ext>
            </a:extLst>
          </p:cNvPr>
          <p:cNvGrpSpPr/>
          <p:nvPr/>
        </p:nvGrpSpPr>
        <p:grpSpPr>
          <a:xfrm>
            <a:off x="218876" y="827230"/>
            <a:ext cx="6589368" cy="1353668"/>
            <a:chOff x="218876" y="1015295"/>
            <a:chExt cx="6589368" cy="1353668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C252BCA4-EC71-4906-A872-6884FD6BD4EE}"/>
                </a:ext>
              </a:extLst>
            </p:cNvPr>
            <p:cNvGrpSpPr/>
            <p:nvPr/>
          </p:nvGrpSpPr>
          <p:grpSpPr>
            <a:xfrm>
              <a:off x="4908890" y="1254864"/>
              <a:ext cx="1606657" cy="1114099"/>
              <a:chOff x="4358881" y="1866509"/>
              <a:chExt cx="2677762" cy="1856831"/>
            </a:xfrm>
          </p:grpSpPr>
          <p:sp>
            <p:nvSpPr>
              <p:cNvPr id="5" name="Forma libre: forma 4">
                <a:extLst>
                  <a:ext uri="{FF2B5EF4-FFF2-40B4-BE49-F238E27FC236}">
                    <a16:creationId xmlns:a16="http://schemas.microsoft.com/office/drawing/2014/main" id="{D035B713-7819-44BD-9AE2-4AA1896A5FA2}"/>
                  </a:ext>
                </a:extLst>
              </p:cNvPr>
              <p:cNvSpPr/>
              <p:nvPr/>
            </p:nvSpPr>
            <p:spPr>
              <a:xfrm>
                <a:off x="4369017" y="1866509"/>
                <a:ext cx="2667626" cy="1856831"/>
              </a:xfrm>
              <a:custGeom>
                <a:avLst/>
                <a:gdLst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527063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97181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  <a:gd name="connsiteX0" fmla="*/ 1811938 w 9226208"/>
                  <a:gd name="connsiteY0" fmla="*/ 5308240 h 6422006"/>
                  <a:gd name="connsiteX1" fmla="*/ 1811938 w 9226208"/>
                  <a:gd name="connsiteY1" fmla="*/ 5308240 h 6422006"/>
                  <a:gd name="connsiteX2" fmla="*/ 1746197 w 9226208"/>
                  <a:gd name="connsiteY2" fmla="*/ 5320193 h 6422006"/>
                  <a:gd name="connsiteX3" fmla="*/ 1483232 w 9226208"/>
                  <a:gd name="connsiteY3" fmla="*/ 5308240 h 6422006"/>
                  <a:gd name="connsiteX4" fmla="*/ 1453350 w 9226208"/>
                  <a:gd name="connsiteY4" fmla="*/ 5284334 h 6422006"/>
                  <a:gd name="connsiteX5" fmla="*/ 1435420 w 9226208"/>
                  <a:gd name="connsiteY5" fmla="*/ 5266404 h 6422006"/>
                  <a:gd name="connsiteX6" fmla="*/ 1417491 w 9226208"/>
                  <a:gd name="connsiteY6" fmla="*/ 5254451 h 6422006"/>
                  <a:gd name="connsiteX7" fmla="*/ 1405538 w 9226208"/>
                  <a:gd name="connsiteY7" fmla="*/ 5236522 h 6422006"/>
                  <a:gd name="connsiteX8" fmla="*/ 1399561 w 9226208"/>
                  <a:gd name="connsiteY8" fmla="*/ 5218593 h 6422006"/>
                  <a:gd name="connsiteX9" fmla="*/ 1363703 w 9226208"/>
                  <a:gd name="connsiteY9" fmla="*/ 5188710 h 6422006"/>
                  <a:gd name="connsiteX10" fmla="*/ 1327844 w 9226208"/>
                  <a:gd name="connsiteY10" fmla="*/ 5158828 h 6422006"/>
                  <a:gd name="connsiteX11" fmla="*/ 1309914 w 9226208"/>
                  <a:gd name="connsiteY11" fmla="*/ 5140898 h 6422006"/>
                  <a:gd name="connsiteX12" fmla="*/ 1286008 w 9226208"/>
                  <a:gd name="connsiteY12" fmla="*/ 5111016 h 6422006"/>
                  <a:gd name="connsiteX13" fmla="*/ 1268079 w 9226208"/>
                  <a:gd name="connsiteY13" fmla="*/ 5093087 h 6422006"/>
                  <a:gd name="connsiteX14" fmla="*/ 1226244 w 9226208"/>
                  <a:gd name="connsiteY14" fmla="*/ 5075157 h 6422006"/>
                  <a:gd name="connsiteX15" fmla="*/ 1184408 w 9226208"/>
                  <a:gd name="connsiteY15" fmla="*/ 5057228 h 6422006"/>
                  <a:gd name="connsiteX16" fmla="*/ 1112691 w 9226208"/>
                  <a:gd name="connsiteY16" fmla="*/ 5051251 h 6422006"/>
                  <a:gd name="connsiteX17" fmla="*/ 1058903 w 9226208"/>
                  <a:gd name="connsiteY17" fmla="*/ 5027346 h 6422006"/>
                  <a:gd name="connsiteX18" fmla="*/ 993161 w 9226208"/>
                  <a:gd name="connsiteY18" fmla="*/ 5021369 h 6422006"/>
                  <a:gd name="connsiteX19" fmla="*/ 933397 w 9226208"/>
                  <a:gd name="connsiteY19" fmla="*/ 5003440 h 6422006"/>
                  <a:gd name="connsiteX20" fmla="*/ 915467 w 9226208"/>
                  <a:gd name="connsiteY20" fmla="*/ 4991487 h 6422006"/>
                  <a:gd name="connsiteX21" fmla="*/ 885585 w 9226208"/>
                  <a:gd name="connsiteY21" fmla="*/ 4985510 h 6422006"/>
                  <a:gd name="connsiteX22" fmla="*/ 873632 w 9226208"/>
                  <a:gd name="connsiteY22" fmla="*/ 4967581 h 6422006"/>
                  <a:gd name="connsiteX23" fmla="*/ 855703 w 9226208"/>
                  <a:gd name="connsiteY23" fmla="*/ 4961604 h 6422006"/>
                  <a:gd name="connsiteX24" fmla="*/ 843750 w 9226208"/>
                  <a:gd name="connsiteY24" fmla="*/ 4943675 h 6422006"/>
                  <a:gd name="connsiteX25" fmla="*/ 837773 w 9226208"/>
                  <a:gd name="connsiteY25" fmla="*/ 4925746 h 6422006"/>
                  <a:gd name="connsiteX26" fmla="*/ 819844 w 9226208"/>
                  <a:gd name="connsiteY26" fmla="*/ 4919769 h 6422006"/>
                  <a:gd name="connsiteX27" fmla="*/ 783985 w 9226208"/>
                  <a:gd name="connsiteY27" fmla="*/ 4901840 h 6422006"/>
                  <a:gd name="connsiteX28" fmla="*/ 766055 w 9226208"/>
                  <a:gd name="connsiteY28" fmla="*/ 4889887 h 6422006"/>
                  <a:gd name="connsiteX29" fmla="*/ 742150 w 9226208"/>
                  <a:gd name="connsiteY29" fmla="*/ 4854028 h 6422006"/>
                  <a:gd name="connsiteX30" fmla="*/ 658479 w 9226208"/>
                  <a:gd name="connsiteY30" fmla="*/ 4836098 h 6422006"/>
                  <a:gd name="connsiteX31" fmla="*/ 622620 w 9226208"/>
                  <a:gd name="connsiteY31" fmla="*/ 4830122 h 6422006"/>
                  <a:gd name="connsiteX32" fmla="*/ 580785 w 9226208"/>
                  <a:gd name="connsiteY32" fmla="*/ 4806216 h 6422006"/>
                  <a:gd name="connsiteX33" fmla="*/ 532973 w 9226208"/>
                  <a:gd name="connsiteY33" fmla="*/ 4788287 h 6422006"/>
                  <a:gd name="connsiteX34" fmla="*/ 509067 w 9226208"/>
                  <a:gd name="connsiteY34" fmla="*/ 4758404 h 6422006"/>
                  <a:gd name="connsiteX35" fmla="*/ 473208 w 9226208"/>
                  <a:gd name="connsiteY35" fmla="*/ 4722546 h 6422006"/>
                  <a:gd name="connsiteX36" fmla="*/ 419420 w 9226208"/>
                  <a:gd name="connsiteY36" fmla="*/ 4710593 h 6422006"/>
                  <a:gd name="connsiteX37" fmla="*/ 407467 w 9226208"/>
                  <a:gd name="connsiteY37" fmla="*/ 4680710 h 6422006"/>
                  <a:gd name="connsiteX38" fmla="*/ 389538 w 9226208"/>
                  <a:gd name="connsiteY38" fmla="*/ 4674734 h 6422006"/>
                  <a:gd name="connsiteX39" fmla="*/ 341726 w 9226208"/>
                  <a:gd name="connsiteY39" fmla="*/ 4644851 h 6422006"/>
                  <a:gd name="connsiteX40" fmla="*/ 317820 w 9226208"/>
                  <a:gd name="connsiteY40" fmla="*/ 4620946 h 6422006"/>
                  <a:gd name="connsiteX41" fmla="*/ 311844 w 9226208"/>
                  <a:gd name="connsiteY41" fmla="*/ 4597040 h 6422006"/>
                  <a:gd name="connsiteX42" fmla="*/ 275985 w 9226208"/>
                  <a:gd name="connsiteY42" fmla="*/ 4567157 h 6422006"/>
                  <a:gd name="connsiteX43" fmla="*/ 222197 w 9226208"/>
                  <a:gd name="connsiteY43" fmla="*/ 4507393 h 6422006"/>
                  <a:gd name="connsiteX44" fmla="*/ 216220 w 9226208"/>
                  <a:gd name="connsiteY44" fmla="*/ 4489463 h 6422006"/>
                  <a:gd name="connsiteX45" fmla="*/ 180361 w 9226208"/>
                  <a:gd name="connsiteY45" fmla="*/ 4465557 h 6422006"/>
                  <a:gd name="connsiteX46" fmla="*/ 162432 w 9226208"/>
                  <a:gd name="connsiteY46" fmla="*/ 4447628 h 6422006"/>
                  <a:gd name="connsiteX47" fmla="*/ 144503 w 9226208"/>
                  <a:gd name="connsiteY47" fmla="*/ 4381887 h 6422006"/>
                  <a:gd name="connsiteX48" fmla="*/ 126573 w 9226208"/>
                  <a:gd name="connsiteY48" fmla="*/ 4340051 h 6422006"/>
                  <a:gd name="connsiteX49" fmla="*/ 96691 w 9226208"/>
                  <a:gd name="connsiteY49" fmla="*/ 4100993 h 6422006"/>
                  <a:gd name="connsiteX50" fmla="*/ 78761 w 9226208"/>
                  <a:gd name="connsiteY50" fmla="*/ 4083063 h 6422006"/>
                  <a:gd name="connsiteX51" fmla="*/ 72785 w 9226208"/>
                  <a:gd name="connsiteY51" fmla="*/ 4053181 h 6422006"/>
                  <a:gd name="connsiteX52" fmla="*/ 48879 w 9226208"/>
                  <a:gd name="connsiteY52" fmla="*/ 4011346 h 6422006"/>
                  <a:gd name="connsiteX53" fmla="*/ 24973 w 9226208"/>
                  <a:gd name="connsiteY53" fmla="*/ 3909746 h 6422006"/>
                  <a:gd name="connsiteX54" fmla="*/ 13020 w 9226208"/>
                  <a:gd name="connsiteY54" fmla="*/ 3891816 h 6422006"/>
                  <a:gd name="connsiteX55" fmla="*/ 18997 w 9226208"/>
                  <a:gd name="connsiteY55" fmla="*/ 3090969 h 6422006"/>
                  <a:gd name="connsiteX56" fmla="*/ 54855 w 9226208"/>
                  <a:gd name="connsiteY56" fmla="*/ 3037181 h 6422006"/>
                  <a:gd name="connsiteX57" fmla="*/ 84738 w 9226208"/>
                  <a:gd name="connsiteY57" fmla="*/ 2947534 h 6422006"/>
                  <a:gd name="connsiteX58" fmla="*/ 102667 w 9226208"/>
                  <a:gd name="connsiteY58" fmla="*/ 2881793 h 6422006"/>
                  <a:gd name="connsiteX59" fmla="*/ 108644 w 9226208"/>
                  <a:gd name="connsiteY59" fmla="*/ 2839957 h 6422006"/>
                  <a:gd name="connsiteX60" fmla="*/ 126573 w 9226208"/>
                  <a:gd name="connsiteY60" fmla="*/ 2822028 h 6422006"/>
                  <a:gd name="connsiteX61" fmla="*/ 174385 w 9226208"/>
                  <a:gd name="connsiteY61" fmla="*/ 2756287 h 6422006"/>
                  <a:gd name="connsiteX62" fmla="*/ 192314 w 9226208"/>
                  <a:gd name="connsiteY62" fmla="*/ 2714451 h 6422006"/>
                  <a:gd name="connsiteX63" fmla="*/ 210244 w 9226208"/>
                  <a:gd name="connsiteY63" fmla="*/ 2696522 h 6422006"/>
                  <a:gd name="connsiteX64" fmla="*/ 228173 w 9226208"/>
                  <a:gd name="connsiteY64" fmla="*/ 2654687 h 6422006"/>
                  <a:gd name="connsiteX65" fmla="*/ 246103 w 9226208"/>
                  <a:gd name="connsiteY65" fmla="*/ 2642734 h 6422006"/>
                  <a:gd name="connsiteX66" fmla="*/ 264032 w 9226208"/>
                  <a:gd name="connsiteY66" fmla="*/ 2624804 h 6422006"/>
                  <a:gd name="connsiteX67" fmla="*/ 305867 w 9226208"/>
                  <a:gd name="connsiteY67" fmla="*/ 2576993 h 6422006"/>
                  <a:gd name="connsiteX68" fmla="*/ 335750 w 9226208"/>
                  <a:gd name="connsiteY68" fmla="*/ 2493322 h 6422006"/>
                  <a:gd name="connsiteX69" fmla="*/ 359655 w 9226208"/>
                  <a:gd name="connsiteY69" fmla="*/ 2457463 h 6422006"/>
                  <a:gd name="connsiteX70" fmla="*/ 365632 w 9226208"/>
                  <a:gd name="connsiteY70" fmla="*/ 2409651 h 6422006"/>
                  <a:gd name="connsiteX71" fmla="*/ 383561 w 9226208"/>
                  <a:gd name="connsiteY71" fmla="*/ 2391722 h 6422006"/>
                  <a:gd name="connsiteX72" fmla="*/ 419420 w 9226208"/>
                  <a:gd name="connsiteY72" fmla="*/ 2355863 h 6422006"/>
                  <a:gd name="connsiteX73" fmla="*/ 461255 w 9226208"/>
                  <a:gd name="connsiteY73" fmla="*/ 2296098 h 6422006"/>
                  <a:gd name="connsiteX74" fmla="*/ 479185 w 9226208"/>
                  <a:gd name="connsiteY74" fmla="*/ 2260240 h 6422006"/>
                  <a:gd name="connsiteX75" fmla="*/ 509067 w 9226208"/>
                  <a:gd name="connsiteY75" fmla="*/ 2224381 h 6422006"/>
                  <a:gd name="connsiteX76" fmla="*/ 538950 w 9226208"/>
                  <a:gd name="connsiteY76" fmla="*/ 2194498 h 6422006"/>
                  <a:gd name="connsiteX77" fmla="*/ 568832 w 9226208"/>
                  <a:gd name="connsiteY77" fmla="*/ 2134734 h 6422006"/>
                  <a:gd name="connsiteX78" fmla="*/ 622620 w 9226208"/>
                  <a:gd name="connsiteY78" fmla="*/ 2080946 h 6422006"/>
                  <a:gd name="connsiteX79" fmla="*/ 676408 w 9226208"/>
                  <a:gd name="connsiteY79" fmla="*/ 1997275 h 6422006"/>
                  <a:gd name="connsiteX80" fmla="*/ 718244 w 9226208"/>
                  <a:gd name="connsiteY80" fmla="*/ 1949463 h 6422006"/>
                  <a:gd name="connsiteX81" fmla="*/ 754103 w 9226208"/>
                  <a:gd name="connsiteY81" fmla="*/ 1913604 h 6422006"/>
                  <a:gd name="connsiteX82" fmla="*/ 778008 w 9226208"/>
                  <a:gd name="connsiteY82" fmla="*/ 1877746 h 6422006"/>
                  <a:gd name="connsiteX83" fmla="*/ 801914 w 9226208"/>
                  <a:gd name="connsiteY83" fmla="*/ 1853840 h 6422006"/>
                  <a:gd name="connsiteX84" fmla="*/ 813867 w 9226208"/>
                  <a:gd name="connsiteY84" fmla="*/ 1835910 h 6422006"/>
                  <a:gd name="connsiteX85" fmla="*/ 849726 w 9226208"/>
                  <a:gd name="connsiteY85" fmla="*/ 1800051 h 6422006"/>
                  <a:gd name="connsiteX86" fmla="*/ 867655 w 9226208"/>
                  <a:gd name="connsiteY86" fmla="*/ 1776146 h 6422006"/>
                  <a:gd name="connsiteX87" fmla="*/ 891561 w 9226208"/>
                  <a:gd name="connsiteY87" fmla="*/ 1764193 h 6422006"/>
                  <a:gd name="connsiteX88" fmla="*/ 903514 w 9226208"/>
                  <a:gd name="connsiteY88" fmla="*/ 1746263 h 6422006"/>
                  <a:gd name="connsiteX89" fmla="*/ 957303 w 9226208"/>
                  <a:gd name="connsiteY89" fmla="*/ 1692475 h 6422006"/>
                  <a:gd name="connsiteX90" fmla="*/ 975232 w 9226208"/>
                  <a:gd name="connsiteY90" fmla="*/ 1674546 h 6422006"/>
                  <a:gd name="connsiteX91" fmla="*/ 999138 w 9226208"/>
                  <a:gd name="connsiteY91" fmla="*/ 1632710 h 6422006"/>
                  <a:gd name="connsiteX92" fmla="*/ 1011091 w 9226208"/>
                  <a:gd name="connsiteY92" fmla="*/ 1614781 h 6422006"/>
                  <a:gd name="connsiteX93" fmla="*/ 1029020 w 9226208"/>
                  <a:gd name="connsiteY93" fmla="*/ 1608804 h 6422006"/>
                  <a:gd name="connsiteX94" fmla="*/ 1034997 w 9226208"/>
                  <a:gd name="connsiteY94" fmla="*/ 1590875 h 6422006"/>
                  <a:gd name="connsiteX95" fmla="*/ 1064879 w 9226208"/>
                  <a:gd name="connsiteY95" fmla="*/ 1572946 h 6422006"/>
                  <a:gd name="connsiteX96" fmla="*/ 1082808 w 9226208"/>
                  <a:gd name="connsiteY96" fmla="*/ 1560993 h 6422006"/>
                  <a:gd name="connsiteX97" fmla="*/ 1088785 w 9226208"/>
                  <a:gd name="connsiteY97" fmla="*/ 1543063 h 6422006"/>
                  <a:gd name="connsiteX98" fmla="*/ 1106714 w 9226208"/>
                  <a:gd name="connsiteY98" fmla="*/ 1531110 h 6422006"/>
                  <a:gd name="connsiteX99" fmla="*/ 1124644 w 9226208"/>
                  <a:gd name="connsiteY99" fmla="*/ 1513181 h 6422006"/>
                  <a:gd name="connsiteX100" fmla="*/ 1154526 w 9226208"/>
                  <a:gd name="connsiteY100" fmla="*/ 1483298 h 6422006"/>
                  <a:gd name="connsiteX101" fmla="*/ 1172455 w 9226208"/>
                  <a:gd name="connsiteY101" fmla="*/ 1465369 h 6422006"/>
                  <a:gd name="connsiteX102" fmla="*/ 1184408 w 9226208"/>
                  <a:gd name="connsiteY102" fmla="*/ 1447440 h 6422006"/>
                  <a:gd name="connsiteX103" fmla="*/ 1202338 w 9226208"/>
                  <a:gd name="connsiteY103" fmla="*/ 1441463 h 6422006"/>
                  <a:gd name="connsiteX104" fmla="*/ 1214291 w 9226208"/>
                  <a:gd name="connsiteY104" fmla="*/ 1423534 h 6422006"/>
                  <a:gd name="connsiteX105" fmla="*/ 1220267 w 9226208"/>
                  <a:gd name="connsiteY105" fmla="*/ 1405604 h 6422006"/>
                  <a:gd name="connsiteX106" fmla="*/ 1256126 w 9226208"/>
                  <a:gd name="connsiteY106" fmla="*/ 1387675 h 6422006"/>
                  <a:gd name="connsiteX107" fmla="*/ 1291985 w 9226208"/>
                  <a:gd name="connsiteY107" fmla="*/ 1351816 h 6422006"/>
                  <a:gd name="connsiteX108" fmla="*/ 1297961 w 9226208"/>
                  <a:gd name="connsiteY108" fmla="*/ 1333887 h 6422006"/>
                  <a:gd name="connsiteX109" fmla="*/ 1345773 w 9226208"/>
                  <a:gd name="connsiteY109" fmla="*/ 1309981 h 6422006"/>
                  <a:gd name="connsiteX110" fmla="*/ 1351750 w 9226208"/>
                  <a:gd name="connsiteY110" fmla="*/ 1292051 h 6422006"/>
                  <a:gd name="connsiteX111" fmla="*/ 1411514 w 9226208"/>
                  <a:gd name="connsiteY111" fmla="*/ 1274122 h 6422006"/>
                  <a:gd name="connsiteX112" fmla="*/ 1447373 w 9226208"/>
                  <a:gd name="connsiteY112" fmla="*/ 1250216 h 6422006"/>
                  <a:gd name="connsiteX113" fmla="*/ 1465303 w 9226208"/>
                  <a:gd name="connsiteY113" fmla="*/ 1232287 h 6422006"/>
                  <a:gd name="connsiteX114" fmla="*/ 1501161 w 9226208"/>
                  <a:gd name="connsiteY114" fmla="*/ 1214357 h 6422006"/>
                  <a:gd name="connsiteX115" fmla="*/ 1537020 w 9226208"/>
                  <a:gd name="connsiteY115" fmla="*/ 1178498 h 6422006"/>
                  <a:gd name="connsiteX116" fmla="*/ 1554950 w 9226208"/>
                  <a:gd name="connsiteY116" fmla="*/ 1160569 h 6422006"/>
                  <a:gd name="connsiteX117" fmla="*/ 1590808 w 9226208"/>
                  <a:gd name="connsiteY117" fmla="*/ 1136663 h 6422006"/>
                  <a:gd name="connsiteX118" fmla="*/ 1602761 w 9226208"/>
                  <a:gd name="connsiteY118" fmla="*/ 1118734 h 6422006"/>
                  <a:gd name="connsiteX119" fmla="*/ 1650573 w 9226208"/>
                  <a:gd name="connsiteY119" fmla="*/ 1100804 h 6422006"/>
                  <a:gd name="connsiteX120" fmla="*/ 1674479 w 9226208"/>
                  <a:gd name="connsiteY120" fmla="*/ 1088851 h 6422006"/>
                  <a:gd name="connsiteX121" fmla="*/ 1716314 w 9226208"/>
                  <a:gd name="connsiteY121" fmla="*/ 1076898 h 6422006"/>
                  <a:gd name="connsiteX122" fmla="*/ 1805961 w 9226208"/>
                  <a:gd name="connsiteY122" fmla="*/ 1041040 h 6422006"/>
                  <a:gd name="connsiteX123" fmla="*/ 1847797 w 9226208"/>
                  <a:gd name="connsiteY123" fmla="*/ 1005181 h 6422006"/>
                  <a:gd name="connsiteX124" fmla="*/ 1901585 w 9226208"/>
                  <a:gd name="connsiteY124" fmla="*/ 987251 h 6422006"/>
                  <a:gd name="connsiteX125" fmla="*/ 1949397 w 9226208"/>
                  <a:gd name="connsiteY125" fmla="*/ 969322 h 6422006"/>
                  <a:gd name="connsiteX126" fmla="*/ 2009161 w 9226208"/>
                  <a:gd name="connsiteY126" fmla="*/ 945416 h 6422006"/>
                  <a:gd name="connsiteX127" fmla="*/ 2027091 w 9226208"/>
                  <a:gd name="connsiteY127" fmla="*/ 927487 h 6422006"/>
                  <a:gd name="connsiteX128" fmla="*/ 2050997 w 9226208"/>
                  <a:gd name="connsiteY128" fmla="*/ 885651 h 6422006"/>
                  <a:gd name="connsiteX129" fmla="*/ 2056973 w 9226208"/>
                  <a:gd name="connsiteY129" fmla="*/ 867722 h 6422006"/>
                  <a:gd name="connsiteX130" fmla="*/ 2068926 w 9226208"/>
                  <a:gd name="connsiteY130" fmla="*/ 849793 h 6422006"/>
                  <a:gd name="connsiteX131" fmla="*/ 2074903 w 9226208"/>
                  <a:gd name="connsiteY131" fmla="*/ 939440 h 6422006"/>
                  <a:gd name="connsiteX132" fmla="*/ 2146620 w 9226208"/>
                  <a:gd name="connsiteY132" fmla="*/ 927487 h 6422006"/>
                  <a:gd name="connsiteX133" fmla="*/ 2158573 w 9226208"/>
                  <a:gd name="connsiteY133" fmla="*/ 909557 h 6422006"/>
                  <a:gd name="connsiteX134" fmla="*/ 2194432 w 9226208"/>
                  <a:gd name="connsiteY134" fmla="*/ 897604 h 6422006"/>
                  <a:gd name="connsiteX135" fmla="*/ 2284079 w 9226208"/>
                  <a:gd name="connsiteY135" fmla="*/ 873698 h 6422006"/>
                  <a:gd name="connsiteX136" fmla="*/ 2290055 w 9226208"/>
                  <a:gd name="connsiteY136" fmla="*/ 855769 h 6422006"/>
                  <a:gd name="connsiteX137" fmla="*/ 2325914 w 9226208"/>
                  <a:gd name="connsiteY137" fmla="*/ 831863 h 6422006"/>
                  <a:gd name="connsiteX138" fmla="*/ 2343844 w 9226208"/>
                  <a:gd name="connsiteY138" fmla="*/ 819910 h 6422006"/>
                  <a:gd name="connsiteX139" fmla="*/ 2349820 w 9226208"/>
                  <a:gd name="connsiteY139" fmla="*/ 796004 h 6422006"/>
                  <a:gd name="connsiteX140" fmla="*/ 2379703 w 9226208"/>
                  <a:gd name="connsiteY140" fmla="*/ 790028 h 6422006"/>
                  <a:gd name="connsiteX141" fmla="*/ 2415561 w 9226208"/>
                  <a:gd name="connsiteY141" fmla="*/ 760146 h 6422006"/>
                  <a:gd name="connsiteX142" fmla="*/ 2457397 w 9226208"/>
                  <a:gd name="connsiteY142" fmla="*/ 736240 h 6422006"/>
                  <a:gd name="connsiteX143" fmla="*/ 2475326 w 9226208"/>
                  <a:gd name="connsiteY143" fmla="*/ 724287 h 6422006"/>
                  <a:gd name="connsiteX144" fmla="*/ 2499232 w 9226208"/>
                  <a:gd name="connsiteY144" fmla="*/ 700381 h 6422006"/>
                  <a:gd name="connsiteX145" fmla="*/ 2547044 w 9226208"/>
                  <a:gd name="connsiteY145" fmla="*/ 658546 h 6422006"/>
                  <a:gd name="connsiteX146" fmla="*/ 2570950 w 9226208"/>
                  <a:gd name="connsiteY146" fmla="*/ 646593 h 6422006"/>
                  <a:gd name="connsiteX147" fmla="*/ 2630714 w 9226208"/>
                  <a:gd name="connsiteY147" fmla="*/ 622687 h 6422006"/>
                  <a:gd name="connsiteX148" fmla="*/ 2648644 w 9226208"/>
                  <a:gd name="connsiteY148" fmla="*/ 610734 h 6422006"/>
                  <a:gd name="connsiteX149" fmla="*/ 2666573 w 9226208"/>
                  <a:gd name="connsiteY149" fmla="*/ 604757 h 6422006"/>
                  <a:gd name="connsiteX150" fmla="*/ 2702432 w 9226208"/>
                  <a:gd name="connsiteY150" fmla="*/ 574875 h 6422006"/>
                  <a:gd name="connsiteX151" fmla="*/ 2744267 w 9226208"/>
                  <a:gd name="connsiteY151" fmla="*/ 562922 h 6422006"/>
                  <a:gd name="connsiteX152" fmla="*/ 2762197 w 9226208"/>
                  <a:gd name="connsiteY152" fmla="*/ 533040 h 6422006"/>
                  <a:gd name="connsiteX153" fmla="*/ 2780126 w 9226208"/>
                  <a:gd name="connsiteY153" fmla="*/ 527063 h 6422006"/>
                  <a:gd name="connsiteX154" fmla="*/ 2815985 w 9226208"/>
                  <a:gd name="connsiteY154" fmla="*/ 497181 h 6422006"/>
                  <a:gd name="connsiteX155" fmla="*/ 2857820 w 9226208"/>
                  <a:gd name="connsiteY155" fmla="*/ 455346 h 6422006"/>
                  <a:gd name="connsiteX156" fmla="*/ 2893679 w 9226208"/>
                  <a:gd name="connsiteY156" fmla="*/ 425463 h 6422006"/>
                  <a:gd name="connsiteX157" fmla="*/ 2929538 w 9226208"/>
                  <a:gd name="connsiteY157" fmla="*/ 419487 h 6422006"/>
                  <a:gd name="connsiteX158" fmla="*/ 3001255 w 9226208"/>
                  <a:gd name="connsiteY158" fmla="*/ 509134 h 6422006"/>
                  <a:gd name="connsiteX159" fmla="*/ 3007232 w 9226208"/>
                  <a:gd name="connsiteY159" fmla="*/ 431440 h 6422006"/>
                  <a:gd name="connsiteX160" fmla="*/ 3102855 w 9226208"/>
                  <a:gd name="connsiteY160" fmla="*/ 515110 h 6422006"/>
                  <a:gd name="connsiteX161" fmla="*/ 3138714 w 9226208"/>
                  <a:gd name="connsiteY161" fmla="*/ 419487 h 6422006"/>
                  <a:gd name="connsiteX162" fmla="*/ 3198479 w 9226208"/>
                  <a:gd name="connsiteY162" fmla="*/ 449369 h 6422006"/>
                  <a:gd name="connsiteX163" fmla="*/ 3234338 w 9226208"/>
                  <a:gd name="connsiteY163" fmla="*/ 419487 h 6422006"/>
                  <a:gd name="connsiteX164" fmla="*/ 3252267 w 9226208"/>
                  <a:gd name="connsiteY164" fmla="*/ 413510 h 6422006"/>
                  <a:gd name="connsiteX165" fmla="*/ 3288126 w 9226208"/>
                  <a:gd name="connsiteY165" fmla="*/ 377651 h 6422006"/>
                  <a:gd name="connsiteX166" fmla="*/ 3306055 w 9226208"/>
                  <a:gd name="connsiteY166" fmla="*/ 359722 h 6422006"/>
                  <a:gd name="connsiteX167" fmla="*/ 3335938 w 9226208"/>
                  <a:gd name="connsiteY167" fmla="*/ 353746 h 6422006"/>
                  <a:gd name="connsiteX168" fmla="*/ 3353867 w 9226208"/>
                  <a:gd name="connsiteY168" fmla="*/ 335816 h 6422006"/>
                  <a:gd name="connsiteX169" fmla="*/ 3383750 w 9226208"/>
                  <a:gd name="connsiteY169" fmla="*/ 317887 h 6422006"/>
                  <a:gd name="connsiteX170" fmla="*/ 3407655 w 9226208"/>
                  <a:gd name="connsiteY170" fmla="*/ 282028 h 6422006"/>
                  <a:gd name="connsiteX171" fmla="*/ 3443514 w 9226208"/>
                  <a:gd name="connsiteY171" fmla="*/ 252146 h 6422006"/>
                  <a:gd name="connsiteX172" fmla="*/ 3485350 w 9226208"/>
                  <a:gd name="connsiteY172" fmla="*/ 210310 h 6422006"/>
                  <a:gd name="connsiteX173" fmla="*/ 3574997 w 9226208"/>
                  <a:gd name="connsiteY173" fmla="*/ 192381 h 6422006"/>
                  <a:gd name="connsiteX174" fmla="*/ 3610855 w 9226208"/>
                  <a:gd name="connsiteY174" fmla="*/ 168475 h 6422006"/>
                  <a:gd name="connsiteX175" fmla="*/ 3706479 w 9226208"/>
                  <a:gd name="connsiteY175" fmla="*/ 150546 h 6422006"/>
                  <a:gd name="connsiteX176" fmla="*/ 3742338 w 9226208"/>
                  <a:gd name="connsiteY176" fmla="*/ 102734 h 6422006"/>
                  <a:gd name="connsiteX177" fmla="*/ 3790150 w 9226208"/>
                  <a:gd name="connsiteY177" fmla="*/ 72851 h 6422006"/>
                  <a:gd name="connsiteX178" fmla="*/ 3820032 w 9226208"/>
                  <a:gd name="connsiteY178" fmla="*/ 60898 h 6422006"/>
                  <a:gd name="connsiteX179" fmla="*/ 4268267 w 9226208"/>
                  <a:gd name="connsiteY179" fmla="*/ 54922 h 6422006"/>
                  <a:gd name="connsiteX180" fmla="*/ 4322055 w 9226208"/>
                  <a:gd name="connsiteY180" fmla="*/ 36993 h 6422006"/>
                  <a:gd name="connsiteX181" fmla="*/ 4369867 w 9226208"/>
                  <a:gd name="connsiteY181" fmla="*/ 19063 h 6422006"/>
                  <a:gd name="connsiteX182" fmla="*/ 4674667 w 9226208"/>
                  <a:gd name="connsiteY182" fmla="*/ 7110 h 6422006"/>
                  <a:gd name="connsiteX183" fmla="*/ 4698573 w 9226208"/>
                  <a:gd name="connsiteY183" fmla="*/ 1134 h 6422006"/>
                  <a:gd name="connsiteX184" fmla="*/ 4716503 w 9226208"/>
                  <a:gd name="connsiteY184" fmla="*/ 31016 h 6422006"/>
                  <a:gd name="connsiteX185" fmla="*/ 4794197 w 9226208"/>
                  <a:gd name="connsiteY185" fmla="*/ 84804 h 6422006"/>
                  <a:gd name="connsiteX186" fmla="*/ 5493444 w 9226208"/>
                  <a:gd name="connsiteY186" fmla="*/ 90781 h 6422006"/>
                  <a:gd name="connsiteX187" fmla="*/ 5511373 w 9226208"/>
                  <a:gd name="connsiteY187" fmla="*/ 126640 h 6422006"/>
                  <a:gd name="connsiteX188" fmla="*/ 5547232 w 9226208"/>
                  <a:gd name="connsiteY188" fmla="*/ 132616 h 6422006"/>
                  <a:gd name="connsiteX189" fmla="*/ 5589067 w 9226208"/>
                  <a:gd name="connsiteY189" fmla="*/ 144569 h 6422006"/>
                  <a:gd name="connsiteX190" fmla="*/ 5612973 w 9226208"/>
                  <a:gd name="connsiteY190" fmla="*/ 156522 h 6422006"/>
                  <a:gd name="connsiteX191" fmla="*/ 5744455 w 9226208"/>
                  <a:gd name="connsiteY191" fmla="*/ 174451 h 6422006"/>
                  <a:gd name="connsiteX192" fmla="*/ 5768361 w 9226208"/>
                  <a:gd name="connsiteY192" fmla="*/ 186404 h 6422006"/>
                  <a:gd name="connsiteX193" fmla="*/ 5899844 w 9226208"/>
                  <a:gd name="connsiteY193" fmla="*/ 204334 h 6422006"/>
                  <a:gd name="connsiteX194" fmla="*/ 5923750 w 9226208"/>
                  <a:gd name="connsiteY194" fmla="*/ 210310 h 6422006"/>
                  <a:gd name="connsiteX195" fmla="*/ 5947655 w 9226208"/>
                  <a:gd name="connsiteY195" fmla="*/ 222263 h 6422006"/>
                  <a:gd name="connsiteX196" fmla="*/ 5965585 w 9226208"/>
                  <a:gd name="connsiteY196" fmla="*/ 228240 h 6422006"/>
                  <a:gd name="connsiteX197" fmla="*/ 6001444 w 9226208"/>
                  <a:gd name="connsiteY197" fmla="*/ 246169 h 6422006"/>
                  <a:gd name="connsiteX198" fmla="*/ 6025350 w 9226208"/>
                  <a:gd name="connsiteY198" fmla="*/ 264098 h 6422006"/>
                  <a:gd name="connsiteX199" fmla="*/ 6061208 w 9226208"/>
                  <a:gd name="connsiteY199" fmla="*/ 282028 h 6422006"/>
                  <a:gd name="connsiteX200" fmla="*/ 6114997 w 9226208"/>
                  <a:gd name="connsiteY200" fmla="*/ 323863 h 6422006"/>
                  <a:gd name="connsiteX201" fmla="*/ 6150855 w 9226208"/>
                  <a:gd name="connsiteY201" fmla="*/ 341793 h 6422006"/>
                  <a:gd name="connsiteX202" fmla="*/ 6168785 w 9226208"/>
                  <a:gd name="connsiteY202" fmla="*/ 353746 h 6422006"/>
                  <a:gd name="connsiteX203" fmla="*/ 6198667 w 9226208"/>
                  <a:gd name="connsiteY203" fmla="*/ 365698 h 6422006"/>
                  <a:gd name="connsiteX204" fmla="*/ 6210620 w 9226208"/>
                  <a:gd name="connsiteY204" fmla="*/ 389604 h 6422006"/>
                  <a:gd name="connsiteX205" fmla="*/ 6228550 w 9226208"/>
                  <a:gd name="connsiteY205" fmla="*/ 395581 h 6422006"/>
                  <a:gd name="connsiteX206" fmla="*/ 6264408 w 9226208"/>
                  <a:gd name="connsiteY206" fmla="*/ 413510 h 6422006"/>
                  <a:gd name="connsiteX207" fmla="*/ 6575185 w 9226208"/>
                  <a:gd name="connsiteY207" fmla="*/ 419487 h 6422006"/>
                  <a:gd name="connsiteX208" fmla="*/ 6605067 w 9226208"/>
                  <a:gd name="connsiteY208" fmla="*/ 485228 h 6422006"/>
                  <a:gd name="connsiteX209" fmla="*/ 6640926 w 9226208"/>
                  <a:gd name="connsiteY209" fmla="*/ 497181 h 6422006"/>
                  <a:gd name="connsiteX210" fmla="*/ 6664832 w 9226208"/>
                  <a:gd name="connsiteY210" fmla="*/ 533040 h 6422006"/>
                  <a:gd name="connsiteX211" fmla="*/ 6682761 w 9226208"/>
                  <a:gd name="connsiteY211" fmla="*/ 562922 h 6422006"/>
                  <a:gd name="connsiteX212" fmla="*/ 6736550 w 9226208"/>
                  <a:gd name="connsiteY212" fmla="*/ 580851 h 6422006"/>
                  <a:gd name="connsiteX213" fmla="*/ 6754479 w 9226208"/>
                  <a:gd name="connsiteY213" fmla="*/ 622687 h 6422006"/>
                  <a:gd name="connsiteX214" fmla="*/ 6760455 w 9226208"/>
                  <a:gd name="connsiteY214" fmla="*/ 646593 h 6422006"/>
                  <a:gd name="connsiteX215" fmla="*/ 6832173 w 9226208"/>
                  <a:gd name="connsiteY215" fmla="*/ 658546 h 6422006"/>
                  <a:gd name="connsiteX216" fmla="*/ 6915844 w 9226208"/>
                  <a:gd name="connsiteY216" fmla="*/ 670498 h 6422006"/>
                  <a:gd name="connsiteX217" fmla="*/ 6957679 w 9226208"/>
                  <a:gd name="connsiteY217" fmla="*/ 682451 h 6422006"/>
                  <a:gd name="connsiteX218" fmla="*/ 6993538 w 9226208"/>
                  <a:gd name="connsiteY218" fmla="*/ 688428 h 6422006"/>
                  <a:gd name="connsiteX219" fmla="*/ 7011467 w 9226208"/>
                  <a:gd name="connsiteY219" fmla="*/ 700381 h 6422006"/>
                  <a:gd name="connsiteX220" fmla="*/ 7053303 w 9226208"/>
                  <a:gd name="connsiteY220" fmla="*/ 742216 h 6422006"/>
                  <a:gd name="connsiteX221" fmla="*/ 7083185 w 9226208"/>
                  <a:gd name="connsiteY221" fmla="*/ 754169 h 6422006"/>
                  <a:gd name="connsiteX222" fmla="*/ 7101114 w 9226208"/>
                  <a:gd name="connsiteY222" fmla="*/ 784051 h 6422006"/>
                  <a:gd name="connsiteX223" fmla="*/ 7125020 w 9226208"/>
                  <a:gd name="connsiteY223" fmla="*/ 879675 h 6422006"/>
                  <a:gd name="connsiteX224" fmla="*/ 7142950 w 9226208"/>
                  <a:gd name="connsiteY224" fmla="*/ 891628 h 6422006"/>
                  <a:gd name="connsiteX225" fmla="*/ 7148926 w 9226208"/>
                  <a:gd name="connsiteY225" fmla="*/ 909557 h 6422006"/>
                  <a:gd name="connsiteX226" fmla="*/ 7178808 w 9226208"/>
                  <a:gd name="connsiteY226" fmla="*/ 915534 h 6422006"/>
                  <a:gd name="connsiteX227" fmla="*/ 7238573 w 9226208"/>
                  <a:gd name="connsiteY227" fmla="*/ 921510 h 6422006"/>
                  <a:gd name="connsiteX228" fmla="*/ 7244550 w 9226208"/>
                  <a:gd name="connsiteY228" fmla="*/ 939440 h 6422006"/>
                  <a:gd name="connsiteX229" fmla="*/ 7298338 w 9226208"/>
                  <a:gd name="connsiteY229" fmla="*/ 957369 h 6422006"/>
                  <a:gd name="connsiteX230" fmla="*/ 7316267 w 9226208"/>
                  <a:gd name="connsiteY230" fmla="*/ 969322 h 6422006"/>
                  <a:gd name="connsiteX231" fmla="*/ 7334197 w 9226208"/>
                  <a:gd name="connsiteY231" fmla="*/ 975298 h 6422006"/>
                  <a:gd name="connsiteX232" fmla="*/ 7352126 w 9226208"/>
                  <a:gd name="connsiteY232" fmla="*/ 993228 h 6422006"/>
                  <a:gd name="connsiteX233" fmla="*/ 7393961 w 9226208"/>
                  <a:gd name="connsiteY233" fmla="*/ 1047016 h 6422006"/>
                  <a:gd name="connsiteX234" fmla="*/ 7447750 w 9226208"/>
                  <a:gd name="connsiteY234" fmla="*/ 1088851 h 6422006"/>
                  <a:gd name="connsiteX235" fmla="*/ 7453726 w 9226208"/>
                  <a:gd name="connsiteY235" fmla="*/ 1106781 h 6422006"/>
                  <a:gd name="connsiteX236" fmla="*/ 7495561 w 9226208"/>
                  <a:gd name="connsiteY236" fmla="*/ 1142640 h 6422006"/>
                  <a:gd name="connsiteX237" fmla="*/ 7513491 w 9226208"/>
                  <a:gd name="connsiteY237" fmla="*/ 1160569 h 6422006"/>
                  <a:gd name="connsiteX238" fmla="*/ 7543373 w 9226208"/>
                  <a:gd name="connsiteY238" fmla="*/ 1184475 h 6422006"/>
                  <a:gd name="connsiteX239" fmla="*/ 7579232 w 9226208"/>
                  <a:gd name="connsiteY239" fmla="*/ 1220334 h 6422006"/>
                  <a:gd name="connsiteX240" fmla="*/ 7621067 w 9226208"/>
                  <a:gd name="connsiteY240" fmla="*/ 1256193 h 6422006"/>
                  <a:gd name="connsiteX241" fmla="*/ 7638997 w 9226208"/>
                  <a:gd name="connsiteY241" fmla="*/ 1292051 h 6422006"/>
                  <a:gd name="connsiteX242" fmla="*/ 7674855 w 9226208"/>
                  <a:gd name="connsiteY242" fmla="*/ 1315957 h 6422006"/>
                  <a:gd name="connsiteX243" fmla="*/ 7728644 w 9226208"/>
                  <a:gd name="connsiteY243" fmla="*/ 1357793 h 6422006"/>
                  <a:gd name="connsiteX244" fmla="*/ 7746573 w 9226208"/>
                  <a:gd name="connsiteY244" fmla="*/ 1381698 h 6422006"/>
                  <a:gd name="connsiteX245" fmla="*/ 7776455 w 9226208"/>
                  <a:gd name="connsiteY245" fmla="*/ 1399628 h 6422006"/>
                  <a:gd name="connsiteX246" fmla="*/ 7806338 w 9226208"/>
                  <a:gd name="connsiteY246" fmla="*/ 1423534 h 6422006"/>
                  <a:gd name="connsiteX247" fmla="*/ 7812314 w 9226208"/>
                  <a:gd name="connsiteY247" fmla="*/ 1441463 h 6422006"/>
                  <a:gd name="connsiteX248" fmla="*/ 7866103 w 9226208"/>
                  <a:gd name="connsiteY248" fmla="*/ 1453416 h 6422006"/>
                  <a:gd name="connsiteX249" fmla="*/ 7890008 w 9226208"/>
                  <a:gd name="connsiteY249" fmla="*/ 1459393 h 6422006"/>
                  <a:gd name="connsiteX250" fmla="*/ 7931844 w 9226208"/>
                  <a:gd name="connsiteY250" fmla="*/ 1477322 h 6422006"/>
                  <a:gd name="connsiteX251" fmla="*/ 7949773 w 9226208"/>
                  <a:gd name="connsiteY251" fmla="*/ 1483298 h 6422006"/>
                  <a:gd name="connsiteX252" fmla="*/ 8057350 w 9226208"/>
                  <a:gd name="connsiteY252" fmla="*/ 1513181 h 6422006"/>
                  <a:gd name="connsiteX253" fmla="*/ 8069303 w 9226208"/>
                  <a:gd name="connsiteY253" fmla="*/ 1531110 h 6422006"/>
                  <a:gd name="connsiteX254" fmla="*/ 8081255 w 9226208"/>
                  <a:gd name="connsiteY254" fmla="*/ 1566969 h 6422006"/>
                  <a:gd name="connsiteX255" fmla="*/ 8099185 w 9226208"/>
                  <a:gd name="connsiteY255" fmla="*/ 1590875 h 6422006"/>
                  <a:gd name="connsiteX256" fmla="*/ 8117114 w 9226208"/>
                  <a:gd name="connsiteY256" fmla="*/ 1626734 h 6422006"/>
                  <a:gd name="connsiteX257" fmla="*/ 8123091 w 9226208"/>
                  <a:gd name="connsiteY257" fmla="*/ 1644663 h 6422006"/>
                  <a:gd name="connsiteX258" fmla="*/ 8152973 w 9226208"/>
                  <a:gd name="connsiteY258" fmla="*/ 1650640 h 6422006"/>
                  <a:gd name="connsiteX259" fmla="*/ 8194808 w 9226208"/>
                  <a:gd name="connsiteY259" fmla="*/ 1686498 h 6422006"/>
                  <a:gd name="connsiteX260" fmla="*/ 8212738 w 9226208"/>
                  <a:gd name="connsiteY260" fmla="*/ 1722357 h 6422006"/>
                  <a:gd name="connsiteX261" fmla="*/ 8242620 w 9226208"/>
                  <a:gd name="connsiteY261" fmla="*/ 1740287 h 6422006"/>
                  <a:gd name="connsiteX262" fmla="*/ 8248597 w 9226208"/>
                  <a:gd name="connsiteY262" fmla="*/ 1758216 h 6422006"/>
                  <a:gd name="connsiteX263" fmla="*/ 8254573 w 9226208"/>
                  <a:gd name="connsiteY263" fmla="*/ 1794075 h 6422006"/>
                  <a:gd name="connsiteX264" fmla="*/ 8320314 w 9226208"/>
                  <a:gd name="connsiteY264" fmla="*/ 1877746 h 6422006"/>
                  <a:gd name="connsiteX265" fmla="*/ 8344220 w 9226208"/>
                  <a:gd name="connsiteY265" fmla="*/ 1913604 h 6422006"/>
                  <a:gd name="connsiteX266" fmla="*/ 8362150 w 9226208"/>
                  <a:gd name="connsiteY266" fmla="*/ 1931534 h 6422006"/>
                  <a:gd name="connsiteX267" fmla="*/ 8386055 w 9226208"/>
                  <a:gd name="connsiteY267" fmla="*/ 1967393 h 6422006"/>
                  <a:gd name="connsiteX268" fmla="*/ 8415938 w 9226208"/>
                  <a:gd name="connsiteY268" fmla="*/ 1985322 h 6422006"/>
                  <a:gd name="connsiteX269" fmla="*/ 8457773 w 9226208"/>
                  <a:gd name="connsiteY269" fmla="*/ 2027157 h 6422006"/>
                  <a:gd name="connsiteX270" fmla="*/ 8493632 w 9226208"/>
                  <a:gd name="connsiteY270" fmla="*/ 2033134 h 6422006"/>
                  <a:gd name="connsiteX271" fmla="*/ 8535467 w 9226208"/>
                  <a:gd name="connsiteY271" fmla="*/ 2068993 h 6422006"/>
                  <a:gd name="connsiteX272" fmla="*/ 8577303 w 9226208"/>
                  <a:gd name="connsiteY272" fmla="*/ 2092898 h 6422006"/>
                  <a:gd name="connsiteX273" fmla="*/ 8601208 w 9226208"/>
                  <a:gd name="connsiteY273" fmla="*/ 2134734 h 6422006"/>
                  <a:gd name="connsiteX274" fmla="*/ 8631091 w 9226208"/>
                  <a:gd name="connsiteY274" fmla="*/ 2182546 h 6422006"/>
                  <a:gd name="connsiteX275" fmla="*/ 8649020 w 9226208"/>
                  <a:gd name="connsiteY275" fmla="*/ 2188522 h 6422006"/>
                  <a:gd name="connsiteX276" fmla="*/ 8666950 w 9226208"/>
                  <a:gd name="connsiteY276" fmla="*/ 2206451 h 6422006"/>
                  <a:gd name="connsiteX277" fmla="*/ 8678903 w 9226208"/>
                  <a:gd name="connsiteY277" fmla="*/ 2224381 h 6422006"/>
                  <a:gd name="connsiteX278" fmla="*/ 8726714 w 9226208"/>
                  <a:gd name="connsiteY278" fmla="*/ 2248287 h 6422006"/>
                  <a:gd name="connsiteX279" fmla="*/ 8762573 w 9226208"/>
                  <a:gd name="connsiteY279" fmla="*/ 2391722 h 6422006"/>
                  <a:gd name="connsiteX280" fmla="*/ 8768550 w 9226208"/>
                  <a:gd name="connsiteY280" fmla="*/ 2415628 h 6422006"/>
                  <a:gd name="connsiteX281" fmla="*/ 8786479 w 9226208"/>
                  <a:gd name="connsiteY281" fmla="*/ 2427581 h 6422006"/>
                  <a:gd name="connsiteX282" fmla="*/ 8804408 w 9226208"/>
                  <a:gd name="connsiteY282" fmla="*/ 2451487 h 6422006"/>
                  <a:gd name="connsiteX283" fmla="*/ 8810385 w 9226208"/>
                  <a:gd name="connsiteY283" fmla="*/ 2469416 h 6422006"/>
                  <a:gd name="connsiteX284" fmla="*/ 8822338 w 9226208"/>
                  <a:gd name="connsiteY284" fmla="*/ 2487346 h 6422006"/>
                  <a:gd name="connsiteX285" fmla="*/ 8828314 w 9226208"/>
                  <a:gd name="connsiteY285" fmla="*/ 2529181 h 6422006"/>
                  <a:gd name="connsiteX286" fmla="*/ 8840267 w 9226208"/>
                  <a:gd name="connsiteY286" fmla="*/ 2726404 h 6422006"/>
                  <a:gd name="connsiteX287" fmla="*/ 8858197 w 9226208"/>
                  <a:gd name="connsiteY287" fmla="*/ 2732381 h 6422006"/>
                  <a:gd name="connsiteX288" fmla="*/ 8882103 w 9226208"/>
                  <a:gd name="connsiteY288" fmla="*/ 2780193 h 6422006"/>
                  <a:gd name="connsiteX289" fmla="*/ 8894055 w 9226208"/>
                  <a:gd name="connsiteY289" fmla="*/ 2804098 h 6422006"/>
                  <a:gd name="connsiteX290" fmla="*/ 8900032 w 9226208"/>
                  <a:gd name="connsiteY290" fmla="*/ 2828004 h 6422006"/>
                  <a:gd name="connsiteX291" fmla="*/ 8917961 w 9226208"/>
                  <a:gd name="connsiteY291" fmla="*/ 2863863 h 6422006"/>
                  <a:gd name="connsiteX292" fmla="*/ 8941867 w 9226208"/>
                  <a:gd name="connsiteY292" fmla="*/ 2881793 h 6422006"/>
                  <a:gd name="connsiteX293" fmla="*/ 8953820 w 9226208"/>
                  <a:gd name="connsiteY293" fmla="*/ 2899722 h 6422006"/>
                  <a:gd name="connsiteX294" fmla="*/ 8959797 w 9226208"/>
                  <a:gd name="connsiteY294" fmla="*/ 2917651 h 6422006"/>
                  <a:gd name="connsiteX295" fmla="*/ 8977726 w 9226208"/>
                  <a:gd name="connsiteY295" fmla="*/ 2923628 h 6422006"/>
                  <a:gd name="connsiteX296" fmla="*/ 8995655 w 9226208"/>
                  <a:gd name="connsiteY296" fmla="*/ 2959487 h 6422006"/>
                  <a:gd name="connsiteX297" fmla="*/ 9001632 w 9226208"/>
                  <a:gd name="connsiteY297" fmla="*/ 2977416 h 6422006"/>
                  <a:gd name="connsiteX298" fmla="*/ 9013585 w 9226208"/>
                  <a:gd name="connsiteY298" fmla="*/ 3001322 h 6422006"/>
                  <a:gd name="connsiteX299" fmla="*/ 9049444 w 9226208"/>
                  <a:gd name="connsiteY299" fmla="*/ 3061087 h 6422006"/>
                  <a:gd name="connsiteX300" fmla="*/ 9067373 w 9226208"/>
                  <a:gd name="connsiteY300" fmla="*/ 3312098 h 6422006"/>
                  <a:gd name="connsiteX301" fmla="*/ 9073350 w 9226208"/>
                  <a:gd name="connsiteY301" fmla="*/ 3347957 h 6422006"/>
                  <a:gd name="connsiteX302" fmla="*/ 9079326 w 9226208"/>
                  <a:gd name="connsiteY302" fmla="*/ 3389793 h 6422006"/>
                  <a:gd name="connsiteX303" fmla="*/ 9115185 w 9226208"/>
                  <a:gd name="connsiteY303" fmla="*/ 3407722 h 6422006"/>
                  <a:gd name="connsiteX304" fmla="*/ 9133114 w 9226208"/>
                  <a:gd name="connsiteY304" fmla="*/ 3425651 h 6422006"/>
                  <a:gd name="connsiteX305" fmla="*/ 9145067 w 9226208"/>
                  <a:gd name="connsiteY305" fmla="*/ 3449557 h 6422006"/>
                  <a:gd name="connsiteX306" fmla="*/ 9151044 w 9226208"/>
                  <a:gd name="connsiteY306" fmla="*/ 3844004 h 6422006"/>
                  <a:gd name="connsiteX307" fmla="*/ 9168973 w 9226208"/>
                  <a:gd name="connsiteY307" fmla="*/ 3873887 h 6422006"/>
                  <a:gd name="connsiteX308" fmla="*/ 9180926 w 9226208"/>
                  <a:gd name="connsiteY308" fmla="*/ 4053181 h 6422006"/>
                  <a:gd name="connsiteX309" fmla="*/ 9186903 w 9226208"/>
                  <a:gd name="connsiteY309" fmla="*/ 4071110 h 6422006"/>
                  <a:gd name="connsiteX310" fmla="*/ 9204832 w 9226208"/>
                  <a:gd name="connsiteY310" fmla="*/ 4089040 h 6422006"/>
                  <a:gd name="connsiteX311" fmla="*/ 9210808 w 9226208"/>
                  <a:gd name="connsiteY311" fmla="*/ 4423722 h 6422006"/>
                  <a:gd name="connsiteX312" fmla="*/ 9192879 w 9226208"/>
                  <a:gd name="connsiteY312" fmla="*/ 4441651 h 6422006"/>
                  <a:gd name="connsiteX313" fmla="*/ 9186903 w 9226208"/>
                  <a:gd name="connsiteY313" fmla="*/ 4471534 h 6422006"/>
                  <a:gd name="connsiteX314" fmla="*/ 9157020 w 9226208"/>
                  <a:gd name="connsiteY314" fmla="*/ 4507393 h 6422006"/>
                  <a:gd name="connsiteX315" fmla="*/ 9139091 w 9226208"/>
                  <a:gd name="connsiteY315" fmla="*/ 4531298 h 6422006"/>
                  <a:gd name="connsiteX316" fmla="*/ 9103232 w 9226208"/>
                  <a:gd name="connsiteY316" fmla="*/ 4585087 h 6422006"/>
                  <a:gd name="connsiteX317" fmla="*/ 9079326 w 9226208"/>
                  <a:gd name="connsiteY317" fmla="*/ 4614969 h 6422006"/>
                  <a:gd name="connsiteX318" fmla="*/ 9073350 w 9226208"/>
                  <a:gd name="connsiteY318" fmla="*/ 4632898 h 6422006"/>
                  <a:gd name="connsiteX319" fmla="*/ 9025538 w 9226208"/>
                  <a:gd name="connsiteY319" fmla="*/ 4650828 h 6422006"/>
                  <a:gd name="connsiteX320" fmla="*/ 9001632 w 9226208"/>
                  <a:gd name="connsiteY320" fmla="*/ 4692663 h 6422006"/>
                  <a:gd name="connsiteX321" fmla="*/ 8965773 w 9226208"/>
                  <a:gd name="connsiteY321" fmla="*/ 4758404 h 6422006"/>
                  <a:gd name="connsiteX322" fmla="*/ 8935891 w 9226208"/>
                  <a:gd name="connsiteY322" fmla="*/ 4764381 h 6422006"/>
                  <a:gd name="connsiteX323" fmla="*/ 8846244 w 9226208"/>
                  <a:gd name="connsiteY323" fmla="*/ 4788287 h 6422006"/>
                  <a:gd name="connsiteX324" fmla="*/ 8798432 w 9226208"/>
                  <a:gd name="connsiteY324" fmla="*/ 4818169 h 6422006"/>
                  <a:gd name="connsiteX325" fmla="*/ 8768550 w 9226208"/>
                  <a:gd name="connsiteY325" fmla="*/ 4824146 h 6422006"/>
                  <a:gd name="connsiteX326" fmla="*/ 8643044 w 9226208"/>
                  <a:gd name="connsiteY326" fmla="*/ 4871957 h 6422006"/>
                  <a:gd name="connsiteX327" fmla="*/ 8595232 w 9226208"/>
                  <a:gd name="connsiteY327" fmla="*/ 4883910 h 6422006"/>
                  <a:gd name="connsiteX328" fmla="*/ 8547420 w 9226208"/>
                  <a:gd name="connsiteY328" fmla="*/ 4913793 h 6422006"/>
                  <a:gd name="connsiteX329" fmla="*/ 8517538 w 9226208"/>
                  <a:gd name="connsiteY329" fmla="*/ 4919769 h 6422006"/>
                  <a:gd name="connsiteX330" fmla="*/ 8403985 w 9226208"/>
                  <a:gd name="connsiteY330" fmla="*/ 4937698 h 6422006"/>
                  <a:gd name="connsiteX331" fmla="*/ 7782432 w 9226208"/>
                  <a:gd name="connsiteY331" fmla="*/ 4955628 h 6422006"/>
                  <a:gd name="connsiteX332" fmla="*/ 7483608 w 9226208"/>
                  <a:gd name="connsiteY332" fmla="*/ 4973557 h 6422006"/>
                  <a:gd name="connsiteX333" fmla="*/ 7393961 w 9226208"/>
                  <a:gd name="connsiteY333" fmla="*/ 4991487 h 6422006"/>
                  <a:gd name="connsiteX334" fmla="*/ 6844126 w 9226208"/>
                  <a:gd name="connsiteY334" fmla="*/ 5003440 h 6422006"/>
                  <a:gd name="connsiteX335" fmla="*/ 6796314 w 9226208"/>
                  <a:gd name="connsiteY335" fmla="*/ 5027346 h 6422006"/>
                  <a:gd name="connsiteX336" fmla="*/ 6778385 w 9226208"/>
                  <a:gd name="connsiteY336" fmla="*/ 5033322 h 6422006"/>
                  <a:gd name="connsiteX337" fmla="*/ 6730573 w 9226208"/>
                  <a:gd name="connsiteY337" fmla="*/ 5045275 h 6422006"/>
                  <a:gd name="connsiteX338" fmla="*/ 6682761 w 9226208"/>
                  <a:gd name="connsiteY338" fmla="*/ 5069181 h 6422006"/>
                  <a:gd name="connsiteX339" fmla="*/ 6664832 w 9226208"/>
                  <a:gd name="connsiteY339" fmla="*/ 5081134 h 6422006"/>
                  <a:gd name="connsiteX340" fmla="*/ 6634950 w 9226208"/>
                  <a:gd name="connsiteY340" fmla="*/ 5087110 h 6422006"/>
                  <a:gd name="connsiteX341" fmla="*/ 6545303 w 9226208"/>
                  <a:gd name="connsiteY341" fmla="*/ 5105040 h 6422006"/>
                  <a:gd name="connsiteX342" fmla="*/ 6527373 w 9226208"/>
                  <a:gd name="connsiteY342" fmla="*/ 5116993 h 6422006"/>
                  <a:gd name="connsiteX343" fmla="*/ 6455655 w 9226208"/>
                  <a:gd name="connsiteY343" fmla="*/ 5128946 h 6422006"/>
                  <a:gd name="connsiteX344" fmla="*/ 6425773 w 9226208"/>
                  <a:gd name="connsiteY344" fmla="*/ 5200663 h 6422006"/>
                  <a:gd name="connsiteX345" fmla="*/ 6389914 w 9226208"/>
                  <a:gd name="connsiteY345" fmla="*/ 5218593 h 6422006"/>
                  <a:gd name="connsiteX346" fmla="*/ 6294291 w 9226208"/>
                  <a:gd name="connsiteY346" fmla="*/ 5224569 h 6422006"/>
                  <a:gd name="connsiteX347" fmla="*/ 5899844 w 9226208"/>
                  <a:gd name="connsiteY347" fmla="*/ 5236522 h 6422006"/>
                  <a:gd name="connsiteX348" fmla="*/ 5487467 w 9226208"/>
                  <a:gd name="connsiteY348" fmla="*/ 5260428 h 6422006"/>
                  <a:gd name="connsiteX349" fmla="*/ 5463561 w 9226208"/>
                  <a:gd name="connsiteY349" fmla="*/ 5272381 h 6422006"/>
                  <a:gd name="connsiteX350" fmla="*/ 5385867 w 9226208"/>
                  <a:gd name="connsiteY350" fmla="*/ 5290310 h 6422006"/>
                  <a:gd name="connsiteX351" fmla="*/ 5361961 w 9226208"/>
                  <a:gd name="connsiteY351" fmla="*/ 5308240 h 6422006"/>
                  <a:gd name="connsiteX352" fmla="*/ 5344032 w 9226208"/>
                  <a:gd name="connsiteY352" fmla="*/ 5326169 h 6422006"/>
                  <a:gd name="connsiteX353" fmla="*/ 5314150 w 9226208"/>
                  <a:gd name="connsiteY353" fmla="*/ 5332146 h 6422006"/>
                  <a:gd name="connsiteX354" fmla="*/ 5290244 w 9226208"/>
                  <a:gd name="connsiteY354" fmla="*/ 5350075 h 6422006"/>
                  <a:gd name="connsiteX355" fmla="*/ 5272314 w 9226208"/>
                  <a:gd name="connsiteY355" fmla="*/ 5368004 h 6422006"/>
                  <a:gd name="connsiteX356" fmla="*/ 5218526 w 9226208"/>
                  <a:gd name="connsiteY356" fmla="*/ 5391910 h 6422006"/>
                  <a:gd name="connsiteX357" fmla="*/ 5164738 w 9226208"/>
                  <a:gd name="connsiteY357" fmla="*/ 5415816 h 6422006"/>
                  <a:gd name="connsiteX358" fmla="*/ 5116926 w 9226208"/>
                  <a:gd name="connsiteY358" fmla="*/ 5427769 h 6422006"/>
                  <a:gd name="connsiteX359" fmla="*/ 5087044 w 9226208"/>
                  <a:gd name="connsiteY359" fmla="*/ 5439722 h 6422006"/>
                  <a:gd name="connsiteX360" fmla="*/ 4985444 w 9226208"/>
                  <a:gd name="connsiteY360" fmla="*/ 5463628 h 6422006"/>
                  <a:gd name="connsiteX361" fmla="*/ 4967514 w 9226208"/>
                  <a:gd name="connsiteY361" fmla="*/ 5475581 h 6422006"/>
                  <a:gd name="connsiteX362" fmla="*/ 4949585 w 9226208"/>
                  <a:gd name="connsiteY362" fmla="*/ 5481557 h 6422006"/>
                  <a:gd name="connsiteX363" fmla="*/ 4955561 w 9226208"/>
                  <a:gd name="connsiteY363" fmla="*/ 5607063 h 6422006"/>
                  <a:gd name="connsiteX364" fmla="*/ 4925679 w 9226208"/>
                  <a:gd name="connsiteY364" fmla="*/ 5660851 h 6422006"/>
                  <a:gd name="connsiteX365" fmla="*/ 4836032 w 9226208"/>
                  <a:gd name="connsiteY365" fmla="*/ 5672804 h 6422006"/>
                  <a:gd name="connsiteX366" fmla="*/ 4608926 w 9226208"/>
                  <a:gd name="connsiteY366" fmla="*/ 5678781 h 6422006"/>
                  <a:gd name="connsiteX367" fmla="*/ 4579044 w 9226208"/>
                  <a:gd name="connsiteY367" fmla="*/ 5690734 h 6422006"/>
                  <a:gd name="connsiteX368" fmla="*/ 4561114 w 9226208"/>
                  <a:gd name="connsiteY368" fmla="*/ 5714640 h 6422006"/>
                  <a:gd name="connsiteX369" fmla="*/ 4543185 w 9226208"/>
                  <a:gd name="connsiteY369" fmla="*/ 5726593 h 6422006"/>
                  <a:gd name="connsiteX370" fmla="*/ 4483420 w 9226208"/>
                  <a:gd name="connsiteY370" fmla="*/ 5822216 h 6422006"/>
                  <a:gd name="connsiteX371" fmla="*/ 4465491 w 9226208"/>
                  <a:gd name="connsiteY371" fmla="*/ 5834169 h 6422006"/>
                  <a:gd name="connsiteX372" fmla="*/ 4411703 w 9226208"/>
                  <a:gd name="connsiteY372" fmla="*/ 5864051 h 6422006"/>
                  <a:gd name="connsiteX373" fmla="*/ 4405726 w 9226208"/>
                  <a:gd name="connsiteY373" fmla="*/ 5887957 h 6422006"/>
                  <a:gd name="connsiteX374" fmla="*/ 4316079 w 9226208"/>
                  <a:gd name="connsiteY374" fmla="*/ 5923816 h 6422006"/>
                  <a:gd name="connsiteX375" fmla="*/ 4268267 w 9226208"/>
                  <a:gd name="connsiteY375" fmla="*/ 5935769 h 6422006"/>
                  <a:gd name="connsiteX376" fmla="*/ 4214479 w 9226208"/>
                  <a:gd name="connsiteY376" fmla="*/ 5947722 h 6422006"/>
                  <a:gd name="connsiteX377" fmla="*/ 4160691 w 9226208"/>
                  <a:gd name="connsiteY377" fmla="*/ 6007487 h 6422006"/>
                  <a:gd name="connsiteX378" fmla="*/ 4106903 w 9226208"/>
                  <a:gd name="connsiteY378" fmla="*/ 6049322 h 6422006"/>
                  <a:gd name="connsiteX379" fmla="*/ 4071044 w 9226208"/>
                  <a:gd name="connsiteY379" fmla="*/ 6085181 h 6422006"/>
                  <a:gd name="connsiteX380" fmla="*/ 4023232 w 9226208"/>
                  <a:gd name="connsiteY380" fmla="*/ 6103110 h 6422006"/>
                  <a:gd name="connsiteX381" fmla="*/ 3975420 w 9226208"/>
                  <a:gd name="connsiteY381" fmla="*/ 6109087 h 6422006"/>
                  <a:gd name="connsiteX382" fmla="*/ 3951514 w 9226208"/>
                  <a:gd name="connsiteY382" fmla="*/ 6115063 h 6422006"/>
                  <a:gd name="connsiteX383" fmla="*/ 3909679 w 9226208"/>
                  <a:gd name="connsiteY383" fmla="*/ 6156898 h 6422006"/>
                  <a:gd name="connsiteX384" fmla="*/ 3873820 w 9226208"/>
                  <a:gd name="connsiteY384" fmla="*/ 6186781 h 6422006"/>
                  <a:gd name="connsiteX385" fmla="*/ 3855891 w 9226208"/>
                  <a:gd name="connsiteY385" fmla="*/ 6204710 h 6422006"/>
                  <a:gd name="connsiteX386" fmla="*/ 3802103 w 9226208"/>
                  <a:gd name="connsiteY386" fmla="*/ 6222640 h 6422006"/>
                  <a:gd name="connsiteX387" fmla="*/ 3784173 w 9226208"/>
                  <a:gd name="connsiteY387" fmla="*/ 6240569 h 6422006"/>
                  <a:gd name="connsiteX388" fmla="*/ 3772220 w 9226208"/>
                  <a:gd name="connsiteY388" fmla="*/ 6258498 h 6422006"/>
                  <a:gd name="connsiteX389" fmla="*/ 3742338 w 9226208"/>
                  <a:gd name="connsiteY389" fmla="*/ 6270451 h 6422006"/>
                  <a:gd name="connsiteX390" fmla="*/ 3718432 w 9226208"/>
                  <a:gd name="connsiteY390" fmla="*/ 6282404 h 6422006"/>
                  <a:gd name="connsiteX391" fmla="*/ 3700503 w 9226208"/>
                  <a:gd name="connsiteY391" fmla="*/ 6294357 h 6422006"/>
                  <a:gd name="connsiteX392" fmla="*/ 3616832 w 9226208"/>
                  <a:gd name="connsiteY392" fmla="*/ 6300334 h 6422006"/>
                  <a:gd name="connsiteX393" fmla="*/ 3586950 w 9226208"/>
                  <a:gd name="connsiteY393" fmla="*/ 6312287 h 6422006"/>
                  <a:gd name="connsiteX394" fmla="*/ 3563044 w 9226208"/>
                  <a:gd name="connsiteY394" fmla="*/ 6318263 h 6422006"/>
                  <a:gd name="connsiteX395" fmla="*/ 3551091 w 9226208"/>
                  <a:gd name="connsiteY395" fmla="*/ 6342169 h 6422006"/>
                  <a:gd name="connsiteX396" fmla="*/ 3515232 w 9226208"/>
                  <a:gd name="connsiteY396" fmla="*/ 6354122 h 6422006"/>
                  <a:gd name="connsiteX397" fmla="*/ 3491326 w 9226208"/>
                  <a:gd name="connsiteY397" fmla="*/ 6372051 h 6422006"/>
                  <a:gd name="connsiteX398" fmla="*/ 2959420 w 9226208"/>
                  <a:gd name="connsiteY398" fmla="*/ 6378028 h 6422006"/>
                  <a:gd name="connsiteX399" fmla="*/ 2911608 w 9226208"/>
                  <a:gd name="connsiteY399" fmla="*/ 6354122 h 6422006"/>
                  <a:gd name="connsiteX400" fmla="*/ 2869773 w 9226208"/>
                  <a:gd name="connsiteY400" fmla="*/ 6312287 h 6422006"/>
                  <a:gd name="connsiteX401" fmla="*/ 2851844 w 9226208"/>
                  <a:gd name="connsiteY401" fmla="*/ 6300334 h 6422006"/>
                  <a:gd name="connsiteX402" fmla="*/ 2827938 w 9226208"/>
                  <a:gd name="connsiteY402" fmla="*/ 6282404 h 6422006"/>
                  <a:gd name="connsiteX403" fmla="*/ 2810008 w 9226208"/>
                  <a:gd name="connsiteY403" fmla="*/ 6276428 h 6422006"/>
                  <a:gd name="connsiteX404" fmla="*/ 2780126 w 9226208"/>
                  <a:gd name="connsiteY404" fmla="*/ 6264475 h 6422006"/>
                  <a:gd name="connsiteX405" fmla="*/ 2756220 w 9226208"/>
                  <a:gd name="connsiteY405" fmla="*/ 6246546 h 6422006"/>
                  <a:gd name="connsiteX406" fmla="*/ 2738291 w 9226208"/>
                  <a:gd name="connsiteY406" fmla="*/ 6228616 h 6422006"/>
                  <a:gd name="connsiteX407" fmla="*/ 2696455 w 9226208"/>
                  <a:gd name="connsiteY407" fmla="*/ 6222640 h 6422006"/>
                  <a:gd name="connsiteX408" fmla="*/ 2678526 w 9226208"/>
                  <a:gd name="connsiteY408" fmla="*/ 6210687 h 6422006"/>
                  <a:gd name="connsiteX409" fmla="*/ 2600832 w 9226208"/>
                  <a:gd name="connsiteY409" fmla="*/ 6186781 h 6422006"/>
                  <a:gd name="connsiteX410" fmla="*/ 2558997 w 9226208"/>
                  <a:gd name="connsiteY410" fmla="*/ 6168851 h 6422006"/>
                  <a:gd name="connsiteX411" fmla="*/ 2541067 w 9226208"/>
                  <a:gd name="connsiteY411" fmla="*/ 6162875 h 6422006"/>
                  <a:gd name="connsiteX412" fmla="*/ 2505208 w 9226208"/>
                  <a:gd name="connsiteY412" fmla="*/ 6132993 h 6422006"/>
                  <a:gd name="connsiteX413" fmla="*/ 2391655 w 9226208"/>
                  <a:gd name="connsiteY413" fmla="*/ 6103110 h 6422006"/>
                  <a:gd name="connsiteX414" fmla="*/ 2337867 w 9226208"/>
                  <a:gd name="connsiteY414" fmla="*/ 6049322 h 6422006"/>
                  <a:gd name="connsiteX415" fmla="*/ 2313961 w 9226208"/>
                  <a:gd name="connsiteY415" fmla="*/ 6007487 h 6422006"/>
                  <a:gd name="connsiteX416" fmla="*/ 2307985 w 9226208"/>
                  <a:gd name="connsiteY416" fmla="*/ 5989557 h 6422006"/>
                  <a:gd name="connsiteX417" fmla="*/ 2242244 w 9226208"/>
                  <a:gd name="connsiteY417" fmla="*/ 5923816 h 6422006"/>
                  <a:gd name="connsiteX418" fmla="*/ 2200408 w 9226208"/>
                  <a:gd name="connsiteY418" fmla="*/ 5876004 h 6422006"/>
                  <a:gd name="connsiteX419" fmla="*/ 2194432 w 9226208"/>
                  <a:gd name="connsiteY419" fmla="*/ 5858075 h 6422006"/>
                  <a:gd name="connsiteX420" fmla="*/ 2164550 w 9226208"/>
                  <a:gd name="connsiteY420" fmla="*/ 5840146 h 6422006"/>
                  <a:gd name="connsiteX421" fmla="*/ 2146620 w 9226208"/>
                  <a:gd name="connsiteY421" fmla="*/ 5822216 h 6422006"/>
                  <a:gd name="connsiteX422" fmla="*/ 2140644 w 9226208"/>
                  <a:gd name="connsiteY422" fmla="*/ 5786357 h 6422006"/>
                  <a:gd name="connsiteX423" fmla="*/ 2122714 w 9226208"/>
                  <a:gd name="connsiteY423" fmla="*/ 5762451 h 6422006"/>
                  <a:gd name="connsiteX424" fmla="*/ 2116738 w 9226208"/>
                  <a:gd name="connsiteY424" fmla="*/ 5744522 h 6422006"/>
                  <a:gd name="connsiteX425" fmla="*/ 2098808 w 9226208"/>
                  <a:gd name="connsiteY425" fmla="*/ 5726593 h 6422006"/>
                  <a:gd name="connsiteX426" fmla="*/ 2068926 w 9226208"/>
                  <a:gd name="connsiteY426" fmla="*/ 5684757 h 6422006"/>
                  <a:gd name="connsiteX427" fmla="*/ 2050997 w 9226208"/>
                  <a:gd name="connsiteY427" fmla="*/ 5630969 h 6422006"/>
                  <a:gd name="connsiteX428" fmla="*/ 2045020 w 9226208"/>
                  <a:gd name="connsiteY428" fmla="*/ 5607063 h 6422006"/>
                  <a:gd name="connsiteX429" fmla="*/ 2033067 w 9226208"/>
                  <a:gd name="connsiteY429" fmla="*/ 5577181 h 6422006"/>
                  <a:gd name="connsiteX430" fmla="*/ 2027091 w 9226208"/>
                  <a:gd name="connsiteY430" fmla="*/ 5553275 h 6422006"/>
                  <a:gd name="connsiteX431" fmla="*/ 1997208 w 9226208"/>
                  <a:gd name="connsiteY431" fmla="*/ 5499487 h 6422006"/>
                  <a:gd name="connsiteX432" fmla="*/ 1991232 w 9226208"/>
                  <a:gd name="connsiteY432" fmla="*/ 5481557 h 6422006"/>
                  <a:gd name="connsiteX433" fmla="*/ 1985255 w 9226208"/>
                  <a:gd name="connsiteY433" fmla="*/ 5457651 h 6422006"/>
                  <a:gd name="connsiteX434" fmla="*/ 1967326 w 9226208"/>
                  <a:gd name="connsiteY434" fmla="*/ 5451675 h 6422006"/>
                  <a:gd name="connsiteX435" fmla="*/ 1937444 w 9226208"/>
                  <a:gd name="connsiteY435" fmla="*/ 5397887 h 6422006"/>
                  <a:gd name="connsiteX436" fmla="*/ 1913538 w 9226208"/>
                  <a:gd name="connsiteY436" fmla="*/ 5362028 h 6422006"/>
                  <a:gd name="connsiteX437" fmla="*/ 1907561 w 9226208"/>
                  <a:gd name="connsiteY437" fmla="*/ 5344098 h 6422006"/>
                  <a:gd name="connsiteX438" fmla="*/ 1889632 w 9226208"/>
                  <a:gd name="connsiteY438" fmla="*/ 5320193 h 6422006"/>
                  <a:gd name="connsiteX439" fmla="*/ 1889632 w 9226208"/>
                  <a:gd name="connsiteY439" fmla="*/ 5320193 h 6422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</a:cxnLst>
                <a:rect l="l" t="t" r="r" b="b"/>
                <a:pathLst>
                  <a:path w="9226208" h="6422006">
                    <a:moveTo>
                      <a:pt x="1811938" y="5308240"/>
                    </a:moveTo>
                    <a:lnTo>
                      <a:pt x="1811938" y="5308240"/>
                    </a:lnTo>
                    <a:cubicBezTo>
                      <a:pt x="1790024" y="5312224"/>
                      <a:pt x="1768466" y="5319765"/>
                      <a:pt x="1746197" y="5320193"/>
                    </a:cubicBezTo>
                    <a:cubicBezTo>
                      <a:pt x="1525962" y="5324428"/>
                      <a:pt x="1576274" y="5339252"/>
                      <a:pt x="1483232" y="5308240"/>
                    </a:cubicBezTo>
                    <a:cubicBezTo>
                      <a:pt x="1456499" y="5268140"/>
                      <a:pt x="1487991" y="5307428"/>
                      <a:pt x="1453350" y="5284334"/>
                    </a:cubicBezTo>
                    <a:cubicBezTo>
                      <a:pt x="1446317" y="5279646"/>
                      <a:pt x="1441913" y="5271815"/>
                      <a:pt x="1435420" y="5266404"/>
                    </a:cubicBezTo>
                    <a:cubicBezTo>
                      <a:pt x="1429902" y="5261806"/>
                      <a:pt x="1423467" y="5258435"/>
                      <a:pt x="1417491" y="5254451"/>
                    </a:cubicBezTo>
                    <a:cubicBezTo>
                      <a:pt x="1413507" y="5248475"/>
                      <a:pt x="1408750" y="5242946"/>
                      <a:pt x="1405538" y="5236522"/>
                    </a:cubicBezTo>
                    <a:cubicBezTo>
                      <a:pt x="1402721" y="5230887"/>
                      <a:pt x="1403055" y="5223835"/>
                      <a:pt x="1399561" y="5218593"/>
                    </a:cubicBezTo>
                    <a:cubicBezTo>
                      <a:pt x="1390357" y="5204786"/>
                      <a:pt x="1376934" y="5197531"/>
                      <a:pt x="1363703" y="5188710"/>
                    </a:cubicBezTo>
                    <a:cubicBezTo>
                      <a:pt x="1352345" y="5154640"/>
                      <a:pt x="1366961" y="5183276"/>
                      <a:pt x="1327844" y="5158828"/>
                    </a:cubicBezTo>
                    <a:cubicBezTo>
                      <a:pt x="1320677" y="5154348"/>
                      <a:pt x="1315891" y="5146875"/>
                      <a:pt x="1309914" y="5140898"/>
                    </a:cubicBezTo>
                    <a:cubicBezTo>
                      <a:pt x="1300104" y="5111465"/>
                      <a:pt x="1310962" y="5131811"/>
                      <a:pt x="1286008" y="5111016"/>
                    </a:cubicBezTo>
                    <a:cubicBezTo>
                      <a:pt x="1279515" y="5105605"/>
                      <a:pt x="1274957" y="5098000"/>
                      <a:pt x="1268079" y="5093087"/>
                    </a:cubicBezTo>
                    <a:cubicBezTo>
                      <a:pt x="1248261" y="5078931"/>
                      <a:pt x="1245750" y="5083517"/>
                      <a:pt x="1226244" y="5075157"/>
                    </a:cubicBezTo>
                    <a:cubicBezTo>
                      <a:pt x="1214826" y="5070263"/>
                      <a:pt x="1197975" y="5059037"/>
                      <a:pt x="1184408" y="5057228"/>
                    </a:cubicBezTo>
                    <a:cubicBezTo>
                      <a:pt x="1160630" y="5054058"/>
                      <a:pt x="1136597" y="5053243"/>
                      <a:pt x="1112691" y="5051251"/>
                    </a:cubicBezTo>
                    <a:cubicBezTo>
                      <a:pt x="1094762" y="5043283"/>
                      <a:pt x="1077937" y="5032105"/>
                      <a:pt x="1058903" y="5027346"/>
                    </a:cubicBezTo>
                    <a:cubicBezTo>
                      <a:pt x="1037556" y="5022009"/>
                      <a:pt x="1014866" y="5024987"/>
                      <a:pt x="993161" y="5021369"/>
                    </a:cubicBezTo>
                    <a:cubicBezTo>
                      <a:pt x="979482" y="5019089"/>
                      <a:pt x="950224" y="5009049"/>
                      <a:pt x="933397" y="5003440"/>
                    </a:cubicBezTo>
                    <a:cubicBezTo>
                      <a:pt x="927420" y="4999456"/>
                      <a:pt x="922193" y="4994009"/>
                      <a:pt x="915467" y="4991487"/>
                    </a:cubicBezTo>
                    <a:cubicBezTo>
                      <a:pt x="905956" y="4987920"/>
                      <a:pt x="894405" y="4990550"/>
                      <a:pt x="885585" y="4985510"/>
                    </a:cubicBezTo>
                    <a:cubicBezTo>
                      <a:pt x="879349" y="4981946"/>
                      <a:pt x="879241" y="4972068"/>
                      <a:pt x="873632" y="4967581"/>
                    </a:cubicBezTo>
                    <a:cubicBezTo>
                      <a:pt x="868713" y="4963646"/>
                      <a:pt x="861679" y="4963596"/>
                      <a:pt x="855703" y="4961604"/>
                    </a:cubicBezTo>
                    <a:cubicBezTo>
                      <a:pt x="851719" y="4955628"/>
                      <a:pt x="846962" y="4950099"/>
                      <a:pt x="843750" y="4943675"/>
                    </a:cubicBezTo>
                    <a:cubicBezTo>
                      <a:pt x="840933" y="4938040"/>
                      <a:pt x="842228" y="4930201"/>
                      <a:pt x="837773" y="4925746"/>
                    </a:cubicBezTo>
                    <a:cubicBezTo>
                      <a:pt x="833318" y="4921291"/>
                      <a:pt x="825479" y="4922586"/>
                      <a:pt x="819844" y="4919769"/>
                    </a:cubicBezTo>
                    <a:cubicBezTo>
                      <a:pt x="773510" y="4896601"/>
                      <a:pt x="829042" y="4916858"/>
                      <a:pt x="783985" y="4901840"/>
                    </a:cubicBezTo>
                    <a:cubicBezTo>
                      <a:pt x="778008" y="4897856"/>
                      <a:pt x="770785" y="4895293"/>
                      <a:pt x="766055" y="4889887"/>
                    </a:cubicBezTo>
                    <a:cubicBezTo>
                      <a:pt x="756595" y="4879076"/>
                      <a:pt x="756320" y="4856390"/>
                      <a:pt x="742150" y="4854028"/>
                    </a:cubicBezTo>
                    <a:cubicBezTo>
                      <a:pt x="657112" y="4839854"/>
                      <a:pt x="762749" y="4858441"/>
                      <a:pt x="658479" y="4836098"/>
                    </a:cubicBezTo>
                    <a:cubicBezTo>
                      <a:pt x="646630" y="4833559"/>
                      <a:pt x="634573" y="4832114"/>
                      <a:pt x="622620" y="4830122"/>
                    </a:cubicBezTo>
                    <a:cubicBezTo>
                      <a:pt x="588560" y="4796062"/>
                      <a:pt x="622923" y="4824275"/>
                      <a:pt x="580785" y="4806216"/>
                    </a:cubicBezTo>
                    <a:cubicBezTo>
                      <a:pt x="526927" y="4783134"/>
                      <a:pt x="608754" y="4803442"/>
                      <a:pt x="532973" y="4788287"/>
                    </a:cubicBezTo>
                    <a:cubicBezTo>
                      <a:pt x="520844" y="4739768"/>
                      <a:pt x="538337" y="4781169"/>
                      <a:pt x="509067" y="4758404"/>
                    </a:cubicBezTo>
                    <a:cubicBezTo>
                      <a:pt x="495724" y="4748026"/>
                      <a:pt x="489882" y="4725325"/>
                      <a:pt x="473208" y="4722546"/>
                    </a:cubicBezTo>
                    <a:cubicBezTo>
                      <a:pt x="431136" y="4715533"/>
                      <a:pt x="448846" y="4720401"/>
                      <a:pt x="419420" y="4710593"/>
                    </a:cubicBezTo>
                    <a:cubicBezTo>
                      <a:pt x="415436" y="4700632"/>
                      <a:pt x="414335" y="4688952"/>
                      <a:pt x="407467" y="4680710"/>
                    </a:cubicBezTo>
                    <a:cubicBezTo>
                      <a:pt x="403434" y="4675871"/>
                      <a:pt x="395173" y="4677551"/>
                      <a:pt x="389538" y="4674734"/>
                    </a:cubicBezTo>
                    <a:cubicBezTo>
                      <a:pt x="375120" y="4667525"/>
                      <a:pt x="355950" y="4654334"/>
                      <a:pt x="341726" y="4644851"/>
                    </a:cubicBezTo>
                    <a:cubicBezTo>
                      <a:pt x="321237" y="4583381"/>
                      <a:pt x="354248" y="4666480"/>
                      <a:pt x="317820" y="4620946"/>
                    </a:cubicBezTo>
                    <a:cubicBezTo>
                      <a:pt x="312689" y="4614532"/>
                      <a:pt x="315919" y="4604172"/>
                      <a:pt x="311844" y="4597040"/>
                    </a:cubicBezTo>
                    <a:cubicBezTo>
                      <a:pt x="301296" y="4578580"/>
                      <a:pt x="290358" y="4579933"/>
                      <a:pt x="275985" y="4567157"/>
                    </a:cubicBezTo>
                    <a:cubicBezTo>
                      <a:pt x="243808" y="4538555"/>
                      <a:pt x="243949" y="4536395"/>
                      <a:pt x="222197" y="4507393"/>
                    </a:cubicBezTo>
                    <a:cubicBezTo>
                      <a:pt x="220205" y="4501416"/>
                      <a:pt x="220675" y="4493918"/>
                      <a:pt x="216220" y="4489463"/>
                    </a:cubicBezTo>
                    <a:cubicBezTo>
                      <a:pt x="206062" y="4479305"/>
                      <a:pt x="191701" y="4474377"/>
                      <a:pt x="180361" y="4465557"/>
                    </a:cubicBezTo>
                    <a:cubicBezTo>
                      <a:pt x="173690" y="4460368"/>
                      <a:pt x="168408" y="4453604"/>
                      <a:pt x="162432" y="4447628"/>
                    </a:cubicBezTo>
                    <a:cubicBezTo>
                      <a:pt x="160606" y="4440324"/>
                      <a:pt x="151204" y="4397524"/>
                      <a:pt x="144503" y="4381887"/>
                    </a:cubicBezTo>
                    <a:cubicBezTo>
                      <a:pt x="122344" y="4330182"/>
                      <a:pt x="140592" y="4382106"/>
                      <a:pt x="126573" y="4340051"/>
                    </a:cubicBezTo>
                    <a:cubicBezTo>
                      <a:pt x="121742" y="4257921"/>
                      <a:pt x="143406" y="4171065"/>
                      <a:pt x="96691" y="4100993"/>
                    </a:cubicBezTo>
                    <a:cubicBezTo>
                      <a:pt x="92002" y="4093960"/>
                      <a:pt x="84738" y="4089040"/>
                      <a:pt x="78761" y="4083063"/>
                    </a:cubicBezTo>
                    <a:cubicBezTo>
                      <a:pt x="76769" y="4073102"/>
                      <a:pt x="76911" y="4062463"/>
                      <a:pt x="72785" y="4053181"/>
                    </a:cubicBezTo>
                    <a:cubicBezTo>
                      <a:pt x="52791" y="4008196"/>
                      <a:pt x="56919" y="4048869"/>
                      <a:pt x="48879" y="4011346"/>
                    </a:cubicBezTo>
                    <a:cubicBezTo>
                      <a:pt x="46840" y="4001830"/>
                      <a:pt x="37087" y="3927917"/>
                      <a:pt x="24973" y="3909746"/>
                    </a:cubicBezTo>
                    <a:lnTo>
                      <a:pt x="13020" y="3891816"/>
                    </a:lnTo>
                    <a:cubicBezTo>
                      <a:pt x="-11007" y="3579442"/>
                      <a:pt x="2550" y="3787246"/>
                      <a:pt x="18997" y="3090969"/>
                    </a:cubicBezTo>
                    <a:cubicBezTo>
                      <a:pt x="20017" y="3047771"/>
                      <a:pt x="21163" y="3057396"/>
                      <a:pt x="54855" y="3037181"/>
                    </a:cubicBezTo>
                    <a:cubicBezTo>
                      <a:pt x="64816" y="3007299"/>
                      <a:pt x="77098" y="2978092"/>
                      <a:pt x="84738" y="2947534"/>
                    </a:cubicBezTo>
                    <a:cubicBezTo>
                      <a:pt x="98219" y="2893611"/>
                      <a:pt x="91496" y="2915307"/>
                      <a:pt x="102667" y="2881793"/>
                    </a:cubicBezTo>
                    <a:cubicBezTo>
                      <a:pt x="104659" y="2867848"/>
                      <a:pt x="103412" y="2853036"/>
                      <a:pt x="108644" y="2839957"/>
                    </a:cubicBezTo>
                    <a:cubicBezTo>
                      <a:pt x="111783" y="2832110"/>
                      <a:pt x="121602" y="2828863"/>
                      <a:pt x="126573" y="2822028"/>
                    </a:cubicBezTo>
                    <a:cubicBezTo>
                      <a:pt x="181548" y="2746436"/>
                      <a:pt x="133895" y="2796775"/>
                      <a:pt x="174385" y="2756287"/>
                    </a:cubicBezTo>
                    <a:cubicBezTo>
                      <a:pt x="179262" y="2741654"/>
                      <a:pt x="183082" y="2727376"/>
                      <a:pt x="192314" y="2714451"/>
                    </a:cubicBezTo>
                    <a:cubicBezTo>
                      <a:pt x="197227" y="2707573"/>
                      <a:pt x="204267" y="2702498"/>
                      <a:pt x="210244" y="2696522"/>
                    </a:cubicBezTo>
                    <a:cubicBezTo>
                      <a:pt x="214396" y="2684066"/>
                      <a:pt x="219967" y="2664534"/>
                      <a:pt x="228173" y="2654687"/>
                    </a:cubicBezTo>
                    <a:cubicBezTo>
                      <a:pt x="232771" y="2649169"/>
                      <a:pt x="240585" y="2647332"/>
                      <a:pt x="246103" y="2642734"/>
                    </a:cubicBezTo>
                    <a:cubicBezTo>
                      <a:pt x="252596" y="2637323"/>
                      <a:pt x="258843" y="2631476"/>
                      <a:pt x="264032" y="2624804"/>
                    </a:cubicBezTo>
                    <a:cubicBezTo>
                      <a:pt x="301575" y="2576534"/>
                      <a:pt x="271159" y="2600132"/>
                      <a:pt x="305867" y="2576993"/>
                    </a:cubicBezTo>
                    <a:cubicBezTo>
                      <a:pt x="314069" y="2503184"/>
                      <a:pt x="299997" y="2542482"/>
                      <a:pt x="335750" y="2493322"/>
                    </a:cubicBezTo>
                    <a:cubicBezTo>
                      <a:pt x="344199" y="2481704"/>
                      <a:pt x="359655" y="2457463"/>
                      <a:pt x="359655" y="2457463"/>
                    </a:cubicBezTo>
                    <a:cubicBezTo>
                      <a:pt x="361647" y="2441526"/>
                      <a:pt x="360143" y="2424745"/>
                      <a:pt x="365632" y="2409651"/>
                    </a:cubicBezTo>
                    <a:cubicBezTo>
                      <a:pt x="368520" y="2401708"/>
                      <a:pt x="378150" y="2398215"/>
                      <a:pt x="383561" y="2391722"/>
                    </a:cubicBezTo>
                    <a:cubicBezTo>
                      <a:pt x="412692" y="2356766"/>
                      <a:pt x="373609" y="2390222"/>
                      <a:pt x="419420" y="2355863"/>
                    </a:cubicBezTo>
                    <a:cubicBezTo>
                      <a:pt x="433546" y="2299362"/>
                      <a:pt x="411256" y="2371095"/>
                      <a:pt x="461255" y="2296098"/>
                    </a:cubicBezTo>
                    <a:cubicBezTo>
                      <a:pt x="495507" y="2244721"/>
                      <a:pt x="454443" y="2309722"/>
                      <a:pt x="479185" y="2260240"/>
                    </a:cubicBezTo>
                    <a:cubicBezTo>
                      <a:pt x="490316" y="2237979"/>
                      <a:pt x="492542" y="2244211"/>
                      <a:pt x="509067" y="2224381"/>
                    </a:cubicBezTo>
                    <a:cubicBezTo>
                      <a:pt x="533969" y="2194498"/>
                      <a:pt x="506079" y="2216412"/>
                      <a:pt x="538950" y="2194498"/>
                    </a:cubicBezTo>
                    <a:cubicBezTo>
                      <a:pt x="545544" y="2179113"/>
                      <a:pt x="555169" y="2149639"/>
                      <a:pt x="568832" y="2134734"/>
                    </a:cubicBezTo>
                    <a:cubicBezTo>
                      <a:pt x="585966" y="2116043"/>
                      <a:pt x="607882" y="2101579"/>
                      <a:pt x="622620" y="2080946"/>
                    </a:cubicBezTo>
                    <a:cubicBezTo>
                      <a:pt x="693659" y="1981491"/>
                      <a:pt x="627649" y="2029782"/>
                      <a:pt x="676408" y="1997275"/>
                    </a:cubicBezTo>
                    <a:cubicBezTo>
                      <a:pt x="714005" y="1940882"/>
                      <a:pt x="648314" y="2036875"/>
                      <a:pt x="718244" y="1949463"/>
                    </a:cubicBezTo>
                    <a:cubicBezTo>
                      <a:pt x="749038" y="1910971"/>
                      <a:pt x="719934" y="1924994"/>
                      <a:pt x="754103" y="1913604"/>
                    </a:cubicBezTo>
                    <a:cubicBezTo>
                      <a:pt x="822904" y="1844803"/>
                      <a:pt x="734762" y="1938290"/>
                      <a:pt x="778008" y="1877746"/>
                    </a:cubicBezTo>
                    <a:cubicBezTo>
                      <a:pt x="784558" y="1868576"/>
                      <a:pt x="794580" y="1862396"/>
                      <a:pt x="801914" y="1853840"/>
                    </a:cubicBezTo>
                    <a:cubicBezTo>
                      <a:pt x="806589" y="1848386"/>
                      <a:pt x="809095" y="1841279"/>
                      <a:pt x="813867" y="1835910"/>
                    </a:cubicBezTo>
                    <a:cubicBezTo>
                      <a:pt x="825097" y="1823276"/>
                      <a:pt x="839583" y="1813574"/>
                      <a:pt x="849726" y="1800051"/>
                    </a:cubicBezTo>
                    <a:cubicBezTo>
                      <a:pt x="855702" y="1792083"/>
                      <a:pt x="860092" y="1782628"/>
                      <a:pt x="867655" y="1776146"/>
                    </a:cubicBezTo>
                    <a:cubicBezTo>
                      <a:pt x="874419" y="1770348"/>
                      <a:pt x="883592" y="1768177"/>
                      <a:pt x="891561" y="1764193"/>
                    </a:cubicBezTo>
                    <a:cubicBezTo>
                      <a:pt x="895545" y="1758216"/>
                      <a:pt x="898742" y="1751632"/>
                      <a:pt x="903514" y="1746263"/>
                    </a:cubicBezTo>
                    <a:cubicBezTo>
                      <a:pt x="903537" y="1746238"/>
                      <a:pt x="948326" y="1701452"/>
                      <a:pt x="957303" y="1692475"/>
                    </a:cubicBezTo>
                    <a:cubicBezTo>
                      <a:pt x="963279" y="1686499"/>
                      <a:pt x="970544" y="1681578"/>
                      <a:pt x="975232" y="1674546"/>
                    </a:cubicBezTo>
                    <a:cubicBezTo>
                      <a:pt x="1004358" y="1630856"/>
                      <a:pt x="968802" y="1685797"/>
                      <a:pt x="999138" y="1632710"/>
                    </a:cubicBezTo>
                    <a:cubicBezTo>
                      <a:pt x="1002702" y="1626474"/>
                      <a:pt x="1005482" y="1619268"/>
                      <a:pt x="1011091" y="1614781"/>
                    </a:cubicBezTo>
                    <a:cubicBezTo>
                      <a:pt x="1016010" y="1610846"/>
                      <a:pt x="1023044" y="1610796"/>
                      <a:pt x="1029020" y="1608804"/>
                    </a:cubicBezTo>
                    <a:cubicBezTo>
                      <a:pt x="1031012" y="1602828"/>
                      <a:pt x="1030542" y="1595329"/>
                      <a:pt x="1034997" y="1590875"/>
                    </a:cubicBezTo>
                    <a:cubicBezTo>
                      <a:pt x="1043211" y="1582661"/>
                      <a:pt x="1055029" y="1579102"/>
                      <a:pt x="1064879" y="1572946"/>
                    </a:cubicBezTo>
                    <a:cubicBezTo>
                      <a:pt x="1070970" y="1569139"/>
                      <a:pt x="1076832" y="1564977"/>
                      <a:pt x="1082808" y="1560993"/>
                    </a:cubicBezTo>
                    <a:cubicBezTo>
                      <a:pt x="1084800" y="1555016"/>
                      <a:pt x="1084849" y="1547983"/>
                      <a:pt x="1088785" y="1543063"/>
                    </a:cubicBezTo>
                    <a:cubicBezTo>
                      <a:pt x="1093272" y="1537454"/>
                      <a:pt x="1101196" y="1535708"/>
                      <a:pt x="1106714" y="1531110"/>
                    </a:cubicBezTo>
                    <a:cubicBezTo>
                      <a:pt x="1113207" y="1525699"/>
                      <a:pt x="1118667" y="1519157"/>
                      <a:pt x="1124644" y="1513181"/>
                    </a:cubicBezTo>
                    <a:cubicBezTo>
                      <a:pt x="1135395" y="1480924"/>
                      <a:pt x="1122216" y="1506376"/>
                      <a:pt x="1154526" y="1483298"/>
                    </a:cubicBezTo>
                    <a:cubicBezTo>
                      <a:pt x="1161404" y="1478385"/>
                      <a:pt x="1167044" y="1471862"/>
                      <a:pt x="1172455" y="1465369"/>
                    </a:cubicBezTo>
                    <a:cubicBezTo>
                      <a:pt x="1177053" y="1459851"/>
                      <a:pt x="1178799" y="1451927"/>
                      <a:pt x="1184408" y="1447440"/>
                    </a:cubicBezTo>
                    <a:cubicBezTo>
                      <a:pt x="1189328" y="1443504"/>
                      <a:pt x="1196361" y="1443455"/>
                      <a:pt x="1202338" y="1441463"/>
                    </a:cubicBezTo>
                    <a:cubicBezTo>
                      <a:pt x="1206322" y="1435487"/>
                      <a:pt x="1211079" y="1429958"/>
                      <a:pt x="1214291" y="1423534"/>
                    </a:cubicBezTo>
                    <a:cubicBezTo>
                      <a:pt x="1217108" y="1417899"/>
                      <a:pt x="1216332" y="1410523"/>
                      <a:pt x="1220267" y="1405604"/>
                    </a:cubicBezTo>
                    <a:cubicBezTo>
                      <a:pt x="1228693" y="1395072"/>
                      <a:pt x="1244315" y="1391612"/>
                      <a:pt x="1256126" y="1387675"/>
                    </a:cubicBezTo>
                    <a:cubicBezTo>
                      <a:pt x="1276174" y="1374309"/>
                      <a:pt x="1278300" y="1375765"/>
                      <a:pt x="1291985" y="1351816"/>
                    </a:cubicBezTo>
                    <a:cubicBezTo>
                      <a:pt x="1295110" y="1346346"/>
                      <a:pt x="1293507" y="1338341"/>
                      <a:pt x="1297961" y="1333887"/>
                    </a:cubicBezTo>
                    <a:cubicBezTo>
                      <a:pt x="1312076" y="1319772"/>
                      <a:pt x="1328304" y="1315804"/>
                      <a:pt x="1345773" y="1309981"/>
                    </a:cubicBezTo>
                    <a:cubicBezTo>
                      <a:pt x="1347765" y="1304004"/>
                      <a:pt x="1346910" y="1296084"/>
                      <a:pt x="1351750" y="1292051"/>
                    </a:cubicBezTo>
                    <a:cubicBezTo>
                      <a:pt x="1364165" y="1281705"/>
                      <a:pt x="1396581" y="1277108"/>
                      <a:pt x="1411514" y="1274122"/>
                    </a:cubicBezTo>
                    <a:cubicBezTo>
                      <a:pt x="1468713" y="1216926"/>
                      <a:pt x="1395477" y="1284813"/>
                      <a:pt x="1447373" y="1250216"/>
                    </a:cubicBezTo>
                    <a:cubicBezTo>
                      <a:pt x="1454406" y="1245528"/>
                      <a:pt x="1458810" y="1237698"/>
                      <a:pt x="1465303" y="1232287"/>
                    </a:cubicBezTo>
                    <a:cubicBezTo>
                      <a:pt x="1480751" y="1219414"/>
                      <a:pt x="1483191" y="1220348"/>
                      <a:pt x="1501161" y="1214357"/>
                    </a:cubicBezTo>
                    <a:lnTo>
                      <a:pt x="1537020" y="1178498"/>
                    </a:lnTo>
                    <a:lnTo>
                      <a:pt x="1554950" y="1160569"/>
                    </a:lnTo>
                    <a:cubicBezTo>
                      <a:pt x="1567558" y="1122743"/>
                      <a:pt x="1549234" y="1160420"/>
                      <a:pt x="1590808" y="1136663"/>
                    </a:cubicBezTo>
                    <a:cubicBezTo>
                      <a:pt x="1597044" y="1133099"/>
                      <a:pt x="1596916" y="1122909"/>
                      <a:pt x="1602761" y="1118734"/>
                    </a:cubicBezTo>
                    <a:cubicBezTo>
                      <a:pt x="1615138" y="1109893"/>
                      <a:pt x="1636180" y="1106973"/>
                      <a:pt x="1650573" y="1100804"/>
                    </a:cubicBezTo>
                    <a:cubicBezTo>
                      <a:pt x="1658762" y="1097294"/>
                      <a:pt x="1666290" y="1092360"/>
                      <a:pt x="1674479" y="1088851"/>
                    </a:cubicBezTo>
                    <a:cubicBezTo>
                      <a:pt x="1704784" y="1075863"/>
                      <a:pt x="1680319" y="1090159"/>
                      <a:pt x="1716314" y="1076898"/>
                    </a:cubicBezTo>
                    <a:cubicBezTo>
                      <a:pt x="1746514" y="1065772"/>
                      <a:pt x="1805961" y="1041040"/>
                      <a:pt x="1805961" y="1041040"/>
                    </a:cubicBezTo>
                    <a:cubicBezTo>
                      <a:pt x="1816994" y="1030007"/>
                      <a:pt x="1833557" y="1011753"/>
                      <a:pt x="1847797" y="1005181"/>
                    </a:cubicBezTo>
                    <a:cubicBezTo>
                      <a:pt x="1864957" y="997261"/>
                      <a:pt x="1883889" y="993887"/>
                      <a:pt x="1901585" y="987251"/>
                    </a:cubicBezTo>
                    <a:lnTo>
                      <a:pt x="1949397" y="969322"/>
                    </a:lnTo>
                    <a:cubicBezTo>
                      <a:pt x="1966815" y="963101"/>
                      <a:pt x="1993002" y="956958"/>
                      <a:pt x="2009161" y="945416"/>
                    </a:cubicBezTo>
                    <a:cubicBezTo>
                      <a:pt x="2016039" y="940503"/>
                      <a:pt x="2021680" y="933980"/>
                      <a:pt x="2027091" y="927487"/>
                    </a:cubicBezTo>
                    <a:cubicBezTo>
                      <a:pt x="2035917" y="916896"/>
                      <a:pt x="2045840" y="897684"/>
                      <a:pt x="2050997" y="885651"/>
                    </a:cubicBezTo>
                    <a:cubicBezTo>
                      <a:pt x="2053478" y="879861"/>
                      <a:pt x="2054156" y="873357"/>
                      <a:pt x="2056973" y="867722"/>
                    </a:cubicBezTo>
                    <a:cubicBezTo>
                      <a:pt x="2060185" y="861298"/>
                      <a:pt x="2064942" y="855769"/>
                      <a:pt x="2068926" y="849793"/>
                    </a:cubicBezTo>
                    <a:cubicBezTo>
                      <a:pt x="2070918" y="879675"/>
                      <a:pt x="2053726" y="918263"/>
                      <a:pt x="2074903" y="939440"/>
                    </a:cubicBezTo>
                    <a:cubicBezTo>
                      <a:pt x="2092040" y="956577"/>
                      <a:pt x="2123797" y="935638"/>
                      <a:pt x="2146620" y="927487"/>
                    </a:cubicBezTo>
                    <a:cubicBezTo>
                      <a:pt x="2153385" y="925071"/>
                      <a:pt x="2152482" y="913364"/>
                      <a:pt x="2158573" y="909557"/>
                    </a:cubicBezTo>
                    <a:cubicBezTo>
                      <a:pt x="2169257" y="902879"/>
                      <a:pt x="2182406" y="901362"/>
                      <a:pt x="2194432" y="897604"/>
                    </a:cubicBezTo>
                    <a:cubicBezTo>
                      <a:pt x="2256201" y="878301"/>
                      <a:pt x="2237575" y="883000"/>
                      <a:pt x="2284079" y="873698"/>
                    </a:cubicBezTo>
                    <a:cubicBezTo>
                      <a:pt x="2286071" y="867722"/>
                      <a:pt x="2286561" y="861011"/>
                      <a:pt x="2290055" y="855769"/>
                    </a:cubicBezTo>
                    <a:cubicBezTo>
                      <a:pt x="2307048" y="830280"/>
                      <a:pt x="2303985" y="842828"/>
                      <a:pt x="2325914" y="831863"/>
                    </a:cubicBezTo>
                    <a:cubicBezTo>
                      <a:pt x="2332339" y="828651"/>
                      <a:pt x="2337867" y="823894"/>
                      <a:pt x="2343844" y="819910"/>
                    </a:cubicBezTo>
                    <a:cubicBezTo>
                      <a:pt x="2345836" y="811941"/>
                      <a:pt x="2343510" y="801262"/>
                      <a:pt x="2349820" y="796004"/>
                    </a:cubicBezTo>
                    <a:cubicBezTo>
                      <a:pt x="2357624" y="789501"/>
                      <a:pt x="2370192" y="793595"/>
                      <a:pt x="2379703" y="790028"/>
                    </a:cubicBezTo>
                    <a:cubicBezTo>
                      <a:pt x="2395356" y="784158"/>
                      <a:pt x="2403506" y="770479"/>
                      <a:pt x="2415561" y="760146"/>
                    </a:cubicBezTo>
                    <a:cubicBezTo>
                      <a:pt x="2438587" y="740409"/>
                      <a:pt x="2433761" y="744118"/>
                      <a:pt x="2457397" y="736240"/>
                    </a:cubicBezTo>
                    <a:cubicBezTo>
                      <a:pt x="2463373" y="732256"/>
                      <a:pt x="2470839" y="729896"/>
                      <a:pt x="2475326" y="724287"/>
                    </a:cubicBezTo>
                    <a:cubicBezTo>
                      <a:pt x="2498507" y="695310"/>
                      <a:pt x="2460116" y="713419"/>
                      <a:pt x="2499232" y="700381"/>
                    </a:cubicBezTo>
                    <a:cubicBezTo>
                      <a:pt x="2527694" y="657688"/>
                      <a:pt x="2509201" y="668006"/>
                      <a:pt x="2547044" y="658546"/>
                    </a:cubicBezTo>
                    <a:cubicBezTo>
                      <a:pt x="2555013" y="654562"/>
                      <a:pt x="2562761" y="650103"/>
                      <a:pt x="2570950" y="646593"/>
                    </a:cubicBezTo>
                    <a:cubicBezTo>
                      <a:pt x="2626592" y="622745"/>
                      <a:pt x="2526926" y="674580"/>
                      <a:pt x="2630714" y="622687"/>
                    </a:cubicBezTo>
                    <a:cubicBezTo>
                      <a:pt x="2637139" y="619475"/>
                      <a:pt x="2642219" y="613946"/>
                      <a:pt x="2648644" y="610734"/>
                    </a:cubicBezTo>
                    <a:cubicBezTo>
                      <a:pt x="2654279" y="607917"/>
                      <a:pt x="2660938" y="607574"/>
                      <a:pt x="2666573" y="604757"/>
                    </a:cubicBezTo>
                    <a:cubicBezTo>
                      <a:pt x="2705683" y="585201"/>
                      <a:pt x="2662777" y="601313"/>
                      <a:pt x="2702432" y="574875"/>
                    </a:cubicBezTo>
                    <a:cubicBezTo>
                      <a:pt x="2707579" y="571443"/>
                      <a:pt x="2741075" y="563720"/>
                      <a:pt x="2744267" y="562922"/>
                    </a:cubicBezTo>
                    <a:cubicBezTo>
                      <a:pt x="2750244" y="552961"/>
                      <a:pt x="2753983" y="541254"/>
                      <a:pt x="2762197" y="533040"/>
                    </a:cubicBezTo>
                    <a:cubicBezTo>
                      <a:pt x="2766652" y="528585"/>
                      <a:pt x="2774884" y="530557"/>
                      <a:pt x="2780126" y="527063"/>
                    </a:cubicBezTo>
                    <a:cubicBezTo>
                      <a:pt x="2793072" y="518432"/>
                      <a:pt x="2804552" y="507734"/>
                      <a:pt x="2815985" y="497181"/>
                    </a:cubicBezTo>
                    <a:cubicBezTo>
                      <a:pt x="2830476" y="483805"/>
                      <a:pt x="2843875" y="469291"/>
                      <a:pt x="2857820" y="455346"/>
                    </a:cubicBezTo>
                    <a:cubicBezTo>
                      <a:pt x="2866141" y="447025"/>
                      <a:pt x="2881199" y="429623"/>
                      <a:pt x="2893679" y="425463"/>
                    </a:cubicBezTo>
                    <a:cubicBezTo>
                      <a:pt x="2905175" y="421631"/>
                      <a:pt x="2917585" y="421479"/>
                      <a:pt x="2929538" y="419487"/>
                    </a:cubicBezTo>
                    <a:cubicBezTo>
                      <a:pt x="2953444" y="449369"/>
                      <a:pt x="2988306" y="507142"/>
                      <a:pt x="3001255" y="509134"/>
                    </a:cubicBezTo>
                    <a:cubicBezTo>
                      <a:pt x="3014204" y="511126"/>
                      <a:pt x="3000943" y="431070"/>
                      <a:pt x="3007232" y="431440"/>
                    </a:cubicBezTo>
                    <a:cubicBezTo>
                      <a:pt x="3039299" y="433326"/>
                      <a:pt x="3070981" y="519094"/>
                      <a:pt x="3102855" y="515110"/>
                    </a:cubicBezTo>
                    <a:cubicBezTo>
                      <a:pt x="3119232" y="509651"/>
                      <a:pt x="3125083" y="431755"/>
                      <a:pt x="3138714" y="419487"/>
                    </a:cubicBezTo>
                    <a:cubicBezTo>
                      <a:pt x="3193173" y="370474"/>
                      <a:pt x="3159232" y="462453"/>
                      <a:pt x="3198479" y="449369"/>
                    </a:cubicBezTo>
                    <a:cubicBezTo>
                      <a:pt x="3211698" y="436150"/>
                      <a:pt x="3217695" y="427809"/>
                      <a:pt x="3234338" y="419487"/>
                    </a:cubicBezTo>
                    <a:cubicBezTo>
                      <a:pt x="3239973" y="416670"/>
                      <a:pt x="3246291" y="415502"/>
                      <a:pt x="3252267" y="413510"/>
                    </a:cubicBezTo>
                    <a:lnTo>
                      <a:pt x="3288126" y="377651"/>
                    </a:lnTo>
                    <a:cubicBezTo>
                      <a:pt x="3294102" y="371675"/>
                      <a:pt x="3297767" y="361379"/>
                      <a:pt x="3306055" y="359722"/>
                    </a:cubicBezTo>
                    <a:lnTo>
                      <a:pt x="3335938" y="353746"/>
                    </a:lnTo>
                    <a:cubicBezTo>
                      <a:pt x="3341914" y="347769"/>
                      <a:pt x="3347105" y="340887"/>
                      <a:pt x="3353867" y="335816"/>
                    </a:cubicBezTo>
                    <a:cubicBezTo>
                      <a:pt x="3363160" y="328846"/>
                      <a:pt x="3375536" y="326101"/>
                      <a:pt x="3383750" y="317887"/>
                    </a:cubicBezTo>
                    <a:cubicBezTo>
                      <a:pt x="3393908" y="307729"/>
                      <a:pt x="3397992" y="292658"/>
                      <a:pt x="3407655" y="282028"/>
                    </a:cubicBezTo>
                    <a:cubicBezTo>
                      <a:pt x="3418121" y="270515"/>
                      <a:pt x="3432081" y="262699"/>
                      <a:pt x="3443514" y="252146"/>
                    </a:cubicBezTo>
                    <a:cubicBezTo>
                      <a:pt x="3458006" y="238769"/>
                      <a:pt x="3466011" y="214178"/>
                      <a:pt x="3485350" y="210310"/>
                    </a:cubicBezTo>
                    <a:lnTo>
                      <a:pt x="3574997" y="192381"/>
                    </a:lnTo>
                    <a:cubicBezTo>
                      <a:pt x="3586950" y="184412"/>
                      <a:pt x="3597404" y="173519"/>
                      <a:pt x="3610855" y="168475"/>
                    </a:cubicBezTo>
                    <a:cubicBezTo>
                      <a:pt x="3622322" y="164175"/>
                      <a:pt x="3686475" y="153880"/>
                      <a:pt x="3706479" y="150546"/>
                    </a:cubicBezTo>
                    <a:cubicBezTo>
                      <a:pt x="3718432" y="134609"/>
                      <a:pt x="3727740" y="116290"/>
                      <a:pt x="3742338" y="102734"/>
                    </a:cubicBezTo>
                    <a:cubicBezTo>
                      <a:pt x="3756110" y="89945"/>
                      <a:pt x="3773602" y="81761"/>
                      <a:pt x="3790150" y="72851"/>
                    </a:cubicBezTo>
                    <a:cubicBezTo>
                      <a:pt x="3799596" y="67765"/>
                      <a:pt x="3809312" y="61300"/>
                      <a:pt x="3820032" y="60898"/>
                    </a:cubicBezTo>
                    <a:cubicBezTo>
                      <a:pt x="3969352" y="55299"/>
                      <a:pt x="4118855" y="56914"/>
                      <a:pt x="4268267" y="54922"/>
                    </a:cubicBezTo>
                    <a:cubicBezTo>
                      <a:pt x="4320229" y="28941"/>
                      <a:pt x="4261807" y="55531"/>
                      <a:pt x="4322055" y="36993"/>
                    </a:cubicBezTo>
                    <a:cubicBezTo>
                      <a:pt x="4338323" y="31987"/>
                      <a:pt x="4352907" y="20500"/>
                      <a:pt x="4369867" y="19063"/>
                    </a:cubicBezTo>
                    <a:cubicBezTo>
                      <a:pt x="4471182" y="10477"/>
                      <a:pt x="4573067" y="11094"/>
                      <a:pt x="4674667" y="7110"/>
                    </a:cubicBezTo>
                    <a:cubicBezTo>
                      <a:pt x="4682636" y="5118"/>
                      <a:pt x="4691441" y="-2941"/>
                      <a:pt x="4698573" y="1134"/>
                    </a:cubicBezTo>
                    <a:cubicBezTo>
                      <a:pt x="4708659" y="6897"/>
                      <a:pt x="4708689" y="22421"/>
                      <a:pt x="4716503" y="31016"/>
                    </a:cubicBezTo>
                    <a:cubicBezTo>
                      <a:pt x="4725190" y="40571"/>
                      <a:pt x="4773412" y="84128"/>
                      <a:pt x="4794197" y="84804"/>
                    </a:cubicBezTo>
                    <a:cubicBezTo>
                      <a:pt x="5027165" y="92380"/>
                      <a:pt x="5260362" y="88789"/>
                      <a:pt x="5493444" y="90781"/>
                    </a:cubicBezTo>
                    <a:cubicBezTo>
                      <a:pt x="5499420" y="102734"/>
                      <a:pt x="5500824" y="118435"/>
                      <a:pt x="5511373" y="126640"/>
                    </a:cubicBezTo>
                    <a:cubicBezTo>
                      <a:pt x="5520938" y="134080"/>
                      <a:pt x="5535424" y="129891"/>
                      <a:pt x="5547232" y="132616"/>
                    </a:cubicBezTo>
                    <a:cubicBezTo>
                      <a:pt x="5561364" y="135877"/>
                      <a:pt x="5575437" y="139613"/>
                      <a:pt x="5589067" y="144569"/>
                    </a:cubicBezTo>
                    <a:cubicBezTo>
                      <a:pt x="5597440" y="147614"/>
                      <a:pt x="5604458" y="153902"/>
                      <a:pt x="5612973" y="156522"/>
                    </a:cubicBezTo>
                    <a:cubicBezTo>
                      <a:pt x="5662805" y="171855"/>
                      <a:pt x="5689901" y="170255"/>
                      <a:pt x="5744455" y="174451"/>
                    </a:cubicBezTo>
                    <a:cubicBezTo>
                      <a:pt x="5752424" y="178435"/>
                      <a:pt x="5759612" y="184721"/>
                      <a:pt x="5768361" y="186404"/>
                    </a:cubicBezTo>
                    <a:cubicBezTo>
                      <a:pt x="5811798" y="194757"/>
                      <a:pt x="5856125" y="197608"/>
                      <a:pt x="5899844" y="204334"/>
                    </a:cubicBezTo>
                    <a:cubicBezTo>
                      <a:pt x="5907962" y="205583"/>
                      <a:pt x="5915781" y="208318"/>
                      <a:pt x="5923750" y="210310"/>
                    </a:cubicBezTo>
                    <a:cubicBezTo>
                      <a:pt x="5931718" y="214294"/>
                      <a:pt x="5939466" y="218753"/>
                      <a:pt x="5947655" y="222263"/>
                    </a:cubicBezTo>
                    <a:cubicBezTo>
                      <a:pt x="5953446" y="224745"/>
                      <a:pt x="5959950" y="225422"/>
                      <a:pt x="5965585" y="228240"/>
                    </a:cubicBezTo>
                    <a:cubicBezTo>
                      <a:pt x="6011920" y="251408"/>
                      <a:pt x="5956383" y="231150"/>
                      <a:pt x="6001444" y="246169"/>
                    </a:cubicBezTo>
                    <a:cubicBezTo>
                      <a:pt x="6009413" y="252145"/>
                      <a:pt x="6016702" y="259156"/>
                      <a:pt x="6025350" y="264098"/>
                    </a:cubicBezTo>
                    <a:cubicBezTo>
                      <a:pt x="6054423" y="280711"/>
                      <a:pt x="6033100" y="257043"/>
                      <a:pt x="6061208" y="282028"/>
                    </a:cubicBezTo>
                    <a:cubicBezTo>
                      <a:pt x="6109583" y="325029"/>
                      <a:pt x="6078026" y="311541"/>
                      <a:pt x="6114997" y="323863"/>
                    </a:cubicBezTo>
                    <a:cubicBezTo>
                      <a:pt x="6166374" y="358115"/>
                      <a:pt x="6101373" y="317051"/>
                      <a:pt x="6150855" y="341793"/>
                    </a:cubicBezTo>
                    <a:cubicBezTo>
                      <a:pt x="6157280" y="345005"/>
                      <a:pt x="6162360" y="350534"/>
                      <a:pt x="6168785" y="353746"/>
                    </a:cubicBezTo>
                    <a:cubicBezTo>
                      <a:pt x="6178380" y="358543"/>
                      <a:pt x="6188706" y="361714"/>
                      <a:pt x="6198667" y="365698"/>
                    </a:cubicBezTo>
                    <a:cubicBezTo>
                      <a:pt x="6202651" y="373667"/>
                      <a:pt x="6204320" y="383304"/>
                      <a:pt x="6210620" y="389604"/>
                    </a:cubicBezTo>
                    <a:cubicBezTo>
                      <a:pt x="6215075" y="394059"/>
                      <a:pt x="6222915" y="392763"/>
                      <a:pt x="6228550" y="395581"/>
                    </a:cubicBezTo>
                    <a:cubicBezTo>
                      <a:pt x="6241981" y="402297"/>
                      <a:pt x="6248207" y="412921"/>
                      <a:pt x="6264408" y="413510"/>
                    </a:cubicBezTo>
                    <a:cubicBezTo>
                      <a:pt x="6367951" y="417275"/>
                      <a:pt x="6471593" y="417495"/>
                      <a:pt x="6575185" y="419487"/>
                    </a:cubicBezTo>
                    <a:cubicBezTo>
                      <a:pt x="6581778" y="445857"/>
                      <a:pt x="6579335" y="470932"/>
                      <a:pt x="6605067" y="485228"/>
                    </a:cubicBezTo>
                    <a:cubicBezTo>
                      <a:pt x="6616081" y="491347"/>
                      <a:pt x="6628973" y="493197"/>
                      <a:pt x="6640926" y="497181"/>
                    </a:cubicBezTo>
                    <a:cubicBezTo>
                      <a:pt x="6648895" y="509134"/>
                      <a:pt x="6657441" y="520721"/>
                      <a:pt x="6664832" y="533040"/>
                    </a:cubicBezTo>
                    <a:cubicBezTo>
                      <a:pt x="6670808" y="543001"/>
                      <a:pt x="6673096" y="556479"/>
                      <a:pt x="6682761" y="562922"/>
                    </a:cubicBezTo>
                    <a:cubicBezTo>
                      <a:pt x="6698486" y="573405"/>
                      <a:pt x="6736550" y="580851"/>
                      <a:pt x="6736550" y="580851"/>
                    </a:cubicBezTo>
                    <a:cubicBezTo>
                      <a:pt x="6753706" y="649483"/>
                      <a:pt x="6729716" y="564904"/>
                      <a:pt x="6754479" y="622687"/>
                    </a:cubicBezTo>
                    <a:cubicBezTo>
                      <a:pt x="6757714" y="630237"/>
                      <a:pt x="6752997" y="643151"/>
                      <a:pt x="6760455" y="646593"/>
                    </a:cubicBezTo>
                    <a:cubicBezTo>
                      <a:pt x="6782460" y="656749"/>
                      <a:pt x="6808219" y="654861"/>
                      <a:pt x="6832173" y="658546"/>
                    </a:cubicBezTo>
                    <a:cubicBezTo>
                      <a:pt x="6860019" y="662830"/>
                      <a:pt x="6915844" y="670498"/>
                      <a:pt x="6915844" y="670498"/>
                    </a:cubicBezTo>
                    <a:cubicBezTo>
                      <a:pt x="6929789" y="674482"/>
                      <a:pt x="6943547" y="679190"/>
                      <a:pt x="6957679" y="682451"/>
                    </a:cubicBezTo>
                    <a:cubicBezTo>
                      <a:pt x="6969487" y="685176"/>
                      <a:pt x="6982042" y="684596"/>
                      <a:pt x="6993538" y="688428"/>
                    </a:cubicBezTo>
                    <a:cubicBezTo>
                      <a:pt x="7000352" y="690699"/>
                      <a:pt x="7006128" y="695576"/>
                      <a:pt x="7011467" y="700381"/>
                    </a:cubicBezTo>
                    <a:cubicBezTo>
                      <a:pt x="7026126" y="713574"/>
                      <a:pt x="7034992" y="734892"/>
                      <a:pt x="7053303" y="742216"/>
                    </a:cubicBezTo>
                    <a:lnTo>
                      <a:pt x="7083185" y="754169"/>
                    </a:lnTo>
                    <a:cubicBezTo>
                      <a:pt x="7089161" y="764130"/>
                      <a:pt x="7097144" y="773134"/>
                      <a:pt x="7101114" y="784051"/>
                    </a:cubicBezTo>
                    <a:cubicBezTo>
                      <a:pt x="7129045" y="860861"/>
                      <a:pt x="7071797" y="773229"/>
                      <a:pt x="7125020" y="879675"/>
                    </a:cubicBezTo>
                    <a:cubicBezTo>
                      <a:pt x="7128232" y="886100"/>
                      <a:pt x="7136973" y="887644"/>
                      <a:pt x="7142950" y="891628"/>
                    </a:cubicBezTo>
                    <a:cubicBezTo>
                      <a:pt x="7144942" y="897604"/>
                      <a:pt x="7143684" y="906063"/>
                      <a:pt x="7148926" y="909557"/>
                    </a:cubicBezTo>
                    <a:cubicBezTo>
                      <a:pt x="7157378" y="915192"/>
                      <a:pt x="7168739" y="914191"/>
                      <a:pt x="7178808" y="915534"/>
                    </a:cubicBezTo>
                    <a:cubicBezTo>
                      <a:pt x="7198653" y="918180"/>
                      <a:pt x="7218651" y="919518"/>
                      <a:pt x="7238573" y="921510"/>
                    </a:cubicBezTo>
                    <a:cubicBezTo>
                      <a:pt x="7240565" y="927487"/>
                      <a:pt x="7239710" y="935407"/>
                      <a:pt x="7244550" y="939440"/>
                    </a:cubicBezTo>
                    <a:cubicBezTo>
                      <a:pt x="7254196" y="947479"/>
                      <a:pt x="7285357" y="954124"/>
                      <a:pt x="7298338" y="957369"/>
                    </a:cubicBezTo>
                    <a:cubicBezTo>
                      <a:pt x="7304314" y="961353"/>
                      <a:pt x="7309843" y="966110"/>
                      <a:pt x="7316267" y="969322"/>
                    </a:cubicBezTo>
                    <a:cubicBezTo>
                      <a:pt x="7321902" y="972139"/>
                      <a:pt x="7328955" y="971803"/>
                      <a:pt x="7334197" y="975298"/>
                    </a:cubicBezTo>
                    <a:cubicBezTo>
                      <a:pt x="7341230" y="979986"/>
                      <a:pt x="7346150" y="987251"/>
                      <a:pt x="7352126" y="993228"/>
                    </a:cubicBezTo>
                    <a:cubicBezTo>
                      <a:pt x="7361946" y="1022685"/>
                      <a:pt x="7357681" y="1018799"/>
                      <a:pt x="7393961" y="1047016"/>
                    </a:cubicBezTo>
                    <a:lnTo>
                      <a:pt x="7447750" y="1088851"/>
                    </a:lnTo>
                    <a:cubicBezTo>
                      <a:pt x="7449742" y="1094828"/>
                      <a:pt x="7450232" y="1101539"/>
                      <a:pt x="7453726" y="1106781"/>
                    </a:cubicBezTo>
                    <a:cubicBezTo>
                      <a:pt x="7463610" y="1121608"/>
                      <a:pt x="7482676" y="1131596"/>
                      <a:pt x="7495561" y="1142640"/>
                    </a:cubicBezTo>
                    <a:cubicBezTo>
                      <a:pt x="7501978" y="1148140"/>
                      <a:pt x="7507130" y="1155003"/>
                      <a:pt x="7513491" y="1160569"/>
                    </a:cubicBezTo>
                    <a:cubicBezTo>
                      <a:pt x="7523091" y="1168969"/>
                      <a:pt x="7533934" y="1175894"/>
                      <a:pt x="7543373" y="1184475"/>
                    </a:cubicBezTo>
                    <a:cubicBezTo>
                      <a:pt x="7555881" y="1195846"/>
                      <a:pt x="7566398" y="1209333"/>
                      <a:pt x="7579232" y="1220334"/>
                    </a:cubicBezTo>
                    <a:lnTo>
                      <a:pt x="7621067" y="1256193"/>
                    </a:lnTo>
                    <a:cubicBezTo>
                      <a:pt x="7627044" y="1268146"/>
                      <a:pt x="7630057" y="1282118"/>
                      <a:pt x="7638997" y="1292051"/>
                    </a:cubicBezTo>
                    <a:cubicBezTo>
                      <a:pt x="7648607" y="1302729"/>
                      <a:pt x="7663271" y="1307462"/>
                      <a:pt x="7674855" y="1315957"/>
                    </a:cubicBezTo>
                    <a:cubicBezTo>
                      <a:pt x="7693172" y="1329390"/>
                      <a:pt x="7711900" y="1342444"/>
                      <a:pt x="7728644" y="1357793"/>
                    </a:cubicBezTo>
                    <a:cubicBezTo>
                      <a:pt x="7735986" y="1364524"/>
                      <a:pt x="7739077" y="1375139"/>
                      <a:pt x="7746573" y="1381698"/>
                    </a:cubicBezTo>
                    <a:cubicBezTo>
                      <a:pt x="7755315" y="1389347"/>
                      <a:pt x="7766939" y="1392967"/>
                      <a:pt x="7776455" y="1399628"/>
                    </a:cubicBezTo>
                    <a:cubicBezTo>
                      <a:pt x="7786905" y="1406943"/>
                      <a:pt x="7796377" y="1415565"/>
                      <a:pt x="7806338" y="1423534"/>
                    </a:cubicBezTo>
                    <a:cubicBezTo>
                      <a:pt x="7808330" y="1429510"/>
                      <a:pt x="7806679" y="1438646"/>
                      <a:pt x="7812314" y="1441463"/>
                    </a:cubicBezTo>
                    <a:cubicBezTo>
                      <a:pt x="7828742" y="1449677"/>
                      <a:pt x="7848206" y="1449286"/>
                      <a:pt x="7866103" y="1453416"/>
                    </a:cubicBezTo>
                    <a:cubicBezTo>
                      <a:pt x="7874106" y="1455263"/>
                      <a:pt x="7882040" y="1457401"/>
                      <a:pt x="7890008" y="1459393"/>
                    </a:cubicBezTo>
                    <a:cubicBezTo>
                      <a:pt x="7917304" y="1477590"/>
                      <a:pt x="7898075" y="1467674"/>
                      <a:pt x="7931844" y="1477322"/>
                    </a:cubicBezTo>
                    <a:cubicBezTo>
                      <a:pt x="7937901" y="1479053"/>
                      <a:pt x="7943686" y="1481675"/>
                      <a:pt x="7949773" y="1483298"/>
                    </a:cubicBezTo>
                    <a:cubicBezTo>
                      <a:pt x="8054693" y="1511277"/>
                      <a:pt x="7987387" y="1489860"/>
                      <a:pt x="8057350" y="1513181"/>
                    </a:cubicBezTo>
                    <a:cubicBezTo>
                      <a:pt x="8061334" y="1519157"/>
                      <a:pt x="8066386" y="1524546"/>
                      <a:pt x="8069303" y="1531110"/>
                    </a:cubicBezTo>
                    <a:cubicBezTo>
                      <a:pt x="8074420" y="1542624"/>
                      <a:pt x="8073695" y="1556890"/>
                      <a:pt x="8081255" y="1566969"/>
                    </a:cubicBezTo>
                    <a:cubicBezTo>
                      <a:pt x="8087232" y="1574938"/>
                      <a:pt x="8094060" y="1582334"/>
                      <a:pt x="8099185" y="1590875"/>
                    </a:cubicBezTo>
                    <a:cubicBezTo>
                      <a:pt x="8106061" y="1602334"/>
                      <a:pt x="8111686" y="1614522"/>
                      <a:pt x="8117114" y="1626734"/>
                    </a:cubicBezTo>
                    <a:cubicBezTo>
                      <a:pt x="8119673" y="1632491"/>
                      <a:pt x="8117849" y="1641169"/>
                      <a:pt x="8123091" y="1644663"/>
                    </a:cubicBezTo>
                    <a:cubicBezTo>
                      <a:pt x="8131543" y="1650298"/>
                      <a:pt x="8143012" y="1648648"/>
                      <a:pt x="8152973" y="1650640"/>
                    </a:cubicBezTo>
                    <a:cubicBezTo>
                      <a:pt x="8169888" y="1661916"/>
                      <a:pt x="8182127" y="1668382"/>
                      <a:pt x="8194808" y="1686498"/>
                    </a:cubicBezTo>
                    <a:cubicBezTo>
                      <a:pt x="8202472" y="1697446"/>
                      <a:pt x="8203860" y="1712369"/>
                      <a:pt x="8212738" y="1722357"/>
                    </a:cubicBezTo>
                    <a:cubicBezTo>
                      <a:pt x="8220455" y="1731039"/>
                      <a:pt x="8232659" y="1734310"/>
                      <a:pt x="8242620" y="1740287"/>
                    </a:cubicBezTo>
                    <a:cubicBezTo>
                      <a:pt x="8244612" y="1746263"/>
                      <a:pt x="8247230" y="1752066"/>
                      <a:pt x="8248597" y="1758216"/>
                    </a:cubicBezTo>
                    <a:cubicBezTo>
                      <a:pt x="8251226" y="1770045"/>
                      <a:pt x="8251091" y="1782468"/>
                      <a:pt x="8254573" y="1794075"/>
                    </a:cubicBezTo>
                    <a:cubicBezTo>
                      <a:pt x="8264461" y="1827036"/>
                      <a:pt x="8302836" y="1856235"/>
                      <a:pt x="8320314" y="1877746"/>
                    </a:cubicBezTo>
                    <a:cubicBezTo>
                      <a:pt x="8329373" y="1888895"/>
                      <a:pt x="8335400" y="1902265"/>
                      <a:pt x="8344220" y="1913604"/>
                    </a:cubicBezTo>
                    <a:cubicBezTo>
                      <a:pt x="8349409" y="1920276"/>
                      <a:pt x="8356961" y="1924862"/>
                      <a:pt x="8362150" y="1931534"/>
                    </a:cubicBezTo>
                    <a:cubicBezTo>
                      <a:pt x="8370969" y="1942874"/>
                      <a:pt x="8375897" y="1957235"/>
                      <a:pt x="8386055" y="1967393"/>
                    </a:cubicBezTo>
                    <a:cubicBezTo>
                      <a:pt x="8394269" y="1975607"/>
                      <a:pt x="8405977" y="1979346"/>
                      <a:pt x="8415938" y="1985322"/>
                    </a:cubicBezTo>
                    <a:cubicBezTo>
                      <a:pt x="8427892" y="2001260"/>
                      <a:pt x="8437850" y="2019188"/>
                      <a:pt x="8457773" y="2027157"/>
                    </a:cubicBezTo>
                    <a:cubicBezTo>
                      <a:pt x="8469024" y="2031657"/>
                      <a:pt x="8481679" y="2031142"/>
                      <a:pt x="8493632" y="2033134"/>
                    </a:cubicBezTo>
                    <a:cubicBezTo>
                      <a:pt x="8515758" y="2088447"/>
                      <a:pt x="8489005" y="2045762"/>
                      <a:pt x="8535467" y="2068993"/>
                    </a:cubicBezTo>
                    <a:cubicBezTo>
                      <a:pt x="8606672" y="2104596"/>
                      <a:pt x="8499068" y="2073341"/>
                      <a:pt x="8577303" y="2092898"/>
                    </a:cubicBezTo>
                    <a:cubicBezTo>
                      <a:pt x="8591766" y="2136293"/>
                      <a:pt x="8571059" y="2080466"/>
                      <a:pt x="8601208" y="2134734"/>
                    </a:cubicBezTo>
                    <a:cubicBezTo>
                      <a:pt x="8616096" y="2161532"/>
                      <a:pt x="8605736" y="2165643"/>
                      <a:pt x="8631091" y="2182546"/>
                    </a:cubicBezTo>
                    <a:cubicBezTo>
                      <a:pt x="8636333" y="2186040"/>
                      <a:pt x="8643044" y="2186530"/>
                      <a:pt x="8649020" y="2188522"/>
                    </a:cubicBezTo>
                    <a:cubicBezTo>
                      <a:pt x="8654997" y="2194498"/>
                      <a:pt x="8661539" y="2199958"/>
                      <a:pt x="8666950" y="2206451"/>
                    </a:cubicBezTo>
                    <a:cubicBezTo>
                      <a:pt x="8671548" y="2211969"/>
                      <a:pt x="8673449" y="2219706"/>
                      <a:pt x="8678903" y="2224381"/>
                    </a:cubicBezTo>
                    <a:cubicBezTo>
                      <a:pt x="8696864" y="2239776"/>
                      <a:pt x="8707160" y="2241768"/>
                      <a:pt x="8726714" y="2248287"/>
                    </a:cubicBezTo>
                    <a:cubicBezTo>
                      <a:pt x="8774096" y="2390431"/>
                      <a:pt x="8746364" y="2286364"/>
                      <a:pt x="8762573" y="2391722"/>
                    </a:cubicBezTo>
                    <a:cubicBezTo>
                      <a:pt x="8763822" y="2399840"/>
                      <a:pt x="8763994" y="2408794"/>
                      <a:pt x="8768550" y="2415628"/>
                    </a:cubicBezTo>
                    <a:cubicBezTo>
                      <a:pt x="8772534" y="2421604"/>
                      <a:pt x="8781400" y="2422502"/>
                      <a:pt x="8786479" y="2427581"/>
                    </a:cubicBezTo>
                    <a:cubicBezTo>
                      <a:pt x="8793522" y="2434624"/>
                      <a:pt x="8798432" y="2443518"/>
                      <a:pt x="8804408" y="2451487"/>
                    </a:cubicBezTo>
                    <a:cubicBezTo>
                      <a:pt x="8806400" y="2457463"/>
                      <a:pt x="8807568" y="2463781"/>
                      <a:pt x="8810385" y="2469416"/>
                    </a:cubicBezTo>
                    <a:cubicBezTo>
                      <a:pt x="8813597" y="2475841"/>
                      <a:pt x="8820274" y="2480466"/>
                      <a:pt x="8822338" y="2487346"/>
                    </a:cubicBezTo>
                    <a:cubicBezTo>
                      <a:pt x="8826386" y="2500839"/>
                      <a:pt x="8826322" y="2515236"/>
                      <a:pt x="8828314" y="2529181"/>
                    </a:cubicBezTo>
                    <a:cubicBezTo>
                      <a:pt x="8832298" y="2594922"/>
                      <a:pt x="8830684" y="2661243"/>
                      <a:pt x="8840267" y="2726404"/>
                    </a:cubicBezTo>
                    <a:cubicBezTo>
                      <a:pt x="8841184" y="2732637"/>
                      <a:pt x="8854702" y="2727139"/>
                      <a:pt x="8858197" y="2732381"/>
                    </a:cubicBezTo>
                    <a:cubicBezTo>
                      <a:pt x="8919270" y="2823991"/>
                      <a:pt x="8812524" y="2710614"/>
                      <a:pt x="8882103" y="2780193"/>
                    </a:cubicBezTo>
                    <a:cubicBezTo>
                      <a:pt x="8886087" y="2788161"/>
                      <a:pt x="8890927" y="2795756"/>
                      <a:pt x="8894055" y="2804098"/>
                    </a:cubicBezTo>
                    <a:cubicBezTo>
                      <a:pt x="8896939" y="2811789"/>
                      <a:pt x="8897775" y="2820106"/>
                      <a:pt x="8900032" y="2828004"/>
                    </a:cubicBezTo>
                    <a:cubicBezTo>
                      <a:pt x="8903921" y="2841616"/>
                      <a:pt x="8907482" y="2853384"/>
                      <a:pt x="8917961" y="2863863"/>
                    </a:cubicBezTo>
                    <a:cubicBezTo>
                      <a:pt x="8925004" y="2870906"/>
                      <a:pt x="8934824" y="2874750"/>
                      <a:pt x="8941867" y="2881793"/>
                    </a:cubicBezTo>
                    <a:cubicBezTo>
                      <a:pt x="8946946" y="2886872"/>
                      <a:pt x="8950608" y="2893298"/>
                      <a:pt x="8953820" y="2899722"/>
                    </a:cubicBezTo>
                    <a:cubicBezTo>
                      <a:pt x="8956637" y="2905357"/>
                      <a:pt x="8955342" y="2913196"/>
                      <a:pt x="8959797" y="2917651"/>
                    </a:cubicBezTo>
                    <a:cubicBezTo>
                      <a:pt x="8964252" y="2922106"/>
                      <a:pt x="8971750" y="2921636"/>
                      <a:pt x="8977726" y="2923628"/>
                    </a:cubicBezTo>
                    <a:cubicBezTo>
                      <a:pt x="8992749" y="2968693"/>
                      <a:pt x="8972484" y="2913145"/>
                      <a:pt x="8995655" y="2959487"/>
                    </a:cubicBezTo>
                    <a:cubicBezTo>
                      <a:pt x="8998472" y="2965122"/>
                      <a:pt x="8999150" y="2971626"/>
                      <a:pt x="9001632" y="2977416"/>
                    </a:cubicBezTo>
                    <a:cubicBezTo>
                      <a:pt x="9005142" y="2985605"/>
                      <a:pt x="9009165" y="2993587"/>
                      <a:pt x="9013585" y="3001322"/>
                    </a:cubicBezTo>
                    <a:cubicBezTo>
                      <a:pt x="9025112" y="3021493"/>
                      <a:pt x="9049444" y="3061087"/>
                      <a:pt x="9049444" y="3061087"/>
                    </a:cubicBezTo>
                    <a:cubicBezTo>
                      <a:pt x="9068293" y="3174189"/>
                      <a:pt x="9048434" y="3046960"/>
                      <a:pt x="9067373" y="3312098"/>
                    </a:cubicBezTo>
                    <a:cubicBezTo>
                      <a:pt x="9068236" y="3324185"/>
                      <a:pt x="9071507" y="3335980"/>
                      <a:pt x="9073350" y="3347957"/>
                    </a:cubicBezTo>
                    <a:cubicBezTo>
                      <a:pt x="9075492" y="3361880"/>
                      <a:pt x="9073605" y="3376920"/>
                      <a:pt x="9079326" y="3389793"/>
                    </a:cubicBezTo>
                    <a:cubicBezTo>
                      <a:pt x="9083356" y="3398861"/>
                      <a:pt x="9107229" y="3405070"/>
                      <a:pt x="9115185" y="3407722"/>
                    </a:cubicBezTo>
                    <a:cubicBezTo>
                      <a:pt x="9121161" y="3413698"/>
                      <a:pt x="9128201" y="3418773"/>
                      <a:pt x="9133114" y="3425651"/>
                    </a:cubicBezTo>
                    <a:cubicBezTo>
                      <a:pt x="9138292" y="3432901"/>
                      <a:pt x="9144686" y="3440656"/>
                      <a:pt x="9145067" y="3449557"/>
                    </a:cubicBezTo>
                    <a:cubicBezTo>
                      <a:pt x="9150698" y="3580934"/>
                      <a:pt x="9143647" y="3712715"/>
                      <a:pt x="9151044" y="3844004"/>
                    </a:cubicBezTo>
                    <a:cubicBezTo>
                      <a:pt x="9151697" y="3855602"/>
                      <a:pt x="9162997" y="3863926"/>
                      <a:pt x="9168973" y="3873887"/>
                    </a:cubicBezTo>
                    <a:cubicBezTo>
                      <a:pt x="9172957" y="3933652"/>
                      <a:pt x="9175503" y="3993530"/>
                      <a:pt x="9180926" y="4053181"/>
                    </a:cubicBezTo>
                    <a:cubicBezTo>
                      <a:pt x="9181496" y="4059455"/>
                      <a:pt x="9183409" y="4065868"/>
                      <a:pt x="9186903" y="4071110"/>
                    </a:cubicBezTo>
                    <a:cubicBezTo>
                      <a:pt x="9191591" y="4078143"/>
                      <a:pt x="9198856" y="4083063"/>
                      <a:pt x="9204832" y="4089040"/>
                    </a:cubicBezTo>
                    <a:cubicBezTo>
                      <a:pt x="9234567" y="4222847"/>
                      <a:pt x="9230097" y="4182611"/>
                      <a:pt x="9210808" y="4423722"/>
                    </a:cubicBezTo>
                    <a:cubicBezTo>
                      <a:pt x="9210134" y="4432147"/>
                      <a:pt x="9198855" y="4435675"/>
                      <a:pt x="9192879" y="4441651"/>
                    </a:cubicBezTo>
                    <a:cubicBezTo>
                      <a:pt x="9190887" y="4451612"/>
                      <a:pt x="9191767" y="4462616"/>
                      <a:pt x="9186903" y="4471534"/>
                    </a:cubicBezTo>
                    <a:cubicBezTo>
                      <a:pt x="9179452" y="4485194"/>
                      <a:pt x="9166740" y="4495243"/>
                      <a:pt x="9157020" y="4507393"/>
                    </a:cubicBezTo>
                    <a:cubicBezTo>
                      <a:pt x="9150798" y="4515171"/>
                      <a:pt x="9145067" y="4523330"/>
                      <a:pt x="9139091" y="4531298"/>
                    </a:cubicBezTo>
                    <a:cubicBezTo>
                      <a:pt x="9125447" y="4572228"/>
                      <a:pt x="9143930" y="4524040"/>
                      <a:pt x="9103232" y="4585087"/>
                    </a:cubicBezTo>
                    <a:cubicBezTo>
                      <a:pt x="9080139" y="4619727"/>
                      <a:pt x="9119422" y="4588237"/>
                      <a:pt x="9079326" y="4614969"/>
                    </a:cubicBezTo>
                    <a:cubicBezTo>
                      <a:pt x="9077334" y="4620945"/>
                      <a:pt x="9077285" y="4627979"/>
                      <a:pt x="9073350" y="4632898"/>
                    </a:cubicBezTo>
                    <a:cubicBezTo>
                      <a:pt x="9061625" y="4647554"/>
                      <a:pt x="9041736" y="4647588"/>
                      <a:pt x="9025538" y="4650828"/>
                    </a:cubicBezTo>
                    <a:cubicBezTo>
                      <a:pt x="9011070" y="4694228"/>
                      <a:pt x="9031786" y="4638385"/>
                      <a:pt x="9001632" y="4692663"/>
                    </a:cubicBezTo>
                    <a:cubicBezTo>
                      <a:pt x="8988258" y="4716737"/>
                      <a:pt x="8990389" y="4739258"/>
                      <a:pt x="8965773" y="4758404"/>
                    </a:cubicBezTo>
                    <a:cubicBezTo>
                      <a:pt x="8957755" y="4764640"/>
                      <a:pt x="8945852" y="4762389"/>
                      <a:pt x="8935891" y="4764381"/>
                    </a:cubicBezTo>
                    <a:cubicBezTo>
                      <a:pt x="8871293" y="4796680"/>
                      <a:pt x="8972675" y="4748778"/>
                      <a:pt x="8846244" y="4788287"/>
                    </a:cubicBezTo>
                    <a:cubicBezTo>
                      <a:pt x="8767740" y="4812819"/>
                      <a:pt x="8852282" y="4797974"/>
                      <a:pt x="8798432" y="4818169"/>
                    </a:cubicBezTo>
                    <a:cubicBezTo>
                      <a:pt x="8788921" y="4821736"/>
                      <a:pt x="8778511" y="4822154"/>
                      <a:pt x="8768550" y="4824146"/>
                    </a:cubicBezTo>
                    <a:cubicBezTo>
                      <a:pt x="8711772" y="4880922"/>
                      <a:pt x="8761636" y="4842309"/>
                      <a:pt x="8643044" y="4871957"/>
                    </a:cubicBezTo>
                    <a:lnTo>
                      <a:pt x="8595232" y="4883910"/>
                    </a:lnTo>
                    <a:cubicBezTo>
                      <a:pt x="8584351" y="4891164"/>
                      <a:pt x="8556432" y="4910188"/>
                      <a:pt x="8547420" y="4913793"/>
                    </a:cubicBezTo>
                    <a:cubicBezTo>
                      <a:pt x="8537989" y="4917566"/>
                      <a:pt x="8527558" y="4918099"/>
                      <a:pt x="8517538" y="4919769"/>
                    </a:cubicBezTo>
                    <a:cubicBezTo>
                      <a:pt x="8479739" y="4926069"/>
                      <a:pt x="8442285" y="4936463"/>
                      <a:pt x="8403985" y="4937698"/>
                    </a:cubicBezTo>
                    <a:lnTo>
                      <a:pt x="7782432" y="4955628"/>
                    </a:lnTo>
                    <a:cubicBezTo>
                      <a:pt x="7682824" y="4961604"/>
                      <a:pt x="7583000" y="4964683"/>
                      <a:pt x="7483608" y="4973557"/>
                    </a:cubicBezTo>
                    <a:cubicBezTo>
                      <a:pt x="7276933" y="4992010"/>
                      <a:pt x="7680349" y="4982980"/>
                      <a:pt x="7393961" y="4991487"/>
                    </a:cubicBezTo>
                    <a:lnTo>
                      <a:pt x="6844126" y="5003440"/>
                    </a:lnTo>
                    <a:cubicBezTo>
                      <a:pt x="6796595" y="5015322"/>
                      <a:pt x="6843723" y="5000255"/>
                      <a:pt x="6796314" y="5027346"/>
                    </a:cubicBezTo>
                    <a:cubicBezTo>
                      <a:pt x="6790844" y="5030471"/>
                      <a:pt x="6784463" y="5031665"/>
                      <a:pt x="6778385" y="5033322"/>
                    </a:cubicBezTo>
                    <a:cubicBezTo>
                      <a:pt x="6762536" y="5037644"/>
                      <a:pt x="6746510" y="5041291"/>
                      <a:pt x="6730573" y="5045275"/>
                    </a:cubicBezTo>
                    <a:cubicBezTo>
                      <a:pt x="6708262" y="5078741"/>
                      <a:pt x="6731840" y="5052821"/>
                      <a:pt x="6682761" y="5069181"/>
                    </a:cubicBezTo>
                    <a:cubicBezTo>
                      <a:pt x="6675947" y="5071452"/>
                      <a:pt x="6671557" y="5078612"/>
                      <a:pt x="6664832" y="5081134"/>
                    </a:cubicBezTo>
                    <a:cubicBezTo>
                      <a:pt x="6655321" y="5084701"/>
                      <a:pt x="6644911" y="5085118"/>
                      <a:pt x="6634950" y="5087110"/>
                    </a:cubicBezTo>
                    <a:cubicBezTo>
                      <a:pt x="6578318" y="5115426"/>
                      <a:pt x="6652136" y="5082147"/>
                      <a:pt x="6545303" y="5105040"/>
                    </a:cubicBezTo>
                    <a:cubicBezTo>
                      <a:pt x="6538279" y="5106545"/>
                      <a:pt x="6533798" y="5113781"/>
                      <a:pt x="6527373" y="5116993"/>
                    </a:cubicBezTo>
                    <a:cubicBezTo>
                      <a:pt x="6507349" y="5127004"/>
                      <a:pt x="6472693" y="5127053"/>
                      <a:pt x="6455655" y="5128946"/>
                    </a:cubicBezTo>
                    <a:cubicBezTo>
                      <a:pt x="6404186" y="5163256"/>
                      <a:pt x="6486188" y="5102488"/>
                      <a:pt x="6425773" y="5200663"/>
                    </a:cubicBezTo>
                    <a:cubicBezTo>
                      <a:pt x="6418769" y="5212045"/>
                      <a:pt x="6403062" y="5216202"/>
                      <a:pt x="6389914" y="5218593"/>
                    </a:cubicBezTo>
                    <a:cubicBezTo>
                      <a:pt x="6358493" y="5224306"/>
                      <a:pt x="6326206" y="5223401"/>
                      <a:pt x="6294291" y="5224569"/>
                    </a:cubicBezTo>
                    <a:lnTo>
                      <a:pt x="5899844" y="5236522"/>
                    </a:lnTo>
                    <a:cubicBezTo>
                      <a:pt x="5813432" y="5366137"/>
                      <a:pt x="5902714" y="5242882"/>
                      <a:pt x="5487467" y="5260428"/>
                    </a:cubicBezTo>
                    <a:cubicBezTo>
                      <a:pt x="5478566" y="5260804"/>
                      <a:pt x="5471750" y="5268872"/>
                      <a:pt x="5463561" y="5272381"/>
                    </a:cubicBezTo>
                    <a:cubicBezTo>
                      <a:pt x="5441862" y="5281681"/>
                      <a:pt x="5401810" y="5287121"/>
                      <a:pt x="5385867" y="5290310"/>
                    </a:cubicBezTo>
                    <a:cubicBezTo>
                      <a:pt x="5377898" y="5296287"/>
                      <a:pt x="5369524" y="5301757"/>
                      <a:pt x="5361961" y="5308240"/>
                    </a:cubicBezTo>
                    <a:cubicBezTo>
                      <a:pt x="5355544" y="5313740"/>
                      <a:pt x="5351591" y="5322389"/>
                      <a:pt x="5344032" y="5326169"/>
                    </a:cubicBezTo>
                    <a:cubicBezTo>
                      <a:pt x="5334946" y="5330712"/>
                      <a:pt x="5324111" y="5330154"/>
                      <a:pt x="5314150" y="5332146"/>
                    </a:cubicBezTo>
                    <a:cubicBezTo>
                      <a:pt x="5306181" y="5338122"/>
                      <a:pt x="5297807" y="5343593"/>
                      <a:pt x="5290244" y="5350075"/>
                    </a:cubicBezTo>
                    <a:cubicBezTo>
                      <a:pt x="5283827" y="5355575"/>
                      <a:pt x="5279347" y="5363316"/>
                      <a:pt x="5272314" y="5368004"/>
                    </a:cubicBezTo>
                    <a:cubicBezTo>
                      <a:pt x="5236832" y="5391659"/>
                      <a:pt x="5246300" y="5380338"/>
                      <a:pt x="5218526" y="5391910"/>
                    </a:cubicBezTo>
                    <a:cubicBezTo>
                      <a:pt x="5200415" y="5399456"/>
                      <a:pt x="5183240" y="5409286"/>
                      <a:pt x="5164738" y="5415816"/>
                    </a:cubicBezTo>
                    <a:cubicBezTo>
                      <a:pt x="5149247" y="5421284"/>
                      <a:pt x="5132179" y="5421668"/>
                      <a:pt x="5116926" y="5427769"/>
                    </a:cubicBezTo>
                    <a:lnTo>
                      <a:pt x="5087044" y="5439722"/>
                    </a:lnTo>
                    <a:cubicBezTo>
                      <a:pt x="5070292" y="5489973"/>
                      <a:pt x="5090775" y="5446996"/>
                      <a:pt x="4985444" y="5463628"/>
                    </a:cubicBezTo>
                    <a:cubicBezTo>
                      <a:pt x="4978349" y="5464748"/>
                      <a:pt x="4973939" y="5472369"/>
                      <a:pt x="4967514" y="5475581"/>
                    </a:cubicBezTo>
                    <a:cubicBezTo>
                      <a:pt x="4961879" y="5478398"/>
                      <a:pt x="4955561" y="5479565"/>
                      <a:pt x="4949585" y="5481557"/>
                    </a:cubicBezTo>
                    <a:cubicBezTo>
                      <a:pt x="4925573" y="5553590"/>
                      <a:pt x="4980857" y="5379399"/>
                      <a:pt x="4955561" y="5607063"/>
                    </a:cubicBezTo>
                    <a:cubicBezTo>
                      <a:pt x="4953296" y="5627448"/>
                      <a:pt x="4943651" y="5650967"/>
                      <a:pt x="4925679" y="5660851"/>
                    </a:cubicBezTo>
                    <a:cubicBezTo>
                      <a:pt x="4899264" y="5675379"/>
                      <a:pt x="4866131" y="5671100"/>
                      <a:pt x="4836032" y="5672804"/>
                    </a:cubicBezTo>
                    <a:cubicBezTo>
                      <a:pt x="4760425" y="5677084"/>
                      <a:pt x="4684628" y="5676789"/>
                      <a:pt x="4608926" y="5678781"/>
                    </a:cubicBezTo>
                    <a:cubicBezTo>
                      <a:pt x="4598965" y="5682765"/>
                      <a:pt x="4587626" y="5684297"/>
                      <a:pt x="4579044" y="5690734"/>
                    </a:cubicBezTo>
                    <a:cubicBezTo>
                      <a:pt x="4571075" y="5696711"/>
                      <a:pt x="4568157" y="5707597"/>
                      <a:pt x="4561114" y="5714640"/>
                    </a:cubicBezTo>
                    <a:cubicBezTo>
                      <a:pt x="4556035" y="5719719"/>
                      <a:pt x="4549161" y="5722609"/>
                      <a:pt x="4543185" y="5726593"/>
                    </a:cubicBezTo>
                    <a:cubicBezTo>
                      <a:pt x="4526150" y="5756404"/>
                      <a:pt x="4504626" y="5796297"/>
                      <a:pt x="4483420" y="5822216"/>
                    </a:cubicBezTo>
                    <a:cubicBezTo>
                      <a:pt x="4478872" y="5827775"/>
                      <a:pt x="4471770" y="5830681"/>
                      <a:pt x="4465491" y="5834169"/>
                    </a:cubicBezTo>
                    <a:cubicBezTo>
                      <a:pt x="4402066" y="5869405"/>
                      <a:pt x="4452114" y="5837110"/>
                      <a:pt x="4411703" y="5864051"/>
                    </a:cubicBezTo>
                    <a:cubicBezTo>
                      <a:pt x="4409711" y="5872020"/>
                      <a:pt x="4410769" y="5881473"/>
                      <a:pt x="4405726" y="5887957"/>
                    </a:cubicBezTo>
                    <a:cubicBezTo>
                      <a:pt x="4375156" y="5927262"/>
                      <a:pt x="4363132" y="5918588"/>
                      <a:pt x="4316079" y="5923816"/>
                    </a:cubicBezTo>
                    <a:lnTo>
                      <a:pt x="4268267" y="5935769"/>
                    </a:lnTo>
                    <a:cubicBezTo>
                      <a:pt x="4250389" y="5939976"/>
                      <a:pt x="4229761" y="5937534"/>
                      <a:pt x="4214479" y="5947722"/>
                    </a:cubicBezTo>
                    <a:cubicBezTo>
                      <a:pt x="4192179" y="5962589"/>
                      <a:pt x="4180176" y="5989084"/>
                      <a:pt x="4160691" y="6007487"/>
                    </a:cubicBezTo>
                    <a:cubicBezTo>
                      <a:pt x="4144178" y="6023083"/>
                      <a:pt x="4124068" y="6034446"/>
                      <a:pt x="4106903" y="6049322"/>
                    </a:cubicBezTo>
                    <a:cubicBezTo>
                      <a:pt x="4094129" y="6060393"/>
                      <a:pt x="4086872" y="6079246"/>
                      <a:pt x="4071044" y="6085181"/>
                    </a:cubicBezTo>
                    <a:cubicBezTo>
                      <a:pt x="4055107" y="6091157"/>
                      <a:pt x="4039745" y="6098982"/>
                      <a:pt x="4023232" y="6103110"/>
                    </a:cubicBezTo>
                    <a:cubicBezTo>
                      <a:pt x="4007650" y="6107005"/>
                      <a:pt x="3991263" y="6106447"/>
                      <a:pt x="3975420" y="6109087"/>
                    </a:cubicBezTo>
                    <a:cubicBezTo>
                      <a:pt x="3967318" y="6110437"/>
                      <a:pt x="3959483" y="6113071"/>
                      <a:pt x="3951514" y="6115063"/>
                    </a:cubicBezTo>
                    <a:cubicBezTo>
                      <a:pt x="3919375" y="6136489"/>
                      <a:pt x="3944458" y="6117150"/>
                      <a:pt x="3909679" y="6156898"/>
                    </a:cubicBezTo>
                    <a:cubicBezTo>
                      <a:pt x="3881471" y="6189136"/>
                      <a:pt x="3903202" y="6162296"/>
                      <a:pt x="3873820" y="6186781"/>
                    </a:cubicBezTo>
                    <a:cubicBezTo>
                      <a:pt x="3867327" y="6192192"/>
                      <a:pt x="3862769" y="6199797"/>
                      <a:pt x="3855891" y="6204710"/>
                    </a:cubicBezTo>
                    <a:cubicBezTo>
                      <a:pt x="3836646" y="6218456"/>
                      <a:pt x="3825048" y="6218051"/>
                      <a:pt x="3802103" y="6222640"/>
                    </a:cubicBezTo>
                    <a:cubicBezTo>
                      <a:pt x="3796126" y="6228616"/>
                      <a:pt x="3789584" y="6234076"/>
                      <a:pt x="3784173" y="6240569"/>
                    </a:cubicBezTo>
                    <a:cubicBezTo>
                      <a:pt x="3779575" y="6246087"/>
                      <a:pt x="3778065" y="6254323"/>
                      <a:pt x="3772220" y="6258498"/>
                    </a:cubicBezTo>
                    <a:cubicBezTo>
                      <a:pt x="3763490" y="6264733"/>
                      <a:pt x="3752141" y="6266094"/>
                      <a:pt x="3742338" y="6270451"/>
                    </a:cubicBezTo>
                    <a:cubicBezTo>
                      <a:pt x="3734197" y="6274069"/>
                      <a:pt x="3726167" y="6277984"/>
                      <a:pt x="3718432" y="6282404"/>
                    </a:cubicBezTo>
                    <a:cubicBezTo>
                      <a:pt x="3712196" y="6285968"/>
                      <a:pt x="3707576" y="6293109"/>
                      <a:pt x="3700503" y="6294357"/>
                    </a:cubicBezTo>
                    <a:cubicBezTo>
                      <a:pt x="3672967" y="6299216"/>
                      <a:pt x="3644722" y="6298342"/>
                      <a:pt x="3616832" y="6300334"/>
                    </a:cubicBezTo>
                    <a:cubicBezTo>
                      <a:pt x="3606871" y="6304318"/>
                      <a:pt x="3597127" y="6308895"/>
                      <a:pt x="3586950" y="6312287"/>
                    </a:cubicBezTo>
                    <a:cubicBezTo>
                      <a:pt x="3579158" y="6314884"/>
                      <a:pt x="3569354" y="6313005"/>
                      <a:pt x="3563044" y="6318263"/>
                    </a:cubicBezTo>
                    <a:cubicBezTo>
                      <a:pt x="3556200" y="6323967"/>
                      <a:pt x="3558218" y="6336823"/>
                      <a:pt x="3551091" y="6342169"/>
                    </a:cubicBezTo>
                    <a:cubicBezTo>
                      <a:pt x="3541011" y="6349729"/>
                      <a:pt x="3527185" y="6350138"/>
                      <a:pt x="3515232" y="6354122"/>
                    </a:cubicBezTo>
                    <a:cubicBezTo>
                      <a:pt x="3507263" y="6360098"/>
                      <a:pt x="3499431" y="6366261"/>
                      <a:pt x="3491326" y="6372051"/>
                    </a:cubicBezTo>
                    <a:cubicBezTo>
                      <a:pt x="3341360" y="6479169"/>
                      <a:pt x="3229561" y="6381169"/>
                      <a:pt x="2959420" y="6378028"/>
                    </a:cubicBezTo>
                    <a:cubicBezTo>
                      <a:pt x="2943483" y="6370059"/>
                      <a:pt x="2925977" y="6364659"/>
                      <a:pt x="2911608" y="6354122"/>
                    </a:cubicBezTo>
                    <a:cubicBezTo>
                      <a:pt x="2895705" y="6342460"/>
                      <a:pt x="2884432" y="6325480"/>
                      <a:pt x="2869773" y="6312287"/>
                    </a:cubicBezTo>
                    <a:cubicBezTo>
                      <a:pt x="2864434" y="6307482"/>
                      <a:pt x="2857689" y="6304509"/>
                      <a:pt x="2851844" y="6300334"/>
                    </a:cubicBezTo>
                    <a:cubicBezTo>
                      <a:pt x="2843739" y="6294544"/>
                      <a:pt x="2836587" y="6287346"/>
                      <a:pt x="2827938" y="6282404"/>
                    </a:cubicBezTo>
                    <a:cubicBezTo>
                      <a:pt x="2822468" y="6279278"/>
                      <a:pt x="2815907" y="6278640"/>
                      <a:pt x="2810008" y="6276428"/>
                    </a:cubicBezTo>
                    <a:cubicBezTo>
                      <a:pt x="2799963" y="6272661"/>
                      <a:pt x="2789504" y="6269685"/>
                      <a:pt x="2780126" y="6264475"/>
                    </a:cubicBezTo>
                    <a:cubicBezTo>
                      <a:pt x="2771419" y="6259638"/>
                      <a:pt x="2763783" y="6253028"/>
                      <a:pt x="2756220" y="6246546"/>
                    </a:cubicBezTo>
                    <a:cubicBezTo>
                      <a:pt x="2749803" y="6241045"/>
                      <a:pt x="2746139" y="6231755"/>
                      <a:pt x="2738291" y="6228616"/>
                    </a:cubicBezTo>
                    <a:cubicBezTo>
                      <a:pt x="2725212" y="6223384"/>
                      <a:pt x="2710400" y="6224632"/>
                      <a:pt x="2696455" y="6222640"/>
                    </a:cubicBezTo>
                    <a:cubicBezTo>
                      <a:pt x="2690479" y="6218656"/>
                      <a:pt x="2685090" y="6213604"/>
                      <a:pt x="2678526" y="6210687"/>
                    </a:cubicBezTo>
                    <a:cubicBezTo>
                      <a:pt x="2662441" y="6203538"/>
                      <a:pt x="2616183" y="6191387"/>
                      <a:pt x="2600832" y="6186781"/>
                    </a:cubicBezTo>
                    <a:cubicBezTo>
                      <a:pt x="2569687" y="6177437"/>
                      <a:pt x="2595275" y="6184398"/>
                      <a:pt x="2558997" y="6168851"/>
                    </a:cubicBezTo>
                    <a:cubicBezTo>
                      <a:pt x="2553206" y="6166369"/>
                      <a:pt x="2547044" y="6164867"/>
                      <a:pt x="2541067" y="6162875"/>
                    </a:cubicBezTo>
                    <a:cubicBezTo>
                      <a:pt x="2532582" y="6137418"/>
                      <a:pt x="2539436" y="6142772"/>
                      <a:pt x="2505208" y="6132993"/>
                    </a:cubicBezTo>
                    <a:cubicBezTo>
                      <a:pt x="2327203" y="6082134"/>
                      <a:pt x="2455379" y="6124352"/>
                      <a:pt x="2391655" y="6103110"/>
                    </a:cubicBezTo>
                    <a:cubicBezTo>
                      <a:pt x="2353817" y="6027428"/>
                      <a:pt x="2422005" y="6154493"/>
                      <a:pt x="2337867" y="6049322"/>
                    </a:cubicBezTo>
                    <a:cubicBezTo>
                      <a:pt x="2283005" y="5980746"/>
                      <a:pt x="2373916" y="6047456"/>
                      <a:pt x="2313961" y="6007487"/>
                    </a:cubicBezTo>
                    <a:cubicBezTo>
                      <a:pt x="2311969" y="6001510"/>
                      <a:pt x="2310802" y="5995192"/>
                      <a:pt x="2307985" y="5989557"/>
                    </a:cubicBezTo>
                    <a:cubicBezTo>
                      <a:pt x="2293901" y="5961389"/>
                      <a:pt x="2264652" y="5943983"/>
                      <a:pt x="2242244" y="5923816"/>
                    </a:cubicBezTo>
                    <a:cubicBezTo>
                      <a:pt x="2218438" y="5902391"/>
                      <a:pt x="2218786" y="5900507"/>
                      <a:pt x="2200408" y="5876004"/>
                    </a:cubicBezTo>
                    <a:cubicBezTo>
                      <a:pt x="2198416" y="5870028"/>
                      <a:pt x="2198886" y="5862529"/>
                      <a:pt x="2194432" y="5858075"/>
                    </a:cubicBezTo>
                    <a:cubicBezTo>
                      <a:pt x="2186218" y="5849861"/>
                      <a:pt x="2173843" y="5847116"/>
                      <a:pt x="2164550" y="5840146"/>
                    </a:cubicBezTo>
                    <a:cubicBezTo>
                      <a:pt x="2157788" y="5835075"/>
                      <a:pt x="2152597" y="5828193"/>
                      <a:pt x="2146620" y="5822216"/>
                    </a:cubicBezTo>
                    <a:cubicBezTo>
                      <a:pt x="2144628" y="5810263"/>
                      <a:pt x="2145144" y="5797608"/>
                      <a:pt x="2140644" y="5786357"/>
                    </a:cubicBezTo>
                    <a:cubicBezTo>
                      <a:pt x="2136945" y="5777109"/>
                      <a:pt x="2127656" y="5771099"/>
                      <a:pt x="2122714" y="5762451"/>
                    </a:cubicBezTo>
                    <a:cubicBezTo>
                      <a:pt x="2119589" y="5756981"/>
                      <a:pt x="2120232" y="5749764"/>
                      <a:pt x="2116738" y="5744522"/>
                    </a:cubicBezTo>
                    <a:cubicBezTo>
                      <a:pt x="2112050" y="5737490"/>
                      <a:pt x="2104309" y="5733010"/>
                      <a:pt x="2098808" y="5726593"/>
                    </a:cubicBezTo>
                    <a:cubicBezTo>
                      <a:pt x="2087690" y="5713622"/>
                      <a:pt x="2078384" y="5698945"/>
                      <a:pt x="2068926" y="5684757"/>
                    </a:cubicBezTo>
                    <a:cubicBezTo>
                      <a:pt x="2062950" y="5666828"/>
                      <a:pt x="2055581" y="5649304"/>
                      <a:pt x="2050997" y="5630969"/>
                    </a:cubicBezTo>
                    <a:cubicBezTo>
                      <a:pt x="2049005" y="5623000"/>
                      <a:pt x="2047618" y="5614855"/>
                      <a:pt x="2045020" y="5607063"/>
                    </a:cubicBezTo>
                    <a:cubicBezTo>
                      <a:pt x="2041627" y="5596886"/>
                      <a:pt x="2036459" y="5587358"/>
                      <a:pt x="2033067" y="5577181"/>
                    </a:cubicBezTo>
                    <a:cubicBezTo>
                      <a:pt x="2030470" y="5569389"/>
                      <a:pt x="2030142" y="5560901"/>
                      <a:pt x="2027091" y="5553275"/>
                    </a:cubicBezTo>
                    <a:cubicBezTo>
                      <a:pt x="2016521" y="5526849"/>
                      <a:pt x="2010892" y="5520012"/>
                      <a:pt x="1997208" y="5499487"/>
                    </a:cubicBezTo>
                    <a:cubicBezTo>
                      <a:pt x="1995216" y="5493510"/>
                      <a:pt x="1992963" y="5487615"/>
                      <a:pt x="1991232" y="5481557"/>
                    </a:cubicBezTo>
                    <a:cubicBezTo>
                      <a:pt x="1988975" y="5473659"/>
                      <a:pt x="1990386" y="5464065"/>
                      <a:pt x="1985255" y="5457651"/>
                    </a:cubicBezTo>
                    <a:cubicBezTo>
                      <a:pt x="1981320" y="5452732"/>
                      <a:pt x="1973302" y="5453667"/>
                      <a:pt x="1967326" y="5451675"/>
                    </a:cubicBezTo>
                    <a:cubicBezTo>
                      <a:pt x="1937094" y="5376096"/>
                      <a:pt x="1975347" y="5464218"/>
                      <a:pt x="1937444" y="5397887"/>
                    </a:cubicBezTo>
                    <a:cubicBezTo>
                      <a:pt x="1914380" y="5357525"/>
                      <a:pt x="1955259" y="5403749"/>
                      <a:pt x="1913538" y="5362028"/>
                    </a:cubicBezTo>
                    <a:cubicBezTo>
                      <a:pt x="1911546" y="5356051"/>
                      <a:pt x="1911497" y="5349017"/>
                      <a:pt x="1907561" y="5344098"/>
                    </a:cubicBezTo>
                    <a:cubicBezTo>
                      <a:pt x="1886317" y="5317543"/>
                      <a:pt x="1889632" y="5346203"/>
                      <a:pt x="1889632" y="5320193"/>
                    </a:cubicBezTo>
                    <a:lnTo>
                      <a:pt x="1889632" y="5320193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" name="Entrada de lápiz 5">
                    <a:extLst>
                      <a:ext uri="{FF2B5EF4-FFF2-40B4-BE49-F238E27FC236}">
                        <a16:creationId xmlns:a16="http://schemas.microsoft.com/office/drawing/2014/main" id="{862F964A-F0E8-4E97-BAEC-D407F42DEA87}"/>
                      </a:ext>
                    </a:extLst>
                  </p14:cNvPr>
                  <p14:cNvContentPartPr/>
                  <p14:nvPr/>
                </p14:nvContentPartPr>
                <p14:xfrm>
                  <a:off x="4358881" y="1875780"/>
                  <a:ext cx="2657180" cy="1842268"/>
                </p14:xfrm>
              </p:contentPart>
            </mc:Choice>
            <mc:Fallback xmlns="">
              <p:pic>
                <p:nvPicPr>
                  <p:cNvPr id="6" name="Entrada de lápiz 5">
                    <a:extLst>
                      <a:ext uri="{FF2B5EF4-FFF2-40B4-BE49-F238E27FC236}">
                        <a16:creationId xmlns:a16="http://schemas.microsoft.com/office/drawing/2014/main" id="{862F964A-F0E8-4E97-BAEC-D407F42DEA8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327084" y="1843986"/>
                    <a:ext cx="2720175" cy="1905257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7317B2C8-135F-43E1-BF02-AB8EB6275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811" y="1598081"/>
              <a:ext cx="800139" cy="455144"/>
            </a:xfrm>
            <a:prstGeom prst="rect">
              <a:avLst/>
            </a:prstGeom>
          </p:spPr>
        </p:pic>
        <p:pic>
          <p:nvPicPr>
            <p:cNvPr id="56" name="Imagen 55">
              <a:extLst>
                <a:ext uri="{FF2B5EF4-FFF2-40B4-BE49-F238E27FC236}">
                  <a16:creationId xmlns:a16="http://schemas.microsoft.com/office/drawing/2014/main" id="{9F67C2AB-E4DE-48E6-9695-170E2A1FE65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589" y="1015295"/>
              <a:ext cx="439655" cy="569494"/>
            </a:xfrm>
            <a:prstGeom prst="rect">
              <a:avLst/>
            </a:prstGeom>
          </p:spPr>
        </p:pic>
        <p:pic>
          <p:nvPicPr>
            <p:cNvPr id="64" name="Imagen 63">
              <a:extLst>
                <a:ext uri="{FF2B5EF4-FFF2-40B4-BE49-F238E27FC236}">
                  <a16:creationId xmlns:a16="http://schemas.microsoft.com/office/drawing/2014/main" id="{9F8A5951-C2D2-4867-9D75-946275AFD38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498" y="1631847"/>
              <a:ext cx="1570667" cy="445333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D23746B6-E4C6-4BBD-9E61-2B97A6338D32}"/>
                </a:ext>
              </a:extLst>
            </p:cNvPr>
            <p:cNvSpPr txBox="1"/>
            <p:nvPr/>
          </p:nvSpPr>
          <p:spPr>
            <a:xfrm>
              <a:off x="218876" y="1538013"/>
              <a:ext cx="18309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err="1"/>
                <a:t>Subject</a:t>
              </a:r>
              <a:r>
                <a:rPr lang="es-ES" sz="3200" dirty="0"/>
                <a:t> 1: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Entrada de lápiz 51">
                <a:extLst>
                  <a:ext uri="{FF2B5EF4-FFF2-40B4-BE49-F238E27FC236}">
                    <a16:creationId xmlns:a16="http://schemas.microsoft.com/office/drawing/2014/main" id="{5C68D762-193C-4C97-B7DF-F064AE3E515F}"/>
                  </a:ext>
                </a:extLst>
              </p14:cNvPr>
              <p14:cNvContentPartPr/>
              <p14:nvPr/>
            </p14:nvContentPartPr>
            <p14:xfrm>
              <a:off x="7835800" y="2611700"/>
              <a:ext cx="360" cy="360"/>
            </p14:xfrm>
          </p:contentPart>
        </mc:Choice>
        <mc:Fallback xmlns="">
          <p:pic>
            <p:nvPicPr>
              <p:cNvPr id="52" name="Entrada de lápiz 51">
                <a:extLst>
                  <a:ext uri="{FF2B5EF4-FFF2-40B4-BE49-F238E27FC236}">
                    <a16:creationId xmlns:a16="http://schemas.microsoft.com/office/drawing/2014/main" id="{5C68D762-193C-4C97-B7DF-F064AE3E51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7800" y="25937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Entrada de lápiz 52">
                <a:extLst>
                  <a:ext uri="{FF2B5EF4-FFF2-40B4-BE49-F238E27FC236}">
                    <a16:creationId xmlns:a16="http://schemas.microsoft.com/office/drawing/2014/main" id="{753500A1-170B-4BC8-B5E8-AC88AE5F3125}"/>
                  </a:ext>
                </a:extLst>
              </p14:cNvPr>
              <p14:cNvContentPartPr/>
              <p14:nvPr/>
            </p14:nvContentPartPr>
            <p14:xfrm>
              <a:off x="8068720" y="4055300"/>
              <a:ext cx="360" cy="360"/>
            </p14:xfrm>
          </p:contentPart>
        </mc:Choice>
        <mc:Fallback xmlns="">
          <p:pic>
            <p:nvPicPr>
              <p:cNvPr id="53" name="Entrada de lápiz 52">
                <a:extLst>
                  <a:ext uri="{FF2B5EF4-FFF2-40B4-BE49-F238E27FC236}">
                    <a16:creationId xmlns:a16="http://schemas.microsoft.com/office/drawing/2014/main" id="{753500A1-170B-4BC8-B5E8-AC88AE5F312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50720" y="403730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ABD02214-64E8-4C58-B28A-BC3E3B7142C3}"/>
              </a:ext>
            </a:extLst>
          </p:cNvPr>
          <p:cNvGrpSpPr/>
          <p:nvPr/>
        </p:nvGrpSpPr>
        <p:grpSpPr>
          <a:xfrm>
            <a:off x="218876" y="2084860"/>
            <a:ext cx="6604924" cy="1302868"/>
            <a:chOff x="218876" y="2402625"/>
            <a:chExt cx="6604924" cy="1302868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11CCA8-2C77-4AF7-9B1D-D73C1AC494D1}"/>
                </a:ext>
              </a:extLst>
            </p:cNvPr>
            <p:cNvSpPr/>
            <p:nvPr/>
          </p:nvSpPr>
          <p:spPr>
            <a:xfrm>
              <a:off x="4914972" y="2591394"/>
              <a:ext cx="1600575" cy="1114099"/>
            </a:xfrm>
            <a:custGeom>
              <a:avLst/>
              <a:gdLst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527063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19487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</a:cxnLst>
              <a:rect l="l" t="t" r="r" b="b"/>
              <a:pathLst>
                <a:path w="9226208" h="6422006">
                  <a:moveTo>
                    <a:pt x="1811938" y="5308240"/>
                  </a:moveTo>
                  <a:lnTo>
                    <a:pt x="1811938" y="5308240"/>
                  </a:lnTo>
                  <a:cubicBezTo>
                    <a:pt x="1790024" y="5312224"/>
                    <a:pt x="1768466" y="5319765"/>
                    <a:pt x="1746197" y="5320193"/>
                  </a:cubicBezTo>
                  <a:cubicBezTo>
                    <a:pt x="1525962" y="5324428"/>
                    <a:pt x="1576274" y="5339252"/>
                    <a:pt x="1483232" y="5308240"/>
                  </a:cubicBezTo>
                  <a:cubicBezTo>
                    <a:pt x="1456499" y="5268140"/>
                    <a:pt x="1487991" y="5307428"/>
                    <a:pt x="1453350" y="5284334"/>
                  </a:cubicBezTo>
                  <a:cubicBezTo>
                    <a:pt x="1446317" y="5279646"/>
                    <a:pt x="1441913" y="5271815"/>
                    <a:pt x="1435420" y="5266404"/>
                  </a:cubicBezTo>
                  <a:cubicBezTo>
                    <a:pt x="1429902" y="5261806"/>
                    <a:pt x="1423467" y="5258435"/>
                    <a:pt x="1417491" y="5254451"/>
                  </a:cubicBezTo>
                  <a:cubicBezTo>
                    <a:pt x="1413507" y="5248475"/>
                    <a:pt x="1408750" y="5242946"/>
                    <a:pt x="1405538" y="5236522"/>
                  </a:cubicBezTo>
                  <a:cubicBezTo>
                    <a:pt x="1402721" y="5230887"/>
                    <a:pt x="1403055" y="5223835"/>
                    <a:pt x="1399561" y="5218593"/>
                  </a:cubicBezTo>
                  <a:cubicBezTo>
                    <a:pt x="1390357" y="5204786"/>
                    <a:pt x="1376934" y="5197531"/>
                    <a:pt x="1363703" y="5188710"/>
                  </a:cubicBezTo>
                  <a:cubicBezTo>
                    <a:pt x="1352345" y="5154640"/>
                    <a:pt x="1366961" y="5183276"/>
                    <a:pt x="1327844" y="5158828"/>
                  </a:cubicBezTo>
                  <a:cubicBezTo>
                    <a:pt x="1320677" y="5154348"/>
                    <a:pt x="1315891" y="5146875"/>
                    <a:pt x="1309914" y="5140898"/>
                  </a:cubicBezTo>
                  <a:cubicBezTo>
                    <a:pt x="1300104" y="5111465"/>
                    <a:pt x="1310962" y="5131811"/>
                    <a:pt x="1286008" y="5111016"/>
                  </a:cubicBezTo>
                  <a:cubicBezTo>
                    <a:pt x="1279515" y="5105605"/>
                    <a:pt x="1274957" y="5098000"/>
                    <a:pt x="1268079" y="5093087"/>
                  </a:cubicBezTo>
                  <a:cubicBezTo>
                    <a:pt x="1248261" y="5078931"/>
                    <a:pt x="1245750" y="5083517"/>
                    <a:pt x="1226244" y="5075157"/>
                  </a:cubicBezTo>
                  <a:cubicBezTo>
                    <a:pt x="1214826" y="5070263"/>
                    <a:pt x="1197975" y="5059037"/>
                    <a:pt x="1184408" y="5057228"/>
                  </a:cubicBezTo>
                  <a:cubicBezTo>
                    <a:pt x="1160630" y="5054058"/>
                    <a:pt x="1136597" y="5053243"/>
                    <a:pt x="1112691" y="5051251"/>
                  </a:cubicBezTo>
                  <a:cubicBezTo>
                    <a:pt x="1094762" y="5043283"/>
                    <a:pt x="1077937" y="5032105"/>
                    <a:pt x="1058903" y="5027346"/>
                  </a:cubicBezTo>
                  <a:cubicBezTo>
                    <a:pt x="1037556" y="5022009"/>
                    <a:pt x="1014866" y="5024987"/>
                    <a:pt x="993161" y="5021369"/>
                  </a:cubicBezTo>
                  <a:cubicBezTo>
                    <a:pt x="979482" y="5019089"/>
                    <a:pt x="950224" y="5009049"/>
                    <a:pt x="933397" y="5003440"/>
                  </a:cubicBezTo>
                  <a:cubicBezTo>
                    <a:pt x="927420" y="4999456"/>
                    <a:pt x="922193" y="4994009"/>
                    <a:pt x="915467" y="4991487"/>
                  </a:cubicBezTo>
                  <a:cubicBezTo>
                    <a:pt x="905956" y="4987920"/>
                    <a:pt x="894405" y="4990550"/>
                    <a:pt x="885585" y="4985510"/>
                  </a:cubicBezTo>
                  <a:cubicBezTo>
                    <a:pt x="879349" y="4981946"/>
                    <a:pt x="879241" y="4972068"/>
                    <a:pt x="873632" y="4967581"/>
                  </a:cubicBezTo>
                  <a:cubicBezTo>
                    <a:pt x="868713" y="4963646"/>
                    <a:pt x="861679" y="4963596"/>
                    <a:pt x="855703" y="4961604"/>
                  </a:cubicBezTo>
                  <a:cubicBezTo>
                    <a:pt x="851719" y="4955628"/>
                    <a:pt x="846962" y="4950099"/>
                    <a:pt x="843750" y="4943675"/>
                  </a:cubicBezTo>
                  <a:cubicBezTo>
                    <a:pt x="840933" y="4938040"/>
                    <a:pt x="842228" y="4930201"/>
                    <a:pt x="837773" y="4925746"/>
                  </a:cubicBezTo>
                  <a:cubicBezTo>
                    <a:pt x="833318" y="4921291"/>
                    <a:pt x="825479" y="4922586"/>
                    <a:pt x="819844" y="4919769"/>
                  </a:cubicBezTo>
                  <a:cubicBezTo>
                    <a:pt x="773510" y="4896601"/>
                    <a:pt x="829042" y="4916858"/>
                    <a:pt x="783985" y="4901840"/>
                  </a:cubicBezTo>
                  <a:cubicBezTo>
                    <a:pt x="778008" y="4897856"/>
                    <a:pt x="770785" y="4895293"/>
                    <a:pt x="766055" y="4889887"/>
                  </a:cubicBezTo>
                  <a:cubicBezTo>
                    <a:pt x="756595" y="4879076"/>
                    <a:pt x="756320" y="4856390"/>
                    <a:pt x="742150" y="4854028"/>
                  </a:cubicBezTo>
                  <a:cubicBezTo>
                    <a:pt x="657112" y="4839854"/>
                    <a:pt x="762749" y="4858441"/>
                    <a:pt x="658479" y="4836098"/>
                  </a:cubicBezTo>
                  <a:cubicBezTo>
                    <a:pt x="646630" y="4833559"/>
                    <a:pt x="634573" y="4832114"/>
                    <a:pt x="622620" y="4830122"/>
                  </a:cubicBezTo>
                  <a:cubicBezTo>
                    <a:pt x="588560" y="4796062"/>
                    <a:pt x="622923" y="4824275"/>
                    <a:pt x="580785" y="4806216"/>
                  </a:cubicBezTo>
                  <a:cubicBezTo>
                    <a:pt x="526927" y="4783134"/>
                    <a:pt x="608754" y="4803442"/>
                    <a:pt x="532973" y="4788287"/>
                  </a:cubicBezTo>
                  <a:cubicBezTo>
                    <a:pt x="520844" y="4739768"/>
                    <a:pt x="538337" y="4781169"/>
                    <a:pt x="509067" y="4758404"/>
                  </a:cubicBezTo>
                  <a:cubicBezTo>
                    <a:pt x="495724" y="4748026"/>
                    <a:pt x="489882" y="4725325"/>
                    <a:pt x="473208" y="4722546"/>
                  </a:cubicBezTo>
                  <a:cubicBezTo>
                    <a:pt x="431136" y="4715533"/>
                    <a:pt x="448846" y="4720401"/>
                    <a:pt x="419420" y="4710593"/>
                  </a:cubicBezTo>
                  <a:cubicBezTo>
                    <a:pt x="415436" y="4700632"/>
                    <a:pt x="414335" y="4688952"/>
                    <a:pt x="407467" y="4680710"/>
                  </a:cubicBezTo>
                  <a:cubicBezTo>
                    <a:pt x="403434" y="4675871"/>
                    <a:pt x="395173" y="4677551"/>
                    <a:pt x="389538" y="4674734"/>
                  </a:cubicBezTo>
                  <a:cubicBezTo>
                    <a:pt x="375120" y="4667525"/>
                    <a:pt x="355950" y="4654334"/>
                    <a:pt x="341726" y="4644851"/>
                  </a:cubicBezTo>
                  <a:cubicBezTo>
                    <a:pt x="321237" y="4583381"/>
                    <a:pt x="354248" y="4666480"/>
                    <a:pt x="317820" y="4620946"/>
                  </a:cubicBezTo>
                  <a:cubicBezTo>
                    <a:pt x="312689" y="4614532"/>
                    <a:pt x="315919" y="4604172"/>
                    <a:pt x="311844" y="4597040"/>
                  </a:cubicBezTo>
                  <a:cubicBezTo>
                    <a:pt x="301296" y="4578580"/>
                    <a:pt x="290358" y="4579933"/>
                    <a:pt x="275985" y="4567157"/>
                  </a:cubicBezTo>
                  <a:cubicBezTo>
                    <a:pt x="243808" y="4538555"/>
                    <a:pt x="243949" y="4536395"/>
                    <a:pt x="222197" y="4507393"/>
                  </a:cubicBezTo>
                  <a:cubicBezTo>
                    <a:pt x="220205" y="4501416"/>
                    <a:pt x="220675" y="4493918"/>
                    <a:pt x="216220" y="4489463"/>
                  </a:cubicBezTo>
                  <a:cubicBezTo>
                    <a:pt x="206062" y="4479305"/>
                    <a:pt x="191701" y="4474377"/>
                    <a:pt x="180361" y="4465557"/>
                  </a:cubicBezTo>
                  <a:cubicBezTo>
                    <a:pt x="173690" y="4460368"/>
                    <a:pt x="168408" y="4453604"/>
                    <a:pt x="162432" y="4447628"/>
                  </a:cubicBezTo>
                  <a:cubicBezTo>
                    <a:pt x="160606" y="4440324"/>
                    <a:pt x="151204" y="4397524"/>
                    <a:pt x="144503" y="4381887"/>
                  </a:cubicBezTo>
                  <a:cubicBezTo>
                    <a:pt x="122344" y="4330182"/>
                    <a:pt x="140592" y="4382106"/>
                    <a:pt x="126573" y="4340051"/>
                  </a:cubicBezTo>
                  <a:cubicBezTo>
                    <a:pt x="121742" y="4257921"/>
                    <a:pt x="143406" y="4171065"/>
                    <a:pt x="96691" y="4100993"/>
                  </a:cubicBezTo>
                  <a:cubicBezTo>
                    <a:pt x="92002" y="4093960"/>
                    <a:pt x="84738" y="4089040"/>
                    <a:pt x="78761" y="4083063"/>
                  </a:cubicBezTo>
                  <a:cubicBezTo>
                    <a:pt x="76769" y="4073102"/>
                    <a:pt x="76911" y="4062463"/>
                    <a:pt x="72785" y="4053181"/>
                  </a:cubicBezTo>
                  <a:cubicBezTo>
                    <a:pt x="52791" y="4008196"/>
                    <a:pt x="56919" y="4048869"/>
                    <a:pt x="48879" y="4011346"/>
                  </a:cubicBezTo>
                  <a:cubicBezTo>
                    <a:pt x="46840" y="4001830"/>
                    <a:pt x="37087" y="3927917"/>
                    <a:pt x="24973" y="3909746"/>
                  </a:cubicBezTo>
                  <a:lnTo>
                    <a:pt x="13020" y="3891816"/>
                  </a:lnTo>
                  <a:cubicBezTo>
                    <a:pt x="-11007" y="3579442"/>
                    <a:pt x="2550" y="3787246"/>
                    <a:pt x="18997" y="3090969"/>
                  </a:cubicBezTo>
                  <a:cubicBezTo>
                    <a:pt x="20017" y="3047771"/>
                    <a:pt x="21163" y="3057396"/>
                    <a:pt x="54855" y="3037181"/>
                  </a:cubicBezTo>
                  <a:cubicBezTo>
                    <a:pt x="64816" y="3007299"/>
                    <a:pt x="77098" y="2978092"/>
                    <a:pt x="84738" y="2947534"/>
                  </a:cubicBezTo>
                  <a:cubicBezTo>
                    <a:pt x="98219" y="2893611"/>
                    <a:pt x="91496" y="2915307"/>
                    <a:pt x="102667" y="2881793"/>
                  </a:cubicBezTo>
                  <a:cubicBezTo>
                    <a:pt x="104659" y="2867848"/>
                    <a:pt x="103412" y="2853036"/>
                    <a:pt x="108644" y="2839957"/>
                  </a:cubicBezTo>
                  <a:cubicBezTo>
                    <a:pt x="111783" y="2832110"/>
                    <a:pt x="121602" y="2828863"/>
                    <a:pt x="126573" y="2822028"/>
                  </a:cubicBezTo>
                  <a:cubicBezTo>
                    <a:pt x="181548" y="2746436"/>
                    <a:pt x="133895" y="2796775"/>
                    <a:pt x="174385" y="2756287"/>
                  </a:cubicBezTo>
                  <a:cubicBezTo>
                    <a:pt x="179262" y="2741654"/>
                    <a:pt x="183082" y="2727376"/>
                    <a:pt x="192314" y="2714451"/>
                  </a:cubicBezTo>
                  <a:cubicBezTo>
                    <a:pt x="197227" y="2707573"/>
                    <a:pt x="204267" y="2702498"/>
                    <a:pt x="210244" y="2696522"/>
                  </a:cubicBezTo>
                  <a:cubicBezTo>
                    <a:pt x="214396" y="2684066"/>
                    <a:pt x="219967" y="2664534"/>
                    <a:pt x="228173" y="2654687"/>
                  </a:cubicBezTo>
                  <a:cubicBezTo>
                    <a:pt x="232771" y="2649169"/>
                    <a:pt x="240585" y="2647332"/>
                    <a:pt x="246103" y="2642734"/>
                  </a:cubicBezTo>
                  <a:cubicBezTo>
                    <a:pt x="252596" y="2637323"/>
                    <a:pt x="258843" y="2631476"/>
                    <a:pt x="264032" y="2624804"/>
                  </a:cubicBezTo>
                  <a:cubicBezTo>
                    <a:pt x="301575" y="2576534"/>
                    <a:pt x="271159" y="2600132"/>
                    <a:pt x="305867" y="2576993"/>
                  </a:cubicBezTo>
                  <a:cubicBezTo>
                    <a:pt x="314069" y="2503184"/>
                    <a:pt x="299997" y="2542482"/>
                    <a:pt x="335750" y="2493322"/>
                  </a:cubicBezTo>
                  <a:cubicBezTo>
                    <a:pt x="344199" y="2481704"/>
                    <a:pt x="359655" y="2457463"/>
                    <a:pt x="359655" y="2457463"/>
                  </a:cubicBezTo>
                  <a:cubicBezTo>
                    <a:pt x="361647" y="2441526"/>
                    <a:pt x="360143" y="2424745"/>
                    <a:pt x="365632" y="2409651"/>
                  </a:cubicBezTo>
                  <a:cubicBezTo>
                    <a:pt x="368520" y="2401708"/>
                    <a:pt x="378150" y="2398215"/>
                    <a:pt x="383561" y="2391722"/>
                  </a:cubicBezTo>
                  <a:cubicBezTo>
                    <a:pt x="412692" y="2356766"/>
                    <a:pt x="373609" y="2390222"/>
                    <a:pt x="419420" y="2355863"/>
                  </a:cubicBezTo>
                  <a:cubicBezTo>
                    <a:pt x="433546" y="2299362"/>
                    <a:pt x="411256" y="2371095"/>
                    <a:pt x="461255" y="2296098"/>
                  </a:cubicBezTo>
                  <a:cubicBezTo>
                    <a:pt x="495507" y="2244721"/>
                    <a:pt x="454443" y="2309722"/>
                    <a:pt x="479185" y="2260240"/>
                  </a:cubicBezTo>
                  <a:cubicBezTo>
                    <a:pt x="490316" y="2237979"/>
                    <a:pt x="492542" y="2244211"/>
                    <a:pt x="509067" y="2224381"/>
                  </a:cubicBezTo>
                  <a:cubicBezTo>
                    <a:pt x="533969" y="2194498"/>
                    <a:pt x="506079" y="2216412"/>
                    <a:pt x="538950" y="2194498"/>
                  </a:cubicBezTo>
                  <a:cubicBezTo>
                    <a:pt x="545544" y="2179113"/>
                    <a:pt x="555169" y="2149639"/>
                    <a:pt x="568832" y="2134734"/>
                  </a:cubicBezTo>
                  <a:cubicBezTo>
                    <a:pt x="585966" y="2116043"/>
                    <a:pt x="607882" y="2101579"/>
                    <a:pt x="622620" y="2080946"/>
                  </a:cubicBezTo>
                  <a:cubicBezTo>
                    <a:pt x="693659" y="1981491"/>
                    <a:pt x="627649" y="2029782"/>
                    <a:pt x="676408" y="1997275"/>
                  </a:cubicBezTo>
                  <a:cubicBezTo>
                    <a:pt x="714005" y="1940882"/>
                    <a:pt x="648314" y="2036875"/>
                    <a:pt x="718244" y="1949463"/>
                  </a:cubicBezTo>
                  <a:cubicBezTo>
                    <a:pt x="749038" y="1910971"/>
                    <a:pt x="719934" y="1924994"/>
                    <a:pt x="754103" y="1913604"/>
                  </a:cubicBezTo>
                  <a:cubicBezTo>
                    <a:pt x="822904" y="1844803"/>
                    <a:pt x="734762" y="1938290"/>
                    <a:pt x="778008" y="1877746"/>
                  </a:cubicBezTo>
                  <a:cubicBezTo>
                    <a:pt x="784558" y="1868576"/>
                    <a:pt x="794580" y="1862396"/>
                    <a:pt x="801914" y="1853840"/>
                  </a:cubicBezTo>
                  <a:cubicBezTo>
                    <a:pt x="806589" y="1848386"/>
                    <a:pt x="809095" y="1841279"/>
                    <a:pt x="813867" y="1835910"/>
                  </a:cubicBezTo>
                  <a:cubicBezTo>
                    <a:pt x="825097" y="1823276"/>
                    <a:pt x="839583" y="1813574"/>
                    <a:pt x="849726" y="1800051"/>
                  </a:cubicBezTo>
                  <a:cubicBezTo>
                    <a:pt x="855702" y="1792083"/>
                    <a:pt x="860092" y="1782628"/>
                    <a:pt x="867655" y="1776146"/>
                  </a:cubicBezTo>
                  <a:cubicBezTo>
                    <a:pt x="874419" y="1770348"/>
                    <a:pt x="883592" y="1768177"/>
                    <a:pt x="891561" y="1764193"/>
                  </a:cubicBezTo>
                  <a:cubicBezTo>
                    <a:pt x="895545" y="1758216"/>
                    <a:pt x="898742" y="1751632"/>
                    <a:pt x="903514" y="1746263"/>
                  </a:cubicBezTo>
                  <a:cubicBezTo>
                    <a:pt x="903537" y="1746238"/>
                    <a:pt x="948326" y="1701452"/>
                    <a:pt x="957303" y="1692475"/>
                  </a:cubicBezTo>
                  <a:cubicBezTo>
                    <a:pt x="963279" y="1686499"/>
                    <a:pt x="970544" y="1681578"/>
                    <a:pt x="975232" y="1674546"/>
                  </a:cubicBezTo>
                  <a:cubicBezTo>
                    <a:pt x="1004358" y="1630856"/>
                    <a:pt x="968802" y="1685797"/>
                    <a:pt x="999138" y="1632710"/>
                  </a:cubicBezTo>
                  <a:cubicBezTo>
                    <a:pt x="1002702" y="1626474"/>
                    <a:pt x="1005482" y="1619268"/>
                    <a:pt x="1011091" y="1614781"/>
                  </a:cubicBezTo>
                  <a:cubicBezTo>
                    <a:pt x="1016010" y="1610846"/>
                    <a:pt x="1023044" y="1610796"/>
                    <a:pt x="1029020" y="1608804"/>
                  </a:cubicBezTo>
                  <a:cubicBezTo>
                    <a:pt x="1031012" y="1602828"/>
                    <a:pt x="1030542" y="1595329"/>
                    <a:pt x="1034997" y="1590875"/>
                  </a:cubicBezTo>
                  <a:cubicBezTo>
                    <a:pt x="1043211" y="1582661"/>
                    <a:pt x="1055029" y="1579102"/>
                    <a:pt x="1064879" y="1572946"/>
                  </a:cubicBezTo>
                  <a:cubicBezTo>
                    <a:pt x="1070970" y="1569139"/>
                    <a:pt x="1076832" y="1564977"/>
                    <a:pt x="1082808" y="1560993"/>
                  </a:cubicBezTo>
                  <a:cubicBezTo>
                    <a:pt x="1084800" y="1555016"/>
                    <a:pt x="1084849" y="1547983"/>
                    <a:pt x="1088785" y="1543063"/>
                  </a:cubicBezTo>
                  <a:cubicBezTo>
                    <a:pt x="1093272" y="1537454"/>
                    <a:pt x="1101196" y="1535708"/>
                    <a:pt x="1106714" y="1531110"/>
                  </a:cubicBezTo>
                  <a:cubicBezTo>
                    <a:pt x="1113207" y="1525699"/>
                    <a:pt x="1118667" y="1519157"/>
                    <a:pt x="1124644" y="1513181"/>
                  </a:cubicBezTo>
                  <a:cubicBezTo>
                    <a:pt x="1135395" y="1480924"/>
                    <a:pt x="1122216" y="1506376"/>
                    <a:pt x="1154526" y="1483298"/>
                  </a:cubicBezTo>
                  <a:cubicBezTo>
                    <a:pt x="1161404" y="1478385"/>
                    <a:pt x="1167044" y="1471862"/>
                    <a:pt x="1172455" y="1465369"/>
                  </a:cubicBezTo>
                  <a:cubicBezTo>
                    <a:pt x="1177053" y="1459851"/>
                    <a:pt x="1178799" y="1451927"/>
                    <a:pt x="1184408" y="1447440"/>
                  </a:cubicBezTo>
                  <a:cubicBezTo>
                    <a:pt x="1189328" y="1443504"/>
                    <a:pt x="1196361" y="1443455"/>
                    <a:pt x="1202338" y="1441463"/>
                  </a:cubicBezTo>
                  <a:cubicBezTo>
                    <a:pt x="1206322" y="1435487"/>
                    <a:pt x="1211079" y="1429958"/>
                    <a:pt x="1214291" y="1423534"/>
                  </a:cubicBezTo>
                  <a:cubicBezTo>
                    <a:pt x="1217108" y="1417899"/>
                    <a:pt x="1216332" y="1410523"/>
                    <a:pt x="1220267" y="1405604"/>
                  </a:cubicBezTo>
                  <a:cubicBezTo>
                    <a:pt x="1228693" y="1395072"/>
                    <a:pt x="1244315" y="1391612"/>
                    <a:pt x="1256126" y="1387675"/>
                  </a:cubicBezTo>
                  <a:cubicBezTo>
                    <a:pt x="1276174" y="1374309"/>
                    <a:pt x="1278300" y="1375765"/>
                    <a:pt x="1291985" y="1351816"/>
                  </a:cubicBezTo>
                  <a:cubicBezTo>
                    <a:pt x="1295110" y="1346346"/>
                    <a:pt x="1293507" y="1338341"/>
                    <a:pt x="1297961" y="1333887"/>
                  </a:cubicBezTo>
                  <a:cubicBezTo>
                    <a:pt x="1312076" y="1319772"/>
                    <a:pt x="1328304" y="1315804"/>
                    <a:pt x="1345773" y="1309981"/>
                  </a:cubicBezTo>
                  <a:cubicBezTo>
                    <a:pt x="1347765" y="1304004"/>
                    <a:pt x="1346910" y="1296084"/>
                    <a:pt x="1351750" y="1292051"/>
                  </a:cubicBezTo>
                  <a:cubicBezTo>
                    <a:pt x="1364165" y="1281705"/>
                    <a:pt x="1396581" y="1277108"/>
                    <a:pt x="1411514" y="1274122"/>
                  </a:cubicBezTo>
                  <a:cubicBezTo>
                    <a:pt x="1468713" y="1216926"/>
                    <a:pt x="1395477" y="1284813"/>
                    <a:pt x="1447373" y="1250216"/>
                  </a:cubicBezTo>
                  <a:cubicBezTo>
                    <a:pt x="1454406" y="1245528"/>
                    <a:pt x="1458810" y="1237698"/>
                    <a:pt x="1465303" y="1232287"/>
                  </a:cubicBezTo>
                  <a:cubicBezTo>
                    <a:pt x="1480751" y="1219414"/>
                    <a:pt x="1483191" y="1220348"/>
                    <a:pt x="1501161" y="1214357"/>
                  </a:cubicBezTo>
                  <a:lnTo>
                    <a:pt x="1537020" y="1178498"/>
                  </a:lnTo>
                  <a:lnTo>
                    <a:pt x="1554950" y="1160569"/>
                  </a:lnTo>
                  <a:cubicBezTo>
                    <a:pt x="1567558" y="1122743"/>
                    <a:pt x="1549234" y="1160420"/>
                    <a:pt x="1590808" y="1136663"/>
                  </a:cubicBezTo>
                  <a:cubicBezTo>
                    <a:pt x="1597044" y="1133099"/>
                    <a:pt x="1596916" y="1122909"/>
                    <a:pt x="1602761" y="1118734"/>
                  </a:cubicBezTo>
                  <a:cubicBezTo>
                    <a:pt x="1615138" y="1109893"/>
                    <a:pt x="1636180" y="1106973"/>
                    <a:pt x="1650573" y="1100804"/>
                  </a:cubicBezTo>
                  <a:cubicBezTo>
                    <a:pt x="1658762" y="1097294"/>
                    <a:pt x="1666290" y="1092360"/>
                    <a:pt x="1674479" y="1088851"/>
                  </a:cubicBezTo>
                  <a:cubicBezTo>
                    <a:pt x="1704784" y="1075863"/>
                    <a:pt x="1680319" y="1090159"/>
                    <a:pt x="1716314" y="1076898"/>
                  </a:cubicBezTo>
                  <a:cubicBezTo>
                    <a:pt x="1746514" y="1065772"/>
                    <a:pt x="1805961" y="1041040"/>
                    <a:pt x="1805961" y="1041040"/>
                  </a:cubicBezTo>
                  <a:cubicBezTo>
                    <a:pt x="1816994" y="1030007"/>
                    <a:pt x="1833557" y="1011753"/>
                    <a:pt x="1847797" y="1005181"/>
                  </a:cubicBezTo>
                  <a:cubicBezTo>
                    <a:pt x="1864957" y="997261"/>
                    <a:pt x="1883889" y="993887"/>
                    <a:pt x="1901585" y="987251"/>
                  </a:cubicBezTo>
                  <a:lnTo>
                    <a:pt x="1949397" y="969322"/>
                  </a:lnTo>
                  <a:cubicBezTo>
                    <a:pt x="1966815" y="963101"/>
                    <a:pt x="1993002" y="956958"/>
                    <a:pt x="2009161" y="945416"/>
                  </a:cubicBezTo>
                  <a:cubicBezTo>
                    <a:pt x="2016039" y="940503"/>
                    <a:pt x="2021680" y="933980"/>
                    <a:pt x="2027091" y="927487"/>
                  </a:cubicBezTo>
                  <a:cubicBezTo>
                    <a:pt x="2035917" y="916896"/>
                    <a:pt x="2045840" y="897684"/>
                    <a:pt x="2050997" y="885651"/>
                  </a:cubicBezTo>
                  <a:cubicBezTo>
                    <a:pt x="2053478" y="879861"/>
                    <a:pt x="2054156" y="873357"/>
                    <a:pt x="2056973" y="867722"/>
                  </a:cubicBezTo>
                  <a:cubicBezTo>
                    <a:pt x="2060185" y="861298"/>
                    <a:pt x="2064942" y="855769"/>
                    <a:pt x="2068926" y="849793"/>
                  </a:cubicBezTo>
                  <a:cubicBezTo>
                    <a:pt x="2070918" y="879675"/>
                    <a:pt x="2053726" y="918263"/>
                    <a:pt x="2074903" y="939440"/>
                  </a:cubicBezTo>
                  <a:cubicBezTo>
                    <a:pt x="2092040" y="956577"/>
                    <a:pt x="2123797" y="935638"/>
                    <a:pt x="2146620" y="927487"/>
                  </a:cubicBezTo>
                  <a:cubicBezTo>
                    <a:pt x="2153385" y="925071"/>
                    <a:pt x="2152482" y="913364"/>
                    <a:pt x="2158573" y="909557"/>
                  </a:cubicBezTo>
                  <a:cubicBezTo>
                    <a:pt x="2169257" y="902879"/>
                    <a:pt x="2182406" y="901362"/>
                    <a:pt x="2194432" y="897604"/>
                  </a:cubicBezTo>
                  <a:cubicBezTo>
                    <a:pt x="2256201" y="878301"/>
                    <a:pt x="2237575" y="883000"/>
                    <a:pt x="2284079" y="873698"/>
                  </a:cubicBezTo>
                  <a:cubicBezTo>
                    <a:pt x="2286071" y="867722"/>
                    <a:pt x="2286561" y="861011"/>
                    <a:pt x="2290055" y="855769"/>
                  </a:cubicBezTo>
                  <a:cubicBezTo>
                    <a:pt x="2307048" y="830280"/>
                    <a:pt x="2303985" y="842828"/>
                    <a:pt x="2325914" y="831863"/>
                  </a:cubicBezTo>
                  <a:cubicBezTo>
                    <a:pt x="2332339" y="828651"/>
                    <a:pt x="2337867" y="823894"/>
                    <a:pt x="2343844" y="819910"/>
                  </a:cubicBezTo>
                  <a:cubicBezTo>
                    <a:pt x="2345836" y="811941"/>
                    <a:pt x="2343510" y="801262"/>
                    <a:pt x="2349820" y="796004"/>
                  </a:cubicBezTo>
                  <a:cubicBezTo>
                    <a:pt x="2357624" y="789501"/>
                    <a:pt x="2370192" y="793595"/>
                    <a:pt x="2379703" y="790028"/>
                  </a:cubicBezTo>
                  <a:cubicBezTo>
                    <a:pt x="2395356" y="784158"/>
                    <a:pt x="2403506" y="770479"/>
                    <a:pt x="2415561" y="760146"/>
                  </a:cubicBezTo>
                  <a:cubicBezTo>
                    <a:pt x="2438587" y="740409"/>
                    <a:pt x="2433761" y="744118"/>
                    <a:pt x="2457397" y="736240"/>
                  </a:cubicBezTo>
                  <a:cubicBezTo>
                    <a:pt x="2463373" y="732256"/>
                    <a:pt x="2470839" y="729896"/>
                    <a:pt x="2475326" y="724287"/>
                  </a:cubicBezTo>
                  <a:cubicBezTo>
                    <a:pt x="2498507" y="695310"/>
                    <a:pt x="2460116" y="713419"/>
                    <a:pt x="2499232" y="700381"/>
                  </a:cubicBezTo>
                  <a:cubicBezTo>
                    <a:pt x="2527694" y="657688"/>
                    <a:pt x="2509201" y="668006"/>
                    <a:pt x="2547044" y="658546"/>
                  </a:cubicBezTo>
                  <a:cubicBezTo>
                    <a:pt x="2555013" y="654562"/>
                    <a:pt x="2562761" y="650103"/>
                    <a:pt x="2570950" y="646593"/>
                  </a:cubicBezTo>
                  <a:cubicBezTo>
                    <a:pt x="2626592" y="622745"/>
                    <a:pt x="2526926" y="674580"/>
                    <a:pt x="2630714" y="622687"/>
                  </a:cubicBezTo>
                  <a:cubicBezTo>
                    <a:pt x="2637139" y="619475"/>
                    <a:pt x="2642219" y="613946"/>
                    <a:pt x="2648644" y="610734"/>
                  </a:cubicBezTo>
                  <a:cubicBezTo>
                    <a:pt x="2654279" y="607917"/>
                    <a:pt x="2660938" y="607574"/>
                    <a:pt x="2666573" y="604757"/>
                  </a:cubicBezTo>
                  <a:cubicBezTo>
                    <a:pt x="2705683" y="585201"/>
                    <a:pt x="2662777" y="601313"/>
                    <a:pt x="2702432" y="574875"/>
                  </a:cubicBezTo>
                  <a:cubicBezTo>
                    <a:pt x="2707579" y="571443"/>
                    <a:pt x="2741075" y="563720"/>
                    <a:pt x="2744267" y="562922"/>
                  </a:cubicBezTo>
                  <a:cubicBezTo>
                    <a:pt x="2750244" y="552961"/>
                    <a:pt x="2753983" y="541254"/>
                    <a:pt x="2762197" y="533040"/>
                  </a:cubicBezTo>
                  <a:cubicBezTo>
                    <a:pt x="2766652" y="528585"/>
                    <a:pt x="2774884" y="530557"/>
                    <a:pt x="2780126" y="527063"/>
                  </a:cubicBezTo>
                  <a:cubicBezTo>
                    <a:pt x="2793072" y="518432"/>
                    <a:pt x="2804552" y="507734"/>
                    <a:pt x="2815985" y="497181"/>
                  </a:cubicBezTo>
                  <a:cubicBezTo>
                    <a:pt x="2830476" y="483805"/>
                    <a:pt x="2843875" y="469291"/>
                    <a:pt x="2857820" y="455346"/>
                  </a:cubicBezTo>
                  <a:cubicBezTo>
                    <a:pt x="2866141" y="447025"/>
                    <a:pt x="2881199" y="429623"/>
                    <a:pt x="2893679" y="425463"/>
                  </a:cubicBezTo>
                  <a:cubicBezTo>
                    <a:pt x="2905175" y="421631"/>
                    <a:pt x="2917585" y="421479"/>
                    <a:pt x="2929538" y="419487"/>
                  </a:cubicBezTo>
                  <a:cubicBezTo>
                    <a:pt x="2953444" y="449369"/>
                    <a:pt x="2988306" y="507142"/>
                    <a:pt x="3001255" y="509134"/>
                  </a:cubicBezTo>
                  <a:cubicBezTo>
                    <a:pt x="3014204" y="511126"/>
                    <a:pt x="3000943" y="431070"/>
                    <a:pt x="3007232" y="431440"/>
                  </a:cubicBezTo>
                  <a:cubicBezTo>
                    <a:pt x="3039299" y="433326"/>
                    <a:pt x="3070981" y="519094"/>
                    <a:pt x="3102855" y="515110"/>
                  </a:cubicBezTo>
                  <a:cubicBezTo>
                    <a:pt x="3119232" y="509651"/>
                    <a:pt x="3125083" y="431755"/>
                    <a:pt x="3138714" y="419487"/>
                  </a:cubicBezTo>
                  <a:cubicBezTo>
                    <a:pt x="3193173" y="370474"/>
                    <a:pt x="3159232" y="462453"/>
                    <a:pt x="3198479" y="449369"/>
                  </a:cubicBezTo>
                  <a:cubicBezTo>
                    <a:pt x="3211698" y="436150"/>
                    <a:pt x="3217695" y="427809"/>
                    <a:pt x="3234338" y="419487"/>
                  </a:cubicBezTo>
                  <a:cubicBezTo>
                    <a:pt x="3239973" y="416670"/>
                    <a:pt x="3246291" y="415502"/>
                    <a:pt x="3252267" y="413510"/>
                  </a:cubicBezTo>
                  <a:lnTo>
                    <a:pt x="3288126" y="377651"/>
                  </a:lnTo>
                  <a:cubicBezTo>
                    <a:pt x="3294102" y="371675"/>
                    <a:pt x="3297767" y="361379"/>
                    <a:pt x="3306055" y="359722"/>
                  </a:cubicBezTo>
                  <a:lnTo>
                    <a:pt x="3335938" y="353746"/>
                  </a:lnTo>
                  <a:cubicBezTo>
                    <a:pt x="3341914" y="347769"/>
                    <a:pt x="3347105" y="340887"/>
                    <a:pt x="3353867" y="335816"/>
                  </a:cubicBezTo>
                  <a:cubicBezTo>
                    <a:pt x="3363160" y="328846"/>
                    <a:pt x="3375536" y="326101"/>
                    <a:pt x="3383750" y="317887"/>
                  </a:cubicBezTo>
                  <a:cubicBezTo>
                    <a:pt x="3393908" y="307729"/>
                    <a:pt x="3397992" y="292658"/>
                    <a:pt x="3407655" y="282028"/>
                  </a:cubicBezTo>
                  <a:cubicBezTo>
                    <a:pt x="3418121" y="270515"/>
                    <a:pt x="3432081" y="262699"/>
                    <a:pt x="3443514" y="252146"/>
                  </a:cubicBezTo>
                  <a:cubicBezTo>
                    <a:pt x="3458006" y="238769"/>
                    <a:pt x="3466011" y="214178"/>
                    <a:pt x="3485350" y="210310"/>
                  </a:cubicBezTo>
                  <a:lnTo>
                    <a:pt x="3574997" y="192381"/>
                  </a:lnTo>
                  <a:cubicBezTo>
                    <a:pt x="3586950" y="184412"/>
                    <a:pt x="3597404" y="173519"/>
                    <a:pt x="3610855" y="168475"/>
                  </a:cubicBezTo>
                  <a:cubicBezTo>
                    <a:pt x="3622322" y="164175"/>
                    <a:pt x="3686475" y="153880"/>
                    <a:pt x="3706479" y="150546"/>
                  </a:cubicBezTo>
                  <a:cubicBezTo>
                    <a:pt x="3718432" y="134609"/>
                    <a:pt x="3727740" y="116290"/>
                    <a:pt x="3742338" y="102734"/>
                  </a:cubicBezTo>
                  <a:cubicBezTo>
                    <a:pt x="3756110" y="89945"/>
                    <a:pt x="3773602" y="81761"/>
                    <a:pt x="3790150" y="72851"/>
                  </a:cubicBezTo>
                  <a:cubicBezTo>
                    <a:pt x="3799596" y="67765"/>
                    <a:pt x="3809312" y="61300"/>
                    <a:pt x="3820032" y="60898"/>
                  </a:cubicBezTo>
                  <a:cubicBezTo>
                    <a:pt x="3969352" y="55299"/>
                    <a:pt x="4118855" y="56914"/>
                    <a:pt x="4268267" y="54922"/>
                  </a:cubicBezTo>
                  <a:cubicBezTo>
                    <a:pt x="4320229" y="28941"/>
                    <a:pt x="4261807" y="55531"/>
                    <a:pt x="4322055" y="36993"/>
                  </a:cubicBezTo>
                  <a:cubicBezTo>
                    <a:pt x="4338323" y="31987"/>
                    <a:pt x="4352907" y="20500"/>
                    <a:pt x="4369867" y="19063"/>
                  </a:cubicBezTo>
                  <a:cubicBezTo>
                    <a:pt x="4471182" y="10477"/>
                    <a:pt x="4573067" y="11094"/>
                    <a:pt x="4674667" y="7110"/>
                  </a:cubicBezTo>
                  <a:cubicBezTo>
                    <a:pt x="4682636" y="5118"/>
                    <a:pt x="4691441" y="-2941"/>
                    <a:pt x="4698573" y="1134"/>
                  </a:cubicBezTo>
                  <a:cubicBezTo>
                    <a:pt x="4708659" y="6897"/>
                    <a:pt x="4708689" y="22421"/>
                    <a:pt x="4716503" y="31016"/>
                  </a:cubicBezTo>
                  <a:cubicBezTo>
                    <a:pt x="4725190" y="40571"/>
                    <a:pt x="4773412" y="84128"/>
                    <a:pt x="4794197" y="84804"/>
                  </a:cubicBezTo>
                  <a:cubicBezTo>
                    <a:pt x="5027165" y="92380"/>
                    <a:pt x="5260362" y="88789"/>
                    <a:pt x="5493444" y="90781"/>
                  </a:cubicBezTo>
                  <a:cubicBezTo>
                    <a:pt x="5499420" y="102734"/>
                    <a:pt x="5500824" y="118435"/>
                    <a:pt x="5511373" y="126640"/>
                  </a:cubicBezTo>
                  <a:cubicBezTo>
                    <a:pt x="5520938" y="134080"/>
                    <a:pt x="5535424" y="129891"/>
                    <a:pt x="5547232" y="132616"/>
                  </a:cubicBezTo>
                  <a:cubicBezTo>
                    <a:pt x="5561364" y="135877"/>
                    <a:pt x="5575437" y="139613"/>
                    <a:pt x="5589067" y="144569"/>
                  </a:cubicBezTo>
                  <a:cubicBezTo>
                    <a:pt x="5597440" y="147614"/>
                    <a:pt x="5604458" y="153902"/>
                    <a:pt x="5612973" y="156522"/>
                  </a:cubicBezTo>
                  <a:cubicBezTo>
                    <a:pt x="5662805" y="171855"/>
                    <a:pt x="5689901" y="170255"/>
                    <a:pt x="5744455" y="174451"/>
                  </a:cubicBezTo>
                  <a:cubicBezTo>
                    <a:pt x="5752424" y="178435"/>
                    <a:pt x="5759612" y="184721"/>
                    <a:pt x="5768361" y="186404"/>
                  </a:cubicBezTo>
                  <a:cubicBezTo>
                    <a:pt x="5811798" y="194757"/>
                    <a:pt x="5856125" y="197608"/>
                    <a:pt x="5899844" y="204334"/>
                  </a:cubicBezTo>
                  <a:cubicBezTo>
                    <a:pt x="5907962" y="205583"/>
                    <a:pt x="5915781" y="208318"/>
                    <a:pt x="5923750" y="210310"/>
                  </a:cubicBezTo>
                  <a:cubicBezTo>
                    <a:pt x="5931718" y="214294"/>
                    <a:pt x="5939466" y="218753"/>
                    <a:pt x="5947655" y="222263"/>
                  </a:cubicBezTo>
                  <a:cubicBezTo>
                    <a:pt x="5953446" y="224745"/>
                    <a:pt x="5959950" y="225422"/>
                    <a:pt x="5965585" y="228240"/>
                  </a:cubicBezTo>
                  <a:cubicBezTo>
                    <a:pt x="6011920" y="251408"/>
                    <a:pt x="5956383" y="231150"/>
                    <a:pt x="6001444" y="246169"/>
                  </a:cubicBezTo>
                  <a:cubicBezTo>
                    <a:pt x="6009413" y="252145"/>
                    <a:pt x="6016702" y="259156"/>
                    <a:pt x="6025350" y="264098"/>
                  </a:cubicBezTo>
                  <a:cubicBezTo>
                    <a:pt x="6054423" y="280711"/>
                    <a:pt x="6033100" y="257043"/>
                    <a:pt x="6061208" y="282028"/>
                  </a:cubicBezTo>
                  <a:cubicBezTo>
                    <a:pt x="6109583" y="325029"/>
                    <a:pt x="6078026" y="311541"/>
                    <a:pt x="6114997" y="323863"/>
                  </a:cubicBezTo>
                  <a:cubicBezTo>
                    <a:pt x="6166374" y="358115"/>
                    <a:pt x="6101373" y="317051"/>
                    <a:pt x="6150855" y="341793"/>
                  </a:cubicBezTo>
                  <a:cubicBezTo>
                    <a:pt x="6157280" y="345005"/>
                    <a:pt x="6162360" y="350534"/>
                    <a:pt x="6168785" y="353746"/>
                  </a:cubicBezTo>
                  <a:cubicBezTo>
                    <a:pt x="6178380" y="358543"/>
                    <a:pt x="6188706" y="361714"/>
                    <a:pt x="6198667" y="365698"/>
                  </a:cubicBezTo>
                  <a:cubicBezTo>
                    <a:pt x="6202651" y="373667"/>
                    <a:pt x="6204320" y="383304"/>
                    <a:pt x="6210620" y="389604"/>
                  </a:cubicBezTo>
                  <a:cubicBezTo>
                    <a:pt x="6215075" y="394059"/>
                    <a:pt x="6222915" y="392763"/>
                    <a:pt x="6228550" y="395581"/>
                  </a:cubicBezTo>
                  <a:cubicBezTo>
                    <a:pt x="6241981" y="402297"/>
                    <a:pt x="6248207" y="412921"/>
                    <a:pt x="6264408" y="413510"/>
                  </a:cubicBezTo>
                  <a:cubicBezTo>
                    <a:pt x="6367951" y="417275"/>
                    <a:pt x="6471593" y="417495"/>
                    <a:pt x="6575185" y="419487"/>
                  </a:cubicBezTo>
                  <a:cubicBezTo>
                    <a:pt x="6581778" y="445857"/>
                    <a:pt x="6579335" y="470932"/>
                    <a:pt x="6605067" y="485228"/>
                  </a:cubicBezTo>
                  <a:cubicBezTo>
                    <a:pt x="6616081" y="491347"/>
                    <a:pt x="6628973" y="493197"/>
                    <a:pt x="6640926" y="497181"/>
                  </a:cubicBezTo>
                  <a:cubicBezTo>
                    <a:pt x="6648895" y="509134"/>
                    <a:pt x="6657441" y="520721"/>
                    <a:pt x="6664832" y="533040"/>
                  </a:cubicBezTo>
                  <a:cubicBezTo>
                    <a:pt x="6670808" y="543001"/>
                    <a:pt x="6673096" y="556479"/>
                    <a:pt x="6682761" y="562922"/>
                  </a:cubicBezTo>
                  <a:cubicBezTo>
                    <a:pt x="6698486" y="573405"/>
                    <a:pt x="6736550" y="580851"/>
                    <a:pt x="6736550" y="580851"/>
                  </a:cubicBezTo>
                  <a:cubicBezTo>
                    <a:pt x="6753706" y="649483"/>
                    <a:pt x="6729716" y="564904"/>
                    <a:pt x="6754479" y="622687"/>
                  </a:cubicBezTo>
                  <a:cubicBezTo>
                    <a:pt x="6757714" y="630237"/>
                    <a:pt x="6752997" y="643151"/>
                    <a:pt x="6760455" y="646593"/>
                  </a:cubicBezTo>
                  <a:cubicBezTo>
                    <a:pt x="6782460" y="656749"/>
                    <a:pt x="6808219" y="654861"/>
                    <a:pt x="6832173" y="658546"/>
                  </a:cubicBezTo>
                  <a:cubicBezTo>
                    <a:pt x="6860019" y="662830"/>
                    <a:pt x="6915844" y="670498"/>
                    <a:pt x="6915844" y="670498"/>
                  </a:cubicBezTo>
                  <a:cubicBezTo>
                    <a:pt x="6929789" y="674482"/>
                    <a:pt x="6943547" y="679190"/>
                    <a:pt x="6957679" y="682451"/>
                  </a:cubicBezTo>
                  <a:cubicBezTo>
                    <a:pt x="6969487" y="685176"/>
                    <a:pt x="6982042" y="684596"/>
                    <a:pt x="6993538" y="688428"/>
                  </a:cubicBezTo>
                  <a:cubicBezTo>
                    <a:pt x="7000352" y="690699"/>
                    <a:pt x="7006128" y="695576"/>
                    <a:pt x="7011467" y="700381"/>
                  </a:cubicBezTo>
                  <a:cubicBezTo>
                    <a:pt x="7026126" y="713574"/>
                    <a:pt x="7034992" y="734892"/>
                    <a:pt x="7053303" y="742216"/>
                  </a:cubicBezTo>
                  <a:lnTo>
                    <a:pt x="7083185" y="754169"/>
                  </a:lnTo>
                  <a:cubicBezTo>
                    <a:pt x="7089161" y="764130"/>
                    <a:pt x="7097144" y="773134"/>
                    <a:pt x="7101114" y="784051"/>
                  </a:cubicBezTo>
                  <a:cubicBezTo>
                    <a:pt x="7129045" y="860861"/>
                    <a:pt x="7071797" y="773229"/>
                    <a:pt x="7125020" y="879675"/>
                  </a:cubicBezTo>
                  <a:cubicBezTo>
                    <a:pt x="7128232" y="886100"/>
                    <a:pt x="7136973" y="887644"/>
                    <a:pt x="7142950" y="891628"/>
                  </a:cubicBezTo>
                  <a:cubicBezTo>
                    <a:pt x="7144942" y="897604"/>
                    <a:pt x="7143684" y="906063"/>
                    <a:pt x="7148926" y="909557"/>
                  </a:cubicBezTo>
                  <a:cubicBezTo>
                    <a:pt x="7157378" y="915192"/>
                    <a:pt x="7168739" y="914191"/>
                    <a:pt x="7178808" y="915534"/>
                  </a:cubicBezTo>
                  <a:cubicBezTo>
                    <a:pt x="7198653" y="918180"/>
                    <a:pt x="7218651" y="919518"/>
                    <a:pt x="7238573" y="921510"/>
                  </a:cubicBezTo>
                  <a:cubicBezTo>
                    <a:pt x="7240565" y="927487"/>
                    <a:pt x="7239710" y="935407"/>
                    <a:pt x="7244550" y="939440"/>
                  </a:cubicBezTo>
                  <a:cubicBezTo>
                    <a:pt x="7254196" y="947479"/>
                    <a:pt x="7285357" y="954124"/>
                    <a:pt x="7298338" y="957369"/>
                  </a:cubicBezTo>
                  <a:cubicBezTo>
                    <a:pt x="7304314" y="961353"/>
                    <a:pt x="7309843" y="966110"/>
                    <a:pt x="7316267" y="969322"/>
                  </a:cubicBezTo>
                  <a:cubicBezTo>
                    <a:pt x="7321902" y="972139"/>
                    <a:pt x="7328955" y="971803"/>
                    <a:pt x="7334197" y="975298"/>
                  </a:cubicBezTo>
                  <a:cubicBezTo>
                    <a:pt x="7341230" y="979986"/>
                    <a:pt x="7346150" y="987251"/>
                    <a:pt x="7352126" y="993228"/>
                  </a:cubicBezTo>
                  <a:cubicBezTo>
                    <a:pt x="7361946" y="1022685"/>
                    <a:pt x="7357681" y="1018799"/>
                    <a:pt x="7393961" y="1047016"/>
                  </a:cubicBezTo>
                  <a:lnTo>
                    <a:pt x="7447750" y="1088851"/>
                  </a:lnTo>
                  <a:cubicBezTo>
                    <a:pt x="7449742" y="1094828"/>
                    <a:pt x="7450232" y="1101539"/>
                    <a:pt x="7453726" y="1106781"/>
                  </a:cubicBezTo>
                  <a:cubicBezTo>
                    <a:pt x="7463610" y="1121608"/>
                    <a:pt x="7482676" y="1131596"/>
                    <a:pt x="7495561" y="1142640"/>
                  </a:cubicBezTo>
                  <a:cubicBezTo>
                    <a:pt x="7501978" y="1148140"/>
                    <a:pt x="7507130" y="1155003"/>
                    <a:pt x="7513491" y="1160569"/>
                  </a:cubicBezTo>
                  <a:cubicBezTo>
                    <a:pt x="7523091" y="1168969"/>
                    <a:pt x="7533934" y="1175894"/>
                    <a:pt x="7543373" y="1184475"/>
                  </a:cubicBezTo>
                  <a:cubicBezTo>
                    <a:pt x="7555881" y="1195846"/>
                    <a:pt x="7566398" y="1209333"/>
                    <a:pt x="7579232" y="1220334"/>
                  </a:cubicBezTo>
                  <a:lnTo>
                    <a:pt x="7621067" y="1256193"/>
                  </a:lnTo>
                  <a:cubicBezTo>
                    <a:pt x="7627044" y="1268146"/>
                    <a:pt x="7630057" y="1282118"/>
                    <a:pt x="7638997" y="1292051"/>
                  </a:cubicBezTo>
                  <a:cubicBezTo>
                    <a:pt x="7648607" y="1302729"/>
                    <a:pt x="7663271" y="1307462"/>
                    <a:pt x="7674855" y="1315957"/>
                  </a:cubicBezTo>
                  <a:cubicBezTo>
                    <a:pt x="7693172" y="1329390"/>
                    <a:pt x="7711900" y="1342444"/>
                    <a:pt x="7728644" y="1357793"/>
                  </a:cubicBezTo>
                  <a:cubicBezTo>
                    <a:pt x="7735986" y="1364524"/>
                    <a:pt x="7739077" y="1375139"/>
                    <a:pt x="7746573" y="1381698"/>
                  </a:cubicBezTo>
                  <a:cubicBezTo>
                    <a:pt x="7755315" y="1389347"/>
                    <a:pt x="7766939" y="1392967"/>
                    <a:pt x="7776455" y="1399628"/>
                  </a:cubicBezTo>
                  <a:cubicBezTo>
                    <a:pt x="7786905" y="1406943"/>
                    <a:pt x="7796377" y="1415565"/>
                    <a:pt x="7806338" y="1423534"/>
                  </a:cubicBezTo>
                  <a:cubicBezTo>
                    <a:pt x="7808330" y="1429510"/>
                    <a:pt x="7806679" y="1438646"/>
                    <a:pt x="7812314" y="1441463"/>
                  </a:cubicBezTo>
                  <a:cubicBezTo>
                    <a:pt x="7828742" y="1449677"/>
                    <a:pt x="7848206" y="1449286"/>
                    <a:pt x="7866103" y="1453416"/>
                  </a:cubicBezTo>
                  <a:cubicBezTo>
                    <a:pt x="7874106" y="1455263"/>
                    <a:pt x="7882040" y="1457401"/>
                    <a:pt x="7890008" y="1459393"/>
                  </a:cubicBezTo>
                  <a:cubicBezTo>
                    <a:pt x="7917304" y="1477590"/>
                    <a:pt x="7898075" y="1467674"/>
                    <a:pt x="7931844" y="1477322"/>
                  </a:cubicBezTo>
                  <a:cubicBezTo>
                    <a:pt x="7937901" y="1479053"/>
                    <a:pt x="7943686" y="1481675"/>
                    <a:pt x="7949773" y="1483298"/>
                  </a:cubicBezTo>
                  <a:cubicBezTo>
                    <a:pt x="8054693" y="1511277"/>
                    <a:pt x="7987387" y="1489860"/>
                    <a:pt x="8057350" y="1513181"/>
                  </a:cubicBezTo>
                  <a:cubicBezTo>
                    <a:pt x="8061334" y="1519157"/>
                    <a:pt x="8066386" y="1524546"/>
                    <a:pt x="8069303" y="1531110"/>
                  </a:cubicBezTo>
                  <a:cubicBezTo>
                    <a:pt x="8074420" y="1542624"/>
                    <a:pt x="8073695" y="1556890"/>
                    <a:pt x="8081255" y="1566969"/>
                  </a:cubicBezTo>
                  <a:cubicBezTo>
                    <a:pt x="8087232" y="1574938"/>
                    <a:pt x="8094060" y="1582334"/>
                    <a:pt x="8099185" y="1590875"/>
                  </a:cubicBezTo>
                  <a:cubicBezTo>
                    <a:pt x="8106061" y="1602334"/>
                    <a:pt x="8111686" y="1614522"/>
                    <a:pt x="8117114" y="1626734"/>
                  </a:cubicBezTo>
                  <a:cubicBezTo>
                    <a:pt x="8119673" y="1632491"/>
                    <a:pt x="8117849" y="1641169"/>
                    <a:pt x="8123091" y="1644663"/>
                  </a:cubicBezTo>
                  <a:cubicBezTo>
                    <a:pt x="8131543" y="1650298"/>
                    <a:pt x="8143012" y="1648648"/>
                    <a:pt x="8152973" y="1650640"/>
                  </a:cubicBezTo>
                  <a:cubicBezTo>
                    <a:pt x="8169888" y="1661916"/>
                    <a:pt x="8182127" y="1668382"/>
                    <a:pt x="8194808" y="1686498"/>
                  </a:cubicBezTo>
                  <a:cubicBezTo>
                    <a:pt x="8202472" y="1697446"/>
                    <a:pt x="8203860" y="1712369"/>
                    <a:pt x="8212738" y="1722357"/>
                  </a:cubicBezTo>
                  <a:cubicBezTo>
                    <a:pt x="8220455" y="1731039"/>
                    <a:pt x="8232659" y="1734310"/>
                    <a:pt x="8242620" y="1740287"/>
                  </a:cubicBezTo>
                  <a:cubicBezTo>
                    <a:pt x="8244612" y="1746263"/>
                    <a:pt x="8247230" y="1752066"/>
                    <a:pt x="8248597" y="1758216"/>
                  </a:cubicBezTo>
                  <a:cubicBezTo>
                    <a:pt x="8251226" y="1770045"/>
                    <a:pt x="8251091" y="1782468"/>
                    <a:pt x="8254573" y="1794075"/>
                  </a:cubicBezTo>
                  <a:cubicBezTo>
                    <a:pt x="8264461" y="1827036"/>
                    <a:pt x="8302836" y="1856235"/>
                    <a:pt x="8320314" y="1877746"/>
                  </a:cubicBezTo>
                  <a:cubicBezTo>
                    <a:pt x="8329373" y="1888895"/>
                    <a:pt x="8335400" y="1902265"/>
                    <a:pt x="8344220" y="1913604"/>
                  </a:cubicBezTo>
                  <a:cubicBezTo>
                    <a:pt x="8349409" y="1920276"/>
                    <a:pt x="8356961" y="1924862"/>
                    <a:pt x="8362150" y="1931534"/>
                  </a:cubicBezTo>
                  <a:cubicBezTo>
                    <a:pt x="8370969" y="1942874"/>
                    <a:pt x="8375897" y="1957235"/>
                    <a:pt x="8386055" y="1967393"/>
                  </a:cubicBezTo>
                  <a:cubicBezTo>
                    <a:pt x="8394269" y="1975607"/>
                    <a:pt x="8405977" y="1979346"/>
                    <a:pt x="8415938" y="1985322"/>
                  </a:cubicBezTo>
                  <a:cubicBezTo>
                    <a:pt x="8427892" y="2001260"/>
                    <a:pt x="8437850" y="2019188"/>
                    <a:pt x="8457773" y="2027157"/>
                  </a:cubicBezTo>
                  <a:cubicBezTo>
                    <a:pt x="8469024" y="2031657"/>
                    <a:pt x="8481679" y="2031142"/>
                    <a:pt x="8493632" y="2033134"/>
                  </a:cubicBezTo>
                  <a:cubicBezTo>
                    <a:pt x="8515758" y="2088447"/>
                    <a:pt x="8489005" y="2045762"/>
                    <a:pt x="8535467" y="2068993"/>
                  </a:cubicBezTo>
                  <a:cubicBezTo>
                    <a:pt x="8606672" y="2104596"/>
                    <a:pt x="8499068" y="2073341"/>
                    <a:pt x="8577303" y="2092898"/>
                  </a:cubicBezTo>
                  <a:cubicBezTo>
                    <a:pt x="8591766" y="2136293"/>
                    <a:pt x="8571059" y="2080466"/>
                    <a:pt x="8601208" y="2134734"/>
                  </a:cubicBezTo>
                  <a:cubicBezTo>
                    <a:pt x="8616096" y="2161532"/>
                    <a:pt x="8605736" y="2165643"/>
                    <a:pt x="8631091" y="2182546"/>
                  </a:cubicBezTo>
                  <a:cubicBezTo>
                    <a:pt x="8636333" y="2186040"/>
                    <a:pt x="8643044" y="2186530"/>
                    <a:pt x="8649020" y="2188522"/>
                  </a:cubicBezTo>
                  <a:cubicBezTo>
                    <a:pt x="8654997" y="2194498"/>
                    <a:pt x="8661539" y="2199958"/>
                    <a:pt x="8666950" y="2206451"/>
                  </a:cubicBezTo>
                  <a:cubicBezTo>
                    <a:pt x="8671548" y="2211969"/>
                    <a:pt x="8673449" y="2219706"/>
                    <a:pt x="8678903" y="2224381"/>
                  </a:cubicBezTo>
                  <a:cubicBezTo>
                    <a:pt x="8696864" y="2239776"/>
                    <a:pt x="8707160" y="2241768"/>
                    <a:pt x="8726714" y="2248287"/>
                  </a:cubicBezTo>
                  <a:cubicBezTo>
                    <a:pt x="8774096" y="2390431"/>
                    <a:pt x="8746364" y="2286364"/>
                    <a:pt x="8762573" y="2391722"/>
                  </a:cubicBezTo>
                  <a:cubicBezTo>
                    <a:pt x="8763822" y="2399840"/>
                    <a:pt x="8763994" y="2408794"/>
                    <a:pt x="8768550" y="2415628"/>
                  </a:cubicBezTo>
                  <a:cubicBezTo>
                    <a:pt x="8772534" y="2421604"/>
                    <a:pt x="8781400" y="2422502"/>
                    <a:pt x="8786479" y="2427581"/>
                  </a:cubicBezTo>
                  <a:cubicBezTo>
                    <a:pt x="8793522" y="2434624"/>
                    <a:pt x="8798432" y="2443518"/>
                    <a:pt x="8804408" y="2451487"/>
                  </a:cubicBezTo>
                  <a:cubicBezTo>
                    <a:pt x="8806400" y="2457463"/>
                    <a:pt x="8807568" y="2463781"/>
                    <a:pt x="8810385" y="2469416"/>
                  </a:cubicBezTo>
                  <a:cubicBezTo>
                    <a:pt x="8813597" y="2475841"/>
                    <a:pt x="8820274" y="2480466"/>
                    <a:pt x="8822338" y="2487346"/>
                  </a:cubicBezTo>
                  <a:cubicBezTo>
                    <a:pt x="8826386" y="2500839"/>
                    <a:pt x="8826322" y="2515236"/>
                    <a:pt x="8828314" y="2529181"/>
                  </a:cubicBezTo>
                  <a:cubicBezTo>
                    <a:pt x="8832298" y="2594922"/>
                    <a:pt x="8830684" y="2661243"/>
                    <a:pt x="8840267" y="2726404"/>
                  </a:cubicBezTo>
                  <a:cubicBezTo>
                    <a:pt x="8841184" y="2732637"/>
                    <a:pt x="8854702" y="2727139"/>
                    <a:pt x="8858197" y="2732381"/>
                  </a:cubicBezTo>
                  <a:cubicBezTo>
                    <a:pt x="8919270" y="2823991"/>
                    <a:pt x="8812524" y="2710614"/>
                    <a:pt x="8882103" y="2780193"/>
                  </a:cubicBezTo>
                  <a:cubicBezTo>
                    <a:pt x="8886087" y="2788161"/>
                    <a:pt x="8890927" y="2795756"/>
                    <a:pt x="8894055" y="2804098"/>
                  </a:cubicBezTo>
                  <a:cubicBezTo>
                    <a:pt x="8896939" y="2811789"/>
                    <a:pt x="8897775" y="2820106"/>
                    <a:pt x="8900032" y="2828004"/>
                  </a:cubicBezTo>
                  <a:cubicBezTo>
                    <a:pt x="8903921" y="2841616"/>
                    <a:pt x="8907482" y="2853384"/>
                    <a:pt x="8917961" y="2863863"/>
                  </a:cubicBezTo>
                  <a:cubicBezTo>
                    <a:pt x="8925004" y="2870906"/>
                    <a:pt x="8934824" y="2874750"/>
                    <a:pt x="8941867" y="2881793"/>
                  </a:cubicBezTo>
                  <a:cubicBezTo>
                    <a:pt x="8946946" y="2886872"/>
                    <a:pt x="8950608" y="2893298"/>
                    <a:pt x="8953820" y="2899722"/>
                  </a:cubicBezTo>
                  <a:cubicBezTo>
                    <a:pt x="8956637" y="2905357"/>
                    <a:pt x="8955342" y="2913196"/>
                    <a:pt x="8959797" y="2917651"/>
                  </a:cubicBezTo>
                  <a:cubicBezTo>
                    <a:pt x="8964252" y="2922106"/>
                    <a:pt x="8971750" y="2921636"/>
                    <a:pt x="8977726" y="2923628"/>
                  </a:cubicBezTo>
                  <a:cubicBezTo>
                    <a:pt x="8992749" y="2968693"/>
                    <a:pt x="8972484" y="2913145"/>
                    <a:pt x="8995655" y="2959487"/>
                  </a:cubicBezTo>
                  <a:cubicBezTo>
                    <a:pt x="8998472" y="2965122"/>
                    <a:pt x="8999150" y="2971626"/>
                    <a:pt x="9001632" y="2977416"/>
                  </a:cubicBezTo>
                  <a:cubicBezTo>
                    <a:pt x="9005142" y="2985605"/>
                    <a:pt x="9009165" y="2993587"/>
                    <a:pt x="9013585" y="3001322"/>
                  </a:cubicBezTo>
                  <a:cubicBezTo>
                    <a:pt x="9025112" y="3021493"/>
                    <a:pt x="9049444" y="3061087"/>
                    <a:pt x="9049444" y="3061087"/>
                  </a:cubicBezTo>
                  <a:cubicBezTo>
                    <a:pt x="9068293" y="3174189"/>
                    <a:pt x="9048434" y="3046960"/>
                    <a:pt x="9067373" y="3312098"/>
                  </a:cubicBezTo>
                  <a:cubicBezTo>
                    <a:pt x="9068236" y="3324185"/>
                    <a:pt x="9071507" y="3335980"/>
                    <a:pt x="9073350" y="3347957"/>
                  </a:cubicBezTo>
                  <a:cubicBezTo>
                    <a:pt x="9075492" y="3361880"/>
                    <a:pt x="9073605" y="3376920"/>
                    <a:pt x="9079326" y="3389793"/>
                  </a:cubicBezTo>
                  <a:cubicBezTo>
                    <a:pt x="9083356" y="3398861"/>
                    <a:pt x="9107229" y="3405070"/>
                    <a:pt x="9115185" y="3407722"/>
                  </a:cubicBezTo>
                  <a:cubicBezTo>
                    <a:pt x="9121161" y="3413698"/>
                    <a:pt x="9128201" y="3418773"/>
                    <a:pt x="9133114" y="3425651"/>
                  </a:cubicBezTo>
                  <a:cubicBezTo>
                    <a:pt x="9138292" y="3432901"/>
                    <a:pt x="9144686" y="3440656"/>
                    <a:pt x="9145067" y="3449557"/>
                  </a:cubicBezTo>
                  <a:cubicBezTo>
                    <a:pt x="9150698" y="3580934"/>
                    <a:pt x="9143647" y="3712715"/>
                    <a:pt x="9151044" y="3844004"/>
                  </a:cubicBezTo>
                  <a:cubicBezTo>
                    <a:pt x="9151697" y="3855602"/>
                    <a:pt x="9162997" y="3863926"/>
                    <a:pt x="9168973" y="3873887"/>
                  </a:cubicBezTo>
                  <a:cubicBezTo>
                    <a:pt x="9172957" y="3933652"/>
                    <a:pt x="9175503" y="3993530"/>
                    <a:pt x="9180926" y="4053181"/>
                  </a:cubicBezTo>
                  <a:cubicBezTo>
                    <a:pt x="9181496" y="4059455"/>
                    <a:pt x="9183409" y="4065868"/>
                    <a:pt x="9186903" y="4071110"/>
                  </a:cubicBezTo>
                  <a:cubicBezTo>
                    <a:pt x="9191591" y="4078143"/>
                    <a:pt x="9198856" y="4083063"/>
                    <a:pt x="9204832" y="4089040"/>
                  </a:cubicBezTo>
                  <a:cubicBezTo>
                    <a:pt x="9234567" y="4222847"/>
                    <a:pt x="9230097" y="4182611"/>
                    <a:pt x="9210808" y="4423722"/>
                  </a:cubicBezTo>
                  <a:cubicBezTo>
                    <a:pt x="9210134" y="4432147"/>
                    <a:pt x="9198855" y="4435675"/>
                    <a:pt x="9192879" y="4441651"/>
                  </a:cubicBezTo>
                  <a:cubicBezTo>
                    <a:pt x="9190887" y="4451612"/>
                    <a:pt x="9191767" y="4462616"/>
                    <a:pt x="9186903" y="4471534"/>
                  </a:cubicBezTo>
                  <a:cubicBezTo>
                    <a:pt x="9179452" y="4485194"/>
                    <a:pt x="9166740" y="4495243"/>
                    <a:pt x="9157020" y="4507393"/>
                  </a:cubicBezTo>
                  <a:cubicBezTo>
                    <a:pt x="9150798" y="4515171"/>
                    <a:pt x="9145067" y="4523330"/>
                    <a:pt x="9139091" y="4531298"/>
                  </a:cubicBezTo>
                  <a:cubicBezTo>
                    <a:pt x="9125447" y="4572228"/>
                    <a:pt x="9143930" y="4524040"/>
                    <a:pt x="9103232" y="4585087"/>
                  </a:cubicBezTo>
                  <a:cubicBezTo>
                    <a:pt x="9080139" y="4619727"/>
                    <a:pt x="9119422" y="4588237"/>
                    <a:pt x="9079326" y="4614969"/>
                  </a:cubicBezTo>
                  <a:cubicBezTo>
                    <a:pt x="9077334" y="4620945"/>
                    <a:pt x="9077285" y="4627979"/>
                    <a:pt x="9073350" y="4632898"/>
                  </a:cubicBezTo>
                  <a:cubicBezTo>
                    <a:pt x="9061625" y="4647554"/>
                    <a:pt x="9041736" y="4647588"/>
                    <a:pt x="9025538" y="4650828"/>
                  </a:cubicBezTo>
                  <a:cubicBezTo>
                    <a:pt x="9011070" y="4694228"/>
                    <a:pt x="9031786" y="4638385"/>
                    <a:pt x="9001632" y="4692663"/>
                  </a:cubicBezTo>
                  <a:cubicBezTo>
                    <a:pt x="8988258" y="4716737"/>
                    <a:pt x="8990389" y="4739258"/>
                    <a:pt x="8965773" y="4758404"/>
                  </a:cubicBezTo>
                  <a:cubicBezTo>
                    <a:pt x="8957755" y="4764640"/>
                    <a:pt x="8945852" y="4762389"/>
                    <a:pt x="8935891" y="4764381"/>
                  </a:cubicBezTo>
                  <a:cubicBezTo>
                    <a:pt x="8871293" y="4796680"/>
                    <a:pt x="8972675" y="4748778"/>
                    <a:pt x="8846244" y="4788287"/>
                  </a:cubicBezTo>
                  <a:cubicBezTo>
                    <a:pt x="8767740" y="4812819"/>
                    <a:pt x="8852282" y="4797974"/>
                    <a:pt x="8798432" y="4818169"/>
                  </a:cubicBezTo>
                  <a:cubicBezTo>
                    <a:pt x="8788921" y="4821736"/>
                    <a:pt x="8778511" y="4822154"/>
                    <a:pt x="8768550" y="4824146"/>
                  </a:cubicBezTo>
                  <a:cubicBezTo>
                    <a:pt x="8711772" y="4880922"/>
                    <a:pt x="8761636" y="4842309"/>
                    <a:pt x="8643044" y="4871957"/>
                  </a:cubicBezTo>
                  <a:lnTo>
                    <a:pt x="8595232" y="4883910"/>
                  </a:lnTo>
                  <a:cubicBezTo>
                    <a:pt x="8584351" y="4891164"/>
                    <a:pt x="8556432" y="4910188"/>
                    <a:pt x="8547420" y="4913793"/>
                  </a:cubicBezTo>
                  <a:cubicBezTo>
                    <a:pt x="8537989" y="4917566"/>
                    <a:pt x="8527558" y="4918099"/>
                    <a:pt x="8517538" y="4919769"/>
                  </a:cubicBezTo>
                  <a:cubicBezTo>
                    <a:pt x="8479739" y="4926069"/>
                    <a:pt x="8442285" y="4936463"/>
                    <a:pt x="8403985" y="4937698"/>
                  </a:cubicBezTo>
                  <a:lnTo>
                    <a:pt x="7782432" y="4955628"/>
                  </a:lnTo>
                  <a:cubicBezTo>
                    <a:pt x="7682824" y="4961604"/>
                    <a:pt x="7583000" y="4964683"/>
                    <a:pt x="7483608" y="4973557"/>
                  </a:cubicBezTo>
                  <a:cubicBezTo>
                    <a:pt x="7276933" y="4992010"/>
                    <a:pt x="7680349" y="4982980"/>
                    <a:pt x="7393961" y="4991487"/>
                  </a:cubicBezTo>
                  <a:lnTo>
                    <a:pt x="6844126" y="5003440"/>
                  </a:lnTo>
                  <a:cubicBezTo>
                    <a:pt x="6796595" y="5015322"/>
                    <a:pt x="6843723" y="5000255"/>
                    <a:pt x="6796314" y="5027346"/>
                  </a:cubicBezTo>
                  <a:cubicBezTo>
                    <a:pt x="6790844" y="5030471"/>
                    <a:pt x="6784463" y="5031665"/>
                    <a:pt x="6778385" y="5033322"/>
                  </a:cubicBezTo>
                  <a:cubicBezTo>
                    <a:pt x="6762536" y="5037644"/>
                    <a:pt x="6746510" y="5041291"/>
                    <a:pt x="6730573" y="5045275"/>
                  </a:cubicBezTo>
                  <a:cubicBezTo>
                    <a:pt x="6708262" y="5078741"/>
                    <a:pt x="6731840" y="5052821"/>
                    <a:pt x="6682761" y="5069181"/>
                  </a:cubicBezTo>
                  <a:cubicBezTo>
                    <a:pt x="6675947" y="5071452"/>
                    <a:pt x="6671557" y="5078612"/>
                    <a:pt x="6664832" y="5081134"/>
                  </a:cubicBezTo>
                  <a:cubicBezTo>
                    <a:pt x="6655321" y="5084701"/>
                    <a:pt x="6644911" y="5085118"/>
                    <a:pt x="6634950" y="5087110"/>
                  </a:cubicBezTo>
                  <a:cubicBezTo>
                    <a:pt x="6578318" y="5115426"/>
                    <a:pt x="6652136" y="5082147"/>
                    <a:pt x="6545303" y="5105040"/>
                  </a:cubicBezTo>
                  <a:cubicBezTo>
                    <a:pt x="6538279" y="5106545"/>
                    <a:pt x="6533798" y="5113781"/>
                    <a:pt x="6527373" y="5116993"/>
                  </a:cubicBezTo>
                  <a:cubicBezTo>
                    <a:pt x="6507349" y="5127004"/>
                    <a:pt x="6472693" y="5127053"/>
                    <a:pt x="6455655" y="5128946"/>
                  </a:cubicBezTo>
                  <a:cubicBezTo>
                    <a:pt x="6404186" y="5163256"/>
                    <a:pt x="6486188" y="5102488"/>
                    <a:pt x="6425773" y="5200663"/>
                  </a:cubicBezTo>
                  <a:cubicBezTo>
                    <a:pt x="6418769" y="5212045"/>
                    <a:pt x="6403062" y="5216202"/>
                    <a:pt x="6389914" y="5218593"/>
                  </a:cubicBezTo>
                  <a:cubicBezTo>
                    <a:pt x="6358493" y="5224306"/>
                    <a:pt x="6326206" y="5223401"/>
                    <a:pt x="6294291" y="5224569"/>
                  </a:cubicBezTo>
                  <a:lnTo>
                    <a:pt x="5899844" y="5236522"/>
                  </a:lnTo>
                  <a:cubicBezTo>
                    <a:pt x="5813432" y="5366137"/>
                    <a:pt x="5902714" y="5242882"/>
                    <a:pt x="5487467" y="5260428"/>
                  </a:cubicBezTo>
                  <a:cubicBezTo>
                    <a:pt x="5478566" y="5260804"/>
                    <a:pt x="5471750" y="5268872"/>
                    <a:pt x="5463561" y="5272381"/>
                  </a:cubicBezTo>
                  <a:cubicBezTo>
                    <a:pt x="5441862" y="5281681"/>
                    <a:pt x="5401810" y="5287121"/>
                    <a:pt x="5385867" y="5290310"/>
                  </a:cubicBezTo>
                  <a:cubicBezTo>
                    <a:pt x="5377898" y="5296287"/>
                    <a:pt x="5369524" y="5301757"/>
                    <a:pt x="5361961" y="5308240"/>
                  </a:cubicBezTo>
                  <a:cubicBezTo>
                    <a:pt x="5355544" y="5313740"/>
                    <a:pt x="5351591" y="5322389"/>
                    <a:pt x="5344032" y="5326169"/>
                  </a:cubicBezTo>
                  <a:cubicBezTo>
                    <a:pt x="5334946" y="5330712"/>
                    <a:pt x="5324111" y="5330154"/>
                    <a:pt x="5314150" y="5332146"/>
                  </a:cubicBezTo>
                  <a:cubicBezTo>
                    <a:pt x="5306181" y="5338122"/>
                    <a:pt x="5297807" y="5343593"/>
                    <a:pt x="5290244" y="5350075"/>
                  </a:cubicBezTo>
                  <a:cubicBezTo>
                    <a:pt x="5283827" y="5355575"/>
                    <a:pt x="5279347" y="5363316"/>
                    <a:pt x="5272314" y="5368004"/>
                  </a:cubicBezTo>
                  <a:cubicBezTo>
                    <a:pt x="5236832" y="5391659"/>
                    <a:pt x="5246300" y="5380338"/>
                    <a:pt x="5218526" y="5391910"/>
                  </a:cubicBezTo>
                  <a:cubicBezTo>
                    <a:pt x="5200415" y="5399456"/>
                    <a:pt x="5183240" y="5409286"/>
                    <a:pt x="5164738" y="5415816"/>
                  </a:cubicBezTo>
                  <a:cubicBezTo>
                    <a:pt x="5149247" y="5421284"/>
                    <a:pt x="5132179" y="5421668"/>
                    <a:pt x="5116926" y="5427769"/>
                  </a:cubicBezTo>
                  <a:lnTo>
                    <a:pt x="5087044" y="5439722"/>
                  </a:lnTo>
                  <a:cubicBezTo>
                    <a:pt x="5070292" y="5489973"/>
                    <a:pt x="5090775" y="5446996"/>
                    <a:pt x="4985444" y="5463628"/>
                  </a:cubicBezTo>
                  <a:cubicBezTo>
                    <a:pt x="4978349" y="5464748"/>
                    <a:pt x="4973939" y="5472369"/>
                    <a:pt x="4967514" y="5475581"/>
                  </a:cubicBezTo>
                  <a:cubicBezTo>
                    <a:pt x="4961879" y="5478398"/>
                    <a:pt x="4955561" y="5479565"/>
                    <a:pt x="4949585" y="5481557"/>
                  </a:cubicBezTo>
                  <a:cubicBezTo>
                    <a:pt x="4925573" y="5553590"/>
                    <a:pt x="4980857" y="5379399"/>
                    <a:pt x="4955561" y="5607063"/>
                  </a:cubicBezTo>
                  <a:cubicBezTo>
                    <a:pt x="4953296" y="5627448"/>
                    <a:pt x="4943651" y="5650967"/>
                    <a:pt x="4925679" y="5660851"/>
                  </a:cubicBezTo>
                  <a:cubicBezTo>
                    <a:pt x="4899264" y="5675379"/>
                    <a:pt x="4866131" y="5671100"/>
                    <a:pt x="4836032" y="5672804"/>
                  </a:cubicBezTo>
                  <a:cubicBezTo>
                    <a:pt x="4760425" y="5677084"/>
                    <a:pt x="4684628" y="5676789"/>
                    <a:pt x="4608926" y="5678781"/>
                  </a:cubicBezTo>
                  <a:cubicBezTo>
                    <a:pt x="4598965" y="5682765"/>
                    <a:pt x="4587626" y="5684297"/>
                    <a:pt x="4579044" y="5690734"/>
                  </a:cubicBezTo>
                  <a:cubicBezTo>
                    <a:pt x="4571075" y="5696711"/>
                    <a:pt x="4568157" y="5707597"/>
                    <a:pt x="4561114" y="5714640"/>
                  </a:cubicBezTo>
                  <a:cubicBezTo>
                    <a:pt x="4556035" y="5719719"/>
                    <a:pt x="4549161" y="5722609"/>
                    <a:pt x="4543185" y="5726593"/>
                  </a:cubicBezTo>
                  <a:cubicBezTo>
                    <a:pt x="4526150" y="5756404"/>
                    <a:pt x="4504626" y="5796297"/>
                    <a:pt x="4483420" y="5822216"/>
                  </a:cubicBezTo>
                  <a:cubicBezTo>
                    <a:pt x="4478872" y="5827775"/>
                    <a:pt x="4471770" y="5830681"/>
                    <a:pt x="4465491" y="5834169"/>
                  </a:cubicBezTo>
                  <a:cubicBezTo>
                    <a:pt x="4402066" y="5869405"/>
                    <a:pt x="4452114" y="5837110"/>
                    <a:pt x="4411703" y="5864051"/>
                  </a:cubicBezTo>
                  <a:cubicBezTo>
                    <a:pt x="4409711" y="5872020"/>
                    <a:pt x="4410769" y="5881473"/>
                    <a:pt x="4405726" y="5887957"/>
                  </a:cubicBezTo>
                  <a:cubicBezTo>
                    <a:pt x="4375156" y="5927262"/>
                    <a:pt x="4363132" y="5918588"/>
                    <a:pt x="4316079" y="5923816"/>
                  </a:cubicBezTo>
                  <a:lnTo>
                    <a:pt x="4268267" y="5935769"/>
                  </a:lnTo>
                  <a:cubicBezTo>
                    <a:pt x="4250389" y="5939976"/>
                    <a:pt x="4229761" y="5937534"/>
                    <a:pt x="4214479" y="5947722"/>
                  </a:cubicBezTo>
                  <a:cubicBezTo>
                    <a:pt x="4192179" y="5962589"/>
                    <a:pt x="4180176" y="5989084"/>
                    <a:pt x="4160691" y="6007487"/>
                  </a:cubicBezTo>
                  <a:cubicBezTo>
                    <a:pt x="4144178" y="6023083"/>
                    <a:pt x="4124068" y="6034446"/>
                    <a:pt x="4106903" y="6049322"/>
                  </a:cubicBezTo>
                  <a:cubicBezTo>
                    <a:pt x="4094129" y="6060393"/>
                    <a:pt x="4086872" y="6079246"/>
                    <a:pt x="4071044" y="6085181"/>
                  </a:cubicBezTo>
                  <a:cubicBezTo>
                    <a:pt x="4055107" y="6091157"/>
                    <a:pt x="4039745" y="6098982"/>
                    <a:pt x="4023232" y="6103110"/>
                  </a:cubicBezTo>
                  <a:cubicBezTo>
                    <a:pt x="4007650" y="6107005"/>
                    <a:pt x="3991263" y="6106447"/>
                    <a:pt x="3975420" y="6109087"/>
                  </a:cubicBezTo>
                  <a:cubicBezTo>
                    <a:pt x="3967318" y="6110437"/>
                    <a:pt x="3959483" y="6113071"/>
                    <a:pt x="3951514" y="6115063"/>
                  </a:cubicBezTo>
                  <a:cubicBezTo>
                    <a:pt x="3919375" y="6136489"/>
                    <a:pt x="3944458" y="6117150"/>
                    <a:pt x="3909679" y="6156898"/>
                  </a:cubicBezTo>
                  <a:cubicBezTo>
                    <a:pt x="3881471" y="6189136"/>
                    <a:pt x="3903202" y="6162296"/>
                    <a:pt x="3873820" y="6186781"/>
                  </a:cubicBezTo>
                  <a:cubicBezTo>
                    <a:pt x="3867327" y="6192192"/>
                    <a:pt x="3862769" y="6199797"/>
                    <a:pt x="3855891" y="6204710"/>
                  </a:cubicBezTo>
                  <a:cubicBezTo>
                    <a:pt x="3836646" y="6218456"/>
                    <a:pt x="3825048" y="6218051"/>
                    <a:pt x="3802103" y="6222640"/>
                  </a:cubicBezTo>
                  <a:cubicBezTo>
                    <a:pt x="3796126" y="6228616"/>
                    <a:pt x="3789584" y="6234076"/>
                    <a:pt x="3784173" y="6240569"/>
                  </a:cubicBezTo>
                  <a:cubicBezTo>
                    <a:pt x="3779575" y="6246087"/>
                    <a:pt x="3778065" y="6254323"/>
                    <a:pt x="3772220" y="6258498"/>
                  </a:cubicBezTo>
                  <a:cubicBezTo>
                    <a:pt x="3763490" y="6264733"/>
                    <a:pt x="3752141" y="6266094"/>
                    <a:pt x="3742338" y="6270451"/>
                  </a:cubicBezTo>
                  <a:cubicBezTo>
                    <a:pt x="3734197" y="6274069"/>
                    <a:pt x="3726167" y="6277984"/>
                    <a:pt x="3718432" y="6282404"/>
                  </a:cubicBezTo>
                  <a:cubicBezTo>
                    <a:pt x="3712196" y="6285968"/>
                    <a:pt x="3707576" y="6293109"/>
                    <a:pt x="3700503" y="6294357"/>
                  </a:cubicBezTo>
                  <a:cubicBezTo>
                    <a:pt x="3672967" y="6299216"/>
                    <a:pt x="3644722" y="6298342"/>
                    <a:pt x="3616832" y="6300334"/>
                  </a:cubicBezTo>
                  <a:cubicBezTo>
                    <a:pt x="3606871" y="6304318"/>
                    <a:pt x="3597127" y="6308895"/>
                    <a:pt x="3586950" y="6312287"/>
                  </a:cubicBezTo>
                  <a:cubicBezTo>
                    <a:pt x="3579158" y="6314884"/>
                    <a:pt x="3569354" y="6313005"/>
                    <a:pt x="3563044" y="6318263"/>
                  </a:cubicBezTo>
                  <a:cubicBezTo>
                    <a:pt x="3556200" y="6323967"/>
                    <a:pt x="3558218" y="6336823"/>
                    <a:pt x="3551091" y="6342169"/>
                  </a:cubicBezTo>
                  <a:cubicBezTo>
                    <a:pt x="3541011" y="6349729"/>
                    <a:pt x="3527185" y="6350138"/>
                    <a:pt x="3515232" y="6354122"/>
                  </a:cubicBezTo>
                  <a:cubicBezTo>
                    <a:pt x="3507263" y="6360098"/>
                    <a:pt x="3499431" y="6366261"/>
                    <a:pt x="3491326" y="6372051"/>
                  </a:cubicBezTo>
                  <a:cubicBezTo>
                    <a:pt x="3341360" y="6479169"/>
                    <a:pt x="3229561" y="6381169"/>
                    <a:pt x="2959420" y="6378028"/>
                  </a:cubicBezTo>
                  <a:cubicBezTo>
                    <a:pt x="2943483" y="6370059"/>
                    <a:pt x="2925977" y="6364659"/>
                    <a:pt x="2911608" y="6354122"/>
                  </a:cubicBezTo>
                  <a:cubicBezTo>
                    <a:pt x="2895705" y="6342460"/>
                    <a:pt x="2884432" y="6325480"/>
                    <a:pt x="2869773" y="6312287"/>
                  </a:cubicBezTo>
                  <a:cubicBezTo>
                    <a:pt x="2864434" y="6307482"/>
                    <a:pt x="2857689" y="6304509"/>
                    <a:pt x="2851844" y="6300334"/>
                  </a:cubicBezTo>
                  <a:cubicBezTo>
                    <a:pt x="2843739" y="6294544"/>
                    <a:pt x="2836587" y="6287346"/>
                    <a:pt x="2827938" y="6282404"/>
                  </a:cubicBezTo>
                  <a:cubicBezTo>
                    <a:pt x="2822468" y="6279278"/>
                    <a:pt x="2815907" y="6278640"/>
                    <a:pt x="2810008" y="6276428"/>
                  </a:cubicBezTo>
                  <a:cubicBezTo>
                    <a:pt x="2799963" y="6272661"/>
                    <a:pt x="2789504" y="6269685"/>
                    <a:pt x="2780126" y="6264475"/>
                  </a:cubicBezTo>
                  <a:cubicBezTo>
                    <a:pt x="2771419" y="6259638"/>
                    <a:pt x="2763783" y="6253028"/>
                    <a:pt x="2756220" y="6246546"/>
                  </a:cubicBezTo>
                  <a:cubicBezTo>
                    <a:pt x="2749803" y="6241045"/>
                    <a:pt x="2746139" y="6231755"/>
                    <a:pt x="2738291" y="6228616"/>
                  </a:cubicBezTo>
                  <a:cubicBezTo>
                    <a:pt x="2725212" y="6223384"/>
                    <a:pt x="2710400" y="6224632"/>
                    <a:pt x="2696455" y="6222640"/>
                  </a:cubicBezTo>
                  <a:cubicBezTo>
                    <a:pt x="2690479" y="6218656"/>
                    <a:pt x="2685090" y="6213604"/>
                    <a:pt x="2678526" y="6210687"/>
                  </a:cubicBezTo>
                  <a:cubicBezTo>
                    <a:pt x="2662441" y="6203538"/>
                    <a:pt x="2616183" y="6191387"/>
                    <a:pt x="2600832" y="6186781"/>
                  </a:cubicBezTo>
                  <a:cubicBezTo>
                    <a:pt x="2569687" y="6177437"/>
                    <a:pt x="2595275" y="6184398"/>
                    <a:pt x="2558997" y="6168851"/>
                  </a:cubicBezTo>
                  <a:cubicBezTo>
                    <a:pt x="2553206" y="6166369"/>
                    <a:pt x="2547044" y="6164867"/>
                    <a:pt x="2541067" y="6162875"/>
                  </a:cubicBezTo>
                  <a:cubicBezTo>
                    <a:pt x="2532582" y="6137418"/>
                    <a:pt x="2539436" y="6142772"/>
                    <a:pt x="2505208" y="6132993"/>
                  </a:cubicBezTo>
                  <a:cubicBezTo>
                    <a:pt x="2327203" y="6082134"/>
                    <a:pt x="2455379" y="6124352"/>
                    <a:pt x="2391655" y="6103110"/>
                  </a:cubicBezTo>
                  <a:cubicBezTo>
                    <a:pt x="2353817" y="6027428"/>
                    <a:pt x="2422005" y="6154493"/>
                    <a:pt x="2337867" y="6049322"/>
                  </a:cubicBezTo>
                  <a:cubicBezTo>
                    <a:pt x="2283005" y="5980746"/>
                    <a:pt x="2373916" y="6047456"/>
                    <a:pt x="2313961" y="6007487"/>
                  </a:cubicBezTo>
                  <a:cubicBezTo>
                    <a:pt x="2311969" y="6001510"/>
                    <a:pt x="2310802" y="5995192"/>
                    <a:pt x="2307985" y="5989557"/>
                  </a:cubicBezTo>
                  <a:cubicBezTo>
                    <a:pt x="2293901" y="5961389"/>
                    <a:pt x="2264652" y="5943983"/>
                    <a:pt x="2242244" y="5923816"/>
                  </a:cubicBezTo>
                  <a:cubicBezTo>
                    <a:pt x="2218438" y="5902391"/>
                    <a:pt x="2218786" y="5900507"/>
                    <a:pt x="2200408" y="5876004"/>
                  </a:cubicBezTo>
                  <a:cubicBezTo>
                    <a:pt x="2198416" y="5870028"/>
                    <a:pt x="2198886" y="5862529"/>
                    <a:pt x="2194432" y="5858075"/>
                  </a:cubicBezTo>
                  <a:cubicBezTo>
                    <a:pt x="2186218" y="5849861"/>
                    <a:pt x="2173843" y="5847116"/>
                    <a:pt x="2164550" y="5840146"/>
                  </a:cubicBezTo>
                  <a:cubicBezTo>
                    <a:pt x="2157788" y="5835075"/>
                    <a:pt x="2152597" y="5828193"/>
                    <a:pt x="2146620" y="5822216"/>
                  </a:cubicBezTo>
                  <a:cubicBezTo>
                    <a:pt x="2144628" y="5810263"/>
                    <a:pt x="2145144" y="5797608"/>
                    <a:pt x="2140644" y="5786357"/>
                  </a:cubicBezTo>
                  <a:cubicBezTo>
                    <a:pt x="2136945" y="5777109"/>
                    <a:pt x="2127656" y="5771099"/>
                    <a:pt x="2122714" y="5762451"/>
                  </a:cubicBezTo>
                  <a:cubicBezTo>
                    <a:pt x="2119589" y="5756981"/>
                    <a:pt x="2120232" y="5749764"/>
                    <a:pt x="2116738" y="5744522"/>
                  </a:cubicBezTo>
                  <a:cubicBezTo>
                    <a:pt x="2112050" y="5737490"/>
                    <a:pt x="2104309" y="5733010"/>
                    <a:pt x="2098808" y="5726593"/>
                  </a:cubicBezTo>
                  <a:cubicBezTo>
                    <a:pt x="2087690" y="5713622"/>
                    <a:pt x="2078384" y="5698945"/>
                    <a:pt x="2068926" y="5684757"/>
                  </a:cubicBezTo>
                  <a:cubicBezTo>
                    <a:pt x="2062950" y="5666828"/>
                    <a:pt x="2055581" y="5649304"/>
                    <a:pt x="2050997" y="5630969"/>
                  </a:cubicBezTo>
                  <a:cubicBezTo>
                    <a:pt x="2049005" y="5623000"/>
                    <a:pt x="2047618" y="5614855"/>
                    <a:pt x="2045020" y="5607063"/>
                  </a:cubicBezTo>
                  <a:cubicBezTo>
                    <a:pt x="2041627" y="5596886"/>
                    <a:pt x="2036459" y="5587358"/>
                    <a:pt x="2033067" y="5577181"/>
                  </a:cubicBezTo>
                  <a:cubicBezTo>
                    <a:pt x="2030470" y="5569389"/>
                    <a:pt x="2030142" y="5560901"/>
                    <a:pt x="2027091" y="5553275"/>
                  </a:cubicBezTo>
                  <a:cubicBezTo>
                    <a:pt x="2016521" y="5526849"/>
                    <a:pt x="2010892" y="5520012"/>
                    <a:pt x="1997208" y="5499487"/>
                  </a:cubicBezTo>
                  <a:cubicBezTo>
                    <a:pt x="1995216" y="5493510"/>
                    <a:pt x="1992963" y="5487615"/>
                    <a:pt x="1991232" y="5481557"/>
                  </a:cubicBezTo>
                  <a:cubicBezTo>
                    <a:pt x="1988975" y="5473659"/>
                    <a:pt x="1990386" y="5464065"/>
                    <a:pt x="1985255" y="5457651"/>
                  </a:cubicBezTo>
                  <a:cubicBezTo>
                    <a:pt x="1981320" y="5452732"/>
                    <a:pt x="1973302" y="5453667"/>
                    <a:pt x="1967326" y="5451675"/>
                  </a:cubicBezTo>
                  <a:cubicBezTo>
                    <a:pt x="1937094" y="5376096"/>
                    <a:pt x="1975347" y="5464218"/>
                    <a:pt x="1937444" y="5397887"/>
                  </a:cubicBezTo>
                  <a:cubicBezTo>
                    <a:pt x="1914380" y="5357525"/>
                    <a:pt x="1955259" y="5403749"/>
                    <a:pt x="1913538" y="5362028"/>
                  </a:cubicBezTo>
                  <a:cubicBezTo>
                    <a:pt x="1911546" y="5356051"/>
                    <a:pt x="1911497" y="5349017"/>
                    <a:pt x="1907561" y="5344098"/>
                  </a:cubicBezTo>
                  <a:cubicBezTo>
                    <a:pt x="1886317" y="5317543"/>
                    <a:pt x="1889632" y="5346203"/>
                    <a:pt x="1889632" y="5320193"/>
                  </a:cubicBezTo>
                  <a:lnTo>
                    <a:pt x="1889632" y="5320193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1B11B97B-C97C-4FF9-82ED-3F8936C6EE56}"/>
                    </a:ext>
                  </a:extLst>
                </p14:cNvPr>
                <p14:cNvContentPartPr/>
                <p14:nvPr/>
              </p14:nvContentPartPr>
              <p14:xfrm>
                <a:off x="4889840" y="2596957"/>
                <a:ext cx="1594308" cy="1105361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1B11B97B-C97C-4FF9-82ED-3F8936C6EE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71841" y="2578960"/>
                  <a:ext cx="1629945" cy="114099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6FCBBC3C-5EDB-4621-AEE1-2BBA42DE0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811" y="2934611"/>
              <a:ext cx="800139" cy="455144"/>
            </a:xfrm>
            <a:prstGeom prst="rect">
              <a:avLst/>
            </a:prstGeom>
          </p:spPr>
        </p:pic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C9CB3597-C2F8-45B8-B85A-3DB430A61B1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590" y="2402625"/>
              <a:ext cx="455210" cy="573491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52CEF3E7-5209-43E6-BFC5-2310B2234504}"/>
                </a:ext>
              </a:extLst>
            </p:cNvPr>
            <p:cNvSpPr txBox="1"/>
            <p:nvPr/>
          </p:nvSpPr>
          <p:spPr>
            <a:xfrm>
              <a:off x="218876" y="2874543"/>
              <a:ext cx="18309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 err="1"/>
                <a:t>Subject</a:t>
              </a:r>
              <a:r>
                <a:rPr lang="es-ES" sz="3200" dirty="0"/>
                <a:t> 2:</a:t>
              </a:r>
            </a:p>
          </p:txBody>
        </p:sp>
        <p:pic>
          <p:nvPicPr>
            <p:cNvPr id="68" name="Imagen 67">
              <a:extLst>
                <a:ext uri="{FF2B5EF4-FFF2-40B4-BE49-F238E27FC236}">
                  <a16:creationId xmlns:a16="http://schemas.microsoft.com/office/drawing/2014/main" id="{1B9C097C-37F3-4CA4-8FCC-69909F62198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9826" y="2933577"/>
              <a:ext cx="1573142" cy="44616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72A8735-1E28-4C6E-8179-AF9B13AE6E86}"/>
              </a:ext>
            </a:extLst>
          </p:cNvPr>
          <p:cNvGrpSpPr/>
          <p:nvPr/>
        </p:nvGrpSpPr>
        <p:grpSpPr>
          <a:xfrm>
            <a:off x="218876" y="3216271"/>
            <a:ext cx="6771182" cy="1419843"/>
            <a:chOff x="218876" y="3683191"/>
            <a:chExt cx="6771182" cy="1419843"/>
          </a:xfrm>
        </p:grpSpPr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8185AADD-3F93-4BC5-BE89-CB2338EF26AA}"/>
                </a:ext>
              </a:extLst>
            </p:cNvPr>
            <p:cNvSpPr/>
            <p:nvPr/>
          </p:nvSpPr>
          <p:spPr>
            <a:xfrm>
              <a:off x="4914972" y="3988935"/>
              <a:ext cx="1600575" cy="1114099"/>
            </a:xfrm>
            <a:custGeom>
              <a:avLst/>
              <a:gdLst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527063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19487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</a:cxnLst>
              <a:rect l="l" t="t" r="r" b="b"/>
              <a:pathLst>
                <a:path w="9226208" h="6422006">
                  <a:moveTo>
                    <a:pt x="1811938" y="5308240"/>
                  </a:moveTo>
                  <a:lnTo>
                    <a:pt x="1811938" y="5308240"/>
                  </a:lnTo>
                  <a:cubicBezTo>
                    <a:pt x="1790024" y="5312224"/>
                    <a:pt x="1768466" y="5319765"/>
                    <a:pt x="1746197" y="5320193"/>
                  </a:cubicBezTo>
                  <a:cubicBezTo>
                    <a:pt x="1525962" y="5324428"/>
                    <a:pt x="1576274" y="5339252"/>
                    <a:pt x="1483232" y="5308240"/>
                  </a:cubicBezTo>
                  <a:cubicBezTo>
                    <a:pt x="1456499" y="5268140"/>
                    <a:pt x="1487991" y="5307428"/>
                    <a:pt x="1453350" y="5284334"/>
                  </a:cubicBezTo>
                  <a:cubicBezTo>
                    <a:pt x="1446317" y="5279646"/>
                    <a:pt x="1441913" y="5271815"/>
                    <a:pt x="1435420" y="5266404"/>
                  </a:cubicBezTo>
                  <a:cubicBezTo>
                    <a:pt x="1429902" y="5261806"/>
                    <a:pt x="1423467" y="5258435"/>
                    <a:pt x="1417491" y="5254451"/>
                  </a:cubicBezTo>
                  <a:cubicBezTo>
                    <a:pt x="1413507" y="5248475"/>
                    <a:pt x="1408750" y="5242946"/>
                    <a:pt x="1405538" y="5236522"/>
                  </a:cubicBezTo>
                  <a:cubicBezTo>
                    <a:pt x="1402721" y="5230887"/>
                    <a:pt x="1403055" y="5223835"/>
                    <a:pt x="1399561" y="5218593"/>
                  </a:cubicBezTo>
                  <a:cubicBezTo>
                    <a:pt x="1390357" y="5204786"/>
                    <a:pt x="1376934" y="5197531"/>
                    <a:pt x="1363703" y="5188710"/>
                  </a:cubicBezTo>
                  <a:cubicBezTo>
                    <a:pt x="1352345" y="5154640"/>
                    <a:pt x="1366961" y="5183276"/>
                    <a:pt x="1327844" y="5158828"/>
                  </a:cubicBezTo>
                  <a:cubicBezTo>
                    <a:pt x="1320677" y="5154348"/>
                    <a:pt x="1315891" y="5146875"/>
                    <a:pt x="1309914" y="5140898"/>
                  </a:cubicBezTo>
                  <a:cubicBezTo>
                    <a:pt x="1300104" y="5111465"/>
                    <a:pt x="1310962" y="5131811"/>
                    <a:pt x="1286008" y="5111016"/>
                  </a:cubicBezTo>
                  <a:cubicBezTo>
                    <a:pt x="1279515" y="5105605"/>
                    <a:pt x="1274957" y="5098000"/>
                    <a:pt x="1268079" y="5093087"/>
                  </a:cubicBezTo>
                  <a:cubicBezTo>
                    <a:pt x="1248261" y="5078931"/>
                    <a:pt x="1245750" y="5083517"/>
                    <a:pt x="1226244" y="5075157"/>
                  </a:cubicBezTo>
                  <a:cubicBezTo>
                    <a:pt x="1214826" y="5070263"/>
                    <a:pt x="1197975" y="5059037"/>
                    <a:pt x="1184408" y="5057228"/>
                  </a:cubicBezTo>
                  <a:cubicBezTo>
                    <a:pt x="1160630" y="5054058"/>
                    <a:pt x="1136597" y="5053243"/>
                    <a:pt x="1112691" y="5051251"/>
                  </a:cubicBezTo>
                  <a:cubicBezTo>
                    <a:pt x="1094762" y="5043283"/>
                    <a:pt x="1077937" y="5032105"/>
                    <a:pt x="1058903" y="5027346"/>
                  </a:cubicBezTo>
                  <a:cubicBezTo>
                    <a:pt x="1037556" y="5022009"/>
                    <a:pt x="1014866" y="5024987"/>
                    <a:pt x="993161" y="5021369"/>
                  </a:cubicBezTo>
                  <a:cubicBezTo>
                    <a:pt x="979482" y="5019089"/>
                    <a:pt x="950224" y="5009049"/>
                    <a:pt x="933397" y="5003440"/>
                  </a:cubicBezTo>
                  <a:cubicBezTo>
                    <a:pt x="927420" y="4999456"/>
                    <a:pt x="922193" y="4994009"/>
                    <a:pt x="915467" y="4991487"/>
                  </a:cubicBezTo>
                  <a:cubicBezTo>
                    <a:pt x="905956" y="4987920"/>
                    <a:pt x="894405" y="4990550"/>
                    <a:pt x="885585" y="4985510"/>
                  </a:cubicBezTo>
                  <a:cubicBezTo>
                    <a:pt x="879349" y="4981946"/>
                    <a:pt x="879241" y="4972068"/>
                    <a:pt x="873632" y="4967581"/>
                  </a:cubicBezTo>
                  <a:cubicBezTo>
                    <a:pt x="868713" y="4963646"/>
                    <a:pt x="861679" y="4963596"/>
                    <a:pt x="855703" y="4961604"/>
                  </a:cubicBezTo>
                  <a:cubicBezTo>
                    <a:pt x="851719" y="4955628"/>
                    <a:pt x="846962" y="4950099"/>
                    <a:pt x="843750" y="4943675"/>
                  </a:cubicBezTo>
                  <a:cubicBezTo>
                    <a:pt x="840933" y="4938040"/>
                    <a:pt x="842228" y="4930201"/>
                    <a:pt x="837773" y="4925746"/>
                  </a:cubicBezTo>
                  <a:cubicBezTo>
                    <a:pt x="833318" y="4921291"/>
                    <a:pt x="825479" y="4922586"/>
                    <a:pt x="819844" y="4919769"/>
                  </a:cubicBezTo>
                  <a:cubicBezTo>
                    <a:pt x="773510" y="4896601"/>
                    <a:pt x="829042" y="4916858"/>
                    <a:pt x="783985" y="4901840"/>
                  </a:cubicBezTo>
                  <a:cubicBezTo>
                    <a:pt x="778008" y="4897856"/>
                    <a:pt x="770785" y="4895293"/>
                    <a:pt x="766055" y="4889887"/>
                  </a:cubicBezTo>
                  <a:cubicBezTo>
                    <a:pt x="756595" y="4879076"/>
                    <a:pt x="756320" y="4856390"/>
                    <a:pt x="742150" y="4854028"/>
                  </a:cubicBezTo>
                  <a:cubicBezTo>
                    <a:pt x="657112" y="4839854"/>
                    <a:pt x="762749" y="4858441"/>
                    <a:pt x="658479" y="4836098"/>
                  </a:cubicBezTo>
                  <a:cubicBezTo>
                    <a:pt x="646630" y="4833559"/>
                    <a:pt x="634573" y="4832114"/>
                    <a:pt x="622620" y="4830122"/>
                  </a:cubicBezTo>
                  <a:cubicBezTo>
                    <a:pt x="588560" y="4796062"/>
                    <a:pt x="622923" y="4824275"/>
                    <a:pt x="580785" y="4806216"/>
                  </a:cubicBezTo>
                  <a:cubicBezTo>
                    <a:pt x="526927" y="4783134"/>
                    <a:pt x="608754" y="4803442"/>
                    <a:pt x="532973" y="4788287"/>
                  </a:cubicBezTo>
                  <a:cubicBezTo>
                    <a:pt x="520844" y="4739768"/>
                    <a:pt x="538337" y="4781169"/>
                    <a:pt x="509067" y="4758404"/>
                  </a:cubicBezTo>
                  <a:cubicBezTo>
                    <a:pt x="495724" y="4748026"/>
                    <a:pt x="489882" y="4725325"/>
                    <a:pt x="473208" y="4722546"/>
                  </a:cubicBezTo>
                  <a:cubicBezTo>
                    <a:pt x="431136" y="4715533"/>
                    <a:pt x="448846" y="4720401"/>
                    <a:pt x="419420" y="4710593"/>
                  </a:cubicBezTo>
                  <a:cubicBezTo>
                    <a:pt x="415436" y="4700632"/>
                    <a:pt x="414335" y="4688952"/>
                    <a:pt x="407467" y="4680710"/>
                  </a:cubicBezTo>
                  <a:cubicBezTo>
                    <a:pt x="403434" y="4675871"/>
                    <a:pt x="395173" y="4677551"/>
                    <a:pt x="389538" y="4674734"/>
                  </a:cubicBezTo>
                  <a:cubicBezTo>
                    <a:pt x="375120" y="4667525"/>
                    <a:pt x="355950" y="4654334"/>
                    <a:pt x="341726" y="4644851"/>
                  </a:cubicBezTo>
                  <a:cubicBezTo>
                    <a:pt x="321237" y="4583381"/>
                    <a:pt x="354248" y="4666480"/>
                    <a:pt x="317820" y="4620946"/>
                  </a:cubicBezTo>
                  <a:cubicBezTo>
                    <a:pt x="312689" y="4614532"/>
                    <a:pt x="315919" y="4604172"/>
                    <a:pt x="311844" y="4597040"/>
                  </a:cubicBezTo>
                  <a:cubicBezTo>
                    <a:pt x="301296" y="4578580"/>
                    <a:pt x="290358" y="4579933"/>
                    <a:pt x="275985" y="4567157"/>
                  </a:cubicBezTo>
                  <a:cubicBezTo>
                    <a:pt x="243808" y="4538555"/>
                    <a:pt x="243949" y="4536395"/>
                    <a:pt x="222197" y="4507393"/>
                  </a:cubicBezTo>
                  <a:cubicBezTo>
                    <a:pt x="220205" y="4501416"/>
                    <a:pt x="220675" y="4493918"/>
                    <a:pt x="216220" y="4489463"/>
                  </a:cubicBezTo>
                  <a:cubicBezTo>
                    <a:pt x="206062" y="4479305"/>
                    <a:pt x="191701" y="4474377"/>
                    <a:pt x="180361" y="4465557"/>
                  </a:cubicBezTo>
                  <a:cubicBezTo>
                    <a:pt x="173690" y="4460368"/>
                    <a:pt x="168408" y="4453604"/>
                    <a:pt x="162432" y="4447628"/>
                  </a:cubicBezTo>
                  <a:cubicBezTo>
                    <a:pt x="160606" y="4440324"/>
                    <a:pt x="151204" y="4397524"/>
                    <a:pt x="144503" y="4381887"/>
                  </a:cubicBezTo>
                  <a:cubicBezTo>
                    <a:pt x="122344" y="4330182"/>
                    <a:pt x="140592" y="4382106"/>
                    <a:pt x="126573" y="4340051"/>
                  </a:cubicBezTo>
                  <a:cubicBezTo>
                    <a:pt x="121742" y="4257921"/>
                    <a:pt x="143406" y="4171065"/>
                    <a:pt x="96691" y="4100993"/>
                  </a:cubicBezTo>
                  <a:cubicBezTo>
                    <a:pt x="92002" y="4093960"/>
                    <a:pt x="84738" y="4089040"/>
                    <a:pt x="78761" y="4083063"/>
                  </a:cubicBezTo>
                  <a:cubicBezTo>
                    <a:pt x="76769" y="4073102"/>
                    <a:pt x="76911" y="4062463"/>
                    <a:pt x="72785" y="4053181"/>
                  </a:cubicBezTo>
                  <a:cubicBezTo>
                    <a:pt x="52791" y="4008196"/>
                    <a:pt x="56919" y="4048869"/>
                    <a:pt x="48879" y="4011346"/>
                  </a:cubicBezTo>
                  <a:cubicBezTo>
                    <a:pt x="46840" y="4001830"/>
                    <a:pt x="37087" y="3927917"/>
                    <a:pt x="24973" y="3909746"/>
                  </a:cubicBezTo>
                  <a:lnTo>
                    <a:pt x="13020" y="3891816"/>
                  </a:lnTo>
                  <a:cubicBezTo>
                    <a:pt x="-11007" y="3579442"/>
                    <a:pt x="2550" y="3787246"/>
                    <a:pt x="18997" y="3090969"/>
                  </a:cubicBezTo>
                  <a:cubicBezTo>
                    <a:pt x="20017" y="3047771"/>
                    <a:pt x="21163" y="3057396"/>
                    <a:pt x="54855" y="3037181"/>
                  </a:cubicBezTo>
                  <a:cubicBezTo>
                    <a:pt x="64816" y="3007299"/>
                    <a:pt x="77098" y="2978092"/>
                    <a:pt x="84738" y="2947534"/>
                  </a:cubicBezTo>
                  <a:cubicBezTo>
                    <a:pt x="98219" y="2893611"/>
                    <a:pt x="91496" y="2915307"/>
                    <a:pt x="102667" y="2881793"/>
                  </a:cubicBezTo>
                  <a:cubicBezTo>
                    <a:pt x="104659" y="2867848"/>
                    <a:pt x="103412" y="2853036"/>
                    <a:pt x="108644" y="2839957"/>
                  </a:cubicBezTo>
                  <a:cubicBezTo>
                    <a:pt x="111783" y="2832110"/>
                    <a:pt x="121602" y="2828863"/>
                    <a:pt x="126573" y="2822028"/>
                  </a:cubicBezTo>
                  <a:cubicBezTo>
                    <a:pt x="181548" y="2746436"/>
                    <a:pt x="133895" y="2796775"/>
                    <a:pt x="174385" y="2756287"/>
                  </a:cubicBezTo>
                  <a:cubicBezTo>
                    <a:pt x="179262" y="2741654"/>
                    <a:pt x="183082" y="2727376"/>
                    <a:pt x="192314" y="2714451"/>
                  </a:cubicBezTo>
                  <a:cubicBezTo>
                    <a:pt x="197227" y="2707573"/>
                    <a:pt x="204267" y="2702498"/>
                    <a:pt x="210244" y="2696522"/>
                  </a:cubicBezTo>
                  <a:cubicBezTo>
                    <a:pt x="214396" y="2684066"/>
                    <a:pt x="219967" y="2664534"/>
                    <a:pt x="228173" y="2654687"/>
                  </a:cubicBezTo>
                  <a:cubicBezTo>
                    <a:pt x="232771" y="2649169"/>
                    <a:pt x="240585" y="2647332"/>
                    <a:pt x="246103" y="2642734"/>
                  </a:cubicBezTo>
                  <a:cubicBezTo>
                    <a:pt x="252596" y="2637323"/>
                    <a:pt x="258843" y="2631476"/>
                    <a:pt x="264032" y="2624804"/>
                  </a:cubicBezTo>
                  <a:cubicBezTo>
                    <a:pt x="301575" y="2576534"/>
                    <a:pt x="271159" y="2600132"/>
                    <a:pt x="305867" y="2576993"/>
                  </a:cubicBezTo>
                  <a:cubicBezTo>
                    <a:pt x="314069" y="2503184"/>
                    <a:pt x="299997" y="2542482"/>
                    <a:pt x="335750" y="2493322"/>
                  </a:cubicBezTo>
                  <a:cubicBezTo>
                    <a:pt x="344199" y="2481704"/>
                    <a:pt x="359655" y="2457463"/>
                    <a:pt x="359655" y="2457463"/>
                  </a:cubicBezTo>
                  <a:cubicBezTo>
                    <a:pt x="361647" y="2441526"/>
                    <a:pt x="360143" y="2424745"/>
                    <a:pt x="365632" y="2409651"/>
                  </a:cubicBezTo>
                  <a:cubicBezTo>
                    <a:pt x="368520" y="2401708"/>
                    <a:pt x="378150" y="2398215"/>
                    <a:pt x="383561" y="2391722"/>
                  </a:cubicBezTo>
                  <a:cubicBezTo>
                    <a:pt x="412692" y="2356766"/>
                    <a:pt x="373609" y="2390222"/>
                    <a:pt x="419420" y="2355863"/>
                  </a:cubicBezTo>
                  <a:cubicBezTo>
                    <a:pt x="433546" y="2299362"/>
                    <a:pt x="411256" y="2371095"/>
                    <a:pt x="461255" y="2296098"/>
                  </a:cubicBezTo>
                  <a:cubicBezTo>
                    <a:pt x="495507" y="2244721"/>
                    <a:pt x="454443" y="2309722"/>
                    <a:pt x="479185" y="2260240"/>
                  </a:cubicBezTo>
                  <a:cubicBezTo>
                    <a:pt x="490316" y="2237979"/>
                    <a:pt x="492542" y="2244211"/>
                    <a:pt x="509067" y="2224381"/>
                  </a:cubicBezTo>
                  <a:cubicBezTo>
                    <a:pt x="533969" y="2194498"/>
                    <a:pt x="506079" y="2216412"/>
                    <a:pt x="538950" y="2194498"/>
                  </a:cubicBezTo>
                  <a:cubicBezTo>
                    <a:pt x="545544" y="2179113"/>
                    <a:pt x="555169" y="2149639"/>
                    <a:pt x="568832" y="2134734"/>
                  </a:cubicBezTo>
                  <a:cubicBezTo>
                    <a:pt x="585966" y="2116043"/>
                    <a:pt x="607882" y="2101579"/>
                    <a:pt x="622620" y="2080946"/>
                  </a:cubicBezTo>
                  <a:cubicBezTo>
                    <a:pt x="693659" y="1981491"/>
                    <a:pt x="627649" y="2029782"/>
                    <a:pt x="676408" y="1997275"/>
                  </a:cubicBezTo>
                  <a:cubicBezTo>
                    <a:pt x="714005" y="1940882"/>
                    <a:pt x="648314" y="2036875"/>
                    <a:pt x="718244" y="1949463"/>
                  </a:cubicBezTo>
                  <a:cubicBezTo>
                    <a:pt x="749038" y="1910971"/>
                    <a:pt x="719934" y="1924994"/>
                    <a:pt x="754103" y="1913604"/>
                  </a:cubicBezTo>
                  <a:cubicBezTo>
                    <a:pt x="822904" y="1844803"/>
                    <a:pt x="734762" y="1938290"/>
                    <a:pt x="778008" y="1877746"/>
                  </a:cubicBezTo>
                  <a:cubicBezTo>
                    <a:pt x="784558" y="1868576"/>
                    <a:pt x="794580" y="1862396"/>
                    <a:pt x="801914" y="1853840"/>
                  </a:cubicBezTo>
                  <a:cubicBezTo>
                    <a:pt x="806589" y="1848386"/>
                    <a:pt x="809095" y="1841279"/>
                    <a:pt x="813867" y="1835910"/>
                  </a:cubicBezTo>
                  <a:cubicBezTo>
                    <a:pt x="825097" y="1823276"/>
                    <a:pt x="839583" y="1813574"/>
                    <a:pt x="849726" y="1800051"/>
                  </a:cubicBezTo>
                  <a:cubicBezTo>
                    <a:pt x="855702" y="1792083"/>
                    <a:pt x="860092" y="1782628"/>
                    <a:pt x="867655" y="1776146"/>
                  </a:cubicBezTo>
                  <a:cubicBezTo>
                    <a:pt x="874419" y="1770348"/>
                    <a:pt x="883592" y="1768177"/>
                    <a:pt x="891561" y="1764193"/>
                  </a:cubicBezTo>
                  <a:cubicBezTo>
                    <a:pt x="895545" y="1758216"/>
                    <a:pt x="898742" y="1751632"/>
                    <a:pt x="903514" y="1746263"/>
                  </a:cubicBezTo>
                  <a:cubicBezTo>
                    <a:pt x="903537" y="1746238"/>
                    <a:pt x="948326" y="1701452"/>
                    <a:pt x="957303" y="1692475"/>
                  </a:cubicBezTo>
                  <a:cubicBezTo>
                    <a:pt x="963279" y="1686499"/>
                    <a:pt x="970544" y="1681578"/>
                    <a:pt x="975232" y="1674546"/>
                  </a:cubicBezTo>
                  <a:cubicBezTo>
                    <a:pt x="1004358" y="1630856"/>
                    <a:pt x="968802" y="1685797"/>
                    <a:pt x="999138" y="1632710"/>
                  </a:cubicBezTo>
                  <a:cubicBezTo>
                    <a:pt x="1002702" y="1626474"/>
                    <a:pt x="1005482" y="1619268"/>
                    <a:pt x="1011091" y="1614781"/>
                  </a:cubicBezTo>
                  <a:cubicBezTo>
                    <a:pt x="1016010" y="1610846"/>
                    <a:pt x="1023044" y="1610796"/>
                    <a:pt x="1029020" y="1608804"/>
                  </a:cubicBezTo>
                  <a:cubicBezTo>
                    <a:pt x="1031012" y="1602828"/>
                    <a:pt x="1030542" y="1595329"/>
                    <a:pt x="1034997" y="1590875"/>
                  </a:cubicBezTo>
                  <a:cubicBezTo>
                    <a:pt x="1043211" y="1582661"/>
                    <a:pt x="1055029" y="1579102"/>
                    <a:pt x="1064879" y="1572946"/>
                  </a:cubicBezTo>
                  <a:cubicBezTo>
                    <a:pt x="1070970" y="1569139"/>
                    <a:pt x="1076832" y="1564977"/>
                    <a:pt x="1082808" y="1560993"/>
                  </a:cubicBezTo>
                  <a:cubicBezTo>
                    <a:pt x="1084800" y="1555016"/>
                    <a:pt x="1084849" y="1547983"/>
                    <a:pt x="1088785" y="1543063"/>
                  </a:cubicBezTo>
                  <a:cubicBezTo>
                    <a:pt x="1093272" y="1537454"/>
                    <a:pt x="1101196" y="1535708"/>
                    <a:pt x="1106714" y="1531110"/>
                  </a:cubicBezTo>
                  <a:cubicBezTo>
                    <a:pt x="1113207" y="1525699"/>
                    <a:pt x="1118667" y="1519157"/>
                    <a:pt x="1124644" y="1513181"/>
                  </a:cubicBezTo>
                  <a:cubicBezTo>
                    <a:pt x="1135395" y="1480924"/>
                    <a:pt x="1122216" y="1506376"/>
                    <a:pt x="1154526" y="1483298"/>
                  </a:cubicBezTo>
                  <a:cubicBezTo>
                    <a:pt x="1161404" y="1478385"/>
                    <a:pt x="1167044" y="1471862"/>
                    <a:pt x="1172455" y="1465369"/>
                  </a:cubicBezTo>
                  <a:cubicBezTo>
                    <a:pt x="1177053" y="1459851"/>
                    <a:pt x="1178799" y="1451927"/>
                    <a:pt x="1184408" y="1447440"/>
                  </a:cubicBezTo>
                  <a:cubicBezTo>
                    <a:pt x="1189328" y="1443504"/>
                    <a:pt x="1196361" y="1443455"/>
                    <a:pt x="1202338" y="1441463"/>
                  </a:cubicBezTo>
                  <a:cubicBezTo>
                    <a:pt x="1206322" y="1435487"/>
                    <a:pt x="1211079" y="1429958"/>
                    <a:pt x="1214291" y="1423534"/>
                  </a:cubicBezTo>
                  <a:cubicBezTo>
                    <a:pt x="1217108" y="1417899"/>
                    <a:pt x="1216332" y="1410523"/>
                    <a:pt x="1220267" y="1405604"/>
                  </a:cubicBezTo>
                  <a:cubicBezTo>
                    <a:pt x="1228693" y="1395072"/>
                    <a:pt x="1244315" y="1391612"/>
                    <a:pt x="1256126" y="1387675"/>
                  </a:cubicBezTo>
                  <a:cubicBezTo>
                    <a:pt x="1276174" y="1374309"/>
                    <a:pt x="1278300" y="1375765"/>
                    <a:pt x="1291985" y="1351816"/>
                  </a:cubicBezTo>
                  <a:cubicBezTo>
                    <a:pt x="1295110" y="1346346"/>
                    <a:pt x="1293507" y="1338341"/>
                    <a:pt x="1297961" y="1333887"/>
                  </a:cubicBezTo>
                  <a:cubicBezTo>
                    <a:pt x="1312076" y="1319772"/>
                    <a:pt x="1328304" y="1315804"/>
                    <a:pt x="1345773" y="1309981"/>
                  </a:cubicBezTo>
                  <a:cubicBezTo>
                    <a:pt x="1347765" y="1304004"/>
                    <a:pt x="1346910" y="1296084"/>
                    <a:pt x="1351750" y="1292051"/>
                  </a:cubicBezTo>
                  <a:cubicBezTo>
                    <a:pt x="1364165" y="1281705"/>
                    <a:pt x="1396581" y="1277108"/>
                    <a:pt x="1411514" y="1274122"/>
                  </a:cubicBezTo>
                  <a:cubicBezTo>
                    <a:pt x="1468713" y="1216926"/>
                    <a:pt x="1395477" y="1284813"/>
                    <a:pt x="1447373" y="1250216"/>
                  </a:cubicBezTo>
                  <a:cubicBezTo>
                    <a:pt x="1454406" y="1245528"/>
                    <a:pt x="1458810" y="1237698"/>
                    <a:pt x="1465303" y="1232287"/>
                  </a:cubicBezTo>
                  <a:cubicBezTo>
                    <a:pt x="1480751" y="1219414"/>
                    <a:pt x="1483191" y="1220348"/>
                    <a:pt x="1501161" y="1214357"/>
                  </a:cubicBezTo>
                  <a:lnTo>
                    <a:pt x="1537020" y="1178498"/>
                  </a:lnTo>
                  <a:lnTo>
                    <a:pt x="1554950" y="1160569"/>
                  </a:lnTo>
                  <a:cubicBezTo>
                    <a:pt x="1567558" y="1122743"/>
                    <a:pt x="1549234" y="1160420"/>
                    <a:pt x="1590808" y="1136663"/>
                  </a:cubicBezTo>
                  <a:cubicBezTo>
                    <a:pt x="1597044" y="1133099"/>
                    <a:pt x="1596916" y="1122909"/>
                    <a:pt x="1602761" y="1118734"/>
                  </a:cubicBezTo>
                  <a:cubicBezTo>
                    <a:pt x="1615138" y="1109893"/>
                    <a:pt x="1636180" y="1106973"/>
                    <a:pt x="1650573" y="1100804"/>
                  </a:cubicBezTo>
                  <a:cubicBezTo>
                    <a:pt x="1658762" y="1097294"/>
                    <a:pt x="1666290" y="1092360"/>
                    <a:pt x="1674479" y="1088851"/>
                  </a:cubicBezTo>
                  <a:cubicBezTo>
                    <a:pt x="1704784" y="1075863"/>
                    <a:pt x="1680319" y="1090159"/>
                    <a:pt x="1716314" y="1076898"/>
                  </a:cubicBezTo>
                  <a:cubicBezTo>
                    <a:pt x="1746514" y="1065772"/>
                    <a:pt x="1805961" y="1041040"/>
                    <a:pt x="1805961" y="1041040"/>
                  </a:cubicBezTo>
                  <a:cubicBezTo>
                    <a:pt x="1816994" y="1030007"/>
                    <a:pt x="1833557" y="1011753"/>
                    <a:pt x="1847797" y="1005181"/>
                  </a:cubicBezTo>
                  <a:cubicBezTo>
                    <a:pt x="1864957" y="997261"/>
                    <a:pt x="1883889" y="993887"/>
                    <a:pt x="1901585" y="987251"/>
                  </a:cubicBezTo>
                  <a:lnTo>
                    <a:pt x="1949397" y="969322"/>
                  </a:lnTo>
                  <a:cubicBezTo>
                    <a:pt x="1966815" y="963101"/>
                    <a:pt x="1993002" y="956958"/>
                    <a:pt x="2009161" y="945416"/>
                  </a:cubicBezTo>
                  <a:cubicBezTo>
                    <a:pt x="2016039" y="940503"/>
                    <a:pt x="2021680" y="933980"/>
                    <a:pt x="2027091" y="927487"/>
                  </a:cubicBezTo>
                  <a:cubicBezTo>
                    <a:pt x="2035917" y="916896"/>
                    <a:pt x="2045840" y="897684"/>
                    <a:pt x="2050997" y="885651"/>
                  </a:cubicBezTo>
                  <a:cubicBezTo>
                    <a:pt x="2053478" y="879861"/>
                    <a:pt x="2054156" y="873357"/>
                    <a:pt x="2056973" y="867722"/>
                  </a:cubicBezTo>
                  <a:cubicBezTo>
                    <a:pt x="2060185" y="861298"/>
                    <a:pt x="2064942" y="855769"/>
                    <a:pt x="2068926" y="849793"/>
                  </a:cubicBezTo>
                  <a:cubicBezTo>
                    <a:pt x="2070918" y="879675"/>
                    <a:pt x="2053726" y="918263"/>
                    <a:pt x="2074903" y="939440"/>
                  </a:cubicBezTo>
                  <a:cubicBezTo>
                    <a:pt x="2092040" y="956577"/>
                    <a:pt x="2123797" y="935638"/>
                    <a:pt x="2146620" y="927487"/>
                  </a:cubicBezTo>
                  <a:cubicBezTo>
                    <a:pt x="2153385" y="925071"/>
                    <a:pt x="2152482" y="913364"/>
                    <a:pt x="2158573" y="909557"/>
                  </a:cubicBezTo>
                  <a:cubicBezTo>
                    <a:pt x="2169257" y="902879"/>
                    <a:pt x="2182406" y="901362"/>
                    <a:pt x="2194432" y="897604"/>
                  </a:cubicBezTo>
                  <a:cubicBezTo>
                    <a:pt x="2256201" y="878301"/>
                    <a:pt x="2237575" y="883000"/>
                    <a:pt x="2284079" y="873698"/>
                  </a:cubicBezTo>
                  <a:cubicBezTo>
                    <a:pt x="2286071" y="867722"/>
                    <a:pt x="2286561" y="861011"/>
                    <a:pt x="2290055" y="855769"/>
                  </a:cubicBezTo>
                  <a:cubicBezTo>
                    <a:pt x="2307048" y="830280"/>
                    <a:pt x="2303985" y="842828"/>
                    <a:pt x="2325914" y="831863"/>
                  </a:cubicBezTo>
                  <a:cubicBezTo>
                    <a:pt x="2332339" y="828651"/>
                    <a:pt x="2337867" y="823894"/>
                    <a:pt x="2343844" y="819910"/>
                  </a:cubicBezTo>
                  <a:cubicBezTo>
                    <a:pt x="2345836" y="811941"/>
                    <a:pt x="2343510" y="801262"/>
                    <a:pt x="2349820" y="796004"/>
                  </a:cubicBezTo>
                  <a:cubicBezTo>
                    <a:pt x="2357624" y="789501"/>
                    <a:pt x="2370192" y="793595"/>
                    <a:pt x="2379703" y="790028"/>
                  </a:cubicBezTo>
                  <a:cubicBezTo>
                    <a:pt x="2395356" y="784158"/>
                    <a:pt x="2403506" y="770479"/>
                    <a:pt x="2415561" y="760146"/>
                  </a:cubicBezTo>
                  <a:cubicBezTo>
                    <a:pt x="2438587" y="740409"/>
                    <a:pt x="2433761" y="744118"/>
                    <a:pt x="2457397" y="736240"/>
                  </a:cubicBezTo>
                  <a:cubicBezTo>
                    <a:pt x="2463373" y="732256"/>
                    <a:pt x="2470839" y="729896"/>
                    <a:pt x="2475326" y="724287"/>
                  </a:cubicBezTo>
                  <a:cubicBezTo>
                    <a:pt x="2498507" y="695310"/>
                    <a:pt x="2460116" y="713419"/>
                    <a:pt x="2499232" y="700381"/>
                  </a:cubicBezTo>
                  <a:cubicBezTo>
                    <a:pt x="2527694" y="657688"/>
                    <a:pt x="2509201" y="668006"/>
                    <a:pt x="2547044" y="658546"/>
                  </a:cubicBezTo>
                  <a:cubicBezTo>
                    <a:pt x="2555013" y="654562"/>
                    <a:pt x="2562761" y="650103"/>
                    <a:pt x="2570950" y="646593"/>
                  </a:cubicBezTo>
                  <a:cubicBezTo>
                    <a:pt x="2626592" y="622745"/>
                    <a:pt x="2526926" y="674580"/>
                    <a:pt x="2630714" y="622687"/>
                  </a:cubicBezTo>
                  <a:cubicBezTo>
                    <a:pt x="2637139" y="619475"/>
                    <a:pt x="2642219" y="613946"/>
                    <a:pt x="2648644" y="610734"/>
                  </a:cubicBezTo>
                  <a:cubicBezTo>
                    <a:pt x="2654279" y="607917"/>
                    <a:pt x="2660938" y="607574"/>
                    <a:pt x="2666573" y="604757"/>
                  </a:cubicBezTo>
                  <a:cubicBezTo>
                    <a:pt x="2705683" y="585201"/>
                    <a:pt x="2662777" y="601313"/>
                    <a:pt x="2702432" y="574875"/>
                  </a:cubicBezTo>
                  <a:cubicBezTo>
                    <a:pt x="2707579" y="571443"/>
                    <a:pt x="2741075" y="563720"/>
                    <a:pt x="2744267" y="562922"/>
                  </a:cubicBezTo>
                  <a:cubicBezTo>
                    <a:pt x="2750244" y="552961"/>
                    <a:pt x="2753983" y="541254"/>
                    <a:pt x="2762197" y="533040"/>
                  </a:cubicBezTo>
                  <a:cubicBezTo>
                    <a:pt x="2766652" y="528585"/>
                    <a:pt x="2774884" y="530557"/>
                    <a:pt x="2780126" y="527063"/>
                  </a:cubicBezTo>
                  <a:cubicBezTo>
                    <a:pt x="2793072" y="518432"/>
                    <a:pt x="2804552" y="507734"/>
                    <a:pt x="2815985" y="497181"/>
                  </a:cubicBezTo>
                  <a:cubicBezTo>
                    <a:pt x="2830476" y="483805"/>
                    <a:pt x="2843875" y="469291"/>
                    <a:pt x="2857820" y="455346"/>
                  </a:cubicBezTo>
                  <a:cubicBezTo>
                    <a:pt x="2866141" y="447025"/>
                    <a:pt x="2881199" y="429623"/>
                    <a:pt x="2893679" y="425463"/>
                  </a:cubicBezTo>
                  <a:cubicBezTo>
                    <a:pt x="2905175" y="421631"/>
                    <a:pt x="2917585" y="421479"/>
                    <a:pt x="2929538" y="419487"/>
                  </a:cubicBezTo>
                  <a:cubicBezTo>
                    <a:pt x="2953444" y="449369"/>
                    <a:pt x="2988306" y="507142"/>
                    <a:pt x="3001255" y="509134"/>
                  </a:cubicBezTo>
                  <a:cubicBezTo>
                    <a:pt x="3014204" y="511126"/>
                    <a:pt x="3000943" y="431070"/>
                    <a:pt x="3007232" y="431440"/>
                  </a:cubicBezTo>
                  <a:cubicBezTo>
                    <a:pt x="3039299" y="433326"/>
                    <a:pt x="3070981" y="519094"/>
                    <a:pt x="3102855" y="515110"/>
                  </a:cubicBezTo>
                  <a:cubicBezTo>
                    <a:pt x="3119232" y="509651"/>
                    <a:pt x="3125083" y="431755"/>
                    <a:pt x="3138714" y="419487"/>
                  </a:cubicBezTo>
                  <a:cubicBezTo>
                    <a:pt x="3193173" y="370474"/>
                    <a:pt x="3159232" y="462453"/>
                    <a:pt x="3198479" y="449369"/>
                  </a:cubicBezTo>
                  <a:cubicBezTo>
                    <a:pt x="3211698" y="436150"/>
                    <a:pt x="3217695" y="427809"/>
                    <a:pt x="3234338" y="419487"/>
                  </a:cubicBezTo>
                  <a:cubicBezTo>
                    <a:pt x="3239973" y="416670"/>
                    <a:pt x="3246291" y="415502"/>
                    <a:pt x="3252267" y="413510"/>
                  </a:cubicBezTo>
                  <a:lnTo>
                    <a:pt x="3288126" y="377651"/>
                  </a:lnTo>
                  <a:cubicBezTo>
                    <a:pt x="3294102" y="371675"/>
                    <a:pt x="3297767" y="361379"/>
                    <a:pt x="3306055" y="359722"/>
                  </a:cubicBezTo>
                  <a:lnTo>
                    <a:pt x="3335938" y="353746"/>
                  </a:lnTo>
                  <a:cubicBezTo>
                    <a:pt x="3341914" y="347769"/>
                    <a:pt x="3347105" y="340887"/>
                    <a:pt x="3353867" y="335816"/>
                  </a:cubicBezTo>
                  <a:cubicBezTo>
                    <a:pt x="3363160" y="328846"/>
                    <a:pt x="3375536" y="326101"/>
                    <a:pt x="3383750" y="317887"/>
                  </a:cubicBezTo>
                  <a:cubicBezTo>
                    <a:pt x="3393908" y="307729"/>
                    <a:pt x="3397992" y="292658"/>
                    <a:pt x="3407655" y="282028"/>
                  </a:cubicBezTo>
                  <a:cubicBezTo>
                    <a:pt x="3418121" y="270515"/>
                    <a:pt x="3432081" y="262699"/>
                    <a:pt x="3443514" y="252146"/>
                  </a:cubicBezTo>
                  <a:cubicBezTo>
                    <a:pt x="3458006" y="238769"/>
                    <a:pt x="3466011" y="214178"/>
                    <a:pt x="3485350" y="210310"/>
                  </a:cubicBezTo>
                  <a:lnTo>
                    <a:pt x="3574997" y="192381"/>
                  </a:lnTo>
                  <a:cubicBezTo>
                    <a:pt x="3586950" y="184412"/>
                    <a:pt x="3597404" y="173519"/>
                    <a:pt x="3610855" y="168475"/>
                  </a:cubicBezTo>
                  <a:cubicBezTo>
                    <a:pt x="3622322" y="164175"/>
                    <a:pt x="3686475" y="153880"/>
                    <a:pt x="3706479" y="150546"/>
                  </a:cubicBezTo>
                  <a:cubicBezTo>
                    <a:pt x="3718432" y="134609"/>
                    <a:pt x="3727740" y="116290"/>
                    <a:pt x="3742338" y="102734"/>
                  </a:cubicBezTo>
                  <a:cubicBezTo>
                    <a:pt x="3756110" y="89945"/>
                    <a:pt x="3773602" y="81761"/>
                    <a:pt x="3790150" y="72851"/>
                  </a:cubicBezTo>
                  <a:cubicBezTo>
                    <a:pt x="3799596" y="67765"/>
                    <a:pt x="3809312" y="61300"/>
                    <a:pt x="3820032" y="60898"/>
                  </a:cubicBezTo>
                  <a:cubicBezTo>
                    <a:pt x="3969352" y="55299"/>
                    <a:pt x="4118855" y="56914"/>
                    <a:pt x="4268267" y="54922"/>
                  </a:cubicBezTo>
                  <a:cubicBezTo>
                    <a:pt x="4320229" y="28941"/>
                    <a:pt x="4261807" y="55531"/>
                    <a:pt x="4322055" y="36993"/>
                  </a:cubicBezTo>
                  <a:cubicBezTo>
                    <a:pt x="4338323" y="31987"/>
                    <a:pt x="4352907" y="20500"/>
                    <a:pt x="4369867" y="19063"/>
                  </a:cubicBezTo>
                  <a:cubicBezTo>
                    <a:pt x="4471182" y="10477"/>
                    <a:pt x="4573067" y="11094"/>
                    <a:pt x="4674667" y="7110"/>
                  </a:cubicBezTo>
                  <a:cubicBezTo>
                    <a:pt x="4682636" y="5118"/>
                    <a:pt x="4691441" y="-2941"/>
                    <a:pt x="4698573" y="1134"/>
                  </a:cubicBezTo>
                  <a:cubicBezTo>
                    <a:pt x="4708659" y="6897"/>
                    <a:pt x="4708689" y="22421"/>
                    <a:pt x="4716503" y="31016"/>
                  </a:cubicBezTo>
                  <a:cubicBezTo>
                    <a:pt x="4725190" y="40571"/>
                    <a:pt x="4773412" y="84128"/>
                    <a:pt x="4794197" y="84804"/>
                  </a:cubicBezTo>
                  <a:cubicBezTo>
                    <a:pt x="5027165" y="92380"/>
                    <a:pt x="5260362" y="88789"/>
                    <a:pt x="5493444" y="90781"/>
                  </a:cubicBezTo>
                  <a:cubicBezTo>
                    <a:pt x="5499420" y="102734"/>
                    <a:pt x="5500824" y="118435"/>
                    <a:pt x="5511373" y="126640"/>
                  </a:cubicBezTo>
                  <a:cubicBezTo>
                    <a:pt x="5520938" y="134080"/>
                    <a:pt x="5535424" y="129891"/>
                    <a:pt x="5547232" y="132616"/>
                  </a:cubicBezTo>
                  <a:cubicBezTo>
                    <a:pt x="5561364" y="135877"/>
                    <a:pt x="5575437" y="139613"/>
                    <a:pt x="5589067" y="144569"/>
                  </a:cubicBezTo>
                  <a:cubicBezTo>
                    <a:pt x="5597440" y="147614"/>
                    <a:pt x="5604458" y="153902"/>
                    <a:pt x="5612973" y="156522"/>
                  </a:cubicBezTo>
                  <a:cubicBezTo>
                    <a:pt x="5662805" y="171855"/>
                    <a:pt x="5689901" y="170255"/>
                    <a:pt x="5744455" y="174451"/>
                  </a:cubicBezTo>
                  <a:cubicBezTo>
                    <a:pt x="5752424" y="178435"/>
                    <a:pt x="5759612" y="184721"/>
                    <a:pt x="5768361" y="186404"/>
                  </a:cubicBezTo>
                  <a:cubicBezTo>
                    <a:pt x="5811798" y="194757"/>
                    <a:pt x="5856125" y="197608"/>
                    <a:pt x="5899844" y="204334"/>
                  </a:cubicBezTo>
                  <a:cubicBezTo>
                    <a:pt x="5907962" y="205583"/>
                    <a:pt x="5915781" y="208318"/>
                    <a:pt x="5923750" y="210310"/>
                  </a:cubicBezTo>
                  <a:cubicBezTo>
                    <a:pt x="5931718" y="214294"/>
                    <a:pt x="5939466" y="218753"/>
                    <a:pt x="5947655" y="222263"/>
                  </a:cubicBezTo>
                  <a:cubicBezTo>
                    <a:pt x="5953446" y="224745"/>
                    <a:pt x="5959950" y="225422"/>
                    <a:pt x="5965585" y="228240"/>
                  </a:cubicBezTo>
                  <a:cubicBezTo>
                    <a:pt x="6011920" y="251408"/>
                    <a:pt x="5956383" y="231150"/>
                    <a:pt x="6001444" y="246169"/>
                  </a:cubicBezTo>
                  <a:cubicBezTo>
                    <a:pt x="6009413" y="252145"/>
                    <a:pt x="6016702" y="259156"/>
                    <a:pt x="6025350" y="264098"/>
                  </a:cubicBezTo>
                  <a:cubicBezTo>
                    <a:pt x="6054423" y="280711"/>
                    <a:pt x="6033100" y="257043"/>
                    <a:pt x="6061208" y="282028"/>
                  </a:cubicBezTo>
                  <a:cubicBezTo>
                    <a:pt x="6109583" y="325029"/>
                    <a:pt x="6078026" y="311541"/>
                    <a:pt x="6114997" y="323863"/>
                  </a:cubicBezTo>
                  <a:cubicBezTo>
                    <a:pt x="6166374" y="358115"/>
                    <a:pt x="6101373" y="317051"/>
                    <a:pt x="6150855" y="341793"/>
                  </a:cubicBezTo>
                  <a:cubicBezTo>
                    <a:pt x="6157280" y="345005"/>
                    <a:pt x="6162360" y="350534"/>
                    <a:pt x="6168785" y="353746"/>
                  </a:cubicBezTo>
                  <a:cubicBezTo>
                    <a:pt x="6178380" y="358543"/>
                    <a:pt x="6188706" y="361714"/>
                    <a:pt x="6198667" y="365698"/>
                  </a:cubicBezTo>
                  <a:cubicBezTo>
                    <a:pt x="6202651" y="373667"/>
                    <a:pt x="6204320" y="383304"/>
                    <a:pt x="6210620" y="389604"/>
                  </a:cubicBezTo>
                  <a:cubicBezTo>
                    <a:pt x="6215075" y="394059"/>
                    <a:pt x="6222915" y="392763"/>
                    <a:pt x="6228550" y="395581"/>
                  </a:cubicBezTo>
                  <a:cubicBezTo>
                    <a:pt x="6241981" y="402297"/>
                    <a:pt x="6248207" y="412921"/>
                    <a:pt x="6264408" y="413510"/>
                  </a:cubicBezTo>
                  <a:cubicBezTo>
                    <a:pt x="6367951" y="417275"/>
                    <a:pt x="6471593" y="417495"/>
                    <a:pt x="6575185" y="419487"/>
                  </a:cubicBezTo>
                  <a:cubicBezTo>
                    <a:pt x="6581778" y="445857"/>
                    <a:pt x="6579335" y="470932"/>
                    <a:pt x="6605067" y="485228"/>
                  </a:cubicBezTo>
                  <a:cubicBezTo>
                    <a:pt x="6616081" y="491347"/>
                    <a:pt x="6628973" y="493197"/>
                    <a:pt x="6640926" y="497181"/>
                  </a:cubicBezTo>
                  <a:cubicBezTo>
                    <a:pt x="6648895" y="509134"/>
                    <a:pt x="6657441" y="520721"/>
                    <a:pt x="6664832" y="533040"/>
                  </a:cubicBezTo>
                  <a:cubicBezTo>
                    <a:pt x="6670808" y="543001"/>
                    <a:pt x="6673096" y="556479"/>
                    <a:pt x="6682761" y="562922"/>
                  </a:cubicBezTo>
                  <a:cubicBezTo>
                    <a:pt x="6698486" y="573405"/>
                    <a:pt x="6736550" y="580851"/>
                    <a:pt x="6736550" y="580851"/>
                  </a:cubicBezTo>
                  <a:cubicBezTo>
                    <a:pt x="6753706" y="649483"/>
                    <a:pt x="6729716" y="564904"/>
                    <a:pt x="6754479" y="622687"/>
                  </a:cubicBezTo>
                  <a:cubicBezTo>
                    <a:pt x="6757714" y="630237"/>
                    <a:pt x="6752997" y="643151"/>
                    <a:pt x="6760455" y="646593"/>
                  </a:cubicBezTo>
                  <a:cubicBezTo>
                    <a:pt x="6782460" y="656749"/>
                    <a:pt x="6808219" y="654861"/>
                    <a:pt x="6832173" y="658546"/>
                  </a:cubicBezTo>
                  <a:cubicBezTo>
                    <a:pt x="6860019" y="662830"/>
                    <a:pt x="6915844" y="670498"/>
                    <a:pt x="6915844" y="670498"/>
                  </a:cubicBezTo>
                  <a:cubicBezTo>
                    <a:pt x="6929789" y="674482"/>
                    <a:pt x="6943547" y="679190"/>
                    <a:pt x="6957679" y="682451"/>
                  </a:cubicBezTo>
                  <a:cubicBezTo>
                    <a:pt x="6969487" y="685176"/>
                    <a:pt x="6982042" y="684596"/>
                    <a:pt x="6993538" y="688428"/>
                  </a:cubicBezTo>
                  <a:cubicBezTo>
                    <a:pt x="7000352" y="690699"/>
                    <a:pt x="7006128" y="695576"/>
                    <a:pt x="7011467" y="700381"/>
                  </a:cubicBezTo>
                  <a:cubicBezTo>
                    <a:pt x="7026126" y="713574"/>
                    <a:pt x="7034992" y="734892"/>
                    <a:pt x="7053303" y="742216"/>
                  </a:cubicBezTo>
                  <a:lnTo>
                    <a:pt x="7083185" y="754169"/>
                  </a:lnTo>
                  <a:cubicBezTo>
                    <a:pt x="7089161" y="764130"/>
                    <a:pt x="7097144" y="773134"/>
                    <a:pt x="7101114" y="784051"/>
                  </a:cubicBezTo>
                  <a:cubicBezTo>
                    <a:pt x="7129045" y="860861"/>
                    <a:pt x="7071797" y="773229"/>
                    <a:pt x="7125020" y="879675"/>
                  </a:cubicBezTo>
                  <a:cubicBezTo>
                    <a:pt x="7128232" y="886100"/>
                    <a:pt x="7136973" y="887644"/>
                    <a:pt x="7142950" y="891628"/>
                  </a:cubicBezTo>
                  <a:cubicBezTo>
                    <a:pt x="7144942" y="897604"/>
                    <a:pt x="7143684" y="906063"/>
                    <a:pt x="7148926" y="909557"/>
                  </a:cubicBezTo>
                  <a:cubicBezTo>
                    <a:pt x="7157378" y="915192"/>
                    <a:pt x="7168739" y="914191"/>
                    <a:pt x="7178808" y="915534"/>
                  </a:cubicBezTo>
                  <a:cubicBezTo>
                    <a:pt x="7198653" y="918180"/>
                    <a:pt x="7218651" y="919518"/>
                    <a:pt x="7238573" y="921510"/>
                  </a:cubicBezTo>
                  <a:cubicBezTo>
                    <a:pt x="7240565" y="927487"/>
                    <a:pt x="7239710" y="935407"/>
                    <a:pt x="7244550" y="939440"/>
                  </a:cubicBezTo>
                  <a:cubicBezTo>
                    <a:pt x="7254196" y="947479"/>
                    <a:pt x="7285357" y="954124"/>
                    <a:pt x="7298338" y="957369"/>
                  </a:cubicBezTo>
                  <a:cubicBezTo>
                    <a:pt x="7304314" y="961353"/>
                    <a:pt x="7309843" y="966110"/>
                    <a:pt x="7316267" y="969322"/>
                  </a:cubicBezTo>
                  <a:cubicBezTo>
                    <a:pt x="7321902" y="972139"/>
                    <a:pt x="7328955" y="971803"/>
                    <a:pt x="7334197" y="975298"/>
                  </a:cubicBezTo>
                  <a:cubicBezTo>
                    <a:pt x="7341230" y="979986"/>
                    <a:pt x="7346150" y="987251"/>
                    <a:pt x="7352126" y="993228"/>
                  </a:cubicBezTo>
                  <a:cubicBezTo>
                    <a:pt x="7361946" y="1022685"/>
                    <a:pt x="7357681" y="1018799"/>
                    <a:pt x="7393961" y="1047016"/>
                  </a:cubicBezTo>
                  <a:lnTo>
                    <a:pt x="7447750" y="1088851"/>
                  </a:lnTo>
                  <a:cubicBezTo>
                    <a:pt x="7449742" y="1094828"/>
                    <a:pt x="7450232" y="1101539"/>
                    <a:pt x="7453726" y="1106781"/>
                  </a:cubicBezTo>
                  <a:cubicBezTo>
                    <a:pt x="7463610" y="1121608"/>
                    <a:pt x="7482676" y="1131596"/>
                    <a:pt x="7495561" y="1142640"/>
                  </a:cubicBezTo>
                  <a:cubicBezTo>
                    <a:pt x="7501978" y="1148140"/>
                    <a:pt x="7507130" y="1155003"/>
                    <a:pt x="7513491" y="1160569"/>
                  </a:cubicBezTo>
                  <a:cubicBezTo>
                    <a:pt x="7523091" y="1168969"/>
                    <a:pt x="7533934" y="1175894"/>
                    <a:pt x="7543373" y="1184475"/>
                  </a:cubicBezTo>
                  <a:cubicBezTo>
                    <a:pt x="7555881" y="1195846"/>
                    <a:pt x="7566398" y="1209333"/>
                    <a:pt x="7579232" y="1220334"/>
                  </a:cubicBezTo>
                  <a:lnTo>
                    <a:pt x="7621067" y="1256193"/>
                  </a:lnTo>
                  <a:cubicBezTo>
                    <a:pt x="7627044" y="1268146"/>
                    <a:pt x="7630057" y="1282118"/>
                    <a:pt x="7638997" y="1292051"/>
                  </a:cubicBezTo>
                  <a:cubicBezTo>
                    <a:pt x="7648607" y="1302729"/>
                    <a:pt x="7663271" y="1307462"/>
                    <a:pt x="7674855" y="1315957"/>
                  </a:cubicBezTo>
                  <a:cubicBezTo>
                    <a:pt x="7693172" y="1329390"/>
                    <a:pt x="7711900" y="1342444"/>
                    <a:pt x="7728644" y="1357793"/>
                  </a:cubicBezTo>
                  <a:cubicBezTo>
                    <a:pt x="7735986" y="1364524"/>
                    <a:pt x="7739077" y="1375139"/>
                    <a:pt x="7746573" y="1381698"/>
                  </a:cubicBezTo>
                  <a:cubicBezTo>
                    <a:pt x="7755315" y="1389347"/>
                    <a:pt x="7766939" y="1392967"/>
                    <a:pt x="7776455" y="1399628"/>
                  </a:cubicBezTo>
                  <a:cubicBezTo>
                    <a:pt x="7786905" y="1406943"/>
                    <a:pt x="7796377" y="1415565"/>
                    <a:pt x="7806338" y="1423534"/>
                  </a:cubicBezTo>
                  <a:cubicBezTo>
                    <a:pt x="7808330" y="1429510"/>
                    <a:pt x="7806679" y="1438646"/>
                    <a:pt x="7812314" y="1441463"/>
                  </a:cubicBezTo>
                  <a:cubicBezTo>
                    <a:pt x="7828742" y="1449677"/>
                    <a:pt x="7848206" y="1449286"/>
                    <a:pt x="7866103" y="1453416"/>
                  </a:cubicBezTo>
                  <a:cubicBezTo>
                    <a:pt x="7874106" y="1455263"/>
                    <a:pt x="7882040" y="1457401"/>
                    <a:pt x="7890008" y="1459393"/>
                  </a:cubicBezTo>
                  <a:cubicBezTo>
                    <a:pt x="7917304" y="1477590"/>
                    <a:pt x="7898075" y="1467674"/>
                    <a:pt x="7931844" y="1477322"/>
                  </a:cubicBezTo>
                  <a:cubicBezTo>
                    <a:pt x="7937901" y="1479053"/>
                    <a:pt x="7943686" y="1481675"/>
                    <a:pt x="7949773" y="1483298"/>
                  </a:cubicBezTo>
                  <a:cubicBezTo>
                    <a:pt x="8054693" y="1511277"/>
                    <a:pt x="7987387" y="1489860"/>
                    <a:pt x="8057350" y="1513181"/>
                  </a:cubicBezTo>
                  <a:cubicBezTo>
                    <a:pt x="8061334" y="1519157"/>
                    <a:pt x="8066386" y="1524546"/>
                    <a:pt x="8069303" y="1531110"/>
                  </a:cubicBezTo>
                  <a:cubicBezTo>
                    <a:pt x="8074420" y="1542624"/>
                    <a:pt x="8073695" y="1556890"/>
                    <a:pt x="8081255" y="1566969"/>
                  </a:cubicBezTo>
                  <a:cubicBezTo>
                    <a:pt x="8087232" y="1574938"/>
                    <a:pt x="8094060" y="1582334"/>
                    <a:pt x="8099185" y="1590875"/>
                  </a:cubicBezTo>
                  <a:cubicBezTo>
                    <a:pt x="8106061" y="1602334"/>
                    <a:pt x="8111686" y="1614522"/>
                    <a:pt x="8117114" y="1626734"/>
                  </a:cubicBezTo>
                  <a:cubicBezTo>
                    <a:pt x="8119673" y="1632491"/>
                    <a:pt x="8117849" y="1641169"/>
                    <a:pt x="8123091" y="1644663"/>
                  </a:cubicBezTo>
                  <a:cubicBezTo>
                    <a:pt x="8131543" y="1650298"/>
                    <a:pt x="8143012" y="1648648"/>
                    <a:pt x="8152973" y="1650640"/>
                  </a:cubicBezTo>
                  <a:cubicBezTo>
                    <a:pt x="8169888" y="1661916"/>
                    <a:pt x="8182127" y="1668382"/>
                    <a:pt x="8194808" y="1686498"/>
                  </a:cubicBezTo>
                  <a:cubicBezTo>
                    <a:pt x="8202472" y="1697446"/>
                    <a:pt x="8203860" y="1712369"/>
                    <a:pt x="8212738" y="1722357"/>
                  </a:cubicBezTo>
                  <a:cubicBezTo>
                    <a:pt x="8220455" y="1731039"/>
                    <a:pt x="8232659" y="1734310"/>
                    <a:pt x="8242620" y="1740287"/>
                  </a:cubicBezTo>
                  <a:cubicBezTo>
                    <a:pt x="8244612" y="1746263"/>
                    <a:pt x="8247230" y="1752066"/>
                    <a:pt x="8248597" y="1758216"/>
                  </a:cubicBezTo>
                  <a:cubicBezTo>
                    <a:pt x="8251226" y="1770045"/>
                    <a:pt x="8251091" y="1782468"/>
                    <a:pt x="8254573" y="1794075"/>
                  </a:cubicBezTo>
                  <a:cubicBezTo>
                    <a:pt x="8264461" y="1827036"/>
                    <a:pt x="8302836" y="1856235"/>
                    <a:pt x="8320314" y="1877746"/>
                  </a:cubicBezTo>
                  <a:cubicBezTo>
                    <a:pt x="8329373" y="1888895"/>
                    <a:pt x="8335400" y="1902265"/>
                    <a:pt x="8344220" y="1913604"/>
                  </a:cubicBezTo>
                  <a:cubicBezTo>
                    <a:pt x="8349409" y="1920276"/>
                    <a:pt x="8356961" y="1924862"/>
                    <a:pt x="8362150" y="1931534"/>
                  </a:cubicBezTo>
                  <a:cubicBezTo>
                    <a:pt x="8370969" y="1942874"/>
                    <a:pt x="8375897" y="1957235"/>
                    <a:pt x="8386055" y="1967393"/>
                  </a:cubicBezTo>
                  <a:cubicBezTo>
                    <a:pt x="8394269" y="1975607"/>
                    <a:pt x="8405977" y="1979346"/>
                    <a:pt x="8415938" y="1985322"/>
                  </a:cubicBezTo>
                  <a:cubicBezTo>
                    <a:pt x="8427892" y="2001260"/>
                    <a:pt x="8437850" y="2019188"/>
                    <a:pt x="8457773" y="2027157"/>
                  </a:cubicBezTo>
                  <a:cubicBezTo>
                    <a:pt x="8469024" y="2031657"/>
                    <a:pt x="8481679" y="2031142"/>
                    <a:pt x="8493632" y="2033134"/>
                  </a:cubicBezTo>
                  <a:cubicBezTo>
                    <a:pt x="8515758" y="2088447"/>
                    <a:pt x="8489005" y="2045762"/>
                    <a:pt x="8535467" y="2068993"/>
                  </a:cubicBezTo>
                  <a:cubicBezTo>
                    <a:pt x="8606672" y="2104596"/>
                    <a:pt x="8499068" y="2073341"/>
                    <a:pt x="8577303" y="2092898"/>
                  </a:cubicBezTo>
                  <a:cubicBezTo>
                    <a:pt x="8591766" y="2136293"/>
                    <a:pt x="8571059" y="2080466"/>
                    <a:pt x="8601208" y="2134734"/>
                  </a:cubicBezTo>
                  <a:cubicBezTo>
                    <a:pt x="8616096" y="2161532"/>
                    <a:pt x="8605736" y="2165643"/>
                    <a:pt x="8631091" y="2182546"/>
                  </a:cubicBezTo>
                  <a:cubicBezTo>
                    <a:pt x="8636333" y="2186040"/>
                    <a:pt x="8643044" y="2186530"/>
                    <a:pt x="8649020" y="2188522"/>
                  </a:cubicBezTo>
                  <a:cubicBezTo>
                    <a:pt x="8654997" y="2194498"/>
                    <a:pt x="8661539" y="2199958"/>
                    <a:pt x="8666950" y="2206451"/>
                  </a:cubicBezTo>
                  <a:cubicBezTo>
                    <a:pt x="8671548" y="2211969"/>
                    <a:pt x="8673449" y="2219706"/>
                    <a:pt x="8678903" y="2224381"/>
                  </a:cubicBezTo>
                  <a:cubicBezTo>
                    <a:pt x="8696864" y="2239776"/>
                    <a:pt x="8707160" y="2241768"/>
                    <a:pt x="8726714" y="2248287"/>
                  </a:cubicBezTo>
                  <a:cubicBezTo>
                    <a:pt x="8774096" y="2390431"/>
                    <a:pt x="8746364" y="2286364"/>
                    <a:pt x="8762573" y="2391722"/>
                  </a:cubicBezTo>
                  <a:cubicBezTo>
                    <a:pt x="8763822" y="2399840"/>
                    <a:pt x="8763994" y="2408794"/>
                    <a:pt x="8768550" y="2415628"/>
                  </a:cubicBezTo>
                  <a:cubicBezTo>
                    <a:pt x="8772534" y="2421604"/>
                    <a:pt x="8781400" y="2422502"/>
                    <a:pt x="8786479" y="2427581"/>
                  </a:cubicBezTo>
                  <a:cubicBezTo>
                    <a:pt x="8793522" y="2434624"/>
                    <a:pt x="8798432" y="2443518"/>
                    <a:pt x="8804408" y="2451487"/>
                  </a:cubicBezTo>
                  <a:cubicBezTo>
                    <a:pt x="8806400" y="2457463"/>
                    <a:pt x="8807568" y="2463781"/>
                    <a:pt x="8810385" y="2469416"/>
                  </a:cubicBezTo>
                  <a:cubicBezTo>
                    <a:pt x="8813597" y="2475841"/>
                    <a:pt x="8820274" y="2480466"/>
                    <a:pt x="8822338" y="2487346"/>
                  </a:cubicBezTo>
                  <a:cubicBezTo>
                    <a:pt x="8826386" y="2500839"/>
                    <a:pt x="8826322" y="2515236"/>
                    <a:pt x="8828314" y="2529181"/>
                  </a:cubicBezTo>
                  <a:cubicBezTo>
                    <a:pt x="8832298" y="2594922"/>
                    <a:pt x="8830684" y="2661243"/>
                    <a:pt x="8840267" y="2726404"/>
                  </a:cubicBezTo>
                  <a:cubicBezTo>
                    <a:pt x="8841184" y="2732637"/>
                    <a:pt x="8854702" y="2727139"/>
                    <a:pt x="8858197" y="2732381"/>
                  </a:cubicBezTo>
                  <a:cubicBezTo>
                    <a:pt x="8919270" y="2823991"/>
                    <a:pt x="8812524" y="2710614"/>
                    <a:pt x="8882103" y="2780193"/>
                  </a:cubicBezTo>
                  <a:cubicBezTo>
                    <a:pt x="8886087" y="2788161"/>
                    <a:pt x="8890927" y="2795756"/>
                    <a:pt x="8894055" y="2804098"/>
                  </a:cubicBezTo>
                  <a:cubicBezTo>
                    <a:pt x="8896939" y="2811789"/>
                    <a:pt x="8897775" y="2820106"/>
                    <a:pt x="8900032" y="2828004"/>
                  </a:cubicBezTo>
                  <a:cubicBezTo>
                    <a:pt x="8903921" y="2841616"/>
                    <a:pt x="8907482" y="2853384"/>
                    <a:pt x="8917961" y="2863863"/>
                  </a:cubicBezTo>
                  <a:cubicBezTo>
                    <a:pt x="8925004" y="2870906"/>
                    <a:pt x="8934824" y="2874750"/>
                    <a:pt x="8941867" y="2881793"/>
                  </a:cubicBezTo>
                  <a:cubicBezTo>
                    <a:pt x="8946946" y="2886872"/>
                    <a:pt x="8950608" y="2893298"/>
                    <a:pt x="8953820" y="2899722"/>
                  </a:cubicBezTo>
                  <a:cubicBezTo>
                    <a:pt x="8956637" y="2905357"/>
                    <a:pt x="8955342" y="2913196"/>
                    <a:pt x="8959797" y="2917651"/>
                  </a:cubicBezTo>
                  <a:cubicBezTo>
                    <a:pt x="8964252" y="2922106"/>
                    <a:pt x="8971750" y="2921636"/>
                    <a:pt x="8977726" y="2923628"/>
                  </a:cubicBezTo>
                  <a:cubicBezTo>
                    <a:pt x="8992749" y="2968693"/>
                    <a:pt x="8972484" y="2913145"/>
                    <a:pt x="8995655" y="2959487"/>
                  </a:cubicBezTo>
                  <a:cubicBezTo>
                    <a:pt x="8998472" y="2965122"/>
                    <a:pt x="8999150" y="2971626"/>
                    <a:pt x="9001632" y="2977416"/>
                  </a:cubicBezTo>
                  <a:cubicBezTo>
                    <a:pt x="9005142" y="2985605"/>
                    <a:pt x="9009165" y="2993587"/>
                    <a:pt x="9013585" y="3001322"/>
                  </a:cubicBezTo>
                  <a:cubicBezTo>
                    <a:pt x="9025112" y="3021493"/>
                    <a:pt x="9049444" y="3061087"/>
                    <a:pt x="9049444" y="3061087"/>
                  </a:cubicBezTo>
                  <a:cubicBezTo>
                    <a:pt x="9068293" y="3174189"/>
                    <a:pt x="9048434" y="3046960"/>
                    <a:pt x="9067373" y="3312098"/>
                  </a:cubicBezTo>
                  <a:cubicBezTo>
                    <a:pt x="9068236" y="3324185"/>
                    <a:pt x="9071507" y="3335980"/>
                    <a:pt x="9073350" y="3347957"/>
                  </a:cubicBezTo>
                  <a:cubicBezTo>
                    <a:pt x="9075492" y="3361880"/>
                    <a:pt x="9073605" y="3376920"/>
                    <a:pt x="9079326" y="3389793"/>
                  </a:cubicBezTo>
                  <a:cubicBezTo>
                    <a:pt x="9083356" y="3398861"/>
                    <a:pt x="9107229" y="3405070"/>
                    <a:pt x="9115185" y="3407722"/>
                  </a:cubicBezTo>
                  <a:cubicBezTo>
                    <a:pt x="9121161" y="3413698"/>
                    <a:pt x="9128201" y="3418773"/>
                    <a:pt x="9133114" y="3425651"/>
                  </a:cubicBezTo>
                  <a:cubicBezTo>
                    <a:pt x="9138292" y="3432901"/>
                    <a:pt x="9144686" y="3440656"/>
                    <a:pt x="9145067" y="3449557"/>
                  </a:cubicBezTo>
                  <a:cubicBezTo>
                    <a:pt x="9150698" y="3580934"/>
                    <a:pt x="9143647" y="3712715"/>
                    <a:pt x="9151044" y="3844004"/>
                  </a:cubicBezTo>
                  <a:cubicBezTo>
                    <a:pt x="9151697" y="3855602"/>
                    <a:pt x="9162997" y="3863926"/>
                    <a:pt x="9168973" y="3873887"/>
                  </a:cubicBezTo>
                  <a:cubicBezTo>
                    <a:pt x="9172957" y="3933652"/>
                    <a:pt x="9175503" y="3993530"/>
                    <a:pt x="9180926" y="4053181"/>
                  </a:cubicBezTo>
                  <a:cubicBezTo>
                    <a:pt x="9181496" y="4059455"/>
                    <a:pt x="9183409" y="4065868"/>
                    <a:pt x="9186903" y="4071110"/>
                  </a:cubicBezTo>
                  <a:cubicBezTo>
                    <a:pt x="9191591" y="4078143"/>
                    <a:pt x="9198856" y="4083063"/>
                    <a:pt x="9204832" y="4089040"/>
                  </a:cubicBezTo>
                  <a:cubicBezTo>
                    <a:pt x="9234567" y="4222847"/>
                    <a:pt x="9230097" y="4182611"/>
                    <a:pt x="9210808" y="4423722"/>
                  </a:cubicBezTo>
                  <a:cubicBezTo>
                    <a:pt x="9210134" y="4432147"/>
                    <a:pt x="9198855" y="4435675"/>
                    <a:pt x="9192879" y="4441651"/>
                  </a:cubicBezTo>
                  <a:cubicBezTo>
                    <a:pt x="9190887" y="4451612"/>
                    <a:pt x="9191767" y="4462616"/>
                    <a:pt x="9186903" y="4471534"/>
                  </a:cubicBezTo>
                  <a:cubicBezTo>
                    <a:pt x="9179452" y="4485194"/>
                    <a:pt x="9166740" y="4495243"/>
                    <a:pt x="9157020" y="4507393"/>
                  </a:cubicBezTo>
                  <a:cubicBezTo>
                    <a:pt x="9150798" y="4515171"/>
                    <a:pt x="9145067" y="4523330"/>
                    <a:pt x="9139091" y="4531298"/>
                  </a:cubicBezTo>
                  <a:cubicBezTo>
                    <a:pt x="9125447" y="4572228"/>
                    <a:pt x="9143930" y="4524040"/>
                    <a:pt x="9103232" y="4585087"/>
                  </a:cubicBezTo>
                  <a:cubicBezTo>
                    <a:pt x="9080139" y="4619727"/>
                    <a:pt x="9119422" y="4588237"/>
                    <a:pt x="9079326" y="4614969"/>
                  </a:cubicBezTo>
                  <a:cubicBezTo>
                    <a:pt x="9077334" y="4620945"/>
                    <a:pt x="9077285" y="4627979"/>
                    <a:pt x="9073350" y="4632898"/>
                  </a:cubicBezTo>
                  <a:cubicBezTo>
                    <a:pt x="9061625" y="4647554"/>
                    <a:pt x="9041736" y="4647588"/>
                    <a:pt x="9025538" y="4650828"/>
                  </a:cubicBezTo>
                  <a:cubicBezTo>
                    <a:pt x="9011070" y="4694228"/>
                    <a:pt x="9031786" y="4638385"/>
                    <a:pt x="9001632" y="4692663"/>
                  </a:cubicBezTo>
                  <a:cubicBezTo>
                    <a:pt x="8988258" y="4716737"/>
                    <a:pt x="8990389" y="4739258"/>
                    <a:pt x="8965773" y="4758404"/>
                  </a:cubicBezTo>
                  <a:cubicBezTo>
                    <a:pt x="8957755" y="4764640"/>
                    <a:pt x="8945852" y="4762389"/>
                    <a:pt x="8935891" y="4764381"/>
                  </a:cubicBezTo>
                  <a:cubicBezTo>
                    <a:pt x="8871293" y="4796680"/>
                    <a:pt x="8972675" y="4748778"/>
                    <a:pt x="8846244" y="4788287"/>
                  </a:cubicBezTo>
                  <a:cubicBezTo>
                    <a:pt x="8767740" y="4812819"/>
                    <a:pt x="8852282" y="4797974"/>
                    <a:pt x="8798432" y="4818169"/>
                  </a:cubicBezTo>
                  <a:cubicBezTo>
                    <a:pt x="8788921" y="4821736"/>
                    <a:pt x="8778511" y="4822154"/>
                    <a:pt x="8768550" y="4824146"/>
                  </a:cubicBezTo>
                  <a:cubicBezTo>
                    <a:pt x="8711772" y="4880922"/>
                    <a:pt x="8761636" y="4842309"/>
                    <a:pt x="8643044" y="4871957"/>
                  </a:cubicBezTo>
                  <a:lnTo>
                    <a:pt x="8595232" y="4883910"/>
                  </a:lnTo>
                  <a:cubicBezTo>
                    <a:pt x="8584351" y="4891164"/>
                    <a:pt x="8556432" y="4910188"/>
                    <a:pt x="8547420" y="4913793"/>
                  </a:cubicBezTo>
                  <a:cubicBezTo>
                    <a:pt x="8537989" y="4917566"/>
                    <a:pt x="8527558" y="4918099"/>
                    <a:pt x="8517538" y="4919769"/>
                  </a:cubicBezTo>
                  <a:cubicBezTo>
                    <a:pt x="8479739" y="4926069"/>
                    <a:pt x="8442285" y="4936463"/>
                    <a:pt x="8403985" y="4937698"/>
                  </a:cubicBezTo>
                  <a:lnTo>
                    <a:pt x="7782432" y="4955628"/>
                  </a:lnTo>
                  <a:cubicBezTo>
                    <a:pt x="7682824" y="4961604"/>
                    <a:pt x="7583000" y="4964683"/>
                    <a:pt x="7483608" y="4973557"/>
                  </a:cubicBezTo>
                  <a:cubicBezTo>
                    <a:pt x="7276933" y="4992010"/>
                    <a:pt x="7680349" y="4982980"/>
                    <a:pt x="7393961" y="4991487"/>
                  </a:cubicBezTo>
                  <a:lnTo>
                    <a:pt x="6844126" y="5003440"/>
                  </a:lnTo>
                  <a:cubicBezTo>
                    <a:pt x="6796595" y="5015322"/>
                    <a:pt x="6843723" y="5000255"/>
                    <a:pt x="6796314" y="5027346"/>
                  </a:cubicBezTo>
                  <a:cubicBezTo>
                    <a:pt x="6790844" y="5030471"/>
                    <a:pt x="6784463" y="5031665"/>
                    <a:pt x="6778385" y="5033322"/>
                  </a:cubicBezTo>
                  <a:cubicBezTo>
                    <a:pt x="6762536" y="5037644"/>
                    <a:pt x="6746510" y="5041291"/>
                    <a:pt x="6730573" y="5045275"/>
                  </a:cubicBezTo>
                  <a:cubicBezTo>
                    <a:pt x="6708262" y="5078741"/>
                    <a:pt x="6731840" y="5052821"/>
                    <a:pt x="6682761" y="5069181"/>
                  </a:cubicBezTo>
                  <a:cubicBezTo>
                    <a:pt x="6675947" y="5071452"/>
                    <a:pt x="6671557" y="5078612"/>
                    <a:pt x="6664832" y="5081134"/>
                  </a:cubicBezTo>
                  <a:cubicBezTo>
                    <a:pt x="6655321" y="5084701"/>
                    <a:pt x="6644911" y="5085118"/>
                    <a:pt x="6634950" y="5087110"/>
                  </a:cubicBezTo>
                  <a:cubicBezTo>
                    <a:pt x="6578318" y="5115426"/>
                    <a:pt x="6652136" y="5082147"/>
                    <a:pt x="6545303" y="5105040"/>
                  </a:cubicBezTo>
                  <a:cubicBezTo>
                    <a:pt x="6538279" y="5106545"/>
                    <a:pt x="6533798" y="5113781"/>
                    <a:pt x="6527373" y="5116993"/>
                  </a:cubicBezTo>
                  <a:cubicBezTo>
                    <a:pt x="6507349" y="5127004"/>
                    <a:pt x="6472693" y="5127053"/>
                    <a:pt x="6455655" y="5128946"/>
                  </a:cubicBezTo>
                  <a:cubicBezTo>
                    <a:pt x="6404186" y="5163256"/>
                    <a:pt x="6486188" y="5102488"/>
                    <a:pt x="6425773" y="5200663"/>
                  </a:cubicBezTo>
                  <a:cubicBezTo>
                    <a:pt x="6418769" y="5212045"/>
                    <a:pt x="6403062" y="5216202"/>
                    <a:pt x="6389914" y="5218593"/>
                  </a:cubicBezTo>
                  <a:cubicBezTo>
                    <a:pt x="6358493" y="5224306"/>
                    <a:pt x="6326206" y="5223401"/>
                    <a:pt x="6294291" y="5224569"/>
                  </a:cubicBezTo>
                  <a:lnTo>
                    <a:pt x="5899844" y="5236522"/>
                  </a:lnTo>
                  <a:cubicBezTo>
                    <a:pt x="5813432" y="5366137"/>
                    <a:pt x="5902714" y="5242882"/>
                    <a:pt x="5487467" y="5260428"/>
                  </a:cubicBezTo>
                  <a:cubicBezTo>
                    <a:pt x="5478566" y="5260804"/>
                    <a:pt x="5471750" y="5268872"/>
                    <a:pt x="5463561" y="5272381"/>
                  </a:cubicBezTo>
                  <a:cubicBezTo>
                    <a:pt x="5441862" y="5281681"/>
                    <a:pt x="5401810" y="5287121"/>
                    <a:pt x="5385867" y="5290310"/>
                  </a:cubicBezTo>
                  <a:cubicBezTo>
                    <a:pt x="5377898" y="5296287"/>
                    <a:pt x="5369524" y="5301757"/>
                    <a:pt x="5361961" y="5308240"/>
                  </a:cubicBezTo>
                  <a:cubicBezTo>
                    <a:pt x="5355544" y="5313740"/>
                    <a:pt x="5351591" y="5322389"/>
                    <a:pt x="5344032" y="5326169"/>
                  </a:cubicBezTo>
                  <a:cubicBezTo>
                    <a:pt x="5334946" y="5330712"/>
                    <a:pt x="5324111" y="5330154"/>
                    <a:pt x="5314150" y="5332146"/>
                  </a:cubicBezTo>
                  <a:cubicBezTo>
                    <a:pt x="5306181" y="5338122"/>
                    <a:pt x="5297807" y="5343593"/>
                    <a:pt x="5290244" y="5350075"/>
                  </a:cubicBezTo>
                  <a:cubicBezTo>
                    <a:pt x="5283827" y="5355575"/>
                    <a:pt x="5279347" y="5363316"/>
                    <a:pt x="5272314" y="5368004"/>
                  </a:cubicBezTo>
                  <a:cubicBezTo>
                    <a:pt x="5236832" y="5391659"/>
                    <a:pt x="5246300" y="5380338"/>
                    <a:pt x="5218526" y="5391910"/>
                  </a:cubicBezTo>
                  <a:cubicBezTo>
                    <a:pt x="5200415" y="5399456"/>
                    <a:pt x="5183240" y="5409286"/>
                    <a:pt x="5164738" y="5415816"/>
                  </a:cubicBezTo>
                  <a:cubicBezTo>
                    <a:pt x="5149247" y="5421284"/>
                    <a:pt x="5132179" y="5421668"/>
                    <a:pt x="5116926" y="5427769"/>
                  </a:cubicBezTo>
                  <a:lnTo>
                    <a:pt x="5087044" y="5439722"/>
                  </a:lnTo>
                  <a:cubicBezTo>
                    <a:pt x="5070292" y="5489973"/>
                    <a:pt x="5090775" y="5446996"/>
                    <a:pt x="4985444" y="5463628"/>
                  </a:cubicBezTo>
                  <a:cubicBezTo>
                    <a:pt x="4978349" y="5464748"/>
                    <a:pt x="4973939" y="5472369"/>
                    <a:pt x="4967514" y="5475581"/>
                  </a:cubicBezTo>
                  <a:cubicBezTo>
                    <a:pt x="4961879" y="5478398"/>
                    <a:pt x="4955561" y="5479565"/>
                    <a:pt x="4949585" y="5481557"/>
                  </a:cubicBezTo>
                  <a:cubicBezTo>
                    <a:pt x="4925573" y="5553590"/>
                    <a:pt x="4980857" y="5379399"/>
                    <a:pt x="4955561" y="5607063"/>
                  </a:cubicBezTo>
                  <a:cubicBezTo>
                    <a:pt x="4953296" y="5627448"/>
                    <a:pt x="4943651" y="5650967"/>
                    <a:pt x="4925679" y="5660851"/>
                  </a:cubicBezTo>
                  <a:cubicBezTo>
                    <a:pt x="4899264" y="5675379"/>
                    <a:pt x="4866131" y="5671100"/>
                    <a:pt x="4836032" y="5672804"/>
                  </a:cubicBezTo>
                  <a:cubicBezTo>
                    <a:pt x="4760425" y="5677084"/>
                    <a:pt x="4684628" y="5676789"/>
                    <a:pt x="4608926" y="5678781"/>
                  </a:cubicBezTo>
                  <a:cubicBezTo>
                    <a:pt x="4598965" y="5682765"/>
                    <a:pt x="4587626" y="5684297"/>
                    <a:pt x="4579044" y="5690734"/>
                  </a:cubicBezTo>
                  <a:cubicBezTo>
                    <a:pt x="4571075" y="5696711"/>
                    <a:pt x="4568157" y="5707597"/>
                    <a:pt x="4561114" y="5714640"/>
                  </a:cubicBezTo>
                  <a:cubicBezTo>
                    <a:pt x="4556035" y="5719719"/>
                    <a:pt x="4549161" y="5722609"/>
                    <a:pt x="4543185" y="5726593"/>
                  </a:cubicBezTo>
                  <a:cubicBezTo>
                    <a:pt x="4526150" y="5756404"/>
                    <a:pt x="4504626" y="5796297"/>
                    <a:pt x="4483420" y="5822216"/>
                  </a:cubicBezTo>
                  <a:cubicBezTo>
                    <a:pt x="4478872" y="5827775"/>
                    <a:pt x="4471770" y="5830681"/>
                    <a:pt x="4465491" y="5834169"/>
                  </a:cubicBezTo>
                  <a:cubicBezTo>
                    <a:pt x="4402066" y="5869405"/>
                    <a:pt x="4452114" y="5837110"/>
                    <a:pt x="4411703" y="5864051"/>
                  </a:cubicBezTo>
                  <a:cubicBezTo>
                    <a:pt x="4409711" y="5872020"/>
                    <a:pt x="4410769" y="5881473"/>
                    <a:pt x="4405726" y="5887957"/>
                  </a:cubicBezTo>
                  <a:cubicBezTo>
                    <a:pt x="4375156" y="5927262"/>
                    <a:pt x="4363132" y="5918588"/>
                    <a:pt x="4316079" y="5923816"/>
                  </a:cubicBezTo>
                  <a:lnTo>
                    <a:pt x="4268267" y="5935769"/>
                  </a:lnTo>
                  <a:cubicBezTo>
                    <a:pt x="4250389" y="5939976"/>
                    <a:pt x="4229761" y="5937534"/>
                    <a:pt x="4214479" y="5947722"/>
                  </a:cubicBezTo>
                  <a:cubicBezTo>
                    <a:pt x="4192179" y="5962589"/>
                    <a:pt x="4180176" y="5989084"/>
                    <a:pt x="4160691" y="6007487"/>
                  </a:cubicBezTo>
                  <a:cubicBezTo>
                    <a:pt x="4144178" y="6023083"/>
                    <a:pt x="4124068" y="6034446"/>
                    <a:pt x="4106903" y="6049322"/>
                  </a:cubicBezTo>
                  <a:cubicBezTo>
                    <a:pt x="4094129" y="6060393"/>
                    <a:pt x="4086872" y="6079246"/>
                    <a:pt x="4071044" y="6085181"/>
                  </a:cubicBezTo>
                  <a:cubicBezTo>
                    <a:pt x="4055107" y="6091157"/>
                    <a:pt x="4039745" y="6098982"/>
                    <a:pt x="4023232" y="6103110"/>
                  </a:cubicBezTo>
                  <a:cubicBezTo>
                    <a:pt x="4007650" y="6107005"/>
                    <a:pt x="3991263" y="6106447"/>
                    <a:pt x="3975420" y="6109087"/>
                  </a:cubicBezTo>
                  <a:cubicBezTo>
                    <a:pt x="3967318" y="6110437"/>
                    <a:pt x="3959483" y="6113071"/>
                    <a:pt x="3951514" y="6115063"/>
                  </a:cubicBezTo>
                  <a:cubicBezTo>
                    <a:pt x="3919375" y="6136489"/>
                    <a:pt x="3944458" y="6117150"/>
                    <a:pt x="3909679" y="6156898"/>
                  </a:cubicBezTo>
                  <a:cubicBezTo>
                    <a:pt x="3881471" y="6189136"/>
                    <a:pt x="3903202" y="6162296"/>
                    <a:pt x="3873820" y="6186781"/>
                  </a:cubicBezTo>
                  <a:cubicBezTo>
                    <a:pt x="3867327" y="6192192"/>
                    <a:pt x="3862769" y="6199797"/>
                    <a:pt x="3855891" y="6204710"/>
                  </a:cubicBezTo>
                  <a:cubicBezTo>
                    <a:pt x="3836646" y="6218456"/>
                    <a:pt x="3825048" y="6218051"/>
                    <a:pt x="3802103" y="6222640"/>
                  </a:cubicBezTo>
                  <a:cubicBezTo>
                    <a:pt x="3796126" y="6228616"/>
                    <a:pt x="3789584" y="6234076"/>
                    <a:pt x="3784173" y="6240569"/>
                  </a:cubicBezTo>
                  <a:cubicBezTo>
                    <a:pt x="3779575" y="6246087"/>
                    <a:pt x="3778065" y="6254323"/>
                    <a:pt x="3772220" y="6258498"/>
                  </a:cubicBezTo>
                  <a:cubicBezTo>
                    <a:pt x="3763490" y="6264733"/>
                    <a:pt x="3752141" y="6266094"/>
                    <a:pt x="3742338" y="6270451"/>
                  </a:cubicBezTo>
                  <a:cubicBezTo>
                    <a:pt x="3734197" y="6274069"/>
                    <a:pt x="3726167" y="6277984"/>
                    <a:pt x="3718432" y="6282404"/>
                  </a:cubicBezTo>
                  <a:cubicBezTo>
                    <a:pt x="3712196" y="6285968"/>
                    <a:pt x="3707576" y="6293109"/>
                    <a:pt x="3700503" y="6294357"/>
                  </a:cubicBezTo>
                  <a:cubicBezTo>
                    <a:pt x="3672967" y="6299216"/>
                    <a:pt x="3644722" y="6298342"/>
                    <a:pt x="3616832" y="6300334"/>
                  </a:cubicBezTo>
                  <a:cubicBezTo>
                    <a:pt x="3606871" y="6304318"/>
                    <a:pt x="3597127" y="6308895"/>
                    <a:pt x="3586950" y="6312287"/>
                  </a:cubicBezTo>
                  <a:cubicBezTo>
                    <a:pt x="3579158" y="6314884"/>
                    <a:pt x="3569354" y="6313005"/>
                    <a:pt x="3563044" y="6318263"/>
                  </a:cubicBezTo>
                  <a:cubicBezTo>
                    <a:pt x="3556200" y="6323967"/>
                    <a:pt x="3558218" y="6336823"/>
                    <a:pt x="3551091" y="6342169"/>
                  </a:cubicBezTo>
                  <a:cubicBezTo>
                    <a:pt x="3541011" y="6349729"/>
                    <a:pt x="3527185" y="6350138"/>
                    <a:pt x="3515232" y="6354122"/>
                  </a:cubicBezTo>
                  <a:cubicBezTo>
                    <a:pt x="3507263" y="6360098"/>
                    <a:pt x="3499431" y="6366261"/>
                    <a:pt x="3491326" y="6372051"/>
                  </a:cubicBezTo>
                  <a:cubicBezTo>
                    <a:pt x="3341360" y="6479169"/>
                    <a:pt x="3229561" y="6381169"/>
                    <a:pt x="2959420" y="6378028"/>
                  </a:cubicBezTo>
                  <a:cubicBezTo>
                    <a:pt x="2943483" y="6370059"/>
                    <a:pt x="2925977" y="6364659"/>
                    <a:pt x="2911608" y="6354122"/>
                  </a:cubicBezTo>
                  <a:cubicBezTo>
                    <a:pt x="2895705" y="6342460"/>
                    <a:pt x="2884432" y="6325480"/>
                    <a:pt x="2869773" y="6312287"/>
                  </a:cubicBezTo>
                  <a:cubicBezTo>
                    <a:pt x="2864434" y="6307482"/>
                    <a:pt x="2857689" y="6304509"/>
                    <a:pt x="2851844" y="6300334"/>
                  </a:cubicBezTo>
                  <a:cubicBezTo>
                    <a:pt x="2843739" y="6294544"/>
                    <a:pt x="2836587" y="6287346"/>
                    <a:pt x="2827938" y="6282404"/>
                  </a:cubicBezTo>
                  <a:cubicBezTo>
                    <a:pt x="2822468" y="6279278"/>
                    <a:pt x="2815907" y="6278640"/>
                    <a:pt x="2810008" y="6276428"/>
                  </a:cubicBezTo>
                  <a:cubicBezTo>
                    <a:pt x="2799963" y="6272661"/>
                    <a:pt x="2789504" y="6269685"/>
                    <a:pt x="2780126" y="6264475"/>
                  </a:cubicBezTo>
                  <a:cubicBezTo>
                    <a:pt x="2771419" y="6259638"/>
                    <a:pt x="2763783" y="6253028"/>
                    <a:pt x="2756220" y="6246546"/>
                  </a:cubicBezTo>
                  <a:cubicBezTo>
                    <a:pt x="2749803" y="6241045"/>
                    <a:pt x="2746139" y="6231755"/>
                    <a:pt x="2738291" y="6228616"/>
                  </a:cubicBezTo>
                  <a:cubicBezTo>
                    <a:pt x="2725212" y="6223384"/>
                    <a:pt x="2710400" y="6224632"/>
                    <a:pt x="2696455" y="6222640"/>
                  </a:cubicBezTo>
                  <a:cubicBezTo>
                    <a:pt x="2690479" y="6218656"/>
                    <a:pt x="2685090" y="6213604"/>
                    <a:pt x="2678526" y="6210687"/>
                  </a:cubicBezTo>
                  <a:cubicBezTo>
                    <a:pt x="2662441" y="6203538"/>
                    <a:pt x="2616183" y="6191387"/>
                    <a:pt x="2600832" y="6186781"/>
                  </a:cubicBezTo>
                  <a:cubicBezTo>
                    <a:pt x="2569687" y="6177437"/>
                    <a:pt x="2595275" y="6184398"/>
                    <a:pt x="2558997" y="6168851"/>
                  </a:cubicBezTo>
                  <a:cubicBezTo>
                    <a:pt x="2553206" y="6166369"/>
                    <a:pt x="2547044" y="6164867"/>
                    <a:pt x="2541067" y="6162875"/>
                  </a:cubicBezTo>
                  <a:cubicBezTo>
                    <a:pt x="2532582" y="6137418"/>
                    <a:pt x="2539436" y="6142772"/>
                    <a:pt x="2505208" y="6132993"/>
                  </a:cubicBezTo>
                  <a:cubicBezTo>
                    <a:pt x="2327203" y="6082134"/>
                    <a:pt x="2455379" y="6124352"/>
                    <a:pt x="2391655" y="6103110"/>
                  </a:cubicBezTo>
                  <a:cubicBezTo>
                    <a:pt x="2353817" y="6027428"/>
                    <a:pt x="2422005" y="6154493"/>
                    <a:pt x="2337867" y="6049322"/>
                  </a:cubicBezTo>
                  <a:cubicBezTo>
                    <a:pt x="2283005" y="5980746"/>
                    <a:pt x="2373916" y="6047456"/>
                    <a:pt x="2313961" y="6007487"/>
                  </a:cubicBezTo>
                  <a:cubicBezTo>
                    <a:pt x="2311969" y="6001510"/>
                    <a:pt x="2310802" y="5995192"/>
                    <a:pt x="2307985" y="5989557"/>
                  </a:cubicBezTo>
                  <a:cubicBezTo>
                    <a:pt x="2293901" y="5961389"/>
                    <a:pt x="2264652" y="5943983"/>
                    <a:pt x="2242244" y="5923816"/>
                  </a:cubicBezTo>
                  <a:cubicBezTo>
                    <a:pt x="2218438" y="5902391"/>
                    <a:pt x="2218786" y="5900507"/>
                    <a:pt x="2200408" y="5876004"/>
                  </a:cubicBezTo>
                  <a:cubicBezTo>
                    <a:pt x="2198416" y="5870028"/>
                    <a:pt x="2198886" y="5862529"/>
                    <a:pt x="2194432" y="5858075"/>
                  </a:cubicBezTo>
                  <a:cubicBezTo>
                    <a:pt x="2186218" y="5849861"/>
                    <a:pt x="2173843" y="5847116"/>
                    <a:pt x="2164550" y="5840146"/>
                  </a:cubicBezTo>
                  <a:cubicBezTo>
                    <a:pt x="2157788" y="5835075"/>
                    <a:pt x="2152597" y="5828193"/>
                    <a:pt x="2146620" y="5822216"/>
                  </a:cubicBezTo>
                  <a:cubicBezTo>
                    <a:pt x="2144628" y="5810263"/>
                    <a:pt x="2145144" y="5797608"/>
                    <a:pt x="2140644" y="5786357"/>
                  </a:cubicBezTo>
                  <a:cubicBezTo>
                    <a:pt x="2136945" y="5777109"/>
                    <a:pt x="2127656" y="5771099"/>
                    <a:pt x="2122714" y="5762451"/>
                  </a:cubicBezTo>
                  <a:cubicBezTo>
                    <a:pt x="2119589" y="5756981"/>
                    <a:pt x="2120232" y="5749764"/>
                    <a:pt x="2116738" y="5744522"/>
                  </a:cubicBezTo>
                  <a:cubicBezTo>
                    <a:pt x="2112050" y="5737490"/>
                    <a:pt x="2104309" y="5733010"/>
                    <a:pt x="2098808" y="5726593"/>
                  </a:cubicBezTo>
                  <a:cubicBezTo>
                    <a:pt x="2087690" y="5713622"/>
                    <a:pt x="2078384" y="5698945"/>
                    <a:pt x="2068926" y="5684757"/>
                  </a:cubicBezTo>
                  <a:cubicBezTo>
                    <a:pt x="2062950" y="5666828"/>
                    <a:pt x="2055581" y="5649304"/>
                    <a:pt x="2050997" y="5630969"/>
                  </a:cubicBezTo>
                  <a:cubicBezTo>
                    <a:pt x="2049005" y="5623000"/>
                    <a:pt x="2047618" y="5614855"/>
                    <a:pt x="2045020" y="5607063"/>
                  </a:cubicBezTo>
                  <a:cubicBezTo>
                    <a:pt x="2041627" y="5596886"/>
                    <a:pt x="2036459" y="5587358"/>
                    <a:pt x="2033067" y="5577181"/>
                  </a:cubicBezTo>
                  <a:cubicBezTo>
                    <a:pt x="2030470" y="5569389"/>
                    <a:pt x="2030142" y="5560901"/>
                    <a:pt x="2027091" y="5553275"/>
                  </a:cubicBezTo>
                  <a:cubicBezTo>
                    <a:pt x="2016521" y="5526849"/>
                    <a:pt x="2010892" y="5520012"/>
                    <a:pt x="1997208" y="5499487"/>
                  </a:cubicBezTo>
                  <a:cubicBezTo>
                    <a:pt x="1995216" y="5493510"/>
                    <a:pt x="1992963" y="5487615"/>
                    <a:pt x="1991232" y="5481557"/>
                  </a:cubicBezTo>
                  <a:cubicBezTo>
                    <a:pt x="1988975" y="5473659"/>
                    <a:pt x="1990386" y="5464065"/>
                    <a:pt x="1985255" y="5457651"/>
                  </a:cubicBezTo>
                  <a:cubicBezTo>
                    <a:pt x="1981320" y="5452732"/>
                    <a:pt x="1973302" y="5453667"/>
                    <a:pt x="1967326" y="5451675"/>
                  </a:cubicBezTo>
                  <a:cubicBezTo>
                    <a:pt x="1937094" y="5376096"/>
                    <a:pt x="1975347" y="5464218"/>
                    <a:pt x="1937444" y="5397887"/>
                  </a:cubicBezTo>
                  <a:cubicBezTo>
                    <a:pt x="1914380" y="5357525"/>
                    <a:pt x="1955259" y="5403749"/>
                    <a:pt x="1913538" y="5362028"/>
                  </a:cubicBezTo>
                  <a:cubicBezTo>
                    <a:pt x="1911546" y="5356051"/>
                    <a:pt x="1911497" y="5349017"/>
                    <a:pt x="1907561" y="5344098"/>
                  </a:cubicBezTo>
                  <a:cubicBezTo>
                    <a:pt x="1886317" y="5317543"/>
                    <a:pt x="1889632" y="5346203"/>
                    <a:pt x="1889632" y="5320193"/>
                  </a:cubicBezTo>
                  <a:lnTo>
                    <a:pt x="1889632" y="5320193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CD0CB03F-9074-4AE9-B3A5-E9F99574F5DF}"/>
                    </a:ext>
                  </a:extLst>
                </p14:cNvPr>
                <p14:cNvContentPartPr/>
                <p14:nvPr/>
              </p14:nvContentPartPr>
              <p14:xfrm>
                <a:off x="4889840" y="3994498"/>
                <a:ext cx="1594308" cy="1105361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CD0CB03F-9074-4AE9-B3A5-E9F99574F5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71841" y="3976501"/>
                  <a:ext cx="1629945" cy="114099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A9EB26E9-E780-48DA-8EC9-F893A770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811" y="4332152"/>
              <a:ext cx="800139" cy="455144"/>
            </a:xfrm>
            <a:prstGeom prst="rect">
              <a:avLst/>
            </a:prstGeom>
          </p:spPr>
        </p:pic>
        <p:pic>
          <p:nvPicPr>
            <p:cNvPr id="60" name="Imagen 59">
              <a:extLst>
                <a:ext uri="{FF2B5EF4-FFF2-40B4-BE49-F238E27FC236}">
                  <a16:creationId xmlns:a16="http://schemas.microsoft.com/office/drawing/2014/main" id="{32C828A6-4572-468B-9399-B3556D11E9F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8590" y="3831916"/>
              <a:ext cx="621468" cy="575218"/>
            </a:xfrm>
            <a:prstGeom prst="rect">
              <a:avLst/>
            </a:prstGeom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DC41CD2-8FD4-4D94-8AE6-E583046CC994}"/>
                </a:ext>
              </a:extLst>
            </p:cNvPr>
            <p:cNvSpPr txBox="1"/>
            <p:nvPr/>
          </p:nvSpPr>
          <p:spPr>
            <a:xfrm>
              <a:off x="218876" y="4272084"/>
              <a:ext cx="1951175" cy="584775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s-ES" sz="3200" dirty="0" err="1"/>
                <a:t>Subject</a:t>
              </a:r>
              <a:r>
                <a:rPr lang="es-ES" sz="3200" dirty="0"/>
                <a:t> </a:t>
              </a:r>
              <a:r>
                <a:rPr lang="es-ES" sz="3200" i="1" dirty="0"/>
                <a:t>m</a:t>
              </a:r>
              <a:r>
                <a:rPr lang="es-ES" sz="3200" dirty="0"/>
                <a:t>: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F4D54367-82EE-4342-A379-C875AE3F4FBA}"/>
                </a:ext>
              </a:extLst>
            </p:cNvPr>
            <p:cNvSpPr txBox="1"/>
            <p:nvPr/>
          </p:nvSpPr>
          <p:spPr>
            <a:xfrm>
              <a:off x="4094051" y="3683191"/>
              <a:ext cx="5725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/>
                <a:t>….</a:t>
              </a:r>
            </a:p>
          </p:txBody>
        </p:sp>
        <p:pic>
          <p:nvPicPr>
            <p:cNvPr id="70" name="Imagen 69">
              <a:extLst>
                <a:ext uri="{FF2B5EF4-FFF2-40B4-BE49-F238E27FC236}">
                  <a16:creationId xmlns:a16="http://schemas.microsoft.com/office/drawing/2014/main" id="{98001156-3999-4C32-AC9E-C4D0FF87C8B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277" y="4359727"/>
              <a:ext cx="1848241" cy="446168"/>
            </a:xfrm>
            <a:prstGeom prst="rect">
              <a:avLst/>
            </a:prstGeom>
          </p:spPr>
        </p:pic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F94ECDC-1A30-446D-910A-47331E1379BC}"/>
              </a:ext>
            </a:extLst>
          </p:cNvPr>
          <p:cNvSpPr txBox="1"/>
          <p:nvPr/>
        </p:nvSpPr>
        <p:spPr>
          <a:xfrm>
            <a:off x="8059374" y="758507"/>
            <a:ext cx="416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want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infer</a:t>
            </a:r>
            <a:r>
              <a:rPr lang="es-ES" sz="2800" dirty="0"/>
              <a:t> </a:t>
            </a:r>
            <a:r>
              <a:rPr lang="es-ES" sz="2800" dirty="0" err="1"/>
              <a:t>from</a:t>
            </a:r>
            <a:r>
              <a:rPr lang="es-ES" sz="2800" dirty="0"/>
              <a:t> a </a:t>
            </a:r>
            <a:r>
              <a:rPr lang="es-ES" sz="2800" dirty="0" err="1"/>
              <a:t>sample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subjects</a:t>
            </a:r>
            <a:r>
              <a:rPr lang="es-ES" sz="2800" dirty="0"/>
              <a:t> </a:t>
            </a:r>
            <a:r>
              <a:rPr lang="es-ES" sz="2800" dirty="0" err="1"/>
              <a:t>conclusions</a:t>
            </a:r>
            <a:r>
              <a:rPr lang="es-ES" sz="2800" dirty="0"/>
              <a:t> </a:t>
            </a:r>
            <a:r>
              <a:rPr lang="es-ES" sz="2800" dirty="0" err="1"/>
              <a:t>about</a:t>
            </a:r>
            <a:r>
              <a:rPr lang="es-ES" sz="2800" dirty="0"/>
              <a:t> general </a:t>
            </a:r>
            <a:r>
              <a:rPr lang="es-ES" sz="2800" dirty="0" err="1"/>
              <a:t>population</a:t>
            </a:r>
            <a:r>
              <a:rPr lang="es-ES" sz="2800" dirty="0"/>
              <a:t>(s)</a:t>
            </a:r>
          </a:p>
        </p:txBody>
      </p:sp>
      <p:pic>
        <p:nvPicPr>
          <p:cNvPr id="26" name="Imatge 3">
            <a:extLst>
              <a:ext uri="{FF2B5EF4-FFF2-40B4-BE49-F238E27FC236}">
                <a16:creationId xmlns:a16="http://schemas.microsoft.com/office/drawing/2014/main" id="{4E1248D3-C91C-42BF-BBD2-CD4723DA4FE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9B7149-4D3B-4770-A4FC-15A04BF6996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" y="-44963"/>
            <a:ext cx="1879365" cy="149206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EC4C1D2-76AD-4D5A-BEF3-26C0125B0C2D}"/>
              </a:ext>
            </a:extLst>
          </p:cNvPr>
          <p:cNvSpPr txBox="1"/>
          <p:nvPr/>
        </p:nvSpPr>
        <p:spPr>
          <a:xfrm rot="20730711">
            <a:off x="201078" y="389153"/>
            <a:ext cx="134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solidFill>
                  <a:schemeClr val="bg1"/>
                </a:solidFill>
              </a:rPr>
              <a:t>Lecture</a:t>
            </a:r>
            <a:r>
              <a:rPr lang="es-ES" sz="2400" dirty="0">
                <a:solidFill>
                  <a:schemeClr val="bg1"/>
                </a:solidFill>
              </a:rPr>
              <a:t> 8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AA7F94F-1701-4640-AC7F-18C9BEB959A5}"/>
              </a:ext>
            </a:extLst>
          </p:cNvPr>
          <p:cNvGrpSpPr/>
          <p:nvPr/>
        </p:nvGrpSpPr>
        <p:grpSpPr>
          <a:xfrm>
            <a:off x="8251544" y="3954756"/>
            <a:ext cx="3521483" cy="648394"/>
            <a:chOff x="8251544" y="3819938"/>
            <a:chExt cx="3521483" cy="64839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7A2AEC-608D-49F4-A365-1A99BCDDAA0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1544" y="3819938"/>
              <a:ext cx="960840" cy="648394"/>
            </a:xfrm>
            <a:prstGeom prst="rect">
              <a:avLst/>
            </a:prstGeom>
          </p:spPr>
        </p:pic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F1C5B42D-41F1-475F-9BDF-E4F57B8AB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3584" y="3951917"/>
              <a:ext cx="800139" cy="455144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D7F8A459-4EE7-4E7C-974F-2CA6E033468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4987" y="3889152"/>
              <a:ext cx="1578040" cy="525828"/>
            </a:xfrm>
            <a:prstGeom prst="rect">
              <a:avLst/>
            </a:prstGeom>
          </p:spPr>
        </p:pic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FC3D0B5A-FC75-4415-943D-881470E490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09" y="6006371"/>
            <a:ext cx="2022822" cy="465741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343CC507-9417-474D-80D7-59F5B69C3E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97" y="6006371"/>
            <a:ext cx="800139" cy="455144"/>
          </a:xfrm>
          <a:prstGeom prst="rect">
            <a:avLst/>
          </a:prstGeom>
        </p:spPr>
      </p:pic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EE8E9ADF-DDE4-477C-8CD3-EEC7516CC668}"/>
              </a:ext>
            </a:extLst>
          </p:cNvPr>
          <p:cNvSpPr/>
          <p:nvPr/>
        </p:nvSpPr>
        <p:spPr>
          <a:xfrm>
            <a:off x="3922675" y="5040523"/>
            <a:ext cx="1600575" cy="1114099"/>
          </a:xfrm>
          <a:custGeom>
            <a:avLst/>
            <a:gdLst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527063 h 6422006"/>
              <a:gd name="connsiteX160" fmla="*/ 3102855 w 9226208"/>
              <a:gd name="connsiteY160" fmla="*/ 515110 h 6422006"/>
              <a:gd name="connsiteX161" fmla="*/ 3138714 w 9226208"/>
              <a:gd name="connsiteY161" fmla="*/ 497181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431440 h 6422006"/>
              <a:gd name="connsiteX160" fmla="*/ 3102855 w 9226208"/>
              <a:gd name="connsiteY160" fmla="*/ 515110 h 6422006"/>
              <a:gd name="connsiteX161" fmla="*/ 3138714 w 9226208"/>
              <a:gd name="connsiteY161" fmla="*/ 497181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431440 h 6422006"/>
              <a:gd name="connsiteX160" fmla="*/ 3102855 w 9226208"/>
              <a:gd name="connsiteY160" fmla="*/ 515110 h 6422006"/>
              <a:gd name="connsiteX161" fmla="*/ 3138714 w 9226208"/>
              <a:gd name="connsiteY161" fmla="*/ 419487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9226208" h="6422006">
                <a:moveTo>
                  <a:pt x="1811938" y="5308240"/>
                </a:moveTo>
                <a:lnTo>
                  <a:pt x="1811938" y="5308240"/>
                </a:lnTo>
                <a:cubicBezTo>
                  <a:pt x="1790024" y="5312224"/>
                  <a:pt x="1768466" y="5319765"/>
                  <a:pt x="1746197" y="5320193"/>
                </a:cubicBezTo>
                <a:cubicBezTo>
                  <a:pt x="1525962" y="5324428"/>
                  <a:pt x="1576274" y="5339252"/>
                  <a:pt x="1483232" y="5308240"/>
                </a:cubicBezTo>
                <a:cubicBezTo>
                  <a:pt x="1456499" y="5268140"/>
                  <a:pt x="1487991" y="5307428"/>
                  <a:pt x="1453350" y="5284334"/>
                </a:cubicBezTo>
                <a:cubicBezTo>
                  <a:pt x="1446317" y="5279646"/>
                  <a:pt x="1441913" y="5271815"/>
                  <a:pt x="1435420" y="5266404"/>
                </a:cubicBezTo>
                <a:cubicBezTo>
                  <a:pt x="1429902" y="5261806"/>
                  <a:pt x="1423467" y="5258435"/>
                  <a:pt x="1417491" y="5254451"/>
                </a:cubicBezTo>
                <a:cubicBezTo>
                  <a:pt x="1413507" y="5248475"/>
                  <a:pt x="1408750" y="5242946"/>
                  <a:pt x="1405538" y="5236522"/>
                </a:cubicBezTo>
                <a:cubicBezTo>
                  <a:pt x="1402721" y="5230887"/>
                  <a:pt x="1403055" y="5223835"/>
                  <a:pt x="1399561" y="5218593"/>
                </a:cubicBezTo>
                <a:cubicBezTo>
                  <a:pt x="1390357" y="5204786"/>
                  <a:pt x="1376934" y="5197531"/>
                  <a:pt x="1363703" y="5188710"/>
                </a:cubicBezTo>
                <a:cubicBezTo>
                  <a:pt x="1352345" y="5154640"/>
                  <a:pt x="1366961" y="5183276"/>
                  <a:pt x="1327844" y="5158828"/>
                </a:cubicBezTo>
                <a:cubicBezTo>
                  <a:pt x="1320677" y="5154348"/>
                  <a:pt x="1315891" y="5146875"/>
                  <a:pt x="1309914" y="5140898"/>
                </a:cubicBezTo>
                <a:cubicBezTo>
                  <a:pt x="1300104" y="5111465"/>
                  <a:pt x="1310962" y="5131811"/>
                  <a:pt x="1286008" y="5111016"/>
                </a:cubicBezTo>
                <a:cubicBezTo>
                  <a:pt x="1279515" y="5105605"/>
                  <a:pt x="1274957" y="5098000"/>
                  <a:pt x="1268079" y="5093087"/>
                </a:cubicBezTo>
                <a:cubicBezTo>
                  <a:pt x="1248261" y="5078931"/>
                  <a:pt x="1245750" y="5083517"/>
                  <a:pt x="1226244" y="5075157"/>
                </a:cubicBezTo>
                <a:cubicBezTo>
                  <a:pt x="1214826" y="5070263"/>
                  <a:pt x="1197975" y="5059037"/>
                  <a:pt x="1184408" y="5057228"/>
                </a:cubicBezTo>
                <a:cubicBezTo>
                  <a:pt x="1160630" y="5054058"/>
                  <a:pt x="1136597" y="5053243"/>
                  <a:pt x="1112691" y="5051251"/>
                </a:cubicBezTo>
                <a:cubicBezTo>
                  <a:pt x="1094762" y="5043283"/>
                  <a:pt x="1077937" y="5032105"/>
                  <a:pt x="1058903" y="5027346"/>
                </a:cubicBezTo>
                <a:cubicBezTo>
                  <a:pt x="1037556" y="5022009"/>
                  <a:pt x="1014866" y="5024987"/>
                  <a:pt x="993161" y="5021369"/>
                </a:cubicBezTo>
                <a:cubicBezTo>
                  <a:pt x="979482" y="5019089"/>
                  <a:pt x="950224" y="5009049"/>
                  <a:pt x="933397" y="5003440"/>
                </a:cubicBezTo>
                <a:cubicBezTo>
                  <a:pt x="927420" y="4999456"/>
                  <a:pt x="922193" y="4994009"/>
                  <a:pt x="915467" y="4991487"/>
                </a:cubicBezTo>
                <a:cubicBezTo>
                  <a:pt x="905956" y="4987920"/>
                  <a:pt x="894405" y="4990550"/>
                  <a:pt x="885585" y="4985510"/>
                </a:cubicBezTo>
                <a:cubicBezTo>
                  <a:pt x="879349" y="4981946"/>
                  <a:pt x="879241" y="4972068"/>
                  <a:pt x="873632" y="4967581"/>
                </a:cubicBezTo>
                <a:cubicBezTo>
                  <a:pt x="868713" y="4963646"/>
                  <a:pt x="861679" y="4963596"/>
                  <a:pt x="855703" y="4961604"/>
                </a:cubicBezTo>
                <a:cubicBezTo>
                  <a:pt x="851719" y="4955628"/>
                  <a:pt x="846962" y="4950099"/>
                  <a:pt x="843750" y="4943675"/>
                </a:cubicBezTo>
                <a:cubicBezTo>
                  <a:pt x="840933" y="4938040"/>
                  <a:pt x="842228" y="4930201"/>
                  <a:pt x="837773" y="4925746"/>
                </a:cubicBezTo>
                <a:cubicBezTo>
                  <a:pt x="833318" y="4921291"/>
                  <a:pt x="825479" y="4922586"/>
                  <a:pt x="819844" y="4919769"/>
                </a:cubicBezTo>
                <a:cubicBezTo>
                  <a:pt x="773510" y="4896601"/>
                  <a:pt x="829042" y="4916858"/>
                  <a:pt x="783985" y="4901840"/>
                </a:cubicBezTo>
                <a:cubicBezTo>
                  <a:pt x="778008" y="4897856"/>
                  <a:pt x="770785" y="4895293"/>
                  <a:pt x="766055" y="4889887"/>
                </a:cubicBezTo>
                <a:cubicBezTo>
                  <a:pt x="756595" y="4879076"/>
                  <a:pt x="756320" y="4856390"/>
                  <a:pt x="742150" y="4854028"/>
                </a:cubicBezTo>
                <a:cubicBezTo>
                  <a:pt x="657112" y="4839854"/>
                  <a:pt x="762749" y="4858441"/>
                  <a:pt x="658479" y="4836098"/>
                </a:cubicBezTo>
                <a:cubicBezTo>
                  <a:pt x="646630" y="4833559"/>
                  <a:pt x="634573" y="4832114"/>
                  <a:pt x="622620" y="4830122"/>
                </a:cubicBezTo>
                <a:cubicBezTo>
                  <a:pt x="588560" y="4796062"/>
                  <a:pt x="622923" y="4824275"/>
                  <a:pt x="580785" y="4806216"/>
                </a:cubicBezTo>
                <a:cubicBezTo>
                  <a:pt x="526927" y="4783134"/>
                  <a:pt x="608754" y="4803442"/>
                  <a:pt x="532973" y="4788287"/>
                </a:cubicBezTo>
                <a:cubicBezTo>
                  <a:pt x="520844" y="4739768"/>
                  <a:pt x="538337" y="4781169"/>
                  <a:pt x="509067" y="4758404"/>
                </a:cubicBezTo>
                <a:cubicBezTo>
                  <a:pt x="495724" y="4748026"/>
                  <a:pt x="489882" y="4725325"/>
                  <a:pt x="473208" y="4722546"/>
                </a:cubicBezTo>
                <a:cubicBezTo>
                  <a:pt x="431136" y="4715533"/>
                  <a:pt x="448846" y="4720401"/>
                  <a:pt x="419420" y="4710593"/>
                </a:cubicBezTo>
                <a:cubicBezTo>
                  <a:pt x="415436" y="4700632"/>
                  <a:pt x="414335" y="4688952"/>
                  <a:pt x="407467" y="4680710"/>
                </a:cubicBezTo>
                <a:cubicBezTo>
                  <a:pt x="403434" y="4675871"/>
                  <a:pt x="395173" y="4677551"/>
                  <a:pt x="389538" y="4674734"/>
                </a:cubicBezTo>
                <a:cubicBezTo>
                  <a:pt x="375120" y="4667525"/>
                  <a:pt x="355950" y="4654334"/>
                  <a:pt x="341726" y="4644851"/>
                </a:cubicBezTo>
                <a:cubicBezTo>
                  <a:pt x="321237" y="4583381"/>
                  <a:pt x="354248" y="4666480"/>
                  <a:pt x="317820" y="4620946"/>
                </a:cubicBezTo>
                <a:cubicBezTo>
                  <a:pt x="312689" y="4614532"/>
                  <a:pt x="315919" y="4604172"/>
                  <a:pt x="311844" y="4597040"/>
                </a:cubicBezTo>
                <a:cubicBezTo>
                  <a:pt x="301296" y="4578580"/>
                  <a:pt x="290358" y="4579933"/>
                  <a:pt x="275985" y="4567157"/>
                </a:cubicBezTo>
                <a:cubicBezTo>
                  <a:pt x="243808" y="4538555"/>
                  <a:pt x="243949" y="4536395"/>
                  <a:pt x="222197" y="4507393"/>
                </a:cubicBezTo>
                <a:cubicBezTo>
                  <a:pt x="220205" y="4501416"/>
                  <a:pt x="220675" y="4493918"/>
                  <a:pt x="216220" y="4489463"/>
                </a:cubicBezTo>
                <a:cubicBezTo>
                  <a:pt x="206062" y="4479305"/>
                  <a:pt x="191701" y="4474377"/>
                  <a:pt x="180361" y="4465557"/>
                </a:cubicBezTo>
                <a:cubicBezTo>
                  <a:pt x="173690" y="4460368"/>
                  <a:pt x="168408" y="4453604"/>
                  <a:pt x="162432" y="4447628"/>
                </a:cubicBezTo>
                <a:cubicBezTo>
                  <a:pt x="160606" y="4440324"/>
                  <a:pt x="151204" y="4397524"/>
                  <a:pt x="144503" y="4381887"/>
                </a:cubicBezTo>
                <a:cubicBezTo>
                  <a:pt x="122344" y="4330182"/>
                  <a:pt x="140592" y="4382106"/>
                  <a:pt x="126573" y="4340051"/>
                </a:cubicBezTo>
                <a:cubicBezTo>
                  <a:pt x="121742" y="4257921"/>
                  <a:pt x="143406" y="4171065"/>
                  <a:pt x="96691" y="4100993"/>
                </a:cubicBezTo>
                <a:cubicBezTo>
                  <a:pt x="92002" y="4093960"/>
                  <a:pt x="84738" y="4089040"/>
                  <a:pt x="78761" y="4083063"/>
                </a:cubicBezTo>
                <a:cubicBezTo>
                  <a:pt x="76769" y="4073102"/>
                  <a:pt x="76911" y="4062463"/>
                  <a:pt x="72785" y="4053181"/>
                </a:cubicBezTo>
                <a:cubicBezTo>
                  <a:pt x="52791" y="4008196"/>
                  <a:pt x="56919" y="4048869"/>
                  <a:pt x="48879" y="4011346"/>
                </a:cubicBezTo>
                <a:cubicBezTo>
                  <a:pt x="46840" y="4001830"/>
                  <a:pt x="37087" y="3927917"/>
                  <a:pt x="24973" y="3909746"/>
                </a:cubicBezTo>
                <a:lnTo>
                  <a:pt x="13020" y="3891816"/>
                </a:lnTo>
                <a:cubicBezTo>
                  <a:pt x="-11007" y="3579442"/>
                  <a:pt x="2550" y="3787246"/>
                  <a:pt x="18997" y="3090969"/>
                </a:cubicBezTo>
                <a:cubicBezTo>
                  <a:pt x="20017" y="3047771"/>
                  <a:pt x="21163" y="3057396"/>
                  <a:pt x="54855" y="3037181"/>
                </a:cubicBezTo>
                <a:cubicBezTo>
                  <a:pt x="64816" y="3007299"/>
                  <a:pt x="77098" y="2978092"/>
                  <a:pt x="84738" y="2947534"/>
                </a:cubicBezTo>
                <a:cubicBezTo>
                  <a:pt x="98219" y="2893611"/>
                  <a:pt x="91496" y="2915307"/>
                  <a:pt x="102667" y="2881793"/>
                </a:cubicBezTo>
                <a:cubicBezTo>
                  <a:pt x="104659" y="2867848"/>
                  <a:pt x="103412" y="2853036"/>
                  <a:pt x="108644" y="2839957"/>
                </a:cubicBezTo>
                <a:cubicBezTo>
                  <a:pt x="111783" y="2832110"/>
                  <a:pt x="121602" y="2828863"/>
                  <a:pt x="126573" y="2822028"/>
                </a:cubicBezTo>
                <a:cubicBezTo>
                  <a:pt x="181548" y="2746436"/>
                  <a:pt x="133895" y="2796775"/>
                  <a:pt x="174385" y="2756287"/>
                </a:cubicBezTo>
                <a:cubicBezTo>
                  <a:pt x="179262" y="2741654"/>
                  <a:pt x="183082" y="2727376"/>
                  <a:pt x="192314" y="2714451"/>
                </a:cubicBezTo>
                <a:cubicBezTo>
                  <a:pt x="197227" y="2707573"/>
                  <a:pt x="204267" y="2702498"/>
                  <a:pt x="210244" y="2696522"/>
                </a:cubicBezTo>
                <a:cubicBezTo>
                  <a:pt x="214396" y="2684066"/>
                  <a:pt x="219967" y="2664534"/>
                  <a:pt x="228173" y="2654687"/>
                </a:cubicBezTo>
                <a:cubicBezTo>
                  <a:pt x="232771" y="2649169"/>
                  <a:pt x="240585" y="2647332"/>
                  <a:pt x="246103" y="2642734"/>
                </a:cubicBezTo>
                <a:cubicBezTo>
                  <a:pt x="252596" y="2637323"/>
                  <a:pt x="258843" y="2631476"/>
                  <a:pt x="264032" y="2624804"/>
                </a:cubicBezTo>
                <a:cubicBezTo>
                  <a:pt x="301575" y="2576534"/>
                  <a:pt x="271159" y="2600132"/>
                  <a:pt x="305867" y="2576993"/>
                </a:cubicBezTo>
                <a:cubicBezTo>
                  <a:pt x="314069" y="2503184"/>
                  <a:pt x="299997" y="2542482"/>
                  <a:pt x="335750" y="2493322"/>
                </a:cubicBezTo>
                <a:cubicBezTo>
                  <a:pt x="344199" y="2481704"/>
                  <a:pt x="359655" y="2457463"/>
                  <a:pt x="359655" y="2457463"/>
                </a:cubicBezTo>
                <a:cubicBezTo>
                  <a:pt x="361647" y="2441526"/>
                  <a:pt x="360143" y="2424745"/>
                  <a:pt x="365632" y="2409651"/>
                </a:cubicBezTo>
                <a:cubicBezTo>
                  <a:pt x="368520" y="2401708"/>
                  <a:pt x="378150" y="2398215"/>
                  <a:pt x="383561" y="2391722"/>
                </a:cubicBezTo>
                <a:cubicBezTo>
                  <a:pt x="412692" y="2356766"/>
                  <a:pt x="373609" y="2390222"/>
                  <a:pt x="419420" y="2355863"/>
                </a:cubicBezTo>
                <a:cubicBezTo>
                  <a:pt x="433546" y="2299362"/>
                  <a:pt x="411256" y="2371095"/>
                  <a:pt x="461255" y="2296098"/>
                </a:cubicBezTo>
                <a:cubicBezTo>
                  <a:pt x="495507" y="2244721"/>
                  <a:pt x="454443" y="2309722"/>
                  <a:pt x="479185" y="2260240"/>
                </a:cubicBezTo>
                <a:cubicBezTo>
                  <a:pt x="490316" y="2237979"/>
                  <a:pt x="492542" y="2244211"/>
                  <a:pt x="509067" y="2224381"/>
                </a:cubicBezTo>
                <a:cubicBezTo>
                  <a:pt x="533969" y="2194498"/>
                  <a:pt x="506079" y="2216412"/>
                  <a:pt x="538950" y="2194498"/>
                </a:cubicBezTo>
                <a:cubicBezTo>
                  <a:pt x="545544" y="2179113"/>
                  <a:pt x="555169" y="2149639"/>
                  <a:pt x="568832" y="2134734"/>
                </a:cubicBezTo>
                <a:cubicBezTo>
                  <a:pt x="585966" y="2116043"/>
                  <a:pt x="607882" y="2101579"/>
                  <a:pt x="622620" y="2080946"/>
                </a:cubicBezTo>
                <a:cubicBezTo>
                  <a:pt x="693659" y="1981491"/>
                  <a:pt x="627649" y="2029782"/>
                  <a:pt x="676408" y="1997275"/>
                </a:cubicBezTo>
                <a:cubicBezTo>
                  <a:pt x="714005" y="1940882"/>
                  <a:pt x="648314" y="2036875"/>
                  <a:pt x="718244" y="1949463"/>
                </a:cubicBezTo>
                <a:cubicBezTo>
                  <a:pt x="749038" y="1910971"/>
                  <a:pt x="719934" y="1924994"/>
                  <a:pt x="754103" y="1913604"/>
                </a:cubicBezTo>
                <a:cubicBezTo>
                  <a:pt x="822904" y="1844803"/>
                  <a:pt x="734762" y="1938290"/>
                  <a:pt x="778008" y="1877746"/>
                </a:cubicBezTo>
                <a:cubicBezTo>
                  <a:pt x="784558" y="1868576"/>
                  <a:pt x="794580" y="1862396"/>
                  <a:pt x="801914" y="1853840"/>
                </a:cubicBezTo>
                <a:cubicBezTo>
                  <a:pt x="806589" y="1848386"/>
                  <a:pt x="809095" y="1841279"/>
                  <a:pt x="813867" y="1835910"/>
                </a:cubicBezTo>
                <a:cubicBezTo>
                  <a:pt x="825097" y="1823276"/>
                  <a:pt x="839583" y="1813574"/>
                  <a:pt x="849726" y="1800051"/>
                </a:cubicBezTo>
                <a:cubicBezTo>
                  <a:pt x="855702" y="1792083"/>
                  <a:pt x="860092" y="1782628"/>
                  <a:pt x="867655" y="1776146"/>
                </a:cubicBezTo>
                <a:cubicBezTo>
                  <a:pt x="874419" y="1770348"/>
                  <a:pt x="883592" y="1768177"/>
                  <a:pt x="891561" y="1764193"/>
                </a:cubicBezTo>
                <a:cubicBezTo>
                  <a:pt x="895545" y="1758216"/>
                  <a:pt x="898742" y="1751632"/>
                  <a:pt x="903514" y="1746263"/>
                </a:cubicBezTo>
                <a:cubicBezTo>
                  <a:pt x="903537" y="1746238"/>
                  <a:pt x="948326" y="1701452"/>
                  <a:pt x="957303" y="1692475"/>
                </a:cubicBezTo>
                <a:cubicBezTo>
                  <a:pt x="963279" y="1686499"/>
                  <a:pt x="970544" y="1681578"/>
                  <a:pt x="975232" y="1674546"/>
                </a:cubicBezTo>
                <a:cubicBezTo>
                  <a:pt x="1004358" y="1630856"/>
                  <a:pt x="968802" y="1685797"/>
                  <a:pt x="999138" y="1632710"/>
                </a:cubicBezTo>
                <a:cubicBezTo>
                  <a:pt x="1002702" y="1626474"/>
                  <a:pt x="1005482" y="1619268"/>
                  <a:pt x="1011091" y="1614781"/>
                </a:cubicBezTo>
                <a:cubicBezTo>
                  <a:pt x="1016010" y="1610846"/>
                  <a:pt x="1023044" y="1610796"/>
                  <a:pt x="1029020" y="1608804"/>
                </a:cubicBezTo>
                <a:cubicBezTo>
                  <a:pt x="1031012" y="1602828"/>
                  <a:pt x="1030542" y="1595329"/>
                  <a:pt x="1034997" y="1590875"/>
                </a:cubicBezTo>
                <a:cubicBezTo>
                  <a:pt x="1043211" y="1582661"/>
                  <a:pt x="1055029" y="1579102"/>
                  <a:pt x="1064879" y="1572946"/>
                </a:cubicBezTo>
                <a:cubicBezTo>
                  <a:pt x="1070970" y="1569139"/>
                  <a:pt x="1076832" y="1564977"/>
                  <a:pt x="1082808" y="1560993"/>
                </a:cubicBezTo>
                <a:cubicBezTo>
                  <a:pt x="1084800" y="1555016"/>
                  <a:pt x="1084849" y="1547983"/>
                  <a:pt x="1088785" y="1543063"/>
                </a:cubicBezTo>
                <a:cubicBezTo>
                  <a:pt x="1093272" y="1537454"/>
                  <a:pt x="1101196" y="1535708"/>
                  <a:pt x="1106714" y="1531110"/>
                </a:cubicBezTo>
                <a:cubicBezTo>
                  <a:pt x="1113207" y="1525699"/>
                  <a:pt x="1118667" y="1519157"/>
                  <a:pt x="1124644" y="1513181"/>
                </a:cubicBezTo>
                <a:cubicBezTo>
                  <a:pt x="1135395" y="1480924"/>
                  <a:pt x="1122216" y="1506376"/>
                  <a:pt x="1154526" y="1483298"/>
                </a:cubicBezTo>
                <a:cubicBezTo>
                  <a:pt x="1161404" y="1478385"/>
                  <a:pt x="1167044" y="1471862"/>
                  <a:pt x="1172455" y="1465369"/>
                </a:cubicBezTo>
                <a:cubicBezTo>
                  <a:pt x="1177053" y="1459851"/>
                  <a:pt x="1178799" y="1451927"/>
                  <a:pt x="1184408" y="1447440"/>
                </a:cubicBezTo>
                <a:cubicBezTo>
                  <a:pt x="1189328" y="1443504"/>
                  <a:pt x="1196361" y="1443455"/>
                  <a:pt x="1202338" y="1441463"/>
                </a:cubicBezTo>
                <a:cubicBezTo>
                  <a:pt x="1206322" y="1435487"/>
                  <a:pt x="1211079" y="1429958"/>
                  <a:pt x="1214291" y="1423534"/>
                </a:cubicBezTo>
                <a:cubicBezTo>
                  <a:pt x="1217108" y="1417899"/>
                  <a:pt x="1216332" y="1410523"/>
                  <a:pt x="1220267" y="1405604"/>
                </a:cubicBezTo>
                <a:cubicBezTo>
                  <a:pt x="1228693" y="1395072"/>
                  <a:pt x="1244315" y="1391612"/>
                  <a:pt x="1256126" y="1387675"/>
                </a:cubicBezTo>
                <a:cubicBezTo>
                  <a:pt x="1276174" y="1374309"/>
                  <a:pt x="1278300" y="1375765"/>
                  <a:pt x="1291985" y="1351816"/>
                </a:cubicBezTo>
                <a:cubicBezTo>
                  <a:pt x="1295110" y="1346346"/>
                  <a:pt x="1293507" y="1338341"/>
                  <a:pt x="1297961" y="1333887"/>
                </a:cubicBezTo>
                <a:cubicBezTo>
                  <a:pt x="1312076" y="1319772"/>
                  <a:pt x="1328304" y="1315804"/>
                  <a:pt x="1345773" y="1309981"/>
                </a:cubicBezTo>
                <a:cubicBezTo>
                  <a:pt x="1347765" y="1304004"/>
                  <a:pt x="1346910" y="1296084"/>
                  <a:pt x="1351750" y="1292051"/>
                </a:cubicBezTo>
                <a:cubicBezTo>
                  <a:pt x="1364165" y="1281705"/>
                  <a:pt x="1396581" y="1277108"/>
                  <a:pt x="1411514" y="1274122"/>
                </a:cubicBezTo>
                <a:cubicBezTo>
                  <a:pt x="1468713" y="1216926"/>
                  <a:pt x="1395477" y="1284813"/>
                  <a:pt x="1447373" y="1250216"/>
                </a:cubicBezTo>
                <a:cubicBezTo>
                  <a:pt x="1454406" y="1245528"/>
                  <a:pt x="1458810" y="1237698"/>
                  <a:pt x="1465303" y="1232287"/>
                </a:cubicBezTo>
                <a:cubicBezTo>
                  <a:pt x="1480751" y="1219414"/>
                  <a:pt x="1483191" y="1220348"/>
                  <a:pt x="1501161" y="1214357"/>
                </a:cubicBezTo>
                <a:lnTo>
                  <a:pt x="1537020" y="1178498"/>
                </a:lnTo>
                <a:lnTo>
                  <a:pt x="1554950" y="1160569"/>
                </a:lnTo>
                <a:cubicBezTo>
                  <a:pt x="1567558" y="1122743"/>
                  <a:pt x="1549234" y="1160420"/>
                  <a:pt x="1590808" y="1136663"/>
                </a:cubicBezTo>
                <a:cubicBezTo>
                  <a:pt x="1597044" y="1133099"/>
                  <a:pt x="1596916" y="1122909"/>
                  <a:pt x="1602761" y="1118734"/>
                </a:cubicBezTo>
                <a:cubicBezTo>
                  <a:pt x="1615138" y="1109893"/>
                  <a:pt x="1636180" y="1106973"/>
                  <a:pt x="1650573" y="1100804"/>
                </a:cubicBezTo>
                <a:cubicBezTo>
                  <a:pt x="1658762" y="1097294"/>
                  <a:pt x="1666290" y="1092360"/>
                  <a:pt x="1674479" y="1088851"/>
                </a:cubicBezTo>
                <a:cubicBezTo>
                  <a:pt x="1704784" y="1075863"/>
                  <a:pt x="1680319" y="1090159"/>
                  <a:pt x="1716314" y="1076898"/>
                </a:cubicBezTo>
                <a:cubicBezTo>
                  <a:pt x="1746514" y="1065772"/>
                  <a:pt x="1805961" y="1041040"/>
                  <a:pt x="1805961" y="1041040"/>
                </a:cubicBezTo>
                <a:cubicBezTo>
                  <a:pt x="1816994" y="1030007"/>
                  <a:pt x="1833557" y="1011753"/>
                  <a:pt x="1847797" y="1005181"/>
                </a:cubicBezTo>
                <a:cubicBezTo>
                  <a:pt x="1864957" y="997261"/>
                  <a:pt x="1883889" y="993887"/>
                  <a:pt x="1901585" y="987251"/>
                </a:cubicBezTo>
                <a:lnTo>
                  <a:pt x="1949397" y="969322"/>
                </a:lnTo>
                <a:cubicBezTo>
                  <a:pt x="1966815" y="963101"/>
                  <a:pt x="1993002" y="956958"/>
                  <a:pt x="2009161" y="945416"/>
                </a:cubicBezTo>
                <a:cubicBezTo>
                  <a:pt x="2016039" y="940503"/>
                  <a:pt x="2021680" y="933980"/>
                  <a:pt x="2027091" y="927487"/>
                </a:cubicBezTo>
                <a:cubicBezTo>
                  <a:pt x="2035917" y="916896"/>
                  <a:pt x="2045840" y="897684"/>
                  <a:pt x="2050997" y="885651"/>
                </a:cubicBezTo>
                <a:cubicBezTo>
                  <a:pt x="2053478" y="879861"/>
                  <a:pt x="2054156" y="873357"/>
                  <a:pt x="2056973" y="867722"/>
                </a:cubicBezTo>
                <a:cubicBezTo>
                  <a:pt x="2060185" y="861298"/>
                  <a:pt x="2064942" y="855769"/>
                  <a:pt x="2068926" y="849793"/>
                </a:cubicBezTo>
                <a:cubicBezTo>
                  <a:pt x="2070918" y="879675"/>
                  <a:pt x="2053726" y="918263"/>
                  <a:pt x="2074903" y="939440"/>
                </a:cubicBezTo>
                <a:cubicBezTo>
                  <a:pt x="2092040" y="956577"/>
                  <a:pt x="2123797" y="935638"/>
                  <a:pt x="2146620" y="927487"/>
                </a:cubicBezTo>
                <a:cubicBezTo>
                  <a:pt x="2153385" y="925071"/>
                  <a:pt x="2152482" y="913364"/>
                  <a:pt x="2158573" y="909557"/>
                </a:cubicBezTo>
                <a:cubicBezTo>
                  <a:pt x="2169257" y="902879"/>
                  <a:pt x="2182406" y="901362"/>
                  <a:pt x="2194432" y="897604"/>
                </a:cubicBezTo>
                <a:cubicBezTo>
                  <a:pt x="2256201" y="878301"/>
                  <a:pt x="2237575" y="883000"/>
                  <a:pt x="2284079" y="873698"/>
                </a:cubicBezTo>
                <a:cubicBezTo>
                  <a:pt x="2286071" y="867722"/>
                  <a:pt x="2286561" y="861011"/>
                  <a:pt x="2290055" y="855769"/>
                </a:cubicBezTo>
                <a:cubicBezTo>
                  <a:pt x="2307048" y="830280"/>
                  <a:pt x="2303985" y="842828"/>
                  <a:pt x="2325914" y="831863"/>
                </a:cubicBezTo>
                <a:cubicBezTo>
                  <a:pt x="2332339" y="828651"/>
                  <a:pt x="2337867" y="823894"/>
                  <a:pt x="2343844" y="819910"/>
                </a:cubicBezTo>
                <a:cubicBezTo>
                  <a:pt x="2345836" y="811941"/>
                  <a:pt x="2343510" y="801262"/>
                  <a:pt x="2349820" y="796004"/>
                </a:cubicBezTo>
                <a:cubicBezTo>
                  <a:pt x="2357624" y="789501"/>
                  <a:pt x="2370192" y="793595"/>
                  <a:pt x="2379703" y="790028"/>
                </a:cubicBezTo>
                <a:cubicBezTo>
                  <a:pt x="2395356" y="784158"/>
                  <a:pt x="2403506" y="770479"/>
                  <a:pt x="2415561" y="760146"/>
                </a:cubicBezTo>
                <a:cubicBezTo>
                  <a:pt x="2438587" y="740409"/>
                  <a:pt x="2433761" y="744118"/>
                  <a:pt x="2457397" y="736240"/>
                </a:cubicBezTo>
                <a:cubicBezTo>
                  <a:pt x="2463373" y="732256"/>
                  <a:pt x="2470839" y="729896"/>
                  <a:pt x="2475326" y="724287"/>
                </a:cubicBezTo>
                <a:cubicBezTo>
                  <a:pt x="2498507" y="695310"/>
                  <a:pt x="2460116" y="713419"/>
                  <a:pt x="2499232" y="700381"/>
                </a:cubicBezTo>
                <a:cubicBezTo>
                  <a:pt x="2527694" y="657688"/>
                  <a:pt x="2509201" y="668006"/>
                  <a:pt x="2547044" y="658546"/>
                </a:cubicBezTo>
                <a:cubicBezTo>
                  <a:pt x="2555013" y="654562"/>
                  <a:pt x="2562761" y="650103"/>
                  <a:pt x="2570950" y="646593"/>
                </a:cubicBezTo>
                <a:cubicBezTo>
                  <a:pt x="2626592" y="622745"/>
                  <a:pt x="2526926" y="674580"/>
                  <a:pt x="2630714" y="622687"/>
                </a:cubicBezTo>
                <a:cubicBezTo>
                  <a:pt x="2637139" y="619475"/>
                  <a:pt x="2642219" y="613946"/>
                  <a:pt x="2648644" y="610734"/>
                </a:cubicBezTo>
                <a:cubicBezTo>
                  <a:pt x="2654279" y="607917"/>
                  <a:pt x="2660938" y="607574"/>
                  <a:pt x="2666573" y="604757"/>
                </a:cubicBezTo>
                <a:cubicBezTo>
                  <a:pt x="2705683" y="585201"/>
                  <a:pt x="2662777" y="601313"/>
                  <a:pt x="2702432" y="574875"/>
                </a:cubicBezTo>
                <a:cubicBezTo>
                  <a:pt x="2707579" y="571443"/>
                  <a:pt x="2741075" y="563720"/>
                  <a:pt x="2744267" y="562922"/>
                </a:cubicBezTo>
                <a:cubicBezTo>
                  <a:pt x="2750244" y="552961"/>
                  <a:pt x="2753983" y="541254"/>
                  <a:pt x="2762197" y="533040"/>
                </a:cubicBezTo>
                <a:cubicBezTo>
                  <a:pt x="2766652" y="528585"/>
                  <a:pt x="2774884" y="530557"/>
                  <a:pt x="2780126" y="527063"/>
                </a:cubicBezTo>
                <a:cubicBezTo>
                  <a:pt x="2793072" y="518432"/>
                  <a:pt x="2804552" y="507734"/>
                  <a:pt x="2815985" y="497181"/>
                </a:cubicBezTo>
                <a:cubicBezTo>
                  <a:pt x="2830476" y="483805"/>
                  <a:pt x="2843875" y="469291"/>
                  <a:pt x="2857820" y="455346"/>
                </a:cubicBezTo>
                <a:cubicBezTo>
                  <a:pt x="2866141" y="447025"/>
                  <a:pt x="2881199" y="429623"/>
                  <a:pt x="2893679" y="425463"/>
                </a:cubicBezTo>
                <a:cubicBezTo>
                  <a:pt x="2905175" y="421631"/>
                  <a:pt x="2917585" y="421479"/>
                  <a:pt x="2929538" y="419487"/>
                </a:cubicBezTo>
                <a:cubicBezTo>
                  <a:pt x="2953444" y="449369"/>
                  <a:pt x="2988306" y="507142"/>
                  <a:pt x="3001255" y="509134"/>
                </a:cubicBezTo>
                <a:cubicBezTo>
                  <a:pt x="3014204" y="511126"/>
                  <a:pt x="3000943" y="431070"/>
                  <a:pt x="3007232" y="431440"/>
                </a:cubicBezTo>
                <a:cubicBezTo>
                  <a:pt x="3039299" y="433326"/>
                  <a:pt x="3070981" y="519094"/>
                  <a:pt x="3102855" y="515110"/>
                </a:cubicBezTo>
                <a:cubicBezTo>
                  <a:pt x="3119232" y="509651"/>
                  <a:pt x="3125083" y="431755"/>
                  <a:pt x="3138714" y="419487"/>
                </a:cubicBezTo>
                <a:cubicBezTo>
                  <a:pt x="3193173" y="370474"/>
                  <a:pt x="3159232" y="462453"/>
                  <a:pt x="3198479" y="449369"/>
                </a:cubicBezTo>
                <a:cubicBezTo>
                  <a:pt x="3211698" y="436150"/>
                  <a:pt x="3217695" y="427809"/>
                  <a:pt x="3234338" y="419487"/>
                </a:cubicBezTo>
                <a:cubicBezTo>
                  <a:pt x="3239973" y="416670"/>
                  <a:pt x="3246291" y="415502"/>
                  <a:pt x="3252267" y="413510"/>
                </a:cubicBezTo>
                <a:lnTo>
                  <a:pt x="3288126" y="377651"/>
                </a:lnTo>
                <a:cubicBezTo>
                  <a:pt x="3294102" y="371675"/>
                  <a:pt x="3297767" y="361379"/>
                  <a:pt x="3306055" y="359722"/>
                </a:cubicBezTo>
                <a:lnTo>
                  <a:pt x="3335938" y="353746"/>
                </a:lnTo>
                <a:cubicBezTo>
                  <a:pt x="3341914" y="347769"/>
                  <a:pt x="3347105" y="340887"/>
                  <a:pt x="3353867" y="335816"/>
                </a:cubicBezTo>
                <a:cubicBezTo>
                  <a:pt x="3363160" y="328846"/>
                  <a:pt x="3375536" y="326101"/>
                  <a:pt x="3383750" y="317887"/>
                </a:cubicBezTo>
                <a:cubicBezTo>
                  <a:pt x="3393908" y="307729"/>
                  <a:pt x="3397992" y="292658"/>
                  <a:pt x="3407655" y="282028"/>
                </a:cubicBezTo>
                <a:cubicBezTo>
                  <a:pt x="3418121" y="270515"/>
                  <a:pt x="3432081" y="262699"/>
                  <a:pt x="3443514" y="252146"/>
                </a:cubicBezTo>
                <a:cubicBezTo>
                  <a:pt x="3458006" y="238769"/>
                  <a:pt x="3466011" y="214178"/>
                  <a:pt x="3485350" y="210310"/>
                </a:cubicBezTo>
                <a:lnTo>
                  <a:pt x="3574997" y="192381"/>
                </a:lnTo>
                <a:cubicBezTo>
                  <a:pt x="3586950" y="184412"/>
                  <a:pt x="3597404" y="173519"/>
                  <a:pt x="3610855" y="168475"/>
                </a:cubicBezTo>
                <a:cubicBezTo>
                  <a:pt x="3622322" y="164175"/>
                  <a:pt x="3686475" y="153880"/>
                  <a:pt x="3706479" y="150546"/>
                </a:cubicBezTo>
                <a:cubicBezTo>
                  <a:pt x="3718432" y="134609"/>
                  <a:pt x="3727740" y="116290"/>
                  <a:pt x="3742338" y="102734"/>
                </a:cubicBezTo>
                <a:cubicBezTo>
                  <a:pt x="3756110" y="89945"/>
                  <a:pt x="3773602" y="81761"/>
                  <a:pt x="3790150" y="72851"/>
                </a:cubicBezTo>
                <a:cubicBezTo>
                  <a:pt x="3799596" y="67765"/>
                  <a:pt x="3809312" y="61300"/>
                  <a:pt x="3820032" y="60898"/>
                </a:cubicBezTo>
                <a:cubicBezTo>
                  <a:pt x="3969352" y="55299"/>
                  <a:pt x="4118855" y="56914"/>
                  <a:pt x="4268267" y="54922"/>
                </a:cubicBezTo>
                <a:cubicBezTo>
                  <a:pt x="4320229" y="28941"/>
                  <a:pt x="4261807" y="55531"/>
                  <a:pt x="4322055" y="36993"/>
                </a:cubicBezTo>
                <a:cubicBezTo>
                  <a:pt x="4338323" y="31987"/>
                  <a:pt x="4352907" y="20500"/>
                  <a:pt x="4369867" y="19063"/>
                </a:cubicBezTo>
                <a:cubicBezTo>
                  <a:pt x="4471182" y="10477"/>
                  <a:pt x="4573067" y="11094"/>
                  <a:pt x="4674667" y="7110"/>
                </a:cubicBezTo>
                <a:cubicBezTo>
                  <a:pt x="4682636" y="5118"/>
                  <a:pt x="4691441" y="-2941"/>
                  <a:pt x="4698573" y="1134"/>
                </a:cubicBezTo>
                <a:cubicBezTo>
                  <a:pt x="4708659" y="6897"/>
                  <a:pt x="4708689" y="22421"/>
                  <a:pt x="4716503" y="31016"/>
                </a:cubicBezTo>
                <a:cubicBezTo>
                  <a:pt x="4725190" y="40571"/>
                  <a:pt x="4773412" y="84128"/>
                  <a:pt x="4794197" y="84804"/>
                </a:cubicBezTo>
                <a:cubicBezTo>
                  <a:pt x="5027165" y="92380"/>
                  <a:pt x="5260362" y="88789"/>
                  <a:pt x="5493444" y="90781"/>
                </a:cubicBezTo>
                <a:cubicBezTo>
                  <a:pt x="5499420" y="102734"/>
                  <a:pt x="5500824" y="118435"/>
                  <a:pt x="5511373" y="126640"/>
                </a:cubicBezTo>
                <a:cubicBezTo>
                  <a:pt x="5520938" y="134080"/>
                  <a:pt x="5535424" y="129891"/>
                  <a:pt x="5547232" y="132616"/>
                </a:cubicBezTo>
                <a:cubicBezTo>
                  <a:pt x="5561364" y="135877"/>
                  <a:pt x="5575437" y="139613"/>
                  <a:pt x="5589067" y="144569"/>
                </a:cubicBezTo>
                <a:cubicBezTo>
                  <a:pt x="5597440" y="147614"/>
                  <a:pt x="5604458" y="153902"/>
                  <a:pt x="5612973" y="156522"/>
                </a:cubicBezTo>
                <a:cubicBezTo>
                  <a:pt x="5662805" y="171855"/>
                  <a:pt x="5689901" y="170255"/>
                  <a:pt x="5744455" y="174451"/>
                </a:cubicBezTo>
                <a:cubicBezTo>
                  <a:pt x="5752424" y="178435"/>
                  <a:pt x="5759612" y="184721"/>
                  <a:pt x="5768361" y="186404"/>
                </a:cubicBezTo>
                <a:cubicBezTo>
                  <a:pt x="5811798" y="194757"/>
                  <a:pt x="5856125" y="197608"/>
                  <a:pt x="5899844" y="204334"/>
                </a:cubicBezTo>
                <a:cubicBezTo>
                  <a:pt x="5907962" y="205583"/>
                  <a:pt x="5915781" y="208318"/>
                  <a:pt x="5923750" y="210310"/>
                </a:cubicBezTo>
                <a:cubicBezTo>
                  <a:pt x="5931718" y="214294"/>
                  <a:pt x="5939466" y="218753"/>
                  <a:pt x="5947655" y="222263"/>
                </a:cubicBezTo>
                <a:cubicBezTo>
                  <a:pt x="5953446" y="224745"/>
                  <a:pt x="5959950" y="225422"/>
                  <a:pt x="5965585" y="228240"/>
                </a:cubicBezTo>
                <a:cubicBezTo>
                  <a:pt x="6011920" y="251408"/>
                  <a:pt x="5956383" y="231150"/>
                  <a:pt x="6001444" y="246169"/>
                </a:cubicBezTo>
                <a:cubicBezTo>
                  <a:pt x="6009413" y="252145"/>
                  <a:pt x="6016702" y="259156"/>
                  <a:pt x="6025350" y="264098"/>
                </a:cubicBezTo>
                <a:cubicBezTo>
                  <a:pt x="6054423" y="280711"/>
                  <a:pt x="6033100" y="257043"/>
                  <a:pt x="6061208" y="282028"/>
                </a:cubicBezTo>
                <a:cubicBezTo>
                  <a:pt x="6109583" y="325029"/>
                  <a:pt x="6078026" y="311541"/>
                  <a:pt x="6114997" y="323863"/>
                </a:cubicBezTo>
                <a:cubicBezTo>
                  <a:pt x="6166374" y="358115"/>
                  <a:pt x="6101373" y="317051"/>
                  <a:pt x="6150855" y="341793"/>
                </a:cubicBezTo>
                <a:cubicBezTo>
                  <a:pt x="6157280" y="345005"/>
                  <a:pt x="6162360" y="350534"/>
                  <a:pt x="6168785" y="353746"/>
                </a:cubicBezTo>
                <a:cubicBezTo>
                  <a:pt x="6178380" y="358543"/>
                  <a:pt x="6188706" y="361714"/>
                  <a:pt x="6198667" y="365698"/>
                </a:cubicBezTo>
                <a:cubicBezTo>
                  <a:pt x="6202651" y="373667"/>
                  <a:pt x="6204320" y="383304"/>
                  <a:pt x="6210620" y="389604"/>
                </a:cubicBezTo>
                <a:cubicBezTo>
                  <a:pt x="6215075" y="394059"/>
                  <a:pt x="6222915" y="392763"/>
                  <a:pt x="6228550" y="395581"/>
                </a:cubicBezTo>
                <a:cubicBezTo>
                  <a:pt x="6241981" y="402297"/>
                  <a:pt x="6248207" y="412921"/>
                  <a:pt x="6264408" y="413510"/>
                </a:cubicBezTo>
                <a:cubicBezTo>
                  <a:pt x="6367951" y="417275"/>
                  <a:pt x="6471593" y="417495"/>
                  <a:pt x="6575185" y="419487"/>
                </a:cubicBezTo>
                <a:cubicBezTo>
                  <a:pt x="6581778" y="445857"/>
                  <a:pt x="6579335" y="470932"/>
                  <a:pt x="6605067" y="485228"/>
                </a:cubicBezTo>
                <a:cubicBezTo>
                  <a:pt x="6616081" y="491347"/>
                  <a:pt x="6628973" y="493197"/>
                  <a:pt x="6640926" y="497181"/>
                </a:cubicBezTo>
                <a:cubicBezTo>
                  <a:pt x="6648895" y="509134"/>
                  <a:pt x="6657441" y="520721"/>
                  <a:pt x="6664832" y="533040"/>
                </a:cubicBezTo>
                <a:cubicBezTo>
                  <a:pt x="6670808" y="543001"/>
                  <a:pt x="6673096" y="556479"/>
                  <a:pt x="6682761" y="562922"/>
                </a:cubicBezTo>
                <a:cubicBezTo>
                  <a:pt x="6698486" y="573405"/>
                  <a:pt x="6736550" y="580851"/>
                  <a:pt x="6736550" y="580851"/>
                </a:cubicBezTo>
                <a:cubicBezTo>
                  <a:pt x="6753706" y="649483"/>
                  <a:pt x="6729716" y="564904"/>
                  <a:pt x="6754479" y="622687"/>
                </a:cubicBezTo>
                <a:cubicBezTo>
                  <a:pt x="6757714" y="630237"/>
                  <a:pt x="6752997" y="643151"/>
                  <a:pt x="6760455" y="646593"/>
                </a:cubicBezTo>
                <a:cubicBezTo>
                  <a:pt x="6782460" y="656749"/>
                  <a:pt x="6808219" y="654861"/>
                  <a:pt x="6832173" y="658546"/>
                </a:cubicBezTo>
                <a:cubicBezTo>
                  <a:pt x="6860019" y="662830"/>
                  <a:pt x="6915844" y="670498"/>
                  <a:pt x="6915844" y="670498"/>
                </a:cubicBezTo>
                <a:cubicBezTo>
                  <a:pt x="6929789" y="674482"/>
                  <a:pt x="6943547" y="679190"/>
                  <a:pt x="6957679" y="682451"/>
                </a:cubicBezTo>
                <a:cubicBezTo>
                  <a:pt x="6969487" y="685176"/>
                  <a:pt x="6982042" y="684596"/>
                  <a:pt x="6993538" y="688428"/>
                </a:cubicBezTo>
                <a:cubicBezTo>
                  <a:pt x="7000352" y="690699"/>
                  <a:pt x="7006128" y="695576"/>
                  <a:pt x="7011467" y="700381"/>
                </a:cubicBezTo>
                <a:cubicBezTo>
                  <a:pt x="7026126" y="713574"/>
                  <a:pt x="7034992" y="734892"/>
                  <a:pt x="7053303" y="742216"/>
                </a:cubicBezTo>
                <a:lnTo>
                  <a:pt x="7083185" y="754169"/>
                </a:lnTo>
                <a:cubicBezTo>
                  <a:pt x="7089161" y="764130"/>
                  <a:pt x="7097144" y="773134"/>
                  <a:pt x="7101114" y="784051"/>
                </a:cubicBezTo>
                <a:cubicBezTo>
                  <a:pt x="7129045" y="860861"/>
                  <a:pt x="7071797" y="773229"/>
                  <a:pt x="7125020" y="879675"/>
                </a:cubicBezTo>
                <a:cubicBezTo>
                  <a:pt x="7128232" y="886100"/>
                  <a:pt x="7136973" y="887644"/>
                  <a:pt x="7142950" y="891628"/>
                </a:cubicBezTo>
                <a:cubicBezTo>
                  <a:pt x="7144942" y="897604"/>
                  <a:pt x="7143684" y="906063"/>
                  <a:pt x="7148926" y="909557"/>
                </a:cubicBezTo>
                <a:cubicBezTo>
                  <a:pt x="7157378" y="915192"/>
                  <a:pt x="7168739" y="914191"/>
                  <a:pt x="7178808" y="915534"/>
                </a:cubicBezTo>
                <a:cubicBezTo>
                  <a:pt x="7198653" y="918180"/>
                  <a:pt x="7218651" y="919518"/>
                  <a:pt x="7238573" y="921510"/>
                </a:cubicBezTo>
                <a:cubicBezTo>
                  <a:pt x="7240565" y="927487"/>
                  <a:pt x="7239710" y="935407"/>
                  <a:pt x="7244550" y="939440"/>
                </a:cubicBezTo>
                <a:cubicBezTo>
                  <a:pt x="7254196" y="947479"/>
                  <a:pt x="7285357" y="954124"/>
                  <a:pt x="7298338" y="957369"/>
                </a:cubicBezTo>
                <a:cubicBezTo>
                  <a:pt x="7304314" y="961353"/>
                  <a:pt x="7309843" y="966110"/>
                  <a:pt x="7316267" y="969322"/>
                </a:cubicBezTo>
                <a:cubicBezTo>
                  <a:pt x="7321902" y="972139"/>
                  <a:pt x="7328955" y="971803"/>
                  <a:pt x="7334197" y="975298"/>
                </a:cubicBezTo>
                <a:cubicBezTo>
                  <a:pt x="7341230" y="979986"/>
                  <a:pt x="7346150" y="987251"/>
                  <a:pt x="7352126" y="993228"/>
                </a:cubicBezTo>
                <a:cubicBezTo>
                  <a:pt x="7361946" y="1022685"/>
                  <a:pt x="7357681" y="1018799"/>
                  <a:pt x="7393961" y="1047016"/>
                </a:cubicBezTo>
                <a:lnTo>
                  <a:pt x="7447750" y="1088851"/>
                </a:lnTo>
                <a:cubicBezTo>
                  <a:pt x="7449742" y="1094828"/>
                  <a:pt x="7450232" y="1101539"/>
                  <a:pt x="7453726" y="1106781"/>
                </a:cubicBezTo>
                <a:cubicBezTo>
                  <a:pt x="7463610" y="1121608"/>
                  <a:pt x="7482676" y="1131596"/>
                  <a:pt x="7495561" y="1142640"/>
                </a:cubicBezTo>
                <a:cubicBezTo>
                  <a:pt x="7501978" y="1148140"/>
                  <a:pt x="7507130" y="1155003"/>
                  <a:pt x="7513491" y="1160569"/>
                </a:cubicBezTo>
                <a:cubicBezTo>
                  <a:pt x="7523091" y="1168969"/>
                  <a:pt x="7533934" y="1175894"/>
                  <a:pt x="7543373" y="1184475"/>
                </a:cubicBezTo>
                <a:cubicBezTo>
                  <a:pt x="7555881" y="1195846"/>
                  <a:pt x="7566398" y="1209333"/>
                  <a:pt x="7579232" y="1220334"/>
                </a:cubicBezTo>
                <a:lnTo>
                  <a:pt x="7621067" y="1256193"/>
                </a:lnTo>
                <a:cubicBezTo>
                  <a:pt x="7627044" y="1268146"/>
                  <a:pt x="7630057" y="1282118"/>
                  <a:pt x="7638997" y="1292051"/>
                </a:cubicBezTo>
                <a:cubicBezTo>
                  <a:pt x="7648607" y="1302729"/>
                  <a:pt x="7663271" y="1307462"/>
                  <a:pt x="7674855" y="1315957"/>
                </a:cubicBezTo>
                <a:cubicBezTo>
                  <a:pt x="7693172" y="1329390"/>
                  <a:pt x="7711900" y="1342444"/>
                  <a:pt x="7728644" y="1357793"/>
                </a:cubicBezTo>
                <a:cubicBezTo>
                  <a:pt x="7735986" y="1364524"/>
                  <a:pt x="7739077" y="1375139"/>
                  <a:pt x="7746573" y="1381698"/>
                </a:cubicBezTo>
                <a:cubicBezTo>
                  <a:pt x="7755315" y="1389347"/>
                  <a:pt x="7766939" y="1392967"/>
                  <a:pt x="7776455" y="1399628"/>
                </a:cubicBezTo>
                <a:cubicBezTo>
                  <a:pt x="7786905" y="1406943"/>
                  <a:pt x="7796377" y="1415565"/>
                  <a:pt x="7806338" y="1423534"/>
                </a:cubicBezTo>
                <a:cubicBezTo>
                  <a:pt x="7808330" y="1429510"/>
                  <a:pt x="7806679" y="1438646"/>
                  <a:pt x="7812314" y="1441463"/>
                </a:cubicBezTo>
                <a:cubicBezTo>
                  <a:pt x="7828742" y="1449677"/>
                  <a:pt x="7848206" y="1449286"/>
                  <a:pt x="7866103" y="1453416"/>
                </a:cubicBezTo>
                <a:cubicBezTo>
                  <a:pt x="7874106" y="1455263"/>
                  <a:pt x="7882040" y="1457401"/>
                  <a:pt x="7890008" y="1459393"/>
                </a:cubicBezTo>
                <a:cubicBezTo>
                  <a:pt x="7917304" y="1477590"/>
                  <a:pt x="7898075" y="1467674"/>
                  <a:pt x="7931844" y="1477322"/>
                </a:cubicBezTo>
                <a:cubicBezTo>
                  <a:pt x="7937901" y="1479053"/>
                  <a:pt x="7943686" y="1481675"/>
                  <a:pt x="7949773" y="1483298"/>
                </a:cubicBezTo>
                <a:cubicBezTo>
                  <a:pt x="8054693" y="1511277"/>
                  <a:pt x="7987387" y="1489860"/>
                  <a:pt x="8057350" y="1513181"/>
                </a:cubicBezTo>
                <a:cubicBezTo>
                  <a:pt x="8061334" y="1519157"/>
                  <a:pt x="8066386" y="1524546"/>
                  <a:pt x="8069303" y="1531110"/>
                </a:cubicBezTo>
                <a:cubicBezTo>
                  <a:pt x="8074420" y="1542624"/>
                  <a:pt x="8073695" y="1556890"/>
                  <a:pt x="8081255" y="1566969"/>
                </a:cubicBezTo>
                <a:cubicBezTo>
                  <a:pt x="8087232" y="1574938"/>
                  <a:pt x="8094060" y="1582334"/>
                  <a:pt x="8099185" y="1590875"/>
                </a:cubicBezTo>
                <a:cubicBezTo>
                  <a:pt x="8106061" y="1602334"/>
                  <a:pt x="8111686" y="1614522"/>
                  <a:pt x="8117114" y="1626734"/>
                </a:cubicBezTo>
                <a:cubicBezTo>
                  <a:pt x="8119673" y="1632491"/>
                  <a:pt x="8117849" y="1641169"/>
                  <a:pt x="8123091" y="1644663"/>
                </a:cubicBezTo>
                <a:cubicBezTo>
                  <a:pt x="8131543" y="1650298"/>
                  <a:pt x="8143012" y="1648648"/>
                  <a:pt x="8152973" y="1650640"/>
                </a:cubicBezTo>
                <a:cubicBezTo>
                  <a:pt x="8169888" y="1661916"/>
                  <a:pt x="8182127" y="1668382"/>
                  <a:pt x="8194808" y="1686498"/>
                </a:cubicBezTo>
                <a:cubicBezTo>
                  <a:pt x="8202472" y="1697446"/>
                  <a:pt x="8203860" y="1712369"/>
                  <a:pt x="8212738" y="1722357"/>
                </a:cubicBezTo>
                <a:cubicBezTo>
                  <a:pt x="8220455" y="1731039"/>
                  <a:pt x="8232659" y="1734310"/>
                  <a:pt x="8242620" y="1740287"/>
                </a:cubicBezTo>
                <a:cubicBezTo>
                  <a:pt x="8244612" y="1746263"/>
                  <a:pt x="8247230" y="1752066"/>
                  <a:pt x="8248597" y="1758216"/>
                </a:cubicBezTo>
                <a:cubicBezTo>
                  <a:pt x="8251226" y="1770045"/>
                  <a:pt x="8251091" y="1782468"/>
                  <a:pt x="8254573" y="1794075"/>
                </a:cubicBezTo>
                <a:cubicBezTo>
                  <a:pt x="8264461" y="1827036"/>
                  <a:pt x="8302836" y="1856235"/>
                  <a:pt x="8320314" y="1877746"/>
                </a:cubicBezTo>
                <a:cubicBezTo>
                  <a:pt x="8329373" y="1888895"/>
                  <a:pt x="8335400" y="1902265"/>
                  <a:pt x="8344220" y="1913604"/>
                </a:cubicBezTo>
                <a:cubicBezTo>
                  <a:pt x="8349409" y="1920276"/>
                  <a:pt x="8356961" y="1924862"/>
                  <a:pt x="8362150" y="1931534"/>
                </a:cubicBezTo>
                <a:cubicBezTo>
                  <a:pt x="8370969" y="1942874"/>
                  <a:pt x="8375897" y="1957235"/>
                  <a:pt x="8386055" y="1967393"/>
                </a:cubicBezTo>
                <a:cubicBezTo>
                  <a:pt x="8394269" y="1975607"/>
                  <a:pt x="8405977" y="1979346"/>
                  <a:pt x="8415938" y="1985322"/>
                </a:cubicBezTo>
                <a:cubicBezTo>
                  <a:pt x="8427892" y="2001260"/>
                  <a:pt x="8437850" y="2019188"/>
                  <a:pt x="8457773" y="2027157"/>
                </a:cubicBezTo>
                <a:cubicBezTo>
                  <a:pt x="8469024" y="2031657"/>
                  <a:pt x="8481679" y="2031142"/>
                  <a:pt x="8493632" y="2033134"/>
                </a:cubicBezTo>
                <a:cubicBezTo>
                  <a:pt x="8515758" y="2088447"/>
                  <a:pt x="8489005" y="2045762"/>
                  <a:pt x="8535467" y="2068993"/>
                </a:cubicBezTo>
                <a:cubicBezTo>
                  <a:pt x="8606672" y="2104596"/>
                  <a:pt x="8499068" y="2073341"/>
                  <a:pt x="8577303" y="2092898"/>
                </a:cubicBezTo>
                <a:cubicBezTo>
                  <a:pt x="8591766" y="2136293"/>
                  <a:pt x="8571059" y="2080466"/>
                  <a:pt x="8601208" y="2134734"/>
                </a:cubicBezTo>
                <a:cubicBezTo>
                  <a:pt x="8616096" y="2161532"/>
                  <a:pt x="8605736" y="2165643"/>
                  <a:pt x="8631091" y="2182546"/>
                </a:cubicBezTo>
                <a:cubicBezTo>
                  <a:pt x="8636333" y="2186040"/>
                  <a:pt x="8643044" y="2186530"/>
                  <a:pt x="8649020" y="2188522"/>
                </a:cubicBezTo>
                <a:cubicBezTo>
                  <a:pt x="8654997" y="2194498"/>
                  <a:pt x="8661539" y="2199958"/>
                  <a:pt x="8666950" y="2206451"/>
                </a:cubicBezTo>
                <a:cubicBezTo>
                  <a:pt x="8671548" y="2211969"/>
                  <a:pt x="8673449" y="2219706"/>
                  <a:pt x="8678903" y="2224381"/>
                </a:cubicBezTo>
                <a:cubicBezTo>
                  <a:pt x="8696864" y="2239776"/>
                  <a:pt x="8707160" y="2241768"/>
                  <a:pt x="8726714" y="2248287"/>
                </a:cubicBezTo>
                <a:cubicBezTo>
                  <a:pt x="8774096" y="2390431"/>
                  <a:pt x="8746364" y="2286364"/>
                  <a:pt x="8762573" y="2391722"/>
                </a:cubicBezTo>
                <a:cubicBezTo>
                  <a:pt x="8763822" y="2399840"/>
                  <a:pt x="8763994" y="2408794"/>
                  <a:pt x="8768550" y="2415628"/>
                </a:cubicBezTo>
                <a:cubicBezTo>
                  <a:pt x="8772534" y="2421604"/>
                  <a:pt x="8781400" y="2422502"/>
                  <a:pt x="8786479" y="2427581"/>
                </a:cubicBezTo>
                <a:cubicBezTo>
                  <a:pt x="8793522" y="2434624"/>
                  <a:pt x="8798432" y="2443518"/>
                  <a:pt x="8804408" y="2451487"/>
                </a:cubicBezTo>
                <a:cubicBezTo>
                  <a:pt x="8806400" y="2457463"/>
                  <a:pt x="8807568" y="2463781"/>
                  <a:pt x="8810385" y="2469416"/>
                </a:cubicBezTo>
                <a:cubicBezTo>
                  <a:pt x="8813597" y="2475841"/>
                  <a:pt x="8820274" y="2480466"/>
                  <a:pt x="8822338" y="2487346"/>
                </a:cubicBezTo>
                <a:cubicBezTo>
                  <a:pt x="8826386" y="2500839"/>
                  <a:pt x="8826322" y="2515236"/>
                  <a:pt x="8828314" y="2529181"/>
                </a:cubicBezTo>
                <a:cubicBezTo>
                  <a:pt x="8832298" y="2594922"/>
                  <a:pt x="8830684" y="2661243"/>
                  <a:pt x="8840267" y="2726404"/>
                </a:cubicBezTo>
                <a:cubicBezTo>
                  <a:pt x="8841184" y="2732637"/>
                  <a:pt x="8854702" y="2727139"/>
                  <a:pt x="8858197" y="2732381"/>
                </a:cubicBezTo>
                <a:cubicBezTo>
                  <a:pt x="8919270" y="2823991"/>
                  <a:pt x="8812524" y="2710614"/>
                  <a:pt x="8882103" y="2780193"/>
                </a:cubicBezTo>
                <a:cubicBezTo>
                  <a:pt x="8886087" y="2788161"/>
                  <a:pt x="8890927" y="2795756"/>
                  <a:pt x="8894055" y="2804098"/>
                </a:cubicBezTo>
                <a:cubicBezTo>
                  <a:pt x="8896939" y="2811789"/>
                  <a:pt x="8897775" y="2820106"/>
                  <a:pt x="8900032" y="2828004"/>
                </a:cubicBezTo>
                <a:cubicBezTo>
                  <a:pt x="8903921" y="2841616"/>
                  <a:pt x="8907482" y="2853384"/>
                  <a:pt x="8917961" y="2863863"/>
                </a:cubicBezTo>
                <a:cubicBezTo>
                  <a:pt x="8925004" y="2870906"/>
                  <a:pt x="8934824" y="2874750"/>
                  <a:pt x="8941867" y="2881793"/>
                </a:cubicBezTo>
                <a:cubicBezTo>
                  <a:pt x="8946946" y="2886872"/>
                  <a:pt x="8950608" y="2893298"/>
                  <a:pt x="8953820" y="2899722"/>
                </a:cubicBezTo>
                <a:cubicBezTo>
                  <a:pt x="8956637" y="2905357"/>
                  <a:pt x="8955342" y="2913196"/>
                  <a:pt x="8959797" y="2917651"/>
                </a:cubicBezTo>
                <a:cubicBezTo>
                  <a:pt x="8964252" y="2922106"/>
                  <a:pt x="8971750" y="2921636"/>
                  <a:pt x="8977726" y="2923628"/>
                </a:cubicBezTo>
                <a:cubicBezTo>
                  <a:pt x="8992749" y="2968693"/>
                  <a:pt x="8972484" y="2913145"/>
                  <a:pt x="8995655" y="2959487"/>
                </a:cubicBezTo>
                <a:cubicBezTo>
                  <a:pt x="8998472" y="2965122"/>
                  <a:pt x="8999150" y="2971626"/>
                  <a:pt x="9001632" y="2977416"/>
                </a:cubicBezTo>
                <a:cubicBezTo>
                  <a:pt x="9005142" y="2985605"/>
                  <a:pt x="9009165" y="2993587"/>
                  <a:pt x="9013585" y="3001322"/>
                </a:cubicBezTo>
                <a:cubicBezTo>
                  <a:pt x="9025112" y="3021493"/>
                  <a:pt x="9049444" y="3061087"/>
                  <a:pt x="9049444" y="3061087"/>
                </a:cubicBezTo>
                <a:cubicBezTo>
                  <a:pt x="9068293" y="3174189"/>
                  <a:pt x="9048434" y="3046960"/>
                  <a:pt x="9067373" y="3312098"/>
                </a:cubicBezTo>
                <a:cubicBezTo>
                  <a:pt x="9068236" y="3324185"/>
                  <a:pt x="9071507" y="3335980"/>
                  <a:pt x="9073350" y="3347957"/>
                </a:cubicBezTo>
                <a:cubicBezTo>
                  <a:pt x="9075492" y="3361880"/>
                  <a:pt x="9073605" y="3376920"/>
                  <a:pt x="9079326" y="3389793"/>
                </a:cubicBezTo>
                <a:cubicBezTo>
                  <a:pt x="9083356" y="3398861"/>
                  <a:pt x="9107229" y="3405070"/>
                  <a:pt x="9115185" y="3407722"/>
                </a:cubicBezTo>
                <a:cubicBezTo>
                  <a:pt x="9121161" y="3413698"/>
                  <a:pt x="9128201" y="3418773"/>
                  <a:pt x="9133114" y="3425651"/>
                </a:cubicBezTo>
                <a:cubicBezTo>
                  <a:pt x="9138292" y="3432901"/>
                  <a:pt x="9144686" y="3440656"/>
                  <a:pt x="9145067" y="3449557"/>
                </a:cubicBezTo>
                <a:cubicBezTo>
                  <a:pt x="9150698" y="3580934"/>
                  <a:pt x="9143647" y="3712715"/>
                  <a:pt x="9151044" y="3844004"/>
                </a:cubicBezTo>
                <a:cubicBezTo>
                  <a:pt x="9151697" y="3855602"/>
                  <a:pt x="9162997" y="3863926"/>
                  <a:pt x="9168973" y="3873887"/>
                </a:cubicBezTo>
                <a:cubicBezTo>
                  <a:pt x="9172957" y="3933652"/>
                  <a:pt x="9175503" y="3993530"/>
                  <a:pt x="9180926" y="4053181"/>
                </a:cubicBezTo>
                <a:cubicBezTo>
                  <a:pt x="9181496" y="4059455"/>
                  <a:pt x="9183409" y="4065868"/>
                  <a:pt x="9186903" y="4071110"/>
                </a:cubicBezTo>
                <a:cubicBezTo>
                  <a:pt x="9191591" y="4078143"/>
                  <a:pt x="9198856" y="4083063"/>
                  <a:pt x="9204832" y="4089040"/>
                </a:cubicBezTo>
                <a:cubicBezTo>
                  <a:pt x="9234567" y="4222847"/>
                  <a:pt x="9230097" y="4182611"/>
                  <a:pt x="9210808" y="4423722"/>
                </a:cubicBezTo>
                <a:cubicBezTo>
                  <a:pt x="9210134" y="4432147"/>
                  <a:pt x="9198855" y="4435675"/>
                  <a:pt x="9192879" y="4441651"/>
                </a:cubicBezTo>
                <a:cubicBezTo>
                  <a:pt x="9190887" y="4451612"/>
                  <a:pt x="9191767" y="4462616"/>
                  <a:pt x="9186903" y="4471534"/>
                </a:cubicBezTo>
                <a:cubicBezTo>
                  <a:pt x="9179452" y="4485194"/>
                  <a:pt x="9166740" y="4495243"/>
                  <a:pt x="9157020" y="4507393"/>
                </a:cubicBezTo>
                <a:cubicBezTo>
                  <a:pt x="9150798" y="4515171"/>
                  <a:pt x="9145067" y="4523330"/>
                  <a:pt x="9139091" y="4531298"/>
                </a:cubicBezTo>
                <a:cubicBezTo>
                  <a:pt x="9125447" y="4572228"/>
                  <a:pt x="9143930" y="4524040"/>
                  <a:pt x="9103232" y="4585087"/>
                </a:cubicBezTo>
                <a:cubicBezTo>
                  <a:pt x="9080139" y="4619727"/>
                  <a:pt x="9119422" y="4588237"/>
                  <a:pt x="9079326" y="4614969"/>
                </a:cubicBezTo>
                <a:cubicBezTo>
                  <a:pt x="9077334" y="4620945"/>
                  <a:pt x="9077285" y="4627979"/>
                  <a:pt x="9073350" y="4632898"/>
                </a:cubicBezTo>
                <a:cubicBezTo>
                  <a:pt x="9061625" y="4647554"/>
                  <a:pt x="9041736" y="4647588"/>
                  <a:pt x="9025538" y="4650828"/>
                </a:cubicBezTo>
                <a:cubicBezTo>
                  <a:pt x="9011070" y="4694228"/>
                  <a:pt x="9031786" y="4638385"/>
                  <a:pt x="9001632" y="4692663"/>
                </a:cubicBezTo>
                <a:cubicBezTo>
                  <a:pt x="8988258" y="4716737"/>
                  <a:pt x="8990389" y="4739258"/>
                  <a:pt x="8965773" y="4758404"/>
                </a:cubicBezTo>
                <a:cubicBezTo>
                  <a:pt x="8957755" y="4764640"/>
                  <a:pt x="8945852" y="4762389"/>
                  <a:pt x="8935891" y="4764381"/>
                </a:cubicBezTo>
                <a:cubicBezTo>
                  <a:pt x="8871293" y="4796680"/>
                  <a:pt x="8972675" y="4748778"/>
                  <a:pt x="8846244" y="4788287"/>
                </a:cubicBezTo>
                <a:cubicBezTo>
                  <a:pt x="8767740" y="4812819"/>
                  <a:pt x="8852282" y="4797974"/>
                  <a:pt x="8798432" y="4818169"/>
                </a:cubicBezTo>
                <a:cubicBezTo>
                  <a:pt x="8788921" y="4821736"/>
                  <a:pt x="8778511" y="4822154"/>
                  <a:pt x="8768550" y="4824146"/>
                </a:cubicBezTo>
                <a:cubicBezTo>
                  <a:pt x="8711772" y="4880922"/>
                  <a:pt x="8761636" y="4842309"/>
                  <a:pt x="8643044" y="4871957"/>
                </a:cubicBezTo>
                <a:lnTo>
                  <a:pt x="8595232" y="4883910"/>
                </a:lnTo>
                <a:cubicBezTo>
                  <a:pt x="8584351" y="4891164"/>
                  <a:pt x="8556432" y="4910188"/>
                  <a:pt x="8547420" y="4913793"/>
                </a:cubicBezTo>
                <a:cubicBezTo>
                  <a:pt x="8537989" y="4917566"/>
                  <a:pt x="8527558" y="4918099"/>
                  <a:pt x="8517538" y="4919769"/>
                </a:cubicBezTo>
                <a:cubicBezTo>
                  <a:pt x="8479739" y="4926069"/>
                  <a:pt x="8442285" y="4936463"/>
                  <a:pt x="8403985" y="4937698"/>
                </a:cubicBezTo>
                <a:lnTo>
                  <a:pt x="7782432" y="4955628"/>
                </a:lnTo>
                <a:cubicBezTo>
                  <a:pt x="7682824" y="4961604"/>
                  <a:pt x="7583000" y="4964683"/>
                  <a:pt x="7483608" y="4973557"/>
                </a:cubicBezTo>
                <a:cubicBezTo>
                  <a:pt x="7276933" y="4992010"/>
                  <a:pt x="7680349" y="4982980"/>
                  <a:pt x="7393961" y="4991487"/>
                </a:cubicBezTo>
                <a:lnTo>
                  <a:pt x="6844126" y="5003440"/>
                </a:lnTo>
                <a:cubicBezTo>
                  <a:pt x="6796595" y="5015322"/>
                  <a:pt x="6843723" y="5000255"/>
                  <a:pt x="6796314" y="5027346"/>
                </a:cubicBezTo>
                <a:cubicBezTo>
                  <a:pt x="6790844" y="5030471"/>
                  <a:pt x="6784463" y="5031665"/>
                  <a:pt x="6778385" y="5033322"/>
                </a:cubicBezTo>
                <a:cubicBezTo>
                  <a:pt x="6762536" y="5037644"/>
                  <a:pt x="6746510" y="5041291"/>
                  <a:pt x="6730573" y="5045275"/>
                </a:cubicBezTo>
                <a:cubicBezTo>
                  <a:pt x="6708262" y="5078741"/>
                  <a:pt x="6731840" y="5052821"/>
                  <a:pt x="6682761" y="5069181"/>
                </a:cubicBezTo>
                <a:cubicBezTo>
                  <a:pt x="6675947" y="5071452"/>
                  <a:pt x="6671557" y="5078612"/>
                  <a:pt x="6664832" y="5081134"/>
                </a:cubicBezTo>
                <a:cubicBezTo>
                  <a:pt x="6655321" y="5084701"/>
                  <a:pt x="6644911" y="5085118"/>
                  <a:pt x="6634950" y="5087110"/>
                </a:cubicBezTo>
                <a:cubicBezTo>
                  <a:pt x="6578318" y="5115426"/>
                  <a:pt x="6652136" y="5082147"/>
                  <a:pt x="6545303" y="5105040"/>
                </a:cubicBezTo>
                <a:cubicBezTo>
                  <a:pt x="6538279" y="5106545"/>
                  <a:pt x="6533798" y="5113781"/>
                  <a:pt x="6527373" y="5116993"/>
                </a:cubicBezTo>
                <a:cubicBezTo>
                  <a:pt x="6507349" y="5127004"/>
                  <a:pt x="6472693" y="5127053"/>
                  <a:pt x="6455655" y="5128946"/>
                </a:cubicBezTo>
                <a:cubicBezTo>
                  <a:pt x="6404186" y="5163256"/>
                  <a:pt x="6486188" y="5102488"/>
                  <a:pt x="6425773" y="5200663"/>
                </a:cubicBezTo>
                <a:cubicBezTo>
                  <a:pt x="6418769" y="5212045"/>
                  <a:pt x="6403062" y="5216202"/>
                  <a:pt x="6389914" y="5218593"/>
                </a:cubicBezTo>
                <a:cubicBezTo>
                  <a:pt x="6358493" y="5224306"/>
                  <a:pt x="6326206" y="5223401"/>
                  <a:pt x="6294291" y="5224569"/>
                </a:cubicBezTo>
                <a:lnTo>
                  <a:pt x="5899844" y="5236522"/>
                </a:lnTo>
                <a:cubicBezTo>
                  <a:pt x="5813432" y="5366137"/>
                  <a:pt x="5902714" y="5242882"/>
                  <a:pt x="5487467" y="5260428"/>
                </a:cubicBezTo>
                <a:cubicBezTo>
                  <a:pt x="5478566" y="5260804"/>
                  <a:pt x="5471750" y="5268872"/>
                  <a:pt x="5463561" y="5272381"/>
                </a:cubicBezTo>
                <a:cubicBezTo>
                  <a:pt x="5441862" y="5281681"/>
                  <a:pt x="5401810" y="5287121"/>
                  <a:pt x="5385867" y="5290310"/>
                </a:cubicBezTo>
                <a:cubicBezTo>
                  <a:pt x="5377898" y="5296287"/>
                  <a:pt x="5369524" y="5301757"/>
                  <a:pt x="5361961" y="5308240"/>
                </a:cubicBezTo>
                <a:cubicBezTo>
                  <a:pt x="5355544" y="5313740"/>
                  <a:pt x="5351591" y="5322389"/>
                  <a:pt x="5344032" y="5326169"/>
                </a:cubicBezTo>
                <a:cubicBezTo>
                  <a:pt x="5334946" y="5330712"/>
                  <a:pt x="5324111" y="5330154"/>
                  <a:pt x="5314150" y="5332146"/>
                </a:cubicBezTo>
                <a:cubicBezTo>
                  <a:pt x="5306181" y="5338122"/>
                  <a:pt x="5297807" y="5343593"/>
                  <a:pt x="5290244" y="5350075"/>
                </a:cubicBezTo>
                <a:cubicBezTo>
                  <a:pt x="5283827" y="5355575"/>
                  <a:pt x="5279347" y="5363316"/>
                  <a:pt x="5272314" y="5368004"/>
                </a:cubicBezTo>
                <a:cubicBezTo>
                  <a:pt x="5236832" y="5391659"/>
                  <a:pt x="5246300" y="5380338"/>
                  <a:pt x="5218526" y="5391910"/>
                </a:cubicBezTo>
                <a:cubicBezTo>
                  <a:pt x="5200415" y="5399456"/>
                  <a:pt x="5183240" y="5409286"/>
                  <a:pt x="5164738" y="5415816"/>
                </a:cubicBezTo>
                <a:cubicBezTo>
                  <a:pt x="5149247" y="5421284"/>
                  <a:pt x="5132179" y="5421668"/>
                  <a:pt x="5116926" y="5427769"/>
                </a:cubicBezTo>
                <a:lnTo>
                  <a:pt x="5087044" y="5439722"/>
                </a:lnTo>
                <a:cubicBezTo>
                  <a:pt x="5070292" y="5489973"/>
                  <a:pt x="5090775" y="5446996"/>
                  <a:pt x="4985444" y="5463628"/>
                </a:cubicBezTo>
                <a:cubicBezTo>
                  <a:pt x="4978349" y="5464748"/>
                  <a:pt x="4973939" y="5472369"/>
                  <a:pt x="4967514" y="5475581"/>
                </a:cubicBezTo>
                <a:cubicBezTo>
                  <a:pt x="4961879" y="5478398"/>
                  <a:pt x="4955561" y="5479565"/>
                  <a:pt x="4949585" y="5481557"/>
                </a:cubicBezTo>
                <a:cubicBezTo>
                  <a:pt x="4925573" y="5553590"/>
                  <a:pt x="4980857" y="5379399"/>
                  <a:pt x="4955561" y="5607063"/>
                </a:cubicBezTo>
                <a:cubicBezTo>
                  <a:pt x="4953296" y="5627448"/>
                  <a:pt x="4943651" y="5650967"/>
                  <a:pt x="4925679" y="5660851"/>
                </a:cubicBezTo>
                <a:cubicBezTo>
                  <a:pt x="4899264" y="5675379"/>
                  <a:pt x="4866131" y="5671100"/>
                  <a:pt x="4836032" y="5672804"/>
                </a:cubicBezTo>
                <a:cubicBezTo>
                  <a:pt x="4760425" y="5677084"/>
                  <a:pt x="4684628" y="5676789"/>
                  <a:pt x="4608926" y="5678781"/>
                </a:cubicBezTo>
                <a:cubicBezTo>
                  <a:pt x="4598965" y="5682765"/>
                  <a:pt x="4587626" y="5684297"/>
                  <a:pt x="4579044" y="5690734"/>
                </a:cubicBezTo>
                <a:cubicBezTo>
                  <a:pt x="4571075" y="5696711"/>
                  <a:pt x="4568157" y="5707597"/>
                  <a:pt x="4561114" y="5714640"/>
                </a:cubicBezTo>
                <a:cubicBezTo>
                  <a:pt x="4556035" y="5719719"/>
                  <a:pt x="4549161" y="5722609"/>
                  <a:pt x="4543185" y="5726593"/>
                </a:cubicBezTo>
                <a:cubicBezTo>
                  <a:pt x="4526150" y="5756404"/>
                  <a:pt x="4504626" y="5796297"/>
                  <a:pt x="4483420" y="5822216"/>
                </a:cubicBezTo>
                <a:cubicBezTo>
                  <a:pt x="4478872" y="5827775"/>
                  <a:pt x="4471770" y="5830681"/>
                  <a:pt x="4465491" y="5834169"/>
                </a:cubicBezTo>
                <a:cubicBezTo>
                  <a:pt x="4402066" y="5869405"/>
                  <a:pt x="4452114" y="5837110"/>
                  <a:pt x="4411703" y="5864051"/>
                </a:cubicBezTo>
                <a:cubicBezTo>
                  <a:pt x="4409711" y="5872020"/>
                  <a:pt x="4410769" y="5881473"/>
                  <a:pt x="4405726" y="5887957"/>
                </a:cubicBezTo>
                <a:cubicBezTo>
                  <a:pt x="4375156" y="5927262"/>
                  <a:pt x="4363132" y="5918588"/>
                  <a:pt x="4316079" y="5923816"/>
                </a:cubicBezTo>
                <a:lnTo>
                  <a:pt x="4268267" y="5935769"/>
                </a:lnTo>
                <a:cubicBezTo>
                  <a:pt x="4250389" y="5939976"/>
                  <a:pt x="4229761" y="5937534"/>
                  <a:pt x="4214479" y="5947722"/>
                </a:cubicBezTo>
                <a:cubicBezTo>
                  <a:pt x="4192179" y="5962589"/>
                  <a:pt x="4180176" y="5989084"/>
                  <a:pt x="4160691" y="6007487"/>
                </a:cubicBezTo>
                <a:cubicBezTo>
                  <a:pt x="4144178" y="6023083"/>
                  <a:pt x="4124068" y="6034446"/>
                  <a:pt x="4106903" y="6049322"/>
                </a:cubicBezTo>
                <a:cubicBezTo>
                  <a:pt x="4094129" y="6060393"/>
                  <a:pt x="4086872" y="6079246"/>
                  <a:pt x="4071044" y="6085181"/>
                </a:cubicBezTo>
                <a:cubicBezTo>
                  <a:pt x="4055107" y="6091157"/>
                  <a:pt x="4039745" y="6098982"/>
                  <a:pt x="4023232" y="6103110"/>
                </a:cubicBezTo>
                <a:cubicBezTo>
                  <a:pt x="4007650" y="6107005"/>
                  <a:pt x="3991263" y="6106447"/>
                  <a:pt x="3975420" y="6109087"/>
                </a:cubicBezTo>
                <a:cubicBezTo>
                  <a:pt x="3967318" y="6110437"/>
                  <a:pt x="3959483" y="6113071"/>
                  <a:pt x="3951514" y="6115063"/>
                </a:cubicBezTo>
                <a:cubicBezTo>
                  <a:pt x="3919375" y="6136489"/>
                  <a:pt x="3944458" y="6117150"/>
                  <a:pt x="3909679" y="6156898"/>
                </a:cubicBezTo>
                <a:cubicBezTo>
                  <a:pt x="3881471" y="6189136"/>
                  <a:pt x="3903202" y="6162296"/>
                  <a:pt x="3873820" y="6186781"/>
                </a:cubicBezTo>
                <a:cubicBezTo>
                  <a:pt x="3867327" y="6192192"/>
                  <a:pt x="3862769" y="6199797"/>
                  <a:pt x="3855891" y="6204710"/>
                </a:cubicBezTo>
                <a:cubicBezTo>
                  <a:pt x="3836646" y="6218456"/>
                  <a:pt x="3825048" y="6218051"/>
                  <a:pt x="3802103" y="6222640"/>
                </a:cubicBezTo>
                <a:cubicBezTo>
                  <a:pt x="3796126" y="6228616"/>
                  <a:pt x="3789584" y="6234076"/>
                  <a:pt x="3784173" y="6240569"/>
                </a:cubicBezTo>
                <a:cubicBezTo>
                  <a:pt x="3779575" y="6246087"/>
                  <a:pt x="3778065" y="6254323"/>
                  <a:pt x="3772220" y="6258498"/>
                </a:cubicBezTo>
                <a:cubicBezTo>
                  <a:pt x="3763490" y="6264733"/>
                  <a:pt x="3752141" y="6266094"/>
                  <a:pt x="3742338" y="6270451"/>
                </a:cubicBezTo>
                <a:cubicBezTo>
                  <a:pt x="3734197" y="6274069"/>
                  <a:pt x="3726167" y="6277984"/>
                  <a:pt x="3718432" y="6282404"/>
                </a:cubicBezTo>
                <a:cubicBezTo>
                  <a:pt x="3712196" y="6285968"/>
                  <a:pt x="3707576" y="6293109"/>
                  <a:pt x="3700503" y="6294357"/>
                </a:cubicBezTo>
                <a:cubicBezTo>
                  <a:pt x="3672967" y="6299216"/>
                  <a:pt x="3644722" y="6298342"/>
                  <a:pt x="3616832" y="6300334"/>
                </a:cubicBezTo>
                <a:cubicBezTo>
                  <a:pt x="3606871" y="6304318"/>
                  <a:pt x="3597127" y="6308895"/>
                  <a:pt x="3586950" y="6312287"/>
                </a:cubicBezTo>
                <a:cubicBezTo>
                  <a:pt x="3579158" y="6314884"/>
                  <a:pt x="3569354" y="6313005"/>
                  <a:pt x="3563044" y="6318263"/>
                </a:cubicBezTo>
                <a:cubicBezTo>
                  <a:pt x="3556200" y="6323967"/>
                  <a:pt x="3558218" y="6336823"/>
                  <a:pt x="3551091" y="6342169"/>
                </a:cubicBezTo>
                <a:cubicBezTo>
                  <a:pt x="3541011" y="6349729"/>
                  <a:pt x="3527185" y="6350138"/>
                  <a:pt x="3515232" y="6354122"/>
                </a:cubicBezTo>
                <a:cubicBezTo>
                  <a:pt x="3507263" y="6360098"/>
                  <a:pt x="3499431" y="6366261"/>
                  <a:pt x="3491326" y="6372051"/>
                </a:cubicBezTo>
                <a:cubicBezTo>
                  <a:pt x="3341360" y="6479169"/>
                  <a:pt x="3229561" y="6381169"/>
                  <a:pt x="2959420" y="6378028"/>
                </a:cubicBezTo>
                <a:cubicBezTo>
                  <a:pt x="2943483" y="6370059"/>
                  <a:pt x="2925977" y="6364659"/>
                  <a:pt x="2911608" y="6354122"/>
                </a:cubicBezTo>
                <a:cubicBezTo>
                  <a:pt x="2895705" y="6342460"/>
                  <a:pt x="2884432" y="6325480"/>
                  <a:pt x="2869773" y="6312287"/>
                </a:cubicBezTo>
                <a:cubicBezTo>
                  <a:pt x="2864434" y="6307482"/>
                  <a:pt x="2857689" y="6304509"/>
                  <a:pt x="2851844" y="6300334"/>
                </a:cubicBezTo>
                <a:cubicBezTo>
                  <a:pt x="2843739" y="6294544"/>
                  <a:pt x="2836587" y="6287346"/>
                  <a:pt x="2827938" y="6282404"/>
                </a:cubicBezTo>
                <a:cubicBezTo>
                  <a:pt x="2822468" y="6279278"/>
                  <a:pt x="2815907" y="6278640"/>
                  <a:pt x="2810008" y="6276428"/>
                </a:cubicBezTo>
                <a:cubicBezTo>
                  <a:pt x="2799963" y="6272661"/>
                  <a:pt x="2789504" y="6269685"/>
                  <a:pt x="2780126" y="6264475"/>
                </a:cubicBezTo>
                <a:cubicBezTo>
                  <a:pt x="2771419" y="6259638"/>
                  <a:pt x="2763783" y="6253028"/>
                  <a:pt x="2756220" y="6246546"/>
                </a:cubicBezTo>
                <a:cubicBezTo>
                  <a:pt x="2749803" y="6241045"/>
                  <a:pt x="2746139" y="6231755"/>
                  <a:pt x="2738291" y="6228616"/>
                </a:cubicBezTo>
                <a:cubicBezTo>
                  <a:pt x="2725212" y="6223384"/>
                  <a:pt x="2710400" y="6224632"/>
                  <a:pt x="2696455" y="6222640"/>
                </a:cubicBezTo>
                <a:cubicBezTo>
                  <a:pt x="2690479" y="6218656"/>
                  <a:pt x="2685090" y="6213604"/>
                  <a:pt x="2678526" y="6210687"/>
                </a:cubicBezTo>
                <a:cubicBezTo>
                  <a:pt x="2662441" y="6203538"/>
                  <a:pt x="2616183" y="6191387"/>
                  <a:pt x="2600832" y="6186781"/>
                </a:cubicBezTo>
                <a:cubicBezTo>
                  <a:pt x="2569687" y="6177437"/>
                  <a:pt x="2595275" y="6184398"/>
                  <a:pt x="2558997" y="6168851"/>
                </a:cubicBezTo>
                <a:cubicBezTo>
                  <a:pt x="2553206" y="6166369"/>
                  <a:pt x="2547044" y="6164867"/>
                  <a:pt x="2541067" y="6162875"/>
                </a:cubicBezTo>
                <a:cubicBezTo>
                  <a:pt x="2532582" y="6137418"/>
                  <a:pt x="2539436" y="6142772"/>
                  <a:pt x="2505208" y="6132993"/>
                </a:cubicBezTo>
                <a:cubicBezTo>
                  <a:pt x="2327203" y="6082134"/>
                  <a:pt x="2455379" y="6124352"/>
                  <a:pt x="2391655" y="6103110"/>
                </a:cubicBezTo>
                <a:cubicBezTo>
                  <a:pt x="2353817" y="6027428"/>
                  <a:pt x="2422005" y="6154493"/>
                  <a:pt x="2337867" y="6049322"/>
                </a:cubicBezTo>
                <a:cubicBezTo>
                  <a:pt x="2283005" y="5980746"/>
                  <a:pt x="2373916" y="6047456"/>
                  <a:pt x="2313961" y="6007487"/>
                </a:cubicBezTo>
                <a:cubicBezTo>
                  <a:pt x="2311969" y="6001510"/>
                  <a:pt x="2310802" y="5995192"/>
                  <a:pt x="2307985" y="5989557"/>
                </a:cubicBezTo>
                <a:cubicBezTo>
                  <a:pt x="2293901" y="5961389"/>
                  <a:pt x="2264652" y="5943983"/>
                  <a:pt x="2242244" y="5923816"/>
                </a:cubicBezTo>
                <a:cubicBezTo>
                  <a:pt x="2218438" y="5902391"/>
                  <a:pt x="2218786" y="5900507"/>
                  <a:pt x="2200408" y="5876004"/>
                </a:cubicBezTo>
                <a:cubicBezTo>
                  <a:pt x="2198416" y="5870028"/>
                  <a:pt x="2198886" y="5862529"/>
                  <a:pt x="2194432" y="5858075"/>
                </a:cubicBezTo>
                <a:cubicBezTo>
                  <a:pt x="2186218" y="5849861"/>
                  <a:pt x="2173843" y="5847116"/>
                  <a:pt x="2164550" y="5840146"/>
                </a:cubicBezTo>
                <a:cubicBezTo>
                  <a:pt x="2157788" y="5835075"/>
                  <a:pt x="2152597" y="5828193"/>
                  <a:pt x="2146620" y="5822216"/>
                </a:cubicBezTo>
                <a:cubicBezTo>
                  <a:pt x="2144628" y="5810263"/>
                  <a:pt x="2145144" y="5797608"/>
                  <a:pt x="2140644" y="5786357"/>
                </a:cubicBezTo>
                <a:cubicBezTo>
                  <a:pt x="2136945" y="5777109"/>
                  <a:pt x="2127656" y="5771099"/>
                  <a:pt x="2122714" y="5762451"/>
                </a:cubicBezTo>
                <a:cubicBezTo>
                  <a:pt x="2119589" y="5756981"/>
                  <a:pt x="2120232" y="5749764"/>
                  <a:pt x="2116738" y="5744522"/>
                </a:cubicBezTo>
                <a:cubicBezTo>
                  <a:pt x="2112050" y="5737490"/>
                  <a:pt x="2104309" y="5733010"/>
                  <a:pt x="2098808" y="5726593"/>
                </a:cubicBezTo>
                <a:cubicBezTo>
                  <a:pt x="2087690" y="5713622"/>
                  <a:pt x="2078384" y="5698945"/>
                  <a:pt x="2068926" y="5684757"/>
                </a:cubicBezTo>
                <a:cubicBezTo>
                  <a:pt x="2062950" y="5666828"/>
                  <a:pt x="2055581" y="5649304"/>
                  <a:pt x="2050997" y="5630969"/>
                </a:cubicBezTo>
                <a:cubicBezTo>
                  <a:pt x="2049005" y="5623000"/>
                  <a:pt x="2047618" y="5614855"/>
                  <a:pt x="2045020" y="5607063"/>
                </a:cubicBezTo>
                <a:cubicBezTo>
                  <a:pt x="2041627" y="5596886"/>
                  <a:pt x="2036459" y="5587358"/>
                  <a:pt x="2033067" y="5577181"/>
                </a:cubicBezTo>
                <a:cubicBezTo>
                  <a:pt x="2030470" y="5569389"/>
                  <a:pt x="2030142" y="5560901"/>
                  <a:pt x="2027091" y="5553275"/>
                </a:cubicBezTo>
                <a:cubicBezTo>
                  <a:pt x="2016521" y="5526849"/>
                  <a:pt x="2010892" y="5520012"/>
                  <a:pt x="1997208" y="5499487"/>
                </a:cubicBezTo>
                <a:cubicBezTo>
                  <a:pt x="1995216" y="5493510"/>
                  <a:pt x="1992963" y="5487615"/>
                  <a:pt x="1991232" y="5481557"/>
                </a:cubicBezTo>
                <a:cubicBezTo>
                  <a:pt x="1988975" y="5473659"/>
                  <a:pt x="1990386" y="5464065"/>
                  <a:pt x="1985255" y="5457651"/>
                </a:cubicBezTo>
                <a:cubicBezTo>
                  <a:pt x="1981320" y="5452732"/>
                  <a:pt x="1973302" y="5453667"/>
                  <a:pt x="1967326" y="5451675"/>
                </a:cubicBezTo>
                <a:cubicBezTo>
                  <a:pt x="1937094" y="5376096"/>
                  <a:pt x="1975347" y="5464218"/>
                  <a:pt x="1937444" y="5397887"/>
                </a:cubicBezTo>
                <a:cubicBezTo>
                  <a:pt x="1914380" y="5357525"/>
                  <a:pt x="1955259" y="5403749"/>
                  <a:pt x="1913538" y="5362028"/>
                </a:cubicBezTo>
                <a:cubicBezTo>
                  <a:pt x="1911546" y="5356051"/>
                  <a:pt x="1911497" y="5349017"/>
                  <a:pt x="1907561" y="5344098"/>
                </a:cubicBezTo>
                <a:cubicBezTo>
                  <a:pt x="1886317" y="5317543"/>
                  <a:pt x="1889632" y="5346203"/>
                  <a:pt x="1889632" y="5320193"/>
                </a:cubicBezTo>
                <a:lnTo>
                  <a:pt x="1889632" y="5320193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Entrada de lápiz 48">
                <a:extLst>
                  <a:ext uri="{FF2B5EF4-FFF2-40B4-BE49-F238E27FC236}">
                    <a16:creationId xmlns:a16="http://schemas.microsoft.com/office/drawing/2014/main" id="{DEEB17E5-0131-40BE-892F-08CB73C84C9D}"/>
                  </a:ext>
                </a:extLst>
              </p14:cNvPr>
              <p14:cNvContentPartPr/>
              <p14:nvPr/>
            </p14:nvContentPartPr>
            <p14:xfrm>
              <a:off x="3916593" y="5046086"/>
              <a:ext cx="1594308" cy="1105361"/>
            </p14:xfrm>
          </p:contentPart>
        </mc:Choice>
        <mc:Fallback xmlns="">
          <p:pic>
            <p:nvPicPr>
              <p:cNvPr id="49" name="Entrada de lápiz 48">
                <a:extLst>
                  <a:ext uri="{FF2B5EF4-FFF2-40B4-BE49-F238E27FC236}">
                    <a16:creationId xmlns:a16="http://schemas.microsoft.com/office/drawing/2014/main" id="{DEEB17E5-0131-40BE-892F-08CB73C84C9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97515" y="5027009"/>
                <a:ext cx="1632105" cy="1143154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816DC932-12F3-4A8B-A455-554FCE8A686C}"/>
              </a:ext>
            </a:extLst>
          </p:cNvPr>
          <p:cNvSpPr/>
          <p:nvPr/>
        </p:nvSpPr>
        <p:spPr>
          <a:xfrm>
            <a:off x="4561534" y="5329326"/>
            <a:ext cx="1600575" cy="1114099"/>
          </a:xfrm>
          <a:custGeom>
            <a:avLst/>
            <a:gdLst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527063 h 6422006"/>
              <a:gd name="connsiteX160" fmla="*/ 3102855 w 9226208"/>
              <a:gd name="connsiteY160" fmla="*/ 515110 h 6422006"/>
              <a:gd name="connsiteX161" fmla="*/ 3138714 w 9226208"/>
              <a:gd name="connsiteY161" fmla="*/ 497181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431440 h 6422006"/>
              <a:gd name="connsiteX160" fmla="*/ 3102855 w 9226208"/>
              <a:gd name="connsiteY160" fmla="*/ 515110 h 6422006"/>
              <a:gd name="connsiteX161" fmla="*/ 3138714 w 9226208"/>
              <a:gd name="connsiteY161" fmla="*/ 497181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431440 h 6422006"/>
              <a:gd name="connsiteX160" fmla="*/ 3102855 w 9226208"/>
              <a:gd name="connsiteY160" fmla="*/ 515110 h 6422006"/>
              <a:gd name="connsiteX161" fmla="*/ 3138714 w 9226208"/>
              <a:gd name="connsiteY161" fmla="*/ 419487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9226208" h="6422006">
                <a:moveTo>
                  <a:pt x="1811938" y="5308240"/>
                </a:moveTo>
                <a:lnTo>
                  <a:pt x="1811938" y="5308240"/>
                </a:lnTo>
                <a:cubicBezTo>
                  <a:pt x="1790024" y="5312224"/>
                  <a:pt x="1768466" y="5319765"/>
                  <a:pt x="1746197" y="5320193"/>
                </a:cubicBezTo>
                <a:cubicBezTo>
                  <a:pt x="1525962" y="5324428"/>
                  <a:pt x="1576274" y="5339252"/>
                  <a:pt x="1483232" y="5308240"/>
                </a:cubicBezTo>
                <a:cubicBezTo>
                  <a:pt x="1456499" y="5268140"/>
                  <a:pt x="1487991" y="5307428"/>
                  <a:pt x="1453350" y="5284334"/>
                </a:cubicBezTo>
                <a:cubicBezTo>
                  <a:pt x="1446317" y="5279646"/>
                  <a:pt x="1441913" y="5271815"/>
                  <a:pt x="1435420" y="5266404"/>
                </a:cubicBezTo>
                <a:cubicBezTo>
                  <a:pt x="1429902" y="5261806"/>
                  <a:pt x="1423467" y="5258435"/>
                  <a:pt x="1417491" y="5254451"/>
                </a:cubicBezTo>
                <a:cubicBezTo>
                  <a:pt x="1413507" y="5248475"/>
                  <a:pt x="1408750" y="5242946"/>
                  <a:pt x="1405538" y="5236522"/>
                </a:cubicBezTo>
                <a:cubicBezTo>
                  <a:pt x="1402721" y="5230887"/>
                  <a:pt x="1403055" y="5223835"/>
                  <a:pt x="1399561" y="5218593"/>
                </a:cubicBezTo>
                <a:cubicBezTo>
                  <a:pt x="1390357" y="5204786"/>
                  <a:pt x="1376934" y="5197531"/>
                  <a:pt x="1363703" y="5188710"/>
                </a:cubicBezTo>
                <a:cubicBezTo>
                  <a:pt x="1352345" y="5154640"/>
                  <a:pt x="1366961" y="5183276"/>
                  <a:pt x="1327844" y="5158828"/>
                </a:cubicBezTo>
                <a:cubicBezTo>
                  <a:pt x="1320677" y="5154348"/>
                  <a:pt x="1315891" y="5146875"/>
                  <a:pt x="1309914" y="5140898"/>
                </a:cubicBezTo>
                <a:cubicBezTo>
                  <a:pt x="1300104" y="5111465"/>
                  <a:pt x="1310962" y="5131811"/>
                  <a:pt x="1286008" y="5111016"/>
                </a:cubicBezTo>
                <a:cubicBezTo>
                  <a:pt x="1279515" y="5105605"/>
                  <a:pt x="1274957" y="5098000"/>
                  <a:pt x="1268079" y="5093087"/>
                </a:cubicBezTo>
                <a:cubicBezTo>
                  <a:pt x="1248261" y="5078931"/>
                  <a:pt x="1245750" y="5083517"/>
                  <a:pt x="1226244" y="5075157"/>
                </a:cubicBezTo>
                <a:cubicBezTo>
                  <a:pt x="1214826" y="5070263"/>
                  <a:pt x="1197975" y="5059037"/>
                  <a:pt x="1184408" y="5057228"/>
                </a:cubicBezTo>
                <a:cubicBezTo>
                  <a:pt x="1160630" y="5054058"/>
                  <a:pt x="1136597" y="5053243"/>
                  <a:pt x="1112691" y="5051251"/>
                </a:cubicBezTo>
                <a:cubicBezTo>
                  <a:pt x="1094762" y="5043283"/>
                  <a:pt x="1077937" y="5032105"/>
                  <a:pt x="1058903" y="5027346"/>
                </a:cubicBezTo>
                <a:cubicBezTo>
                  <a:pt x="1037556" y="5022009"/>
                  <a:pt x="1014866" y="5024987"/>
                  <a:pt x="993161" y="5021369"/>
                </a:cubicBezTo>
                <a:cubicBezTo>
                  <a:pt x="979482" y="5019089"/>
                  <a:pt x="950224" y="5009049"/>
                  <a:pt x="933397" y="5003440"/>
                </a:cubicBezTo>
                <a:cubicBezTo>
                  <a:pt x="927420" y="4999456"/>
                  <a:pt x="922193" y="4994009"/>
                  <a:pt x="915467" y="4991487"/>
                </a:cubicBezTo>
                <a:cubicBezTo>
                  <a:pt x="905956" y="4987920"/>
                  <a:pt x="894405" y="4990550"/>
                  <a:pt x="885585" y="4985510"/>
                </a:cubicBezTo>
                <a:cubicBezTo>
                  <a:pt x="879349" y="4981946"/>
                  <a:pt x="879241" y="4972068"/>
                  <a:pt x="873632" y="4967581"/>
                </a:cubicBezTo>
                <a:cubicBezTo>
                  <a:pt x="868713" y="4963646"/>
                  <a:pt x="861679" y="4963596"/>
                  <a:pt x="855703" y="4961604"/>
                </a:cubicBezTo>
                <a:cubicBezTo>
                  <a:pt x="851719" y="4955628"/>
                  <a:pt x="846962" y="4950099"/>
                  <a:pt x="843750" y="4943675"/>
                </a:cubicBezTo>
                <a:cubicBezTo>
                  <a:pt x="840933" y="4938040"/>
                  <a:pt x="842228" y="4930201"/>
                  <a:pt x="837773" y="4925746"/>
                </a:cubicBezTo>
                <a:cubicBezTo>
                  <a:pt x="833318" y="4921291"/>
                  <a:pt x="825479" y="4922586"/>
                  <a:pt x="819844" y="4919769"/>
                </a:cubicBezTo>
                <a:cubicBezTo>
                  <a:pt x="773510" y="4896601"/>
                  <a:pt x="829042" y="4916858"/>
                  <a:pt x="783985" y="4901840"/>
                </a:cubicBezTo>
                <a:cubicBezTo>
                  <a:pt x="778008" y="4897856"/>
                  <a:pt x="770785" y="4895293"/>
                  <a:pt x="766055" y="4889887"/>
                </a:cubicBezTo>
                <a:cubicBezTo>
                  <a:pt x="756595" y="4879076"/>
                  <a:pt x="756320" y="4856390"/>
                  <a:pt x="742150" y="4854028"/>
                </a:cubicBezTo>
                <a:cubicBezTo>
                  <a:pt x="657112" y="4839854"/>
                  <a:pt x="762749" y="4858441"/>
                  <a:pt x="658479" y="4836098"/>
                </a:cubicBezTo>
                <a:cubicBezTo>
                  <a:pt x="646630" y="4833559"/>
                  <a:pt x="634573" y="4832114"/>
                  <a:pt x="622620" y="4830122"/>
                </a:cubicBezTo>
                <a:cubicBezTo>
                  <a:pt x="588560" y="4796062"/>
                  <a:pt x="622923" y="4824275"/>
                  <a:pt x="580785" y="4806216"/>
                </a:cubicBezTo>
                <a:cubicBezTo>
                  <a:pt x="526927" y="4783134"/>
                  <a:pt x="608754" y="4803442"/>
                  <a:pt x="532973" y="4788287"/>
                </a:cubicBezTo>
                <a:cubicBezTo>
                  <a:pt x="520844" y="4739768"/>
                  <a:pt x="538337" y="4781169"/>
                  <a:pt x="509067" y="4758404"/>
                </a:cubicBezTo>
                <a:cubicBezTo>
                  <a:pt x="495724" y="4748026"/>
                  <a:pt x="489882" y="4725325"/>
                  <a:pt x="473208" y="4722546"/>
                </a:cubicBezTo>
                <a:cubicBezTo>
                  <a:pt x="431136" y="4715533"/>
                  <a:pt x="448846" y="4720401"/>
                  <a:pt x="419420" y="4710593"/>
                </a:cubicBezTo>
                <a:cubicBezTo>
                  <a:pt x="415436" y="4700632"/>
                  <a:pt x="414335" y="4688952"/>
                  <a:pt x="407467" y="4680710"/>
                </a:cubicBezTo>
                <a:cubicBezTo>
                  <a:pt x="403434" y="4675871"/>
                  <a:pt x="395173" y="4677551"/>
                  <a:pt x="389538" y="4674734"/>
                </a:cubicBezTo>
                <a:cubicBezTo>
                  <a:pt x="375120" y="4667525"/>
                  <a:pt x="355950" y="4654334"/>
                  <a:pt x="341726" y="4644851"/>
                </a:cubicBezTo>
                <a:cubicBezTo>
                  <a:pt x="321237" y="4583381"/>
                  <a:pt x="354248" y="4666480"/>
                  <a:pt x="317820" y="4620946"/>
                </a:cubicBezTo>
                <a:cubicBezTo>
                  <a:pt x="312689" y="4614532"/>
                  <a:pt x="315919" y="4604172"/>
                  <a:pt x="311844" y="4597040"/>
                </a:cubicBezTo>
                <a:cubicBezTo>
                  <a:pt x="301296" y="4578580"/>
                  <a:pt x="290358" y="4579933"/>
                  <a:pt x="275985" y="4567157"/>
                </a:cubicBezTo>
                <a:cubicBezTo>
                  <a:pt x="243808" y="4538555"/>
                  <a:pt x="243949" y="4536395"/>
                  <a:pt x="222197" y="4507393"/>
                </a:cubicBezTo>
                <a:cubicBezTo>
                  <a:pt x="220205" y="4501416"/>
                  <a:pt x="220675" y="4493918"/>
                  <a:pt x="216220" y="4489463"/>
                </a:cubicBezTo>
                <a:cubicBezTo>
                  <a:pt x="206062" y="4479305"/>
                  <a:pt x="191701" y="4474377"/>
                  <a:pt x="180361" y="4465557"/>
                </a:cubicBezTo>
                <a:cubicBezTo>
                  <a:pt x="173690" y="4460368"/>
                  <a:pt x="168408" y="4453604"/>
                  <a:pt x="162432" y="4447628"/>
                </a:cubicBezTo>
                <a:cubicBezTo>
                  <a:pt x="160606" y="4440324"/>
                  <a:pt x="151204" y="4397524"/>
                  <a:pt x="144503" y="4381887"/>
                </a:cubicBezTo>
                <a:cubicBezTo>
                  <a:pt x="122344" y="4330182"/>
                  <a:pt x="140592" y="4382106"/>
                  <a:pt x="126573" y="4340051"/>
                </a:cubicBezTo>
                <a:cubicBezTo>
                  <a:pt x="121742" y="4257921"/>
                  <a:pt x="143406" y="4171065"/>
                  <a:pt x="96691" y="4100993"/>
                </a:cubicBezTo>
                <a:cubicBezTo>
                  <a:pt x="92002" y="4093960"/>
                  <a:pt x="84738" y="4089040"/>
                  <a:pt x="78761" y="4083063"/>
                </a:cubicBezTo>
                <a:cubicBezTo>
                  <a:pt x="76769" y="4073102"/>
                  <a:pt x="76911" y="4062463"/>
                  <a:pt x="72785" y="4053181"/>
                </a:cubicBezTo>
                <a:cubicBezTo>
                  <a:pt x="52791" y="4008196"/>
                  <a:pt x="56919" y="4048869"/>
                  <a:pt x="48879" y="4011346"/>
                </a:cubicBezTo>
                <a:cubicBezTo>
                  <a:pt x="46840" y="4001830"/>
                  <a:pt x="37087" y="3927917"/>
                  <a:pt x="24973" y="3909746"/>
                </a:cubicBezTo>
                <a:lnTo>
                  <a:pt x="13020" y="3891816"/>
                </a:lnTo>
                <a:cubicBezTo>
                  <a:pt x="-11007" y="3579442"/>
                  <a:pt x="2550" y="3787246"/>
                  <a:pt x="18997" y="3090969"/>
                </a:cubicBezTo>
                <a:cubicBezTo>
                  <a:pt x="20017" y="3047771"/>
                  <a:pt x="21163" y="3057396"/>
                  <a:pt x="54855" y="3037181"/>
                </a:cubicBezTo>
                <a:cubicBezTo>
                  <a:pt x="64816" y="3007299"/>
                  <a:pt x="77098" y="2978092"/>
                  <a:pt x="84738" y="2947534"/>
                </a:cubicBezTo>
                <a:cubicBezTo>
                  <a:pt x="98219" y="2893611"/>
                  <a:pt x="91496" y="2915307"/>
                  <a:pt x="102667" y="2881793"/>
                </a:cubicBezTo>
                <a:cubicBezTo>
                  <a:pt x="104659" y="2867848"/>
                  <a:pt x="103412" y="2853036"/>
                  <a:pt x="108644" y="2839957"/>
                </a:cubicBezTo>
                <a:cubicBezTo>
                  <a:pt x="111783" y="2832110"/>
                  <a:pt x="121602" y="2828863"/>
                  <a:pt x="126573" y="2822028"/>
                </a:cubicBezTo>
                <a:cubicBezTo>
                  <a:pt x="181548" y="2746436"/>
                  <a:pt x="133895" y="2796775"/>
                  <a:pt x="174385" y="2756287"/>
                </a:cubicBezTo>
                <a:cubicBezTo>
                  <a:pt x="179262" y="2741654"/>
                  <a:pt x="183082" y="2727376"/>
                  <a:pt x="192314" y="2714451"/>
                </a:cubicBezTo>
                <a:cubicBezTo>
                  <a:pt x="197227" y="2707573"/>
                  <a:pt x="204267" y="2702498"/>
                  <a:pt x="210244" y="2696522"/>
                </a:cubicBezTo>
                <a:cubicBezTo>
                  <a:pt x="214396" y="2684066"/>
                  <a:pt x="219967" y="2664534"/>
                  <a:pt x="228173" y="2654687"/>
                </a:cubicBezTo>
                <a:cubicBezTo>
                  <a:pt x="232771" y="2649169"/>
                  <a:pt x="240585" y="2647332"/>
                  <a:pt x="246103" y="2642734"/>
                </a:cubicBezTo>
                <a:cubicBezTo>
                  <a:pt x="252596" y="2637323"/>
                  <a:pt x="258843" y="2631476"/>
                  <a:pt x="264032" y="2624804"/>
                </a:cubicBezTo>
                <a:cubicBezTo>
                  <a:pt x="301575" y="2576534"/>
                  <a:pt x="271159" y="2600132"/>
                  <a:pt x="305867" y="2576993"/>
                </a:cubicBezTo>
                <a:cubicBezTo>
                  <a:pt x="314069" y="2503184"/>
                  <a:pt x="299997" y="2542482"/>
                  <a:pt x="335750" y="2493322"/>
                </a:cubicBezTo>
                <a:cubicBezTo>
                  <a:pt x="344199" y="2481704"/>
                  <a:pt x="359655" y="2457463"/>
                  <a:pt x="359655" y="2457463"/>
                </a:cubicBezTo>
                <a:cubicBezTo>
                  <a:pt x="361647" y="2441526"/>
                  <a:pt x="360143" y="2424745"/>
                  <a:pt x="365632" y="2409651"/>
                </a:cubicBezTo>
                <a:cubicBezTo>
                  <a:pt x="368520" y="2401708"/>
                  <a:pt x="378150" y="2398215"/>
                  <a:pt x="383561" y="2391722"/>
                </a:cubicBezTo>
                <a:cubicBezTo>
                  <a:pt x="412692" y="2356766"/>
                  <a:pt x="373609" y="2390222"/>
                  <a:pt x="419420" y="2355863"/>
                </a:cubicBezTo>
                <a:cubicBezTo>
                  <a:pt x="433546" y="2299362"/>
                  <a:pt x="411256" y="2371095"/>
                  <a:pt x="461255" y="2296098"/>
                </a:cubicBezTo>
                <a:cubicBezTo>
                  <a:pt x="495507" y="2244721"/>
                  <a:pt x="454443" y="2309722"/>
                  <a:pt x="479185" y="2260240"/>
                </a:cubicBezTo>
                <a:cubicBezTo>
                  <a:pt x="490316" y="2237979"/>
                  <a:pt x="492542" y="2244211"/>
                  <a:pt x="509067" y="2224381"/>
                </a:cubicBezTo>
                <a:cubicBezTo>
                  <a:pt x="533969" y="2194498"/>
                  <a:pt x="506079" y="2216412"/>
                  <a:pt x="538950" y="2194498"/>
                </a:cubicBezTo>
                <a:cubicBezTo>
                  <a:pt x="545544" y="2179113"/>
                  <a:pt x="555169" y="2149639"/>
                  <a:pt x="568832" y="2134734"/>
                </a:cubicBezTo>
                <a:cubicBezTo>
                  <a:pt x="585966" y="2116043"/>
                  <a:pt x="607882" y="2101579"/>
                  <a:pt x="622620" y="2080946"/>
                </a:cubicBezTo>
                <a:cubicBezTo>
                  <a:pt x="693659" y="1981491"/>
                  <a:pt x="627649" y="2029782"/>
                  <a:pt x="676408" y="1997275"/>
                </a:cubicBezTo>
                <a:cubicBezTo>
                  <a:pt x="714005" y="1940882"/>
                  <a:pt x="648314" y="2036875"/>
                  <a:pt x="718244" y="1949463"/>
                </a:cubicBezTo>
                <a:cubicBezTo>
                  <a:pt x="749038" y="1910971"/>
                  <a:pt x="719934" y="1924994"/>
                  <a:pt x="754103" y="1913604"/>
                </a:cubicBezTo>
                <a:cubicBezTo>
                  <a:pt x="822904" y="1844803"/>
                  <a:pt x="734762" y="1938290"/>
                  <a:pt x="778008" y="1877746"/>
                </a:cubicBezTo>
                <a:cubicBezTo>
                  <a:pt x="784558" y="1868576"/>
                  <a:pt x="794580" y="1862396"/>
                  <a:pt x="801914" y="1853840"/>
                </a:cubicBezTo>
                <a:cubicBezTo>
                  <a:pt x="806589" y="1848386"/>
                  <a:pt x="809095" y="1841279"/>
                  <a:pt x="813867" y="1835910"/>
                </a:cubicBezTo>
                <a:cubicBezTo>
                  <a:pt x="825097" y="1823276"/>
                  <a:pt x="839583" y="1813574"/>
                  <a:pt x="849726" y="1800051"/>
                </a:cubicBezTo>
                <a:cubicBezTo>
                  <a:pt x="855702" y="1792083"/>
                  <a:pt x="860092" y="1782628"/>
                  <a:pt x="867655" y="1776146"/>
                </a:cubicBezTo>
                <a:cubicBezTo>
                  <a:pt x="874419" y="1770348"/>
                  <a:pt x="883592" y="1768177"/>
                  <a:pt x="891561" y="1764193"/>
                </a:cubicBezTo>
                <a:cubicBezTo>
                  <a:pt x="895545" y="1758216"/>
                  <a:pt x="898742" y="1751632"/>
                  <a:pt x="903514" y="1746263"/>
                </a:cubicBezTo>
                <a:cubicBezTo>
                  <a:pt x="903537" y="1746238"/>
                  <a:pt x="948326" y="1701452"/>
                  <a:pt x="957303" y="1692475"/>
                </a:cubicBezTo>
                <a:cubicBezTo>
                  <a:pt x="963279" y="1686499"/>
                  <a:pt x="970544" y="1681578"/>
                  <a:pt x="975232" y="1674546"/>
                </a:cubicBezTo>
                <a:cubicBezTo>
                  <a:pt x="1004358" y="1630856"/>
                  <a:pt x="968802" y="1685797"/>
                  <a:pt x="999138" y="1632710"/>
                </a:cubicBezTo>
                <a:cubicBezTo>
                  <a:pt x="1002702" y="1626474"/>
                  <a:pt x="1005482" y="1619268"/>
                  <a:pt x="1011091" y="1614781"/>
                </a:cubicBezTo>
                <a:cubicBezTo>
                  <a:pt x="1016010" y="1610846"/>
                  <a:pt x="1023044" y="1610796"/>
                  <a:pt x="1029020" y="1608804"/>
                </a:cubicBezTo>
                <a:cubicBezTo>
                  <a:pt x="1031012" y="1602828"/>
                  <a:pt x="1030542" y="1595329"/>
                  <a:pt x="1034997" y="1590875"/>
                </a:cubicBezTo>
                <a:cubicBezTo>
                  <a:pt x="1043211" y="1582661"/>
                  <a:pt x="1055029" y="1579102"/>
                  <a:pt x="1064879" y="1572946"/>
                </a:cubicBezTo>
                <a:cubicBezTo>
                  <a:pt x="1070970" y="1569139"/>
                  <a:pt x="1076832" y="1564977"/>
                  <a:pt x="1082808" y="1560993"/>
                </a:cubicBezTo>
                <a:cubicBezTo>
                  <a:pt x="1084800" y="1555016"/>
                  <a:pt x="1084849" y="1547983"/>
                  <a:pt x="1088785" y="1543063"/>
                </a:cubicBezTo>
                <a:cubicBezTo>
                  <a:pt x="1093272" y="1537454"/>
                  <a:pt x="1101196" y="1535708"/>
                  <a:pt x="1106714" y="1531110"/>
                </a:cubicBezTo>
                <a:cubicBezTo>
                  <a:pt x="1113207" y="1525699"/>
                  <a:pt x="1118667" y="1519157"/>
                  <a:pt x="1124644" y="1513181"/>
                </a:cubicBezTo>
                <a:cubicBezTo>
                  <a:pt x="1135395" y="1480924"/>
                  <a:pt x="1122216" y="1506376"/>
                  <a:pt x="1154526" y="1483298"/>
                </a:cubicBezTo>
                <a:cubicBezTo>
                  <a:pt x="1161404" y="1478385"/>
                  <a:pt x="1167044" y="1471862"/>
                  <a:pt x="1172455" y="1465369"/>
                </a:cubicBezTo>
                <a:cubicBezTo>
                  <a:pt x="1177053" y="1459851"/>
                  <a:pt x="1178799" y="1451927"/>
                  <a:pt x="1184408" y="1447440"/>
                </a:cubicBezTo>
                <a:cubicBezTo>
                  <a:pt x="1189328" y="1443504"/>
                  <a:pt x="1196361" y="1443455"/>
                  <a:pt x="1202338" y="1441463"/>
                </a:cubicBezTo>
                <a:cubicBezTo>
                  <a:pt x="1206322" y="1435487"/>
                  <a:pt x="1211079" y="1429958"/>
                  <a:pt x="1214291" y="1423534"/>
                </a:cubicBezTo>
                <a:cubicBezTo>
                  <a:pt x="1217108" y="1417899"/>
                  <a:pt x="1216332" y="1410523"/>
                  <a:pt x="1220267" y="1405604"/>
                </a:cubicBezTo>
                <a:cubicBezTo>
                  <a:pt x="1228693" y="1395072"/>
                  <a:pt x="1244315" y="1391612"/>
                  <a:pt x="1256126" y="1387675"/>
                </a:cubicBezTo>
                <a:cubicBezTo>
                  <a:pt x="1276174" y="1374309"/>
                  <a:pt x="1278300" y="1375765"/>
                  <a:pt x="1291985" y="1351816"/>
                </a:cubicBezTo>
                <a:cubicBezTo>
                  <a:pt x="1295110" y="1346346"/>
                  <a:pt x="1293507" y="1338341"/>
                  <a:pt x="1297961" y="1333887"/>
                </a:cubicBezTo>
                <a:cubicBezTo>
                  <a:pt x="1312076" y="1319772"/>
                  <a:pt x="1328304" y="1315804"/>
                  <a:pt x="1345773" y="1309981"/>
                </a:cubicBezTo>
                <a:cubicBezTo>
                  <a:pt x="1347765" y="1304004"/>
                  <a:pt x="1346910" y="1296084"/>
                  <a:pt x="1351750" y="1292051"/>
                </a:cubicBezTo>
                <a:cubicBezTo>
                  <a:pt x="1364165" y="1281705"/>
                  <a:pt x="1396581" y="1277108"/>
                  <a:pt x="1411514" y="1274122"/>
                </a:cubicBezTo>
                <a:cubicBezTo>
                  <a:pt x="1468713" y="1216926"/>
                  <a:pt x="1395477" y="1284813"/>
                  <a:pt x="1447373" y="1250216"/>
                </a:cubicBezTo>
                <a:cubicBezTo>
                  <a:pt x="1454406" y="1245528"/>
                  <a:pt x="1458810" y="1237698"/>
                  <a:pt x="1465303" y="1232287"/>
                </a:cubicBezTo>
                <a:cubicBezTo>
                  <a:pt x="1480751" y="1219414"/>
                  <a:pt x="1483191" y="1220348"/>
                  <a:pt x="1501161" y="1214357"/>
                </a:cubicBezTo>
                <a:lnTo>
                  <a:pt x="1537020" y="1178498"/>
                </a:lnTo>
                <a:lnTo>
                  <a:pt x="1554950" y="1160569"/>
                </a:lnTo>
                <a:cubicBezTo>
                  <a:pt x="1567558" y="1122743"/>
                  <a:pt x="1549234" y="1160420"/>
                  <a:pt x="1590808" y="1136663"/>
                </a:cubicBezTo>
                <a:cubicBezTo>
                  <a:pt x="1597044" y="1133099"/>
                  <a:pt x="1596916" y="1122909"/>
                  <a:pt x="1602761" y="1118734"/>
                </a:cubicBezTo>
                <a:cubicBezTo>
                  <a:pt x="1615138" y="1109893"/>
                  <a:pt x="1636180" y="1106973"/>
                  <a:pt x="1650573" y="1100804"/>
                </a:cubicBezTo>
                <a:cubicBezTo>
                  <a:pt x="1658762" y="1097294"/>
                  <a:pt x="1666290" y="1092360"/>
                  <a:pt x="1674479" y="1088851"/>
                </a:cubicBezTo>
                <a:cubicBezTo>
                  <a:pt x="1704784" y="1075863"/>
                  <a:pt x="1680319" y="1090159"/>
                  <a:pt x="1716314" y="1076898"/>
                </a:cubicBezTo>
                <a:cubicBezTo>
                  <a:pt x="1746514" y="1065772"/>
                  <a:pt x="1805961" y="1041040"/>
                  <a:pt x="1805961" y="1041040"/>
                </a:cubicBezTo>
                <a:cubicBezTo>
                  <a:pt x="1816994" y="1030007"/>
                  <a:pt x="1833557" y="1011753"/>
                  <a:pt x="1847797" y="1005181"/>
                </a:cubicBezTo>
                <a:cubicBezTo>
                  <a:pt x="1864957" y="997261"/>
                  <a:pt x="1883889" y="993887"/>
                  <a:pt x="1901585" y="987251"/>
                </a:cubicBezTo>
                <a:lnTo>
                  <a:pt x="1949397" y="969322"/>
                </a:lnTo>
                <a:cubicBezTo>
                  <a:pt x="1966815" y="963101"/>
                  <a:pt x="1993002" y="956958"/>
                  <a:pt x="2009161" y="945416"/>
                </a:cubicBezTo>
                <a:cubicBezTo>
                  <a:pt x="2016039" y="940503"/>
                  <a:pt x="2021680" y="933980"/>
                  <a:pt x="2027091" y="927487"/>
                </a:cubicBezTo>
                <a:cubicBezTo>
                  <a:pt x="2035917" y="916896"/>
                  <a:pt x="2045840" y="897684"/>
                  <a:pt x="2050997" y="885651"/>
                </a:cubicBezTo>
                <a:cubicBezTo>
                  <a:pt x="2053478" y="879861"/>
                  <a:pt x="2054156" y="873357"/>
                  <a:pt x="2056973" y="867722"/>
                </a:cubicBezTo>
                <a:cubicBezTo>
                  <a:pt x="2060185" y="861298"/>
                  <a:pt x="2064942" y="855769"/>
                  <a:pt x="2068926" y="849793"/>
                </a:cubicBezTo>
                <a:cubicBezTo>
                  <a:pt x="2070918" y="879675"/>
                  <a:pt x="2053726" y="918263"/>
                  <a:pt x="2074903" y="939440"/>
                </a:cubicBezTo>
                <a:cubicBezTo>
                  <a:pt x="2092040" y="956577"/>
                  <a:pt x="2123797" y="935638"/>
                  <a:pt x="2146620" y="927487"/>
                </a:cubicBezTo>
                <a:cubicBezTo>
                  <a:pt x="2153385" y="925071"/>
                  <a:pt x="2152482" y="913364"/>
                  <a:pt x="2158573" y="909557"/>
                </a:cubicBezTo>
                <a:cubicBezTo>
                  <a:pt x="2169257" y="902879"/>
                  <a:pt x="2182406" y="901362"/>
                  <a:pt x="2194432" y="897604"/>
                </a:cubicBezTo>
                <a:cubicBezTo>
                  <a:pt x="2256201" y="878301"/>
                  <a:pt x="2237575" y="883000"/>
                  <a:pt x="2284079" y="873698"/>
                </a:cubicBezTo>
                <a:cubicBezTo>
                  <a:pt x="2286071" y="867722"/>
                  <a:pt x="2286561" y="861011"/>
                  <a:pt x="2290055" y="855769"/>
                </a:cubicBezTo>
                <a:cubicBezTo>
                  <a:pt x="2307048" y="830280"/>
                  <a:pt x="2303985" y="842828"/>
                  <a:pt x="2325914" y="831863"/>
                </a:cubicBezTo>
                <a:cubicBezTo>
                  <a:pt x="2332339" y="828651"/>
                  <a:pt x="2337867" y="823894"/>
                  <a:pt x="2343844" y="819910"/>
                </a:cubicBezTo>
                <a:cubicBezTo>
                  <a:pt x="2345836" y="811941"/>
                  <a:pt x="2343510" y="801262"/>
                  <a:pt x="2349820" y="796004"/>
                </a:cubicBezTo>
                <a:cubicBezTo>
                  <a:pt x="2357624" y="789501"/>
                  <a:pt x="2370192" y="793595"/>
                  <a:pt x="2379703" y="790028"/>
                </a:cubicBezTo>
                <a:cubicBezTo>
                  <a:pt x="2395356" y="784158"/>
                  <a:pt x="2403506" y="770479"/>
                  <a:pt x="2415561" y="760146"/>
                </a:cubicBezTo>
                <a:cubicBezTo>
                  <a:pt x="2438587" y="740409"/>
                  <a:pt x="2433761" y="744118"/>
                  <a:pt x="2457397" y="736240"/>
                </a:cubicBezTo>
                <a:cubicBezTo>
                  <a:pt x="2463373" y="732256"/>
                  <a:pt x="2470839" y="729896"/>
                  <a:pt x="2475326" y="724287"/>
                </a:cubicBezTo>
                <a:cubicBezTo>
                  <a:pt x="2498507" y="695310"/>
                  <a:pt x="2460116" y="713419"/>
                  <a:pt x="2499232" y="700381"/>
                </a:cubicBezTo>
                <a:cubicBezTo>
                  <a:pt x="2527694" y="657688"/>
                  <a:pt x="2509201" y="668006"/>
                  <a:pt x="2547044" y="658546"/>
                </a:cubicBezTo>
                <a:cubicBezTo>
                  <a:pt x="2555013" y="654562"/>
                  <a:pt x="2562761" y="650103"/>
                  <a:pt x="2570950" y="646593"/>
                </a:cubicBezTo>
                <a:cubicBezTo>
                  <a:pt x="2626592" y="622745"/>
                  <a:pt x="2526926" y="674580"/>
                  <a:pt x="2630714" y="622687"/>
                </a:cubicBezTo>
                <a:cubicBezTo>
                  <a:pt x="2637139" y="619475"/>
                  <a:pt x="2642219" y="613946"/>
                  <a:pt x="2648644" y="610734"/>
                </a:cubicBezTo>
                <a:cubicBezTo>
                  <a:pt x="2654279" y="607917"/>
                  <a:pt x="2660938" y="607574"/>
                  <a:pt x="2666573" y="604757"/>
                </a:cubicBezTo>
                <a:cubicBezTo>
                  <a:pt x="2705683" y="585201"/>
                  <a:pt x="2662777" y="601313"/>
                  <a:pt x="2702432" y="574875"/>
                </a:cubicBezTo>
                <a:cubicBezTo>
                  <a:pt x="2707579" y="571443"/>
                  <a:pt x="2741075" y="563720"/>
                  <a:pt x="2744267" y="562922"/>
                </a:cubicBezTo>
                <a:cubicBezTo>
                  <a:pt x="2750244" y="552961"/>
                  <a:pt x="2753983" y="541254"/>
                  <a:pt x="2762197" y="533040"/>
                </a:cubicBezTo>
                <a:cubicBezTo>
                  <a:pt x="2766652" y="528585"/>
                  <a:pt x="2774884" y="530557"/>
                  <a:pt x="2780126" y="527063"/>
                </a:cubicBezTo>
                <a:cubicBezTo>
                  <a:pt x="2793072" y="518432"/>
                  <a:pt x="2804552" y="507734"/>
                  <a:pt x="2815985" y="497181"/>
                </a:cubicBezTo>
                <a:cubicBezTo>
                  <a:pt x="2830476" y="483805"/>
                  <a:pt x="2843875" y="469291"/>
                  <a:pt x="2857820" y="455346"/>
                </a:cubicBezTo>
                <a:cubicBezTo>
                  <a:pt x="2866141" y="447025"/>
                  <a:pt x="2881199" y="429623"/>
                  <a:pt x="2893679" y="425463"/>
                </a:cubicBezTo>
                <a:cubicBezTo>
                  <a:pt x="2905175" y="421631"/>
                  <a:pt x="2917585" y="421479"/>
                  <a:pt x="2929538" y="419487"/>
                </a:cubicBezTo>
                <a:cubicBezTo>
                  <a:pt x="2953444" y="449369"/>
                  <a:pt x="2988306" y="507142"/>
                  <a:pt x="3001255" y="509134"/>
                </a:cubicBezTo>
                <a:cubicBezTo>
                  <a:pt x="3014204" y="511126"/>
                  <a:pt x="3000943" y="431070"/>
                  <a:pt x="3007232" y="431440"/>
                </a:cubicBezTo>
                <a:cubicBezTo>
                  <a:pt x="3039299" y="433326"/>
                  <a:pt x="3070981" y="519094"/>
                  <a:pt x="3102855" y="515110"/>
                </a:cubicBezTo>
                <a:cubicBezTo>
                  <a:pt x="3119232" y="509651"/>
                  <a:pt x="3125083" y="431755"/>
                  <a:pt x="3138714" y="419487"/>
                </a:cubicBezTo>
                <a:cubicBezTo>
                  <a:pt x="3193173" y="370474"/>
                  <a:pt x="3159232" y="462453"/>
                  <a:pt x="3198479" y="449369"/>
                </a:cubicBezTo>
                <a:cubicBezTo>
                  <a:pt x="3211698" y="436150"/>
                  <a:pt x="3217695" y="427809"/>
                  <a:pt x="3234338" y="419487"/>
                </a:cubicBezTo>
                <a:cubicBezTo>
                  <a:pt x="3239973" y="416670"/>
                  <a:pt x="3246291" y="415502"/>
                  <a:pt x="3252267" y="413510"/>
                </a:cubicBezTo>
                <a:lnTo>
                  <a:pt x="3288126" y="377651"/>
                </a:lnTo>
                <a:cubicBezTo>
                  <a:pt x="3294102" y="371675"/>
                  <a:pt x="3297767" y="361379"/>
                  <a:pt x="3306055" y="359722"/>
                </a:cubicBezTo>
                <a:lnTo>
                  <a:pt x="3335938" y="353746"/>
                </a:lnTo>
                <a:cubicBezTo>
                  <a:pt x="3341914" y="347769"/>
                  <a:pt x="3347105" y="340887"/>
                  <a:pt x="3353867" y="335816"/>
                </a:cubicBezTo>
                <a:cubicBezTo>
                  <a:pt x="3363160" y="328846"/>
                  <a:pt x="3375536" y="326101"/>
                  <a:pt x="3383750" y="317887"/>
                </a:cubicBezTo>
                <a:cubicBezTo>
                  <a:pt x="3393908" y="307729"/>
                  <a:pt x="3397992" y="292658"/>
                  <a:pt x="3407655" y="282028"/>
                </a:cubicBezTo>
                <a:cubicBezTo>
                  <a:pt x="3418121" y="270515"/>
                  <a:pt x="3432081" y="262699"/>
                  <a:pt x="3443514" y="252146"/>
                </a:cubicBezTo>
                <a:cubicBezTo>
                  <a:pt x="3458006" y="238769"/>
                  <a:pt x="3466011" y="214178"/>
                  <a:pt x="3485350" y="210310"/>
                </a:cubicBezTo>
                <a:lnTo>
                  <a:pt x="3574997" y="192381"/>
                </a:lnTo>
                <a:cubicBezTo>
                  <a:pt x="3586950" y="184412"/>
                  <a:pt x="3597404" y="173519"/>
                  <a:pt x="3610855" y="168475"/>
                </a:cubicBezTo>
                <a:cubicBezTo>
                  <a:pt x="3622322" y="164175"/>
                  <a:pt x="3686475" y="153880"/>
                  <a:pt x="3706479" y="150546"/>
                </a:cubicBezTo>
                <a:cubicBezTo>
                  <a:pt x="3718432" y="134609"/>
                  <a:pt x="3727740" y="116290"/>
                  <a:pt x="3742338" y="102734"/>
                </a:cubicBezTo>
                <a:cubicBezTo>
                  <a:pt x="3756110" y="89945"/>
                  <a:pt x="3773602" y="81761"/>
                  <a:pt x="3790150" y="72851"/>
                </a:cubicBezTo>
                <a:cubicBezTo>
                  <a:pt x="3799596" y="67765"/>
                  <a:pt x="3809312" y="61300"/>
                  <a:pt x="3820032" y="60898"/>
                </a:cubicBezTo>
                <a:cubicBezTo>
                  <a:pt x="3969352" y="55299"/>
                  <a:pt x="4118855" y="56914"/>
                  <a:pt x="4268267" y="54922"/>
                </a:cubicBezTo>
                <a:cubicBezTo>
                  <a:pt x="4320229" y="28941"/>
                  <a:pt x="4261807" y="55531"/>
                  <a:pt x="4322055" y="36993"/>
                </a:cubicBezTo>
                <a:cubicBezTo>
                  <a:pt x="4338323" y="31987"/>
                  <a:pt x="4352907" y="20500"/>
                  <a:pt x="4369867" y="19063"/>
                </a:cubicBezTo>
                <a:cubicBezTo>
                  <a:pt x="4471182" y="10477"/>
                  <a:pt x="4573067" y="11094"/>
                  <a:pt x="4674667" y="7110"/>
                </a:cubicBezTo>
                <a:cubicBezTo>
                  <a:pt x="4682636" y="5118"/>
                  <a:pt x="4691441" y="-2941"/>
                  <a:pt x="4698573" y="1134"/>
                </a:cubicBezTo>
                <a:cubicBezTo>
                  <a:pt x="4708659" y="6897"/>
                  <a:pt x="4708689" y="22421"/>
                  <a:pt x="4716503" y="31016"/>
                </a:cubicBezTo>
                <a:cubicBezTo>
                  <a:pt x="4725190" y="40571"/>
                  <a:pt x="4773412" y="84128"/>
                  <a:pt x="4794197" y="84804"/>
                </a:cubicBezTo>
                <a:cubicBezTo>
                  <a:pt x="5027165" y="92380"/>
                  <a:pt x="5260362" y="88789"/>
                  <a:pt x="5493444" y="90781"/>
                </a:cubicBezTo>
                <a:cubicBezTo>
                  <a:pt x="5499420" y="102734"/>
                  <a:pt x="5500824" y="118435"/>
                  <a:pt x="5511373" y="126640"/>
                </a:cubicBezTo>
                <a:cubicBezTo>
                  <a:pt x="5520938" y="134080"/>
                  <a:pt x="5535424" y="129891"/>
                  <a:pt x="5547232" y="132616"/>
                </a:cubicBezTo>
                <a:cubicBezTo>
                  <a:pt x="5561364" y="135877"/>
                  <a:pt x="5575437" y="139613"/>
                  <a:pt x="5589067" y="144569"/>
                </a:cubicBezTo>
                <a:cubicBezTo>
                  <a:pt x="5597440" y="147614"/>
                  <a:pt x="5604458" y="153902"/>
                  <a:pt x="5612973" y="156522"/>
                </a:cubicBezTo>
                <a:cubicBezTo>
                  <a:pt x="5662805" y="171855"/>
                  <a:pt x="5689901" y="170255"/>
                  <a:pt x="5744455" y="174451"/>
                </a:cubicBezTo>
                <a:cubicBezTo>
                  <a:pt x="5752424" y="178435"/>
                  <a:pt x="5759612" y="184721"/>
                  <a:pt x="5768361" y="186404"/>
                </a:cubicBezTo>
                <a:cubicBezTo>
                  <a:pt x="5811798" y="194757"/>
                  <a:pt x="5856125" y="197608"/>
                  <a:pt x="5899844" y="204334"/>
                </a:cubicBezTo>
                <a:cubicBezTo>
                  <a:pt x="5907962" y="205583"/>
                  <a:pt x="5915781" y="208318"/>
                  <a:pt x="5923750" y="210310"/>
                </a:cubicBezTo>
                <a:cubicBezTo>
                  <a:pt x="5931718" y="214294"/>
                  <a:pt x="5939466" y="218753"/>
                  <a:pt x="5947655" y="222263"/>
                </a:cubicBezTo>
                <a:cubicBezTo>
                  <a:pt x="5953446" y="224745"/>
                  <a:pt x="5959950" y="225422"/>
                  <a:pt x="5965585" y="228240"/>
                </a:cubicBezTo>
                <a:cubicBezTo>
                  <a:pt x="6011920" y="251408"/>
                  <a:pt x="5956383" y="231150"/>
                  <a:pt x="6001444" y="246169"/>
                </a:cubicBezTo>
                <a:cubicBezTo>
                  <a:pt x="6009413" y="252145"/>
                  <a:pt x="6016702" y="259156"/>
                  <a:pt x="6025350" y="264098"/>
                </a:cubicBezTo>
                <a:cubicBezTo>
                  <a:pt x="6054423" y="280711"/>
                  <a:pt x="6033100" y="257043"/>
                  <a:pt x="6061208" y="282028"/>
                </a:cubicBezTo>
                <a:cubicBezTo>
                  <a:pt x="6109583" y="325029"/>
                  <a:pt x="6078026" y="311541"/>
                  <a:pt x="6114997" y="323863"/>
                </a:cubicBezTo>
                <a:cubicBezTo>
                  <a:pt x="6166374" y="358115"/>
                  <a:pt x="6101373" y="317051"/>
                  <a:pt x="6150855" y="341793"/>
                </a:cubicBezTo>
                <a:cubicBezTo>
                  <a:pt x="6157280" y="345005"/>
                  <a:pt x="6162360" y="350534"/>
                  <a:pt x="6168785" y="353746"/>
                </a:cubicBezTo>
                <a:cubicBezTo>
                  <a:pt x="6178380" y="358543"/>
                  <a:pt x="6188706" y="361714"/>
                  <a:pt x="6198667" y="365698"/>
                </a:cubicBezTo>
                <a:cubicBezTo>
                  <a:pt x="6202651" y="373667"/>
                  <a:pt x="6204320" y="383304"/>
                  <a:pt x="6210620" y="389604"/>
                </a:cubicBezTo>
                <a:cubicBezTo>
                  <a:pt x="6215075" y="394059"/>
                  <a:pt x="6222915" y="392763"/>
                  <a:pt x="6228550" y="395581"/>
                </a:cubicBezTo>
                <a:cubicBezTo>
                  <a:pt x="6241981" y="402297"/>
                  <a:pt x="6248207" y="412921"/>
                  <a:pt x="6264408" y="413510"/>
                </a:cubicBezTo>
                <a:cubicBezTo>
                  <a:pt x="6367951" y="417275"/>
                  <a:pt x="6471593" y="417495"/>
                  <a:pt x="6575185" y="419487"/>
                </a:cubicBezTo>
                <a:cubicBezTo>
                  <a:pt x="6581778" y="445857"/>
                  <a:pt x="6579335" y="470932"/>
                  <a:pt x="6605067" y="485228"/>
                </a:cubicBezTo>
                <a:cubicBezTo>
                  <a:pt x="6616081" y="491347"/>
                  <a:pt x="6628973" y="493197"/>
                  <a:pt x="6640926" y="497181"/>
                </a:cubicBezTo>
                <a:cubicBezTo>
                  <a:pt x="6648895" y="509134"/>
                  <a:pt x="6657441" y="520721"/>
                  <a:pt x="6664832" y="533040"/>
                </a:cubicBezTo>
                <a:cubicBezTo>
                  <a:pt x="6670808" y="543001"/>
                  <a:pt x="6673096" y="556479"/>
                  <a:pt x="6682761" y="562922"/>
                </a:cubicBezTo>
                <a:cubicBezTo>
                  <a:pt x="6698486" y="573405"/>
                  <a:pt x="6736550" y="580851"/>
                  <a:pt x="6736550" y="580851"/>
                </a:cubicBezTo>
                <a:cubicBezTo>
                  <a:pt x="6753706" y="649483"/>
                  <a:pt x="6729716" y="564904"/>
                  <a:pt x="6754479" y="622687"/>
                </a:cubicBezTo>
                <a:cubicBezTo>
                  <a:pt x="6757714" y="630237"/>
                  <a:pt x="6752997" y="643151"/>
                  <a:pt x="6760455" y="646593"/>
                </a:cubicBezTo>
                <a:cubicBezTo>
                  <a:pt x="6782460" y="656749"/>
                  <a:pt x="6808219" y="654861"/>
                  <a:pt x="6832173" y="658546"/>
                </a:cubicBezTo>
                <a:cubicBezTo>
                  <a:pt x="6860019" y="662830"/>
                  <a:pt x="6915844" y="670498"/>
                  <a:pt x="6915844" y="670498"/>
                </a:cubicBezTo>
                <a:cubicBezTo>
                  <a:pt x="6929789" y="674482"/>
                  <a:pt x="6943547" y="679190"/>
                  <a:pt x="6957679" y="682451"/>
                </a:cubicBezTo>
                <a:cubicBezTo>
                  <a:pt x="6969487" y="685176"/>
                  <a:pt x="6982042" y="684596"/>
                  <a:pt x="6993538" y="688428"/>
                </a:cubicBezTo>
                <a:cubicBezTo>
                  <a:pt x="7000352" y="690699"/>
                  <a:pt x="7006128" y="695576"/>
                  <a:pt x="7011467" y="700381"/>
                </a:cubicBezTo>
                <a:cubicBezTo>
                  <a:pt x="7026126" y="713574"/>
                  <a:pt x="7034992" y="734892"/>
                  <a:pt x="7053303" y="742216"/>
                </a:cubicBezTo>
                <a:lnTo>
                  <a:pt x="7083185" y="754169"/>
                </a:lnTo>
                <a:cubicBezTo>
                  <a:pt x="7089161" y="764130"/>
                  <a:pt x="7097144" y="773134"/>
                  <a:pt x="7101114" y="784051"/>
                </a:cubicBezTo>
                <a:cubicBezTo>
                  <a:pt x="7129045" y="860861"/>
                  <a:pt x="7071797" y="773229"/>
                  <a:pt x="7125020" y="879675"/>
                </a:cubicBezTo>
                <a:cubicBezTo>
                  <a:pt x="7128232" y="886100"/>
                  <a:pt x="7136973" y="887644"/>
                  <a:pt x="7142950" y="891628"/>
                </a:cubicBezTo>
                <a:cubicBezTo>
                  <a:pt x="7144942" y="897604"/>
                  <a:pt x="7143684" y="906063"/>
                  <a:pt x="7148926" y="909557"/>
                </a:cubicBezTo>
                <a:cubicBezTo>
                  <a:pt x="7157378" y="915192"/>
                  <a:pt x="7168739" y="914191"/>
                  <a:pt x="7178808" y="915534"/>
                </a:cubicBezTo>
                <a:cubicBezTo>
                  <a:pt x="7198653" y="918180"/>
                  <a:pt x="7218651" y="919518"/>
                  <a:pt x="7238573" y="921510"/>
                </a:cubicBezTo>
                <a:cubicBezTo>
                  <a:pt x="7240565" y="927487"/>
                  <a:pt x="7239710" y="935407"/>
                  <a:pt x="7244550" y="939440"/>
                </a:cubicBezTo>
                <a:cubicBezTo>
                  <a:pt x="7254196" y="947479"/>
                  <a:pt x="7285357" y="954124"/>
                  <a:pt x="7298338" y="957369"/>
                </a:cubicBezTo>
                <a:cubicBezTo>
                  <a:pt x="7304314" y="961353"/>
                  <a:pt x="7309843" y="966110"/>
                  <a:pt x="7316267" y="969322"/>
                </a:cubicBezTo>
                <a:cubicBezTo>
                  <a:pt x="7321902" y="972139"/>
                  <a:pt x="7328955" y="971803"/>
                  <a:pt x="7334197" y="975298"/>
                </a:cubicBezTo>
                <a:cubicBezTo>
                  <a:pt x="7341230" y="979986"/>
                  <a:pt x="7346150" y="987251"/>
                  <a:pt x="7352126" y="993228"/>
                </a:cubicBezTo>
                <a:cubicBezTo>
                  <a:pt x="7361946" y="1022685"/>
                  <a:pt x="7357681" y="1018799"/>
                  <a:pt x="7393961" y="1047016"/>
                </a:cubicBezTo>
                <a:lnTo>
                  <a:pt x="7447750" y="1088851"/>
                </a:lnTo>
                <a:cubicBezTo>
                  <a:pt x="7449742" y="1094828"/>
                  <a:pt x="7450232" y="1101539"/>
                  <a:pt x="7453726" y="1106781"/>
                </a:cubicBezTo>
                <a:cubicBezTo>
                  <a:pt x="7463610" y="1121608"/>
                  <a:pt x="7482676" y="1131596"/>
                  <a:pt x="7495561" y="1142640"/>
                </a:cubicBezTo>
                <a:cubicBezTo>
                  <a:pt x="7501978" y="1148140"/>
                  <a:pt x="7507130" y="1155003"/>
                  <a:pt x="7513491" y="1160569"/>
                </a:cubicBezTo>
                <a:cubicBezTo>
                  <a:pt x="7523091" y="1168969"/>
                  <a:pt x="7533934" y="1175894"/>
                  <a:pt x="7543373" y="1184475"/>
                </a:cubicBezTo>
                <a:cubicBezTo>
                  <a:pt x="7555881" y="1195846"/>
                  <a:pt x="7566398" y="1209333"/>
                  <a:pt x="7579232" y="1220334"/>
                </a:cubicBezTo>
                <a:lnTo>
                  <a:pt x="7621067" y="1256193"/>
                </a:lnTo>
                <a:cubicBezTo>
                  <a:pt x="7627044" y="1268146"/>
                  <a:pt x="7630057" y="1282118"/>
                  <a:pt x="7638997" y="1292051"/>
                </a:cubicBezTo>
                <a:cubicBezTo>
                  <a:pt x="7648607" y="1302729"/>
                  <a:pt x="7663271" y="1307462"/>
                  <a:pt x="7674855" y="1315957"/>
                </a:cubicBezTo>
                <a:cubicBezTo>
                  <a:pt x="7693172" y="1329390"/>
                  <a:pt x="7711900" y="1342444"/>
                  <a:pt x="7728644" y="1357793"/>
                </a:cubicBezTo>
                <a:cubicBezTo>
                  <a:pt x="7735986" y="1364524"/>
                  <a:pt x="7739077" y="1375139"/>
                  <a:pt x="7746573" y="1381698"/>
                </a:cubicBezTo>
                <a:cubicBezTo>
                  <a:pt x="7755315" y="1389347"/>
                  <a:pt x="7766939" y="1392967"/>
                  <a:pt x="7776455" y="1399628"/>
                </a:cubicBezTo>
                <a:cubicBezTo>
                  <a:pt x="7786905" y="1406943"/>
                  <a:pt x="7796377" y="1415565"/>
                  <a:pt x="7806338" y="1423534"/>
                </a:cubicBezTo>
                <a:cubicBezTo>
                  <a:pt x="7808330" y="1429510"/>
                  <a:pt x="7806679" y="1438646"/>
                  <a:pt x="7812314" y="1441463"/>
                </a:cubicBezTo>
                <a:cubicBezTo>
                  <a:pt x="7828742" y="1449677"/>
                  <a:pt x="7848206" y="1449286"/>
                  <a:pt x="7866103" y="1453416"/>
                </a:cubicBezTo>
                <a:cubicBezTo>
                  <a:pt x="7874106" y="1455263"/>
                  <a:pt x="7882040" y="1457401"/>
                  <a:pt x="7890008" y="1459393"/>
                </a:cubicBezTo>
                <a:cubicBezTo>
                  <a:pt x="7917304" y="1477590"/>
                  <a:pt x="7898075" y="1467674"/>
                  <a:pt x="7931844" y="1477322"/>
                </a:cubicBezTo>
                <a:cubicBezTo>
                  <a:pt x="7937901" y="1479053"/>
                  <a:pt x="7943686" y="1481675"/>
                  <a:pt x="7949773" y="1483298"/>
                </a:cubicBezTo>
                <a:cubicBezTo>
                  <a:pt x="8054693" y="1511277"/>
                  <a:pt x="7987387" y="1489860"/>
                  <a:pt x="8057350" y="1513181"/>
                </a:cubicBezTo>
                <a:cubicBezTo>
                  <a:pt x="8061334" y="1519157"/>
                  <a:pt x="8066386" y="1524546"/>
                  <a:pt x="8069303" y="1531110"/>
                </a:cubicBezTo>
                <a:cubicBezTo>
                  <a:pt x="8074420" y="1542624"/>
                  <a:pt x="8073695" y="1556890"/>
                  <a:pt x="8081255" y="1566969"/>
                </a:cubicBezTo>
                <a:cubicBezTo>
                  <a:pt x="8087232" y="1574938"/>
                  <a:pt x="8094060" y="1582334"/>
                  <a:pt x="8099185" y="1590875"/>
                </a:cubicBezTo>
                <a:cubicBezTo>
                  <a:pt x="8106061" y="1602334"/>
                  <a:pt x="8111686" y="1614522"/>
                  <a:pt x="8117114" y="1626734"/>
                </a:cubicBezTo>
                <a:cubicBezTo>
                  <a:pt x="8119673" y="1632491"/>
                  <a:pt x="8117849" y="1641169"/>
                  <a:pt x="8123091" y="1644663"/>
                </a:cubicBezTo>
                <a:cubicBezTo>
                  <a:pt x="8131543" y="1650298"/>
                  <a:pt x="8143012" y="1648648"/>
                  <a:pt x="8152973" y="1650640"/>
                </a:cubicBezTo>
                <a:cubicBezTo>
                  <a:pt x="8169888" y="1661916"/>
                  <a:pt x="8182127" y="1668382"/>
                  <a:pt x="8194808" y="1686498"/>
                </a:cubicBezTo>
                <a:cubicBezTo>
                  <a:pt x="8202472" y="1697446"/>
                  <a:pt x="8203860" y="1712369"/>
                  <a:pt x="8212738" y="1722357"/>
                </a:cubicBezTo>
                <a:cubicBezTo>
                  <a:pt x="8220455" y="1731039"/>
                  <a:pt x="8232659" y="1734310"/>
                  <a:pt x="8242620" y="1740287"/>
                </a:cubicBezTo>
                <a:cubicBezTo>
                  <a:pt x="8244612" y="1746263"/>
                  <a:pt x="8247230" y="1752066"/>
                  <a:pt x="8248597" y="1758216"/>
                </a:cubicBezTo>
                <a:cubicBezTo>
                  <a:pt x="8251226" y="1770045"/>
                  <a:pt x="8251091" y="1782468"/>
                  <a:pt x="8254573" y="1794075"/>
                </a:cubicBezTo>
                <a:cubicBezTo>
                  <a:pt x="8264461" y="1827036"/>
                  <a:pt x="8302836" y="1856235"/>
                  <a:pt x="8320314" y="1877746"/>
                </a:cubicBezTo>
                <a:cubicBezTo>
                  <a:pt x="8329373" y="1888895"/>
                  <a:pt x="8335400" y="1902265"/>
                  <a:pt x="8344220" y="1913604"/>
                </a:cubicBezTo>
                <a:cubicBezTo>
                  <a:pt x="8349409" y="1920276"/>
                  <a:pt x="8356961" y="1924862"/>
                  <a:pt x="8362150" y="1931534"/>
                </a:cubicBezTo>
                <a:cubicBezTo>
                  <a:pt x="8370969" y="1942874"/>
                  <a:pt x="8375897" y="1957235"/>
                  <a:pt x="8386055" y="1967393"/>
                </a:cubicBezTo>
                <a:cubicBezTo>
                  <a:pt x="8394269" y="1975607"/>
                  <a:pt x="8405977" y="1979346"/>
                  <a:pt x="8415938" y="1985322"/>
                </a:cubicBezTo>
                <a:cubicBezTo>
                  <a:pt x="8427892" y="2001260"/>
                  <a:pt x="8437850" y="2019188"/>
                  <a:pt x="8457773" y="2027157"/>
                </a:cubicBezTo>
                <a:cubicBezTo>
                  <a:pt x="8469024" y="2031657"/>
                  <a:pt x="8481679" y="2031142"/>
                  <a:pt x="8493632" y="2033134"/>
                </a:cubicBezTo>
                <a:cubicBezTo>
                  <a:pt x="8515758" y="2088447"/>
                  <a:pt x="8489005" y="2045762"/>
                  <a:pt x="8535467" y="2068993"/>
                </a:cubicBezTo>
                <a:cubicBezTo>
                  <a:pt x="8606672" y="2104596"/>
                  <a:pt x="8499068" y="2073341"/>
                  <a:pt x="8577303" y="2092898"/>
                </a:cubicBezTo>
                <a:cubicBezTo>
                  <a:pt x="8591766" y="2136293"/>
                  <a:pt x="8571059" y="2080466"/>
                  <a:pt x="8601208" y="2134734"/>
                </a:cubicBezTo>
                <a:cubicBezTo>
                  <a:pt x="8616096" y="2161532"/>
                  <a:pt x="8605736" y="2165643"/>
                  <a:pt x="8631091" y="2182546"/>
                </a:cubicBezTo>
                <a:cubicBezTo>
                  <a:pt x="8636333" y="2186040"/>
                  <a:pt x="8643044" y="2186530"/>
                  <a:pt x="8649020" y="2188522"/>
                </a:cubicBezTo>
                <a:cubicBezTo>
                  <a:pt x="8654997" y="2194498"/>
                  <a:pt x="8661539" y="2199958"/>
                  <a:pt x="8666950" y="2206451"/>
                </a:cubicBezTo>
                <a:cubicBezTo>
                  <a:pt x="8671548" y="2211969"/>
                  <a:pt x="8673449" y="2219706"/>
                  <a:pt x="8678903" y="2224381"/>
                </a:cubicBezTo>
                <a:cubicBezTo>
                  <a:pt x="8696864" y="2239776"/>
                  <a:pt x="8707160" y="2241768"/>
                  <a:pt x="8726714" y="2248287"/>
                </a:cubicBezTo>
                <a:cubicBezTo>
                  <a:pt x="8774096" y="2390431"/>
                  <a:pt x="8746364" y="2286364"/>
                  <a:pt x="8762573" y="2391722"/>
                </a:cubicBezTo>
                <a:cubicBezTo>
                  <a:pt x="8763822" y="2399840"/>
                  <a:pt x="8763994" y="2408794"/>
                  <a:pt x="8768550" y="2415628"/>
                </a:cubicBezTo>
                <a:cubicBezTo>
                  <a:pt x="8772534" y="2421604"/>
                  <a:pt x="8781400" y="2422502"/>
                  <a:pt x="8786479" y="2427581"/>
                </a:cubicBezTo>
                <a:cubicBezTo>
                  <a:pt x="8793522" y="2434624"/>
                  <a:pt x="8798432" y="2443518"/>
                  <a:pt x="8804408" y="2451487"/>
                </a:cubicBezTo>
                <a:cubicBezTo>
                  <a:pt x="8806400" y="2457463"/>
                  <a:pt x="8807568" y="2463781"/>
                  <a:pt x="8810385" y="2469416"/>
                </a:cubicBezTo>
                <a:cubicBezTo>
                  <a:pt x="8813597" y="2475841"/>
                  <a:pt x="8820274" y="2480466"/>
                  <a:pt x="8822338" y="2487346"/>
                </a:cubicBezTo>
                <a:cubicBezTo>
                  <a:pt x="8826386" y="2500839"/>
                  <a:pt x="8826322" y="2515236"/>
                  <a:pt x="8828314" y="2529181"/>
                </a:cubicBezTo>
                <a:cubicBezTo>
                  <a:pt x="8832298" y="2594922"/>
                  <a:pt x="8830684" y="2661243"/>
                  <a:pt x="8840267" y="2726404"/>
                </a:cubicBezTo>
                <a:cubicBezTo>
                  <a:pt x="8841184" y="2732637"/>
                  <a:pt x="8854702" y="2727139"/>
                  <a:pt x="8858197" y="2732381"/>
                </a:cubicBezTo>
                <a:cubicBezTo>
                  <a:pt x="8919270" y="2823991"/>
                  <a:pt x="8812524" y="2710614"/>
                  <a:pt x="8882103" y="2780193"/>
                </a:cubicBezTo>
                <a:cubicBezTo>
                  <a:pt x="8886087" y="2788161"/>
                  <a:pt x="8890927" y="2795756"/>
                  <a:pt x="8894055" y="2804098"/>
                </a:cubicBezTo>
                <a:cubicBezTo>
                  <a:pt x="8896939" y="2811789"/>
                  <a:pt x="8897775" y="2820106"/>
                  <a:pt x="8900032" y="2828004"/>
                </a:cubicBezTo>
                <a:cubicBezTo>
                  <a:pt x="8903921" y="2841616"/>
                  <a:pt x="8907482" y="2853384"/>
                  <a:pt x="8917961" y="2863863"/>
                </a:cubicBezTo>
                <a:cubicBezTo>
                  <a:pt x="8925004" y="2870906"/>
                  <a:pt x="8934824" y="2874750"/>
                  <a:pt x="8941867" y="2881793"/>
                </a:cubicBezTo>
                <a:cubicBezTo>
                  <a:pt x="8946946" y="2886872"/>
                  <a:pt x="8950608" y="2893298"/>
                  <a:pt x="8953820" y="2899722"/>
                </a:cubicBezTo>
                <a:cubicBezTo>
                  <a:pt x="8956637" y="2905357"/>
                  <a:pt x="8955342" y="2913196"/>
                  <a:pt x="8959797" y="2917651"/>
                </a:cubicBezTo>
                <a:cubicBezTo>
                  <a:pt x="8964252" y="2922106"/>
                  <a:pt x="8971750" y="2921636"/>
                  <a:pt x="8977726" y="2923628"/>
                </a:cubicBezTo>
                <a:cubicBezTo>
                  <a:pt x="8992749" y="2968693"/>
                  <a:pt x="8972484" y="2913145"/>
                  <a:pt x="8995655" y="2959487"/>
                </a:cubicBezTo>
                <a:cubicBezTo>
                  <a:pt x="8998472" y="2965122"/>
                  <a:pt x="8999150" y="2971626"/>
                  <a:pt x="9001632" y="2977416"/>
                </a:cubicBezTo>
                <a:cubicBezTo>
                  <a:pt x="9005142" y="2985605"/>
                  <a:pt x="9009165" y="2993587"/>
                  <a:pt x="9013585" y="3001322"/>
                </a:cubicBezTo>
                <a:cubicBezTo>
                  <a:pt x="9025112" y="3021493"/>
                  <a:pt x="9049444" y="3061087"/>
                  <a:pt x="9049444" y="3061087"/>
                </a:cubicBezTo>
                <a:cubicBezTo>
                  <a:pt x="9068293" y="3174189"/>
                  <a:pt x="9048434" y="3046960"/>
                  <a:pt x="9067373" y="3312098"/>
                </a:cubicBezTo>
                <a:cubicBezTo>
                  <a:pt x="9068236" y="3324185"/>
                  <a:pt x="9071507" y="3335980"/>
                  <a:pt x="9073350" y="3347957"/>
                </a:cubicBezTo>
                <a:cubicBezTo>
                  <a:pt x="9075492" y="3361880"/>
                  <a:pt x="9073605" y="3376920"/>
                  <a:pt x="9079326" y="3389793"/>
                </a:cubicBezTo>
                <a:cubicBezTo>
                  <a:pt x="9083356" y="3398861"/>
                  <a:pt x="9107229" y="3405070"/>
                  <a:pt x="9115185" y="3407722"/>
                </a:cubicBezTo>
                <a:cubicBezTo>
                  <a:pt x="9121161" y="3413698"/>
                  <a:pt x="9128201" y="3418773"/>
                  <a:pt x="9133114" y="3425651"/>
                </a:cubicBezTo>
                <a:cubicBezTo>
                  <a:pt x="9138292" y="3432901"/>
                  <a:pt x="9144686" y="3440656"/>
                  <a:pt x="9145067" y="3449557"/>
                </a:cubicBezTo>
                <a:cubicBezTo>
                  <a:pt x="9150698" y="3580934"/>
                  <a:pt x="9143647" y="3712715"/>
                  <a:pt x="9151044" y="3844004"/>
                </a:cubicBezTo>
                <a:cubicBezTo>
                  <a:pt x="9151697" y="3855602"/>
                  <a:pt x="9162997" y="3863926"/>
                  <a:pt x="9168973" y="3873887"/>
                </a:cubicBezTo>
                <a:cubicBezTo>
                  <a:pt x="9172957" y="3933652"/>
                  <a:pt x="9175503" y="3993530"/>
                  <a:pt x="9180926" y="4053181"/>
                </a:cubicBezTo>
                <a:cubicBezTo>
                  <a:pt x="9181496" y="4059455"/>
                  <a:pt x="9183409" y="4065868"/>
                  <a:pt x="9186903" y="4071110"/>
                </a:cubicBezTo>
                <a:cubicBezTo>
                  <a:pt x="9191591" y="4078143"/>
                  <a:pt x="9198856" y="4083063"/>
                  <a:pt x="9204832" y="4089040"/>
                </a:cubicBezTo>
                <a:cubicBezTo>
                  <a:pt x="9234567" y="4222847"/>
                  <a:pt x="9230097" y="4182611"/>
                  <a:pt x="9210808" y="4423722"/>
                </a:cubicBezTo>
                <a:cubicBezTo>
                  <a:pt x="9210134" y="4432147"/>
                  <a:pt x="9198855" y="4435675"/>
                  <a:pt x="9192879" y="4441651"/>
                </a:cubicBezTo>
                <a:cubicBezTo>
                  <a:pt x="9190887" y="4451612"/>
                  <a:pt x="9191767" y="4462616"/>
                  <a:pt x="9186903" y="4471534"/>
                </a:cubicBezTo>
                <a:cubicBezTo>
                  <a:pt x="9179452" y="4485194"/>
                  <a:pt x="9166740" y="4495243"/>
                  <a:pt x="9157020" y="4507393"/>
                </a:cubicBezTo>
                <a:cubicBezTo>
                  <a:pt x="9150798" y="4515171"/>
                  <a:pt x="9145067" y="4523330"/>
                  <a:pt x="9139091" y="4531298"/>
                </a:cubicBezTo>
                <a:cubicBezTo>
                  <a:pt x="9125447" y="4572228"/>
                  <a:pt x="9143930" y="4524040"/>
                  <a:pt x="9103232" y="4585087"/>
                </a:cubicBezTo>
                <a:cubicBezTo>
                  <a:pt x="9080139" y="4619727"/>
                  <a:pt x="9119422" y="4588237"/>
                  <a:pt x="9079326" y="4614969"/>
                </a:cubicBezTo>
                <a:cubicBezTo>
                  <a:pt x="9077334" y="4620945"/>
                  <a:pt x="9077285" y="4627979"/>
                  <a:pt x="9073350" y="4632898"/>
                </a:cubicBezTo>
                <a:cubicBezTo>
                  <a:pt x="9061625" y="4647554"/>
                  <a:pt x="9041736" y="4647588"/>
                  <a:pt x="9025538" y="4650828"/>
                </a:cubicBezTo>
                <a:cubicBezTo>
                  <a:pt x="9011070" y="4694228"/>
                  <a:pt x="9031786" y="4638385"/>
                  <a:pt x="9001632" y="4692663"/>
                </a:cubicBezTo>
                <a:cubicBezTo>
                  <a:pt x="8988258" y="4716737"/>
                  <a:pt x="8990389" y="4739258"/>
                  <a:pt x="8965773" y="4758404"/>
                </a:cubicBezTo>
                <a:cubicBezTo>
                  <a:pt x="8957755" y="4764640"/>
                  <a:pt x="8945852" y="4762389"/>
                  <a:pt x="8935891" y="4764381"/>
                </a:cubicBezTo>
                <a:cubicBezTo>
                  <a:pt x="8871293" y="4796680"/>
                  <a:pt x="8972675" y="4748778"/>
                  <a:pt x="8846244" y="4788287"/>
                </a:cubicBezTo>
                <a:cubicBezTo>
                  <a:pt x="8767740" y="4812819"/>
                  <a:pt x="8852282" y="4797974"/>
                  <a:pt x="8798432" y="4818169"/>
                </a:cubicBezTo>
                <a:cubicBezTo>
                  <a:pt x="8788921" y="4821736"/>
                  <a:pt x="8778511" y="4822154"/>
                  <a:pt x="8768550" y="4824146"/>
                </a:cubicBezTo>
                <a:cubicBezTo>
                  <a:pt x="8711772" y="4880922"/>
                  <a:pt x="8761636" y="4842309"/>
                  <a:pt x="8643044" y="4871957"/>
                </a:cubicBezTo>
                <a:lnTo>
                  <a:pt x="8595232" y="4883910"/>
                </a:lnTo>
                <a:cubicBezTo>
                  <a:pt x="8584351" y="4891164"/>
                  <a:pt x="8556432" y="4910188"/>
                  <a:pt x="8547420" y="4913793"/>
                </a:cubicBezTo>
                <a:cubicBezTo>
                  <a:pt x="8537989" y="4917566"/>
                  <a:pt x="8527558" y="4918099"/>
                  <a:pt x="8517538" y="4919769"/>
                </a:cubicBezTo>
                <a:cubicBezTo>
                  <a:pt x="8479739" y="4926069"/>
                  <a:pt x="8442285" y="4936463"/>
                  <a:pt x="8403985" y="4937698"/>
                </a:cubicBezTo>
                <a:lnTo>
                  <a:pt x="7782432" y="4955628"/>
                </a:lnTo>
                <a:cubicBezTo>
                  <a:pt x="7682824" y="4961604"/>
                  <a:pt x="7583000" y="4964683"/>
                  <a:pt x="7483608" y="4973557"/>
                </a:cubicBezTo>
                <a:cubicBezTo>
                  <a:pt x="7276933" y="4992010"/>
                  <a:pt x="7680349" y="4982980"/>
                  <a:pt x="7393961" y="4991487"/>
                </a:cubicBezTo>
                <a:lnTo>
                  <a:pt x="6844126" y="5003440"/>
                </a:lnTo>
                <a:cubicBezTo>
                  <a:pt x="6796595" y="5015322"/>
                  <a:pt x="6843723" y="5000255"/>
                  <a:pt x="6796314" y="5027346"/>
                </a:cubicBezTo>
                <a:cubicBezTo>
                  <a:pt x="6790844" y="5030471"/>
                  <a:pt x="6784463" y="5031665"/>
                  <a:pt x="6778385" y="5033322"/>
                </a:cubicBezTo>
                <a:cubicBezTo>
                  <a:pt x="6762536" y="5037644"/>
                  <a:pt x="6746510" y="5041291"/>
                  <a:pt x="6730573" y="5045275"/>
                </a:cubicBezTo>
                <a:cubicBezTo>
                  <a:pt x="6708262" y="5078741"/>
                  <a:pt x="6731840" y="5052821"/>
                  <a:pt x="6682761" y="5069181"/>
                </a:cubicBezTo>
                <a:cubicBezTo>
                  <a:pt x="6675947" y="5071452"/>
                  <a:pt x="6671557" y="5078612"/>
                  <a:pt x="6664832" y="5081134"/>
                </a:cubicBezTo>
                <a:cubicBezTo>
                  <a:pt x="6655321" y="5084701"/>
                  <a:pt x="6644911" y="5085118"/>
                  <a:pt x="6634950" y="5087110"/>
                </a:cubicBezTo>
                <a:cubicBezTo>
                  <a:pt x="6578318" y="5115426"/>
                  <a:pt x="6652136" y="5082147"/>
                  <a:pt x="6545303" y="5105040"/>
                </a:cubicBezTo>
                <a:cubicBezTo>
                  <a:pt x="6538279" y="5106545"/>
                  <a:pt x="6533798" y="5113781"/>
                  <a:pt x="6527373" y="5116993"/>
                </a:cubicBezTo>
                <a:cubicBezTo>
                  <a:pt x="6507349" y="5127004"/>
                  <a:pt x="6472693" y="5127053"/>
                  <a:pt x="6455655" y="5128946"/>
                </a:cubicBezTo>
                <a:cubicBezTo>
                  <a:pt x="6404186" y="5163256"/>
                  <a:pt x="6486188" y="5102488"/>
                  <a:pt x="6425773" y="5200663"/>
                </a:cubicBezTo>
                <a:cubicBezTo>
                  <a:pt x="6418769" y="5212045"/>
                  <a:pt x="6403062" y="5216202"/>
                  <a:pt x="6389914" y="5218593"/>
                </a:cubicBezTo>
                <a:cubicBezTo>
                  <a:pt x="6358493" y="5224306"/>
                  <a:pt x="6326206" y="5223401"/>
                  <a:pt x="6294291" y="5224569"/>
                </a:cubicBezTo>
                <a:lnTo>
                  <a:pt x="5899844" y="5236522"/>
                </a:lnTo>
                <a:cubicBezTo>
                  <a:pt x="5813432" y="5366137"/>
                  <a:pt x="5902714" y="5242882"/>
                  <a:pt x="5487467" y="5260428"/>
                </a:cubicBezTo>
                <a:cubicBezTo>
                  <a:pt x="5478566" y="5260804"/>
                  <a:pt x="5471750" y="5268872"/>
                  <a:pt x="5463561" y="5272381"/>
                </a:cubicBezTo>
                <a:cubicBezTo>
                  <a:pt x="5441862" y="5281681"/>
                  <a:pt x="5401810" y="5287121"/>
                  <a:pt x="5385867" y="5290310"/>
                </a:cubicBezTo>
                <a:cubicBezTo>
                  <a:pt x="5377898" y="5296287"/>
                  <a:pt x="5369524" y="5301757"/>
                  <a:pt x="5361961" y="5308240"/>
                </a:cubicBezTo>
                <a:cubicBezTo>
                  <a:pt x="5355544" y="5313740"/>
                  <a:pt x="5351591" y="5322389"/>
                  <a:pt x="5344032" y="5326169"/>
                </a:cubicBezTo>
                <a:cubicBezTo>
                  <a:pt x="5334946" y="5330712"/>
                  <a:pt x="5324111" y="5330154"/>
                  <a:pt x="5314150" y="5332146"/>
                </a:cubicBezTo>
                <a:cubicBezTo>
                  <a:pt x="5306181" y="5338122"/>
                  <a:pt x="5297807" y="5343593"/>
                  <a:pt x="5290244" y="5350075"/>
                </a:cubicBezTo>
                <a:cubicBezTo>
                  <a:pt x="5283827" y="5355575"/>
                  <a:pt x="5279347" y="5363316"/>
                  <a:pt x="5272314" y="5368004"/>
                </a:cubicBezTo>
                <a:cubicBezTo>
                  <a:pt x="5236832" y="5391659"/>
                  <a:pt x="5246300" y="5380338"/>
                  <a:pt x="5218526" y="5391910"/>
                </a:cubicBezTo>
                <a:cubicBezTo>
                  <a:pt x="5200415" y="5399456"/>
                  <a:pt x="5183240" y="5409286"/>
                  <a:pt x="5164738" y="5415816"/>
                </a:cubicBezTo>
                <a:cubicBezTo>
                  <a:pt x="5149247" y="5421284"/>
                  <a:pt x="5132179" y="5421668"/>
                  <a:pt x="5116926" y="5427769"/>
                </a:cubicBezTo>
                <a:lnTo>
                  <a:pt x="5087044" y="5439722"/>
                </a:lnTo>
                <a:cubicBezTo>
                  <a:pt x="5070292" y="5489973"/>
                  <a:pt x="5090775" y="5446996"/>
                  <a:pt x="4985444" y="5463628"/>
                </a:cubicBezTo>
                <a:cubicBezTo>
                  <a:pt x="4978349" y="5464748"/>
                  <a:pt x="4973939" y="5472369"/>
                  <a:pt x="4967514" y="5475581"/>
                </a:cubicBezTo>
                <a:cubicBezTo>
                  <a:pt x="4961879" y="5478398"/>
                  <a:pt x="4955561" y="5479565"/>
                  <a:pt x="4949585" y="5481557"/>
                </a:cubicBezTo>
                <a:cubicBezTo>
                  <a:pt x="4925573" y="5553590"/>
                  <a:pt x="4980857" y="5379399"/>
                  <a:pt x="4955561" y="5607063"/>
                </a:cubicBezTo>
                <a:cubicBezTo>
                  <a:pt x="4953296" y="5627448"/>
                  <a:pt x="4943651" y="5650967"/>
                  <a:pt x="4925679" y="5660851"/>
                </a:cubicBezTo>
                <a:cubicBezTo>
                  <a:pt x="4899264" y="5675379"/>
                  <a:pt x="4866131" y="5671100"/>
                  <a:pt x="4836032" y="5672804"/>
                </a:cubicBezTo>
                <a:cubicBezTo>
                  <a:pt x="4760425" y="5677084"/>
                  <a:pt x="4684628" y="5676789"/>
                  <a:pt x="4608926" y="5678781"/>
                </a:cubicBezTo>
                <a:cubicBezTo>
                  <a:pt x="4598965" y="5682765"/>
                  <a:pt x="4587626" y="5684297"/>
                  <a:pt x="4579044" y="5690734"/>
                </a:cubicBezTo>
                <a:cubicBezTo>
                  <a:pt x="4571075" y="5696711"/>
                  <a:pt x="4568157" y="5707597"/>
                  <a:pt x="4561114" y="5714640"/>
                </a:cubicBezTo>
                <a:cubicBezTo>
                  <a:pt x="4556035" y="5719719"/>
                  <a:pt x="4549161" y="5722609"/>
                  <a:pt x="4543185" y="5726593"/>
                </a:cubicBezTo>
                <a:cubicBezTo>
                  <a:pt x="4526150" y="5756404"/>
                  <a:pt x="4504626" y="5796297"/>
                  <a:pt x="4483420" y="5822216"/>
                </a:cubicBezTo>
                <a:cubicBezTo>
                  <a:pt x="4478872" y="5827775"/>
                  <a:pt x="4471770" y="5830681"/>
                  <a:pt x="4465491" y="5834169"/>
                </a:cubicBezTo>
                <a:cubicBezTo>
                  <a:pt x="4402066" y="5869405"/>
                  <a:pt x="4452114" y="5837110"/>
                  <a:pt x="4411703" y="5864051"/>
                </a:cubicBezTo>
                <a:cubicBezTo>
                  <a:pt x="4409711" y="5872020"/>
                  <a:pt x="4410769" y="5881473"/>
                  <a:pt x="4405726" y="5887957"/>
                </a:cubicBezTo>
                <a:cubicBezTo>
                  <a:pt x="4375156" y="5927262"/>
                  <a:pt x="4363132" y="5918588"/>
                  <a:pt x="4316079" y="5923816"/>
                </a:cubicBezTo>
                <a:lnTo>
                  <a:pt x="4268267" y="5935769"/>
                </a:lnTo>
                <a:cubicBezTo>
                  <a:pt x="4250389" y="5939976"/>
                  <a:pt x="4229761" y="5937534"/>
                  <a:pt x="4214479" y="5947722"/>
                </a:cubicBezTo>
                <a:cubicBezTo>
                  <a:pt x="4192179" y="5962589"/>
                  <a:pt x="4180176" y="5989084"/>
                  <a:pt x="4160691" y="6007487"/>
                </a:cubicBezTo>
                <a:cubicBezTo>
                  <a:pt x="4144178" y="6023083"/>
                  <a:pt x="4124068" y="6034446"/>
                  <a:pt x="4106903" y="6049322"/>
                </a:cubicBezTo>
                <a:cubicBezTo>
                  <a:pt x="4094129" y="6060393"/>
                  <a:pt x="4086872" y="6079246"/>
                  <a:pt x="4071044" y="6085181"/>
                </a:cubicBezTo>
                <a:cubicBezTo>
                  <a:pt x="4055107" y="6091157"/>
                  <a:pt x="4039745" y="6098982"/>
                  <a:pt x="4023232" y="6103110"/>
                </a:cubicBezTo>
                <a:cubicBezTo>
                  <a:pt x="4007650" y="6107005"/>
                  <a:pt x="3991263" y="6106447"/>
                  <a:pt x="3975420" y="6109087"/>
                </a:cubicBezTo>
                <a:cubicBezTo>
                  <a:pt x="3967318" y="6110437"/>
                  <a:pt x="3959483" y="6113071"/>
                  <a:pt x="3951514" y="6115063"/>
                </a:cubicBezTo>
                <a:cubicBezTo>
                  <a:pt x="3919375" y="6136489"/>
                  <a:pt x="3944458" y="6117150"/>
                  <a:pt x="3909679" y="6156898"/>
                </a:cubicBezTo>
                <a:cubicBezTo>
                  <a:pt x="3881471" y="6189136"/>
                  <a:pt x="3903202" y="6162296"/>
                  <a:pt x="3873820" y="6186781"/>
                </a:cubicBezTo>
                <a:cubicBezTo>
                  <a:pt x="3867327" y="6192192"/>
                  <a:pt x="3862769" y="6199797"/>
                  <a:pt x="3855891" y="6204710"/>
                </a:cubicBezTo>
                <a:cubicBezTo>
                  <a:pt x="3836646" y="6218456"/>
                  <a:pt x="3825048" y="6218051"/>
                  <a:pt x="3802103" y="6222640"/>
                </a:cubicBezTo>
                <a:cubicBezTo>
                  <a:pt x="3796126" y="6228616"/>
                  <a:pt x="3789584" y="6234076"/>
                  <a:pt x="3784173" y="6240569"/>
                </a:cubicBezTo>
                <a:cubicBezTo>
                  <a:pt x="3779575" y="6246087"/>
                  <a:pt x="3778065" y="6254323"/>
                  <a:pt x="3772220" y="6258498"/>
                </a:cubicBezTo>
                <a:cubicBezTo>
                  <a:pt x="3763490" y="6264733"/>
                  <a:pt x="3752141" y="6266094"/>
                  <a:pt x="3742338" y="6270451"/>
                </a:cubicBezTo>
                <a:cubicBezTo>
                  <a:pt x="3734197" y="6274069"/>
                  <a:pt x="3726167" y="6277984"/>
                  <a:pt x="3718432" y="6282404"/>
                </a:cubicBezTo>
                <a:cubicBezTo>
                  <a:pt x="3712196" y="6285968"/>
                  <a:pt x="3707576" y="6293109"/>
                  <a:pt x="3700503" y="6294357"/>
                </a:cubicBezTo>
                <a:cubicBezTo>
                  <a:pt x="3672967" y="6299216"/>
                  <a:pt x="3644722" y="6298342"/>
                  <a:pt x="3616832" y="6300334"/>
                </a:cubicBezTo>
                <a:cubicBezTo>
                  <a:pt x="3606871" y="6304318"/>
                  <a:pt x="3597127" y="6308895"/>
                  <a:pt x="3586950" y="6312287"/>
                </a:cubicBezTo>
                <a:cubicBezTo>
                  <a:pt x="3579158" y="6314884"/>
                  <a:pt x="3569354" y="6313005"/>
                  <a:pt x="3563044" y="6318263"/>
                </a:cubicBezTo>
                <a:cubicBezTo>
                  <a:pt x="3556200" y="6323967"/>
                  <a:pt x="3558218" y="6336823"/>
                  <a:pt x="3551091" y="6342169"/>
                </a:cubicBezTo>
                <a:cubicBezTo>
                  <a:pt x="3541011" y="6349729"/>
                  <a:pt x="3527185" y="6350138"/>
                  <a:pt x="3515232" y="6354122"/>
                </a:cubicBezTo>
                <a:cubicBezTo>
                  <a:pt x="3507263" y="6360098"/>
                  <a:pt x="3499431" y="6366261"/>
                  <a:pt x="3491326" y="6372051"/>
                </a:cubicBezTo>
                <a:cubicBezTo>
                  <a:pt x="3341360" y="6479169"/>
                  <a:pt x="3229561" y="6381169"/>
                  <a:pt x="2959420" y="6378028"/>
                </a:cubicBezTo>
                <a:cubicBezTo>
                  <a:pt x="2943483" y="6370059"/>
                  <a:pt x="2925977" y="6364659"/>
                  <a:pt x="2911608" y="6354122"/>
                </a:cubicBezTo>
                <a:cubicBezTo>
                  <a:pt x="2895705" y="6342460"/>
                  <a:pt x="2884432" y="6325480"/>
                  <a:pt x="2869773" y="6312287"/>
                </a:cubicBezTo>
                <a:cubicBezTo>
                  <a:pt x="2864434" y="6307482"/>
                  <a:pt x="2857689" y="6304509"/>
                  <a:pt x="2851844" y="6300334"/>
                </a:cubicBezTo>
                <a:cubicBezTo>
                  <a:pt x="2843739" y="6294544"/>
                  <a:pt x="2836587" y="6287346"/>
                  <a:pt x="2827938" y="6282404"/>
                </a:cubicBezTo>
                <a:cubicBezTo>
                  <a:pt x="2822468" y="6279278"/>
                  <a:pt x="2815907" y="6278640"/>
                  <a:pt x="2810008" y="6276428"/>
                </a:cubicBezTo>
                <a:cubicBezTo>
                  <a:pt x="2799963" y="6272661"/>
                  <a:pt x="2789504" y="6269685"/>
                  <a:pt x="2780126" y="6264475"/>
                </a:cubicBezTo>
                <a:cubicBezTo>
                  <a:pt x="2771419" y="6259638"/>
                  <a:pt x="2763783" y="6253028"/>
                  <a:pt x="2756220" y="6246546"/>
                </a:cubicBezTo>
                <a:cubicBezTo>
                  <a:pt x="2749803" y="6241045"/>
                  <a:pt x="2746139" y="6231755"/>
                  <a:pt x="2738291" y="6228616"/>
                </a:cubicBezTo>
                <a:cubicBezTo>
                  <a:pt x="2725212" y="6223384"/>
                  <a:pt x="2710400" y="6224632"/>
                  <a:pt x="2696455" y="6222640"/>
                </a:cubicBezTo>
                <a:cubicBezTo>
                  <a:pt x="2690479" y="6218656"/>
                  <a:pt x="2685090" y="6213604"/>
                  <a:pt x="2678526" y="6210687"/>
                </a:cubicBezTo>
                <a:cubicBezTo>
                  <a:pt x="2662441" y="6203538"/>
                  <a:pt x="2616183" y="6191387"/>
                  <a:pt x="2600832" y="6186781"/>
                </a:cubicBezTo>
                <a:cubicBezTo>
                  <a:pt x="2569687" y="6177437"/>
                  <a:pt x="2595275" y="6184398"/>
                  <a:pt x="2558997" y="6168851"/>
                </a:cubicBezTo>
                <a:cubicBezTo>
                  <a:pt x="2553206" y="6166369"/>
                  <a:pt x="2547044" y="6164867"/>
                  <a:pt x="2541067" y="6162875"/>
                </a:cubicBezTo>
                <a:cubicBezTo>
                  <a:pt x="2532582" y="6137418"/>
                  <a:pt x="2539436" y="6142772"/>
                  <a:pt x="2505208" y="6132993"/>
                </a:cubicBezTo>
                <a:cubicBezTo>
                  <a:pt x="2327203" y="6082134"/>
                  <a:pt x="2455379" y="6124352"/>
                  <a:pt x="2391655" y="6103110"/>
                </a:cubicBezTo>
                <a:cubicBezTo>
                  <a:pt x="2353817" y="6027428"/>
                  <a:pt x="2422005" y="6154493"/>
                  <a:pt x="2337867" y="6049322"/>
                </a:cubicBezTo>
                <a:cubicBezTo>
                  <a:pt x="2283005" y="5980746"/>
                  <a:pt x="2373916" y="6047456"/>
                  <a:pt x="2313961" y="6007487"/>
                </a:cubicBezTo>
                <a:cubicBezTo>
                  <a:pt x="2311969" y="6001510"/>
                  <a:pt x="2310802" y="5995192"/>
                  <a:pt x="2307985" y="5989557"/>
                </a:cubicBezTo>
                <a:cubicBezTo>
                  <a:pt x="2293901" y="5961389"/>
                  <a:pt x="2264652" y="5943983"/>
                  <a:pt x="2242244" y="5923816"/>
                </a:cubicBezTo>
                <a:cubicBezTo>
                  <a:pt x="2218438" y="5902391"/>
                  <a:pt x="2218786" y="5900507"/>
                  <a:pt x="2200408" y="5876004"/>
                </a:cubicBezTo>
                <a:cubicBezTo>
                  <a:pt x="2198416" y="5870028"/>
                  <a:pt x="2198886" y="5862529"/>
                  <a:pt x="2194432" y="5858075"/>
                </a:cubicBezTo>
                <a:cubicBezTo>
                  <a:pt x="2186218" y="5849861"/>
                  <a:pt x="2173843" y="5847116"/>
                  <a:pt x="2164550" y="5840146"/>
                </a:cubicBezTo>
                <a:cubicBezTo>
                  <a:pt x="2157788" y="5835075"/>
                  <a:pt x="2152597" y="5828193"/>
                  <a:pt x="2146620" y="5822216"/>
                </a:cubicBezTo>
                <a:cubicBezTo>
                  <a:pt x="2144628" y="5810263"/>
                  <a:pt x="2145144" y="5797608"/>
                  <a:pt x="2140644" y="5786357"/>
                </a:cubicBezTo>
                <a:cubicBezTo>
                  <a:pt x="2136945" y="5777109"/>
                  <a:pt x="2127656" y="5771099"/>
                  <a:pt x="2122714" y="5762451"/>
                </a:cubicBezTo>
                <a:cubicBezTo>
                  <a:pt x="2119589" y="5756981"/>
                  <a:pt x="2120232" y="5749764"/>
                  <a:pt x="2116738" y="5744522"/>
                </a:cubicBezTo>
                <a:cubicBezTo>
                  <a:pt x="2112050" y="5737490"/>
                  <a:pt x="2104309" y="5733010"/>
                  <a:pt x="2098808" y="5726593"/>
                </a:cubicBezTo>
                <a:cubicBezTo>
                  <a:pt x="2087690" y="5713622"/>
                  <a:pt x="2078384" y="5698945"/>
                  <a:pt x="2068926" y="5684757"/>
                </a:cubicBezTo>
                <a:cubicBezTo>
                  <a:pt x="2062950" y="5666828"/>
                  <a:pt x="2055581" y="5649304"/>
                  <a:pt x="2050997" y="5630969"/>
                </a:cubicBezTo>
                <a:cubicBezTo>
                  <a:pt x="2049005" y="5623000"/>
                  <a:pt x="2047618" y="5614855"/>
                  <a:pt x="2045020" y="5607063"/>
                </a:cubicBezTo>
                <a:cubicBezTo>
                  <a:pt x="2041627" y="5596886"/>
                  <a:pt x="2036459" y="5587358"/>
                  <a:pt x="2033067" y="5577181"/>
                </a:cubicBezTo>
                <a:cubicBezTo>
                  <a:pt x="2030470" y="5569389"/>
                  <a:pt x="2030142" y="5560901"/>
                  <a:pt x="2027091" y="5553275"/>
                </a:cubicBezTo>
                <a:cubicBezTo>
                  <a:pt x="2016521" y="5526849"/>
                  <a:pt x="2010892" y="5520012"/>
                  <a:pt x="1997208" y="5499487"/>
                </a:cubicBezTo>
                <a:cubicBezTo>
                  <a:pt x="1995216" y="5493510"/>
                  <a:pt x="1992963" y="5487615"/>
                  <a:pt x="1991232" y="5481557"/>
                </a:cubicBezTo>
                <a:cubicBezTo>
                  <a:pt x="1988975" y="5473659"/>
                  <a:pt x="1990386" y="5464065"/>
                  <a:pt x="1985255" y="5457651"/>
                </a:cubicBezTo>
                <a:cubicBezTo>
                  <a:pt x="1981320" y="5452732"/>
                  <a:pt x="1973302" y="5453667"/>
                  <a:pt x="1967326" y="5451675"/>
                </a:cubicBezTo>
                <a:cubicBezTo>
                  <a:pt x="1937094" y="5376096"/>
                  <a:pt x="1975347" y="5464218"/>
                  <a:pt x="1937444" y="5397887"/>
                </a:cubicBezTo>
                <a:cubicBezTo>
                  <a:pt x="1914380" y="5357525"/>
                  <a:pt x="1955259" y="5403749"/>
                  <a:pt x="1913538" y="5362028"/>
                </a:cubicBezTo>
                <a:cubicBezTo>
                  <a:pt x="1911546" y="5356051"/>
                  <a:pt x="1911497" y="5349017"/>
                  <a:pt x="1907561" y="5344098"/>
                </a:cubicBezTo>
                <a:cubicBezTo>
                  <a:pt x="1886317" y="5317543"/>
                  <a:pt x="1889632" y="5346203"/>
                  <a:pt x="1889632" y="5320193"/>
                </a:cubicBezTo>
                <a:lnTo>
                  <a:pt x="1889632" y="5320193"/>
                </a:ln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35CC3807-CA0A-4232-88B7-BAF2257A9CA5}"/>
                  </a:ext>
                </a:extLst>
              </p14:cNvPr>
              <p14:cNvContentPartPr/>
              <p14:nvPr/>
            </p14:nvContentPartPr>
            <p14:xfrm>
              <a:off x="4536402" y="5334889"/>
              <a:ext cx="1594308" cy="1105361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35CC3807-CA0A-4232-88B7-BAF2257A9C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18403" y="5316892"/>
                <a:ext cx="1629945" cy="1140995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6C005F96-EFFB-422B-B037-3585CF0BDAAF}"/>
              </a:ext>
            </a:extLst>
          </p:cNvPr>
          <p:cNvSpPr/>
          <p:nvPr/>
        </p:nvSpPr>
        <p:spPr>
          <a:xfrm>
            <a:off x="5143739" y="5665335"/>
            <a:ext cx="1600575" cy="1114099"/>
          </a:xfrm>
          <a:custGeom>
            <a:avLst/>
            <a:gdLst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527063 h 6422006"/>
              <a:gd name="connsiteX160" fmla="*/ 3102855 w 9226208"/>
              <a:gd name="connsiteY160" fmla="*/ 515110 h 6422006"/>
              <a:gd name="connsiteX161" fmla="*/ 3138714 w 9226208"/>
              <a:gd name="connsiteY161" fmla="*/ 497181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431440 h 6422006"/>
              <a:gd name="connsiteX160" fmla="*/ 3102855 w 9226208"/>
              <a:gd name="connsiteY160" fmla="*/ 515110 h 6422006"/>
              <a:gd name="connsiteX161" fmla="*/ 3138714 w 9226208"/>
              <a:gd name="connsiteY161" fmla="*/ 497181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  <a:gd name="connsiteX0" fmla="*/ 1811938 w 9226208"/>
              <a:gd name="connsiteY0" fmla="*/ 5308240 h 6422006"/>
              <a:gd name="connsiteX1" fmla="*/ 1811938 w 9226208"/>
              <a:gd name="connsiteY1" fmla="*/ 5308240 h 6422006"/>
              <a:gd name="connsiteX2" fmla="*/ 1746197 w 9226208"/>
              <a:gd name="connsiteY2" fmla="*/ 5320193 h 6422006"/>
              <a:gd name="connsiteX3" fmla="*/ 1483232 w 9226208"/>
              <a:gd name="connsiteY3" fmla="*/ 5308240 h 6422006"/>
              <a:gd name="connsiteX4" fmla="*/ 1453350 w 9226208"/>
              <a:gd name="connsiteY4" fmla="*/ 5284334 h 6422006"/>
              <a:gd name="connsiteX5" fmla="*/ 1435420 w 9226208"/>
              <a:gd name="connsiteY5" fmla="*/ 5266404 h 6422006"/>
              <a:gd name="connsiteX6" fmla="*/ 1417491 w 9226208"/>
              <a:gd name="connsiteY6" fmla="*/ 5254451 h 6422006"/>
              <a:gd name="connsiteX7" fmla="*/ 1405538 w 9226208"/>
              <a:gd name="connsiteY7" fmla="*/ 5236522 h 6422006"/>
              <a:gd name="connsiteX8" fmla="*/ 1399561 w 9226208"/>
              <a:gd name="connsiteY8" fmla="*/ 5218593 h 6422006"/>
              <a:gd name="connsiteX9" fmla="*/ 1363703 w 9226208"/>
              <a:gd name="connsiteY9" fmla="*/ 5188710 h 6422006"/>
              <a:gd name="connsiteX10" fmla="*/ 1327844 w 9226208"/>
              <a:gd name="connsiteY10" fmla="*/ 5158828 h 6422006"/>
              <a:gd name="connsiteX11" fmla="*/ 1309914 w 9226208"/>
              <a:gd name="connsiteY11" fmla="*/ 5140898 h 6422006"/>
              <a:gd name="connsiteX12" fmla="*/ 1286008 w 9226208"/>
              <a:gd name="connsiteY12" fmla="*/ 5111016 h 6422006"/>
              <a:gd name="connsiteX13" fmla="*/ 1268079 w 9226208"/>
              <a:gd name="connsiteY13" fmla="*/ 5093087 h 6422006"/>
              <a:gd name="connsiteX14" fmla="*/ 1226244 w 9226208"/>
              <a:gd name="connsiteY14" fmla="*/ 5075157 h 6422006"/>
              <a:gd name="connsiteX15" fmla="*/ 1184408 w 9226208"/>
              <a:gd name="connsiteY15" fmla="*/ 5057228 h 6422006"/>
              <a:gd name="connsiteX16" fmla="*/ 1112691 w 9226208"/>
              <a:gd name="connsiteY16" fmla="*/ 5051251 h 6422006"/>
              <a:gd name="connsiteX17" fmla="*/ 1058903 w 9226208"/>
              <a:gd name="connsiteY17" fmla="*/ 5027346 h 6422006"/>
              <a:gd name="connsiteX18" fmla="*/ 993161 w 9226208"/>
              <a:gd name="connsiteY18" fmla="*/ 5021369 h 6422006"/>
              <a:gd name="connsiteX19" fmla="*/ 933397 w 9226208"/>
              <a:gd name="connsiteY19" fmla="*/ 5003440 h 6422006"/>
              <a:gd name="connsiteX20" fmla="*/ 915467 w 9226208"/>
              <a:gd name="connsiteY20" fmla="*/ 4991487 h 6422006"/>
              <a:gd name="connsiteX21" fmla="*/ 885585 w 9226208"/>
              <a:gd name="connsiteY21" fmla="*/ 4985510 h 6422006"/>
              <a:gd name="connsiteX22" fmla="*/ 873632 w 9226208"/>
              <a:gd name="connsiteY22" fmla="*/ 4967581 h 6422006"/>
              <a:gd name="connsiteX23" fmla="*/ 855703 w 9226208"/>
              <a:gd name="connsiteY23" fmla="*/ 4961604 h 6422006"/>
              <a:gd name="connsiteX24" fmla="*/ 843750 w 9226208"/>
              <a:gd name="connsiteY24" fmla="*/ 4943675 h 6422006"/>
              <a:gd name="connsiteX25" fmla="*/ 837773 w 9226208"/>
              <a:gd name="connsiteY25" fmla="*/ 4925746 h 6422006"/>
              <a:gd name="connsiteX26" fmla="*/ 819844 w 9226208"/>
              <a:gd name="connsiteY26" fmla="*/ 4919769 h 6422006"/>
              <a:gd name="connsiteX27" fmla="*/ 783985 w 9226208"/>
              <a:gd name="connsiteY27" fmla="*/ 4901840 h 6422006"/>
              <a:gd name="connsiteX28" fmla="*/ 766055 w 9226208"/>
              <a:gd name="connsiteY28" fmla="*/ 4889887 h 6422006"/>
              <a:gd name="connsiteX29" fmla="*/ 742150 w 9226208"/>
              <a:gd name="connsiteY29" fmla="*/ 4854028 h 6422006"/>
              <a:gd name="connsiteX30" fmla="*/ 658479 w 9226208"/>
              <a:gd name="connsiteY30" fmla="*/ 4836098 h 6422006"/>
              <a:gd name="connsiteX31" fmla="*/ 622620 w 9226208"/>
              <a:gd name="connsiteY31" fmla="*/ 4830122 h 6422006"/>
              <a:gd name="connsiteX32" fmla="*/ 580785 w 9226208"/>
              <a:gd name="connsiteY32" fmla="*/ 4806216 h 6422006"/>
              <a:gd name="connsiteX33" fmla="*/ 532973 w 9226208"/>
              <a:gd name="connsiteY33" fmla="*/ 4788287 h 6422006"/>
              <a:gd name="connsiteX34" fmla="*/ 509067 w 9226208"/>
              <a:gd name="connsiteY34" fmla="*/ 4758404 h 6422006"/>
              <a:gd name="connsiteX35" fmla="*/ 473208 w 9226208"/>
              <a:gd name="connsiteY35" fmla="*/ 4722546 h 6422006"/>
              <a:gd name="connsiteX36" fmla="*/ 419420 w 9226208"/>
              <a:gd name="connsiteY36" fmla="*/ 4710593 h 6422006"/>
              <a:gd name="connsiteX37" fmla="*/ 407467 w 9226208"/>
              <a:gd name="connsiteY37" fmla="*/ 4680710 h 6422006"/>
              <a:gd name="connsiteX38" fmla="*/ 389538 w 9226208"/>
              <a:gd name="connsiteY38" fmla="*/ 4674734 h 6422006"/>
              <a:gd name="connsiteX39" fmla="*/ 341726 w 9226208"/>
              <a:gd name="connsiteY39" fmla="*/ 4644851 h 6422006"/>
              <a:gd name="connsiteX40" fmla="*/ 317820 w 9226208"/>
              <a:gd name="connsiteY40" fmla="*/ 4620946 h 6422006"/>
              <a:gd name="connsiteX41" fmla="*/ 311844 w 9226208"/>
              <a:gd name="connsiteY41" fmla="*/ 4597040 h 6422006"/>
              <a:gd name="connsiteX42" fmla="*/ 275985 w 9226208"/>
              <a:gd name="connsiteY42" fmla="*/ 4567157 h 6422006"/>
              <a:gd name="connsiteX43" fmla="*/ 222197 w 9226208"/>
              <a:gd name="connsiteY43" fmla="*/ 4507393 h 6422006"/>
              <a:gd name="connsiteX44" fmla="*/ 216220 w 9226208"/>
              <a:gd name="connsiteY44" fmla="*/ 4489463 h 6422006"/>
              <a:gd name="connsiteX45" fmla="*/ 180361 w 9226208"/>
              <a:gd name="connsiteY45" fmla="*/ 4465557 h 6422006"/>
              <a:gd name="connsiteX46" fmla="*/ 162432 w 9226208"/>
              <a:gd name="connsiteY46" fmla="*/ 4447628 h 6422006"/>
              <a:gd name="connsiteX47" fmla="*/ 144503 w 9226208"/>
              <a:gd name="connsiteY47" fmla="*/ 4381887 h 6422006"/>
              <a:gd name="connsiteX48" fmla="*/ 126573 w 9226208"/>
              <a:gd name="connsiteY48" fmla="*/ 4340051 h 6422006"/>
              <a:gd name="connsiteX49" fmla="*/ 96691 w 9226208"/>
              <a:gd name="connsiteY49" fmla="*/ 4100993 h 6422006"/>
              <a:gd name="connsiteX50" fmla="*/ 78761 w 9226208"/>
              <a:gd name="connsiteY50" fmla="*/ 4083063 h 6422006"/>
              <a:gd name="connsiteX51" fmla="*/ 72785 w 9226208"/>
              <a:gd name="connsiteY51" fmla="*/ 4053181 h 6422006"/>
              <a:gd name="connsiteX52" fmla="*/ 48879 w 9226208"/>
              <a:gd name="connsiteY52" fmla="*/ 4011346 h 6422006"/>
              <a:gd name="connsiteX53" fmla="*/ 24973 w 9226208"/>
              <a:gd name="connsiteY53" fmla="*/ 3909746 h 6422006"/>
              <a:gd name="connsiteX54" fmla="*/ 13020 w 9226208"/>
              <a:gd name="connsiteY54" fmla="*/ 3891816 h 6422006"/>
              <a:gd name="connsiteX55" fmla="*/ 18997 w 9226208"/>
              <a:gd name="connsiteY55" fmla="*/ 3090969 h 6422006"/>
              <a:gd name="connsiteX56" fmla="*/ 54855 w 9226208"/>
              <a:gd name="connsiteY56" fmla="*/ 3037181 h 6422006"/>
              <a:gd name="connsiteX57" fmla="*/ 84738 w 9226208"/>
              <a:gd name="connsiteY57" fmla="*/ 2947534 h 6422006"/>
              <a:gd name="connsiteX58" fmla="*/ 102667 w 9226208"/>
              <a:gd name="connsiteY58" fmla="*/ 2881793 h 6422006"/>
              <a:gd name="connsiteX59" fmla="*/ 108644 w 9226208"/>
              <a:gd name="connsiteY59" fmla="*/ 2839957 h 6422006"/>
              <a:gd name="connsiteX60" fmla="*/ 126573 w 9226208"/>
              <a:gd name="connsiteY60" fmla="*/ 2822028 h 6422006"/>
              <a:gd name="connsiteX61" fmla="*/ 174385 w 9226208"/>
              <a:gd name="connsiteY61" fmla="*/ 2756287 h 6422006"/>
              <a:gd name="connsiteX62" fmla="*/ 192314 w 9226208"/>
              <a:gd name="connsiteY62" fmla="*/ 2714451 h 6422006"/>
              <a:gd name="connsiteX63" fmla="*/ 210244 w 9226208"/>
              <a:gd name="connsiteY63" fmla="*/ 2696522 h 6422006"/>
              <a:gd name="connsiteX64" fmla="*/ 228173 w 9226208"/>
              <a:gd name="connsiteY64" fmla="*/ 2654687 h 6422006"/>
              <a:gd name="connsiteX65" fmla="*/ 246103 w 9226208"/>
              <a:gd name="connsiteY65" fmla="*/ 2642734 h 6422006"/>
              <a:gd name="connsiteX66" fmla="*/ 264032 w 9226208"/>
              <a:gd name="connsiteY66" fmla="*/ 2624804 h 6422006"/>
              <a:gd name="connsiteX67" fmla="*/ 305867 w 9226208"/>
              <a:gd name="connsiteY67" fmla="*/ 2576993 h 6422006"/>
              <a:gd name="connsiteX68" fmla="*/ 335750 w 9226208"/>
              <a:gd name="connsiteY68" fmla="*/ 2493322 h 6422006"/>
              <a:gd name="connsiteX69" fmla="*/ 359655 w 9226208"/>
              <a:gd name="connsiteY69" fmla="*/ 2457463 h 6422006"/>
              <a:gd name="connsiteX70" fmla="*/ 365632 w 9226208"/>
              <a:gd name="connsiteY70" fmla="*/ 2409651 h 6422006"/>
              <a:gd name="connsiteX71" fmla="*/ 383561 w 9226208"/>
              <a:gd name="connsiteY71" fmla="*/ 2391722 h 6422006"/>
              <a:gd name="connsiteX72" fmla="*/ 419420 w 9226208"/>
              <a:gd name="connsiteY72" fmla="*/ 2355863 h 6422006"/>
              <a:gd name="connsiteX73" fmla="*/ 461255 w 9226208"/>
              <a:gd name="connsiteY73" fmla="*/ 2296098 h 6422006"/>
              <a:gd name="connsiteX74" fmla="*/ 479185 w 9226208"/>
              <a:gd name="connsiteY74" fmla="*/ 2260240 h 6422006"/>
              <a:gd name="connsiteX75" fmla="*/ 509067 w 9226208"/>
              <a:gd name="connsiteY75" fmla="*/ 2224381 h 6422006"/>
              <a:gd name="connsiteX76" fmla="*/ 538950 w 9226208"/>
              <a:gd name="connsiteY76" fmla="*/ 2194498 h 6422006"/>
              <a:gd name="connsiteX77" fmla="*/ 568832 w 9226208"/>
              <a:gd name="connsiteY77" fmla="*/ 2134734 h 6422006"/>
              <a:gd name="connsiteX78" fmla="*/ 622620 w 9226208"/>
              <a:gd name="connsiteY78" fmla="*/ 2080946 h 6422006"/>
              <a:gd name="connsiteX79" fmla="*/ 676408 w 9226208"/>
              <a:gd name="connsiteY79" fmla="*/ 1997275 h 6422006"/>
              <a:gd name="connsiteX80" fmla="*/ 718244 w 9226208"/>
              <a:gd name="connsiteY80" fmla="*/ 1949463 h 6422006"/>
              <a:gd name="connsiteX81" fmla="*/ 754103 w 9226208"/>
              <a:gd name="connsiteY81" fmla="*/ 1913604 h 6422006"/>
              <a:gd name="connsiteX82" fmla="*/ 778008 w 9226208"/>
              <a:gd name="connsiteY82" fmla="*/ 1877746 h 6422006"/>
              <a:gd name="connsiteX83" fmla="*/ 801914 w 9226208"/>
              <a:gd name="connsiteY83" fmla="*/ 1853840 h 6422006"/>
              <a:gd name="connsiteX84" fmla="*/ 813867 w 9226208"/>
              <a:gd name="connsiteY84" fmla="*/ 1835910 h 6422006"/>
              <a:gd name="connsiteX85" fmla="*/ 849726 w 9226208"/>
              <a:gd name="connsiteY85" fmla="*/ 1800051 h 6422006"/>
              <a:gd name="connsiteX86" fmla="*/ 867655 w 9226208"/>
              <a:gd name="connsiteY86" fmla="*/ 1776146 h 6422006"/>
              <a:gd name="connsiteX87" fmla="*/ 891561 w 9226208"/>
              <a:gd name="connsiteY87" fmla="*/ 1764193 h 6422006"/>
              <a:gd name="connsiteX88" fmla="*/ 903514 w 9226208"/>
              <a:gd name="connsiteY88" fmla="*/ 1746263 h 6422006"/>
              <a:gd name="connsiteX89" fmla="*/ 957303 w 9226208"/>
              <a:gd name="connsiteY89" fmla="*/ 1692475 h 6422006"/>
              <a:gd name="connsiteX90" fmla="*/ 975232 w 9226208"/>
              <a:gd name="connsiteY90" fmla="*/ 1674546 h 6422006"/>
              <a:gd name="connsiteX91" fmla="*/ 999138 w 9226208"/>
              <a:gd name="connsiteY91" fmla="*/ 1632710 h 6422006"/>
              <a:gd name="connsiteX92" fmla="*/ 1011091 w 9226208"/>
              <a:gd name="connsiteY92" fmla="*/ 1614781 h 6422006"/>
              <a:gd name="connsiteX93" fmla="*/ 1029020 w 9226208"/>
              <a:gd name="connsiteY93" fmla="*/ 1608804 h 6422006"/>
              <a:gd name="connsiteX94" fmla="*/ 1034997 w 9226208"/>
              <a:gd name="connsiteY94" fmla="*/ 1590875 h 6422006"/>
              <a:gd name="connsiteX95" fmla="*/ 1064879 w 9226208"/>
              <a:gd name="connsiteY95" fmla="*/ 1572946 h 6422006"/>
              <a:gd name="connsiteX96" fmla="*/ 1082808 w 9226208"/>
              <a:gd name="connsiteY96" fmla="*/ 1560993 h 6422006"/>
              <a:gd name="connsiteX97" fmla="*/ 1088785 w 9226208"/>
              <a:gd name="connsiteY97" fmla="*/ 1543063 h 6422006"/>
              <a:gd name="connsiteX98" fmla="*/ 1106714 w 9226208"/>
              <a:gd name="connsiteY98" fmla="*/ 1531110 h 6422006"/>
              <a:gd name="connsiteX99" fmla="*/ 1124644 w 9226208"/>
              <a:gd name="connsiteY99" fmla="*/ 1513181 h 6422006"/>
              <a:gd name="connsiteX100" fmla="*/ 1154526 w 9226208"/>
              <a:gd name="connsiteY100" fmla="*/ 1483298 h 6422006"/>
              <a:gd name="connsiteX101" fmla="*/ 1172455 w 9226208"/>
              <a:gd name="connsiteY101" fmla="*/ 1465369 h 6422006"/>
              <a:gd name="connsiteX102" fmla="*/ 1184408 w 9226208"/>
              <a:gd name="connsiteY102" fmla="*/ 1447440 h 6422006"/>
              <a:gd name="connsiteX103" fmla="*/ 1202338 w 9226208"/>
              <a:gd name="connsiteY103" fmla="*/ 1441463 h 6422006"/>
              <a:gd name="connsiteX104" fmla="*/ 1214291 w 9226208"/>
              <a:gd name="connsiteY104" fmla="*/ 1423534 h 6422006"/>
              <a:gd name="connsiteX105" fmla="*/ 1220267 w 9226208"/>
              <a:gd name="connsiteY105" fmla="*/ 1405604 h 6422006"/>
              <a:gd name="connsiteX106" fmla="*/ 1256126 w 9226208"/>
              <a:gd name="connsiteY106" fmla="*/ 1387675 h 6422006"/>
              <a:gd name="connsiteX107" fmla="*/ 1291985 w 9226208"/>
              <a:gd name="connsiteY107" fmla="*/ 1351816 h 6422006"/>
              <a:gd name="connsiteX108" fmla="*/ 1297961 w 9226208"/>
              <a:gd name="connsiteY108" fmla="*/ 1333887 h 6422006"/>
              <a:gd name="connsiteX109" fmla="*/ 1345773 w 9226208"/>
              <a:gd name="connsiteY109" fmla="*/ 1309981 h 6422006"/>
              <a:gd name="connsiteX110" fmla="*/ 1351750 w 9226208"/>
              <a:gd name="connsiteY110" fmla="*/ 1292051 h 6422006"/>
              <a:gd name="connsiteX111" fmla="*/ 1411514 w 9226208"/>
              <a:gd name="connsiteY111" fmla="*/ 1274122 h 6422006"/>
              <a:gd name="connsiteX112" fmla="*/ 1447373 w 9226208"/>
              <a:gd name="connsiteY112" fmla="*/ 1250216 h 6422006"/>
              <a:gd name="connsiteX113" fmla="*/ 1465303 w 9226208"/>
              <a:gd name="connsiteY113" fmla="*/ 1232287 h 6422006"/>
              <a:gd name="connsiteX114" fmla="*/ 1501161 w 9226208"/>
              <a:gd name="connsiteY114" fmla="*/ 1214357 h 6422006"/>
              <a:gd name="connsiteX115" fmla="*/ 1537020 w 9226208"/>
              <a:gd name="connsiteY115" fmla="*/ 1178498 h 6422006"/>
              <a:gd name="connsiteX116" fmla="*/ 1554950 w 9226208"/>
              <a:gd name="connsiteY116" fmla="*/ 1160569 h 6422006"/>
              <a:gd name="connsiteX117" fmla="*/ 1590808 w 9226208"/>
              <a:gd name="connsiteY117" fmla="*/ 1136663 h 6422006"/>
              <a:gd name="connsiteX118" fmla="*/ 1602761 w 9226208"/>
              <a:gd name="connsiteY118" fmla="*/ 1118734 h 6422006"/>
              <a:gd name="connsiteX119" fmla="*/ 1650573 w 9226208"/>
              <a:gd name="connsiteY119" fmla="*/ 1100804 h 6422006"/>
              <a:gd name="connsiteX120" fmla="*/ 1674479 w 9226208"/>
              <a:gd name="connsiteY120" fmla="*/ 1088851 h 6422006"/>
              <a:gd name="connsiteX121" fmla="*/ 1716314 w 9226208"/>
              <a:gd name="connsiteY121" fmla="*/ 1076898 h 6422006"/>
              <a:gd name="connsiteX122" fmla="*/ 1805961 w 9226208"/>
              <a:gd name="connsiteY122" fmla="*/ 1041040 h 6422006"/>
              <a:gd name="connsiteX123" fmla="*/ 1847797 w 9226208"/>
              <a:gd name="connsiteY123" fmla="*/ 1005181 h 6422006"/>
              <a:gd name="connsiteX124" fmla="*/ 1901585 w 9226208"/>
              <a:gd name="connsiteY124" fmla="*/ 987251 h 6422006"/>
              <a:gd name="connsiteX125" fmla="*/ 1949397 w 9226208"/>
              <a:gd name="connsiteY125" fmla="*/ 969322 h 6422006"/>
              <a:gd name="connsiteX126" fmla="*/ 2009161 w 9226208"/>
              <a:gd name="connsiteY126" fmla="*/ 945416 h 6422006"/>
              <a:gd name="connsiteX127" fmla="*/ 2027091 w 9226208"/>
              <a:gd name="connsiteY127" fmla="*/ 927487 h 6422006"/>
              <a:gd name="connsiteX128" fmla="*/ 2050997 w 9226208"/>
              <a:gd name="connsiteY128" fmla="*/ 885651 h 6422006"/>
              <a:gd name="connsiteX129" fmla="*/ 2056973 w 9226208"/>
              <a:gd name="connsiteY129" fmla="*/ 867722 h 6422006"/>
              <a:gd name="connsiteX130" fmla="*/ 2068926 w 9226208"/>
              <a:gd name="connsiteY130" fmla="*/ 849793 h 6422006"/>
              <a:gd name="connsiteX131" fmla="*/ 2074903 w 9226208"/>
              <a:gd name="connsiteY131" fmla="*/ 939440 h 6422006"/>
              <a:gd name="connsiteX132" fmla="*/ 2146620 w 9226208"/>
              <a:gd name="connsiteY132" fmla="*/ 927487 h 6422006"/>
              <a:gd name="connsiteX133" fmla="*/ 2158573 w 9226208"/>
              <a:gd name="connsiteY133" fmla="*/ 909557 h 6422006"/>
              <a:gd name="connsiteX134" fmla="*/ 2194432 w 9226208"/>
              <a:gd name="connsiteY134" fmla="*/ 897604 h 6422006"/>
              <a:gd name="connsiteX135" fmla="*/ 2284079 w 9226208"/>
              <a:gd name="connsiteY135" fmla="*/ 873698 h 6422006"/>
              <a:gd name="connsiteX136" fmla="*/ 2290055 w 9226208"/>
              <a:gd name="connsiteY136" fmla="*/ 855769 h 6422006"/>
              <a:gd name="connsiteX137" fmla="*/ 2325914 w 9226208"/>
              <a:gd name="connsiteY137" fmla="*/ 831863 h 6422006"/>
              <a:gd name="connsiteX138" fmla="*/ 2343844 w 9226208"/>
              <a:gd name="connsiteY138" fmla="*/ 819910 h 6422006"/>
              <a:gd name="connsiteX139" fmla="*/ 2349820 w 9226208"/>
              <a:gd name="connsiteY139" fmla="*/ 796004 h 6422006"/>
              <a:gd name="connsiteX140" fmla="*/ 2379703 w 9226208"/>
              <a:gd name="connsiteY140" fmla="*/ 790028 h 6422006"/>
              <a:gd name="connsiteX141" fmla="*/ 2415561 w 9226208"/>
              <a:gd name="connsiteY141" fmla="*/ 760146 h 6422006"/>
              <a:gd name="connsiteX142" fmla="*/ 2457397 w 9226208"/>
              <a:gd name="connsiteY142" fmla="*/ 736240 h 6422006"/>
              <a:gd name="connsiteX143" fmla="*/ 2475326 w 9226208"/>
              <a:gd name="connsiteY143" fmla="*/ 724287 h 6422006"/>
              <a:gd name="connsiteX144" fmla="*/ 2499232 w 9226208"/>
              <a:gd name="connsiteY144" fmla="*/ 700381 h 6422006"/>
              <a:gd name="connsiteX145" fmla="*/ 2547044 w 9226208"/>
              <a:gd name="connsiteY145" fmla="*/ 658546 h 6422006"/>
              <a:gd name="connsiteX146" fmla="*/ 2570950 w 9226208"/>
              <a:gd name="connsiteY146" fmla="*/ 646593 h 6422006"/>
              <a:gd name="connsiteX147" fmla="*/ 2630714 w 9226208"/>
              <a:gd name="connsiteY147" fmla="*/ 622687 h 6422006"/>
              <a:gd name="connsiteX148" fmla="*/ 2648644 w 9226208"/>
              <a:gd name="connsiteY148" fmla="*/ 610734 h 6422006"/>
              <a:gd name="connsiteX149" fmla="*/ 2666573 w 9226208"/>
              <a:gd name="connsiteY149" fmla="*/ 604757 h 6422006"/>
              <a:gd name="connsiteX150" fmla="*/ 2702432 w 9226208"/>
              <a:gd name="connsiteY150" fmla="*/ 574875 h 6422006"/>
              <a:gd name="connsiteX151" fmla="*/ 2744267 w 9226208"/>
              <a:gd name="connsiteY151" fmla="*/ 562922 h 6422006"/>
              <a:gd name="connsiteX152" fmla="*/ 2762197 w 9226208"/>
              <a:gd name="connsiteY152" fmla="*/ 533040 h 6422006"/>
              <a:gd name="connsiteX153" fmla="*/ 2780126 w 9226208"/>
              <a:gd name="connsiteY153" fmla="*/ 527063 h 6422006"/>
              <a:gd name="connsiteX154" fmla="*/ 2815985 w 9226208"/>
              <a:gd name="connsiteY154" fmla="*/ 497181 h 6422006"/>
              <a:gd name="connsiteX155" fmla="*/ 2857820 w 9226208"/>
              <a:gd name="connsiteY155" fmla="*/ 455346 h 6422006"/>
              <a:gd name="connsiteX156" fmla="*/ 2893679 w 9226208"/>
              <a:gd name="connsiteY156" fmla="*/ 425463 h 6422006"/>
              <a:gd name="connsiteX157" fmla="*/ 2929538 w 9226208"/>
              <a:gd name="connsiteY157" fmla="*/ 419487 h 6422006"/>
              <a:gd name="connsiteX158" fmla="*/ 3001255 w 9226208"/>
              <a:gd name="connsiteY158" fmla="*/ 509134 h 6422006"/>
              <a:gd name="connsiteX159" fmla="*/ 3007232 w 9226208"/>
              <a:gd name="connsiteY159" fmla="*/ 431440 h 6422006"/>
              <a:gd name="connsiteX160" fmla="*/ 3102855 w 9226208"/>
              <a:gd name="connsiteY160" fmla="*/ 515110 h 6422006"/>
              <a:gd name="connsiteX161" fmla="*/ 3138714 w 9226208"/>
              <a:gd name="connsiteY161" fmla="*/ 419487 h 6422006"/>
              <a:gd name="connsiteX162" fmla="*/ 3198479 w 9226208"/>
              <a:gd name="connsiteY162" fmla="*/ 449369 h 6422006"/>
              <a:gd name="connsiteX163" fmla="*/ 3234338 w 9226208"/>
              <a:gd name="connsiteY163" fmla="*/ 419487 h 6422006"/>
              <a:gd name="connsiteX164" fmla="*/ 3252267 w 9226208"/>
              <a:gd name="connsiteY164" fmla="*/ 413510 h 6422006"/>
              <a:gd name="connsiteX165" fmla="*/ 3288126 w 9226208"/>
              <a:gd name="connsiteY165" fmla="*/ 377651 h 6422006"/>
              <a:gd name="connsiteX166" fmla="*/ 3306055 w 9226208"/>
              <a:gd name="connsiteY166" fmla="*/ 359722 h 6422006"/>
              <a:gd name="connsiteX167" fmla="*/ 3335938 w 9226208"/>
              <a:gd name="connsiteY167" fmla="*/ 353746 h 6422006"/>
              <a:gd name="connsiteX168" fmla="*/ 3353867 w 9226208"/>
              <a:gd name="connsiteY168" fmla="*/ 335816 h 6422006"/>
              <a:gd name="connsiteX169" fmla="*/ 3383750 w 9226208"/>
              <a:gd name="connsiteY169" fmla="*/ 317887 h 6422006"/>
              <a:gd name="connsiteX170" fmla="*/ 3407655 w 9226208"/>
              <a:gd name="connsiteY170" fmla="*/ 282028 h 6422006"/>
              <a:gd name="connsiteX171" fmla="*/ 3443514 w 9226208"/>
              <a:gd name="connsiteY171" fmla="*/ 252146 h 6422006"/>
              <a:gd name="connsiteX172" fmla="*/ 3485350 w 9226208"/>
              <a:gd name="connsiteY172" fmla="*/ 210310 h 6422006"/>
              <a:gd name="connsiteX173" fmla="*/ 3574997 w 9226208"/>
              <a:gd name="connsiteY173" fmla="*/ 192381 h 6422006"/>
              <a:gd name="connsiteX174" fmla="*/ 3610855 w 9226208"/>
              <a:gd name="connsiteY174" fmla="*/ 168475 h 6422006"/>
              <a:gd name="connsiteX175" fmla="*/ 3706479 w 9226208"/>
              <a:gd name="connsiteY175" fmla="*/ 150546 h 6422006"/>
              <a:gd name="connsiteX176" fmla="*/ 3742338 w 9226208"/>
              <a:gd name="connsiteY176" fmla="*/ 102734 h 6422006"/>
              <a:gd name="connsiteX177" fmla="*/ 3790150 w 9226208"/>
              <a:gd name="connsiteY177" fmla="*/ 72851 h 6422006"/>
              <a:gd name="connsiteX178" fmla="*/ 3820032 w 9226208"/>
              <a:gd name="connsiteY178" fmla="*/ 60898 h 6422006"/>
              <a:gd name="connsiteX179" fmla="*/ 4268267 w 9226208"/>
              <a:gd name="connsiteY179" fmla="*/ 54922 h 6422006"/>
              <a:gd name="connsiteX180" fmla="*/ 4322055 w 9226208"/>
              <a:gd name="connsiteY180" fmla="*/ 36993 h 6422006"/>
              <a:gd name="connsiteX181" fmla="*/ 4369867 w 9226208"/>
              <a:gd name="connsiteY181" fmla="*/ 19063 h 6422006"/>
              <a:gd name="connsiteX182" fmla="*/ 4674667 w 9226208"/>
              <a:gd name="connsiteY182" fmla="*/ 7110 h 6422006"/>
              <a:gd name="connsiteX183" fmla="*/ 4698573 w 9226208"/>
              <a:gd name="connsiteY183" fmla="*/ 1134 h 6422006"/>
              <a:gd name="connsiteX184" fmla="*/ 4716503 w 9226208"/>
              <a:gd name="connsiteY184" fmla="*/ 31016 h 6422006"/>
              <a:gd name="connsiteX185" fmla="*/ 4794197 w 9226208"/>
              <a:gd name="connsiteY185" fmla="*/ 84804 h 6422006"/>
              <a:gd name="connsiteX186" fmla="*/ 5493444 w 9226208"/>
              <a:gd name="connsiteY186" fmla="*/ 90781 h 6422006"/>
              <a:gd name="connsiteX187" fmla="*/ 5511373 w 9226208"/>
              <a:gd name="connsiteY187" fmla="*/ 126640 h 6422006"/>
              <a:gd name="connsiteX188" fmla="*/ 5547232 w 9226208"/>
              <a:gd name="connsiteY188" fmla="*/ 132616 h 6422006"/>
              <a:gd name="connsiteX189" fmla="*/ 5589067 w 9226208"/>
              <a:gd name="connsiteY189" fmla="*/ 144569 h 6422006"/>
              <a:gd name="connsiteX190" fmla="*/ 5612973 w 9226208"/>
              <a:gd name="connsiteY190" fmla="*/ 156522 h 6422006"/>
              <a:gd name="connsiteX191" fmla="*/ 5744455 w 9226208"/>
              <a:gd name="connsiteY191" fmla="*/ 174451 h 6422006"/>
              <a:gd name="connsiteX192" fmla="*/ 5768361 w 9226208"/>
              <a:gd name="connsiteY192" fmla="*/ 186404 h 6422006"/>
              <a:gd name="connsiteX193" fmla="*/ 5899844 w 9226208"/>
              <a:gd name="connsiteY193" fmla="*/ 204334 h 6422006"/>
              <a:gd name="connsiteX194" fmla="*/ 5923750 w 9226208"/>
              <a:gd name="connsiteY194" fmla="*/ 210310 h 6422006"/>
              <a:gd name="connsiteX195" fmla="*/ 5947655 w 9226208"/>
              <a:gd name="connsiteY195" fmla="*/ 222263 h 6422006"/>
              <a:gd name="connsiteX196" fmla="*/ 5965585 w 9226208"/>
              <a:gd name="connsiteY196" fmla="*/ 228240 h 6422006"/>
              <a:gd name="connsiteX197" fmla="*/ 6001444 w 9226208"/>
              <a:gd name="connsiteY197" fmla="*/ 246169 h 6422006"/>
              <a:gd name="connsiteX198" fmla="*/ 6025350 w 9226208"/>
              <a:gd name="connsiteY198" fmla="*/ 264098 h 6422006"/>
              <a:gd name="connsiteX199" fmla="*/ 6061208 w 9226208"/>
              <a:gd name="connsiteY199" fmla="*/ 282028 h 6422006"/>
              <a:gd name="connsiteX200" fmla="*/ 6114997 w 9226208"/>
              <a:gd name="connsiteY200" fmla="*/ 323863 h 6422006"/>
              <a:gd name="connsiteX201" fmla="*/ 6150855 w 9226208"/>
              <a:gd name="connsiteY201" fmla="*/ 341793 h 6422006"/>
              <a:gd name="connsiteX202" fmla="*/ 6168785 w 9226208"/>
              <a:gd name="connsiteY202" fmla="*/ 353746 h 6422006"/>
              <a:gd name="connsiteX203" fmla="*/ 6198667 w 9226208"/>
              <a:gd name="connsiteY203" fmla="*/ 365698 h 6422006"/>
              <a:gd name="connsiteX204" fmla="*/ 6210620 w 9226208"/>
              <a:gd name="connsiteY204" fmla="*/ 389604 h 6422006"/>
              <a:gd name="connsiteX205" fmla="*/ 6228550 w 9226208"/>
              <a:gd name="connsiteY205" fmla="*/ 395581 h 6422006"/>
              <a:gd name="connsiteX206" fmla="*/ 6264408 w 9226208"/>
              <a:gd name="connsiteY206" fmla="*/ 413510 h 6422006"/>
              <a:gd name="connsiteX207" fmla="*/ 6575185 w 9226208"/>
              <a:gd name="connsiteY207" fmla="*/ 419487 h 6422006"/>
              <a:gd name="connsiteX208" fmla="*/ 6605067 w 9226208"/>
              <a:gd name="connsiteY208" fmla="*/ 485228 h 6422006"/>
              <a:gd name="connsiteX209" fmla="*/ 6640926 w 9226208"/>
              <a:gd name="connsiteY209" fmla="*/ 497181 h 6422006"/>
              <a:gd name="connsiteX210" fmla="*/ 6664832 w 9226208"/>
              <a:gd name="connsiteY210" fmla="*/ 533040 h 6422006"/>
              <a:gd name="connsiteX211" fmla="*/ 6682761 w 9226208"/>
              <a:gd name="connsiteY211" fmla="*/ 562922 h 6422006"/>
              <a:gd name="connsiteX212" fmla="*/ 6736550 w 9226208"/>
              <a:gd name="connsiteY212" fmla="*/ 580851 h 6422006"/>
              <a:gd name="connsiteX213" fmla="*/ 6754479 w 9226208"/>
              <a:gd name="connsiteY213" fmla="*/ 622687 h 6422006"/>
              <a:gd name="connsiteX214" fmla="*/ 6760455 w 9226208"/>
              <a:gd name="connsiteY214" fmla="*/ 646593 h 6422006"/>
              <a:gd name="connsiteX215" fmla="*/ 6832173 w 9226208"/>
              <a:gd name="connsiteY215" fmla="*/ 658546 h 6422006"/>
              <a:gd name="connsiteX216" fmla="*/ 6915844 w 9226208"/>
              <a:gd name="connsiteY216" fmla="*/ 670498 h 6422006"/>
              <a:gd name="connsiteX217" fmla="*/ 6957679 w 9226208"/>
              <a:gd name="connsiteY217" fmla="*/ 682451 h 6422006"/>
              <a:gd name="connsiteX218" fmla="*/ 6993538 w 9226208"/>
              <a:gd name="connsiteY218" fmla="*/ 688428 h 6422006"/>
              <a:gd name="connsiteX219" fmla="*/ 7011467 w 9226208"/>
              <a:gd name="connsiteY219" fmla="*/ 700381 h 6422006"/>
              <a:gd name="connsiteX220" fmla="*/ 7053303 w 9226208"/>
              <a:gd name="connsiteY220" fmla="*/ 742216 h 6422006"/>
              <a:gd name="connsiteX221" fmla="*/ 7083185 w 9226208"/>
              <a:gd name="connsiteY221" fmla="*/ 754169 h 6422006"/>
              <a:gd name="connsiteX222" fmla="*/ 7101114 w 9226208"/>
              <a:gd name="connsiteY222" fmla="*/ 784051 h 6422006"/>
              <a:gd name="connsiteX223" fmla="*/ 7125020 w 9226208"/>
              <a:gd name="connsiteY223" fmla="*/ 879675 h 6422006"/>
              <a:gd name="connsiteX224" fmla="*/ 7142950 w 9226208"/>
              <a:gd name="connsiteY224" fmla="*/ 891628 h 6422006"/>
              <a:gd name="connsiteX225" fmla="*/ 7148926 w 9226208"/>
              <a:gd name="connsiteY225" fmla="*/ 909557 h 6422006"/>
              <a:gd name="connsiteX226" fmla="*/ 7178808 w 9226208"/>
              <a:gd name="connsiteY226" fmla="*/ 915534 h 6422006"/>
              <a:gd name="connsiteX227" fmla="*/ 7238573 w 9226208"/>
              <a:gd name="connsiteY227" fmla="*/ 921510 h 6422006"/>
              <a:gd name="connsiteX228" fmla="*/ 7244550 w 9226208"/>
              <a:gd name="connsiteY228" fmla="*/ 939440 h 6422006"/>
              <a:gd name="connsiteX229" fmla="*/ 7298338 w 9226208"/>
              <a:gd name="connsiteY229" fmla="*/ 957369 h 6422006"/>
              <a:gd name="connsiteX230" fmla="*/ 7316267 w 9226208"/>
              <a:gd name="connsiteY230" fmla="*/ 969322 h 6422006"/>
              <a:gd name="connsiteX231" fmla="*/ 7334197 w 9226208"/>
              <a:gd name="connsiteY231" fmla="*/ 975298 h 6422006"/>
              <a:gd name="connsiteX232" fmla="*/ 7352126 w 9226208"/>
              <a:gd name="connsiteY232" fmla="*/ 993228 h 6422006"/>
              <a:gd name="connsiteX233" fmla="*/ 7393961 w 9226208"/>
              <a:gd name="connsiteY233" fmla="*/ 1047016 h 6422006"/>
              <a:gd name="connsiteX234" fmla="*/ 7447750 w 9226208"/>
              <a:gd name="connsiteY234" fmla="*/ 1088851 h 6422006"/>
              <a:gd name="connsiteX235" fmla="*/ 7453726 w 9226208"/>
              <a:gd name="connsiteY235" fmla="*/ 1106781 h 6422006"/>
              <a:gd name="connsiteX236" fmla="*/ 7495561 w 9226208"/>
              <a:gd name="connsiteY236" fmla="*/ 1142640 h 6422006"/>
              <a:gd name="connsiteX237" fmla="*/ 7513491 w 9226208"/>
              <a:gd name="connsiteY237" fmla="*/ 1160569 h 6422006"/>
              <a:gd name="connsiteX238" fmla="*/ 7543373 w 9226208"/>
              <a:gd name="connsiteY238" fmla="*/ 1184475 h 6422006"/>
              <a:gd name="connsiteX239" fmla="*/ 7579232 w 9226208"/>
              <a:gd name="connsiteY239" fmla="*/ 1220334 h 6422006"/>
              <a:gd name="connsiteX240" fmla="*/ 7621067 w 9226208"/>
              <a:gd name="connsiteY240" fmla="*/ 1256193 h 6422006"/>
              <a:gd name="connsiteX241" fmla="*/ 7638997 w 9226208"/>
              <a:gd name="connsiteY241" fmla="*/ 1292051 h 6422006"/>
              <a:gd name="connsiteX242" fmla="*/ 7674855 w 9226208"/>
              <a:gd name="connsiteY242" fmla="*/ 1315957 h 6422006"/>
              <a:gd name="connsiteX243" fmla="*/ 7728644 w 9226208"/>
              <a:gd name="connsiteY243" fmla="*/ 1357793 h 6422006"/>
              <a:gd name="connsiteX244" fmla="*/ 7746573 w 9226208"/>
              <a:gd name="connsiteY244" fmla="*/ 1381698 h 6422006"/>
              <a:gd name="connsiteX245" fmla="*/ 7776455 w 9226208"/>
              <a:gd name="connsiteY245" fmla="*/ 1399628 h 6422006"/>
              <a:gd name="connsiteX246" fmla="*/ 7806338 w 9226208"/>
              <a:gd name="connsiteY246" fmla="*/ 1423534 h 6422006"/>
              <a:gd name="connsiteX247" fmla="*/ 7812314 w 9226208"/>
              <a:gd name="connsiteY247" fmla="*/ 1441463 h 6422006"/>
              <a:gd name="connsiteX248" fmla="*/ 7866103 w 9226208"/>
              <a:gd name="connsiteY248" fmla="*/ 1453416 h 6422006"/>
              <a:gd name="connsiteX249" fmla="*/ 7890008 w 9226208"/>
              <a:gd name="connsiteY249" fmla="*/ 1459393 h 6422006"/>
              <a:gd name="connsiteX250" fmla="*/ 7931844 w 9226208"/>
              <a:gd name="connsiteY250" fmla="*/ 1477322 h 6422006"/>
              <a:gd name="connsiteX251" fmla="*/ 7949773 w 9226208"/>
              <a:gd name="connsiteY251" fmla="*/ 1483298 h 6422006"/>
              <a:gd name="connsiteX252" fmla="*/ 8057350 w 9226208"/>
              <a:gd name="connsiteY252" fmla="*/ 1513181 h 6422006"/>
              <a:gd name="connsiteX253" fmla="*/ 8069303 w 9226208"/>
              <a:gd name="connsiteY253" fmla="*/ 1531110 h 6422006"/>
              <a:gd name="connsiteX254" fmla="*/ 8081255 w 9226208"/>
              <a:gd name="connsiteY254" fmla="*/ 1566969 h 6422006"/>
              <a:gd name="connsiteX255" fmla="*/ 8099185 w 9226208"/>
              <a:gd name="connsiteY255" fmla="*/ 1590875 h 6422006"/>
              <a:gd name="connsiteX256" fmla="*/ 8117114 w 9226208"/>
              <a:gd name="connsiteY256" fmla="*/ 1626734 h 6422006"/>
              <a:gd name="connsiteX257" fmla="*/ 8123091 w 9226208"/>
              <a:gd name="connsiteY257" fmla="*/ 1644663 h 6422006"/>
              <a:gd name="connsiteX258" fmla="*/ 8152973 w 9226208"/>
              <a:gd name="connsiteY258" fmla="*/ 1650640 h 6422006"/>
              <a:gd name="connsiteX259" fmla="*/ 8194808 w 9226208"/>
              <a:gd name="connsiteY259" fmla="*/ 1686498 h 6422006"/>
              <a:gd name="connsiteX260" fmla="*/ 8212738 w 9226208"/>
              <a:gd name="connsiteY260" fmla="*/ 1722357 h 6422006"/>
              <a:gd name="connsiteX261" fmla="*/ 8242620 w 9226208"/>
              <a:gd name="connsiteY261" fmla="*/ 1740287 h 6422006"/>
              <a:gd name="connsiteX262" fmla="*/ 8248597 w 9226208"/>
              <a:gd name="connsiteY262" fmla="*/ 1758216 h 6422006"/>
              <a:gd name="connsiteX263" fmla="*/ 8254573 w 9226208"/>
              <a:gd name="connsiteY263" fmla="*/ 1794075 h 6422006"/>
              <a:gd name="connsiteX264" fmla="*/ 8320314 w 9226208"/>
              <a:gd name="connsiteY264" fmla="*/ 1877746 h 6422006"/>
              <a:gd name="connsiteX265" fmla="*/ 8344220 w 9226208"/>
              <a:gd name="connsiteY265" fmla="*/ 1913604 h 6422006"/>
              <a:gd name="connsiteX266" fmla="*/ 8362150 w 9226208"/>
              <a:gd name="connsiteY266" fmla="*/ 1931534 h 6422006"/>
              <a:gd name="connsiteX267" fmla="*/ 8386055 w 9226208"/>
              <a:gd name="connsiteY267" fmla="*/ 1967393 h 6422006"/>
              <a:gd name="connsiteX268" fmla="*/ 8415938 w 9226208"/>
              <a:gd name="connsiteY268" fmla="*/ 1985322 h 6422006"/>
              <a:gd name="connsiteX269" fmla="*/ 8457773 w 9226208"/>
              <a:gd name="connsiteY269" fmla="*/ 2027157 h 6422006"/>
              <a:gd name="connsiteX270" fmla="*/ 8493632 w 9226208"/>
              <a:gd name="connsiteY270" fmla="*/ 2033134 h 6422006"/>
              <a:gd name="connsiteX271" fmla="*/ 8535467 w 9226208"/>
              <a:gd name="connsiteY271" fmla="*/ 2068993 h 6422006"/>
              <a:gd name="connsiteX272" fmla="*/ 8577303 w 9226208"/>
              <a:gd name="connsiteY272" fmla="*/ 2092898 h 6422006"/>
              <a:gd name="connsiteX273" fmla="*/ 8601208 w 9226208"/>
              <a:gd name="connsiteY273" fmla="*/ 2134734 h 6422006"/>
              <a:gd name="connsiteX274" fmla="*/ 8631091 w 9226208"/>
              <a:gd name="connsiteY274" fmla="*/ 2182546 h 6422006"/>
              <a:gd name="connsiteX275" fmla="*/ 8649020 w 9226208"/>
              <a:gd name="connsiteY275" fmla="*/ 2188522 h 6422006"/>
              <a:gd name="connsiteX276" fmla="*/ 8666950 w 9226208"/>
              <a:gd name="connsiteY276" fmla="*/ 2206451 h 6422006"/>
              <a:gd name="connsiteX277" fmla="*/ 8678903 w 9226208"/>
              <a:gd name="connsiteY277" fmla="*/ 2224381 h 6422006"/>
              <a:gd name="connsiteX278" fmla="*/ 8726714 w 9226208"/>
              <a:gd name="connsiteY278" fmla="*/ 2248287 h 6422006"/>
              <a:gd name="connsiteX279" fmla="*/ 8762573 w 9226208"/>
              <a:gd name="connsiteY279" fmla="*/ 2391722 h 6422006"/>
              <a:gd name="connsiteX280" fmla="*/ 8768550 w 9226208"/>
              <a:gd name="connsiteY280" fmla="*/ 2415628 h 6422006"/>
              <a:gd name="connsiteX281" fmla="*/ 8786479 w 9226208"/>
              <a:gd name="connsiteY281" fmla="*/ 2427581 h 6422006"/>
              <a:gd name="connsiteX282" fmla="*/ 8804408 w 9226208"/>
              <a:gd name="connsiteY282" fmla="*/ 2451487 h 6422006"/>
              <a:gd name="connsiteX283" fmla="*/ 8810385 w 9226208"/>
              <a:gd name="connsiteY283" fmla="*/ 2469416 h 6422006"/>
              <a:gd name="connsiteX284" fmla="*/ 8822338 w 9226208"/>
              <a:gd name="connsiteY284" fmla="*/ 2487346 h 6422006"/>
              <a:gd name="connsiteX285" fmla="*/ 8828314 w 9226208"/>
              <a:gd name="connsiteY285" fmla="*/ 2529181 h 6422006"/>
              <a:gd name="connsiteX286" fmla="*/ 8840267 w 9226208"/>
              <a:gd name="connsiteY286" fmla="*/ 2726404 h 6422006"/>
              <a:gd name="connsiteX287" fmla="*/ 8858197 w 9226208"/>
              <a:gd name="connsiteY287" fmla="*/ 2732381 h 6422006"/>
              <a:gd name="connsiteX288" fmla="*/ 8882103 w 9226208"/>
              <a:gd name="connsiteY288" fmla="*/ 2780193 h 6422006"/>
              <a:gd name="connsiteX289" fmla="*/ 8894055 w 9226208"/>
              <a:gd name="connsiteY289" fmla="*/ 2804098 h 6422006"/>
              <a:gd name="connsiteX290" fmla="*/ 8900032 w 9226208"/>
              <a:gd name="connsiteY290" fmla="*/ 2828004 h 6422006"/>
              <a:gd name="connsiteX291" fmla="*/ 8917961 w 9226208"/>
              <a:gd name="connsiteY291" fmla="*/ 2863863 h 6422006"/>
              <a:gd name="connsiteX292" fmla="*/ 8941867 w 9226208"/>
              <a:gd name="connsiteY292" fmla="*/ 2881793 h 6422006"/>
              <a:gd name="connsiteX293" fmla="*/ 8953820 w 9226208"/>
              <a:gd name="connsiteY293" fmla="*/ 2899722 h 6422006"/>
              <a:gd name="connsiteX294" fmla="*/ 8959797 w 9226208"/>
              <a:gd name="connsiteY294" fmla="*/ 2917651 h 6422006"/>
              <a:gd name="connsiteX295" fmla="*/ 8977726 w 9226208"/>
              <a:gd name="connsiteY295" fmla="*/ 2923628 h 6422006"/>
              <a:gd name="connsiteX296" fmla="*/ 8995655 w 9226208"/>
              <a:gd name="connsiteY296" fmla="*/ 2959487 h 6422006"/>
              <a:gd name="connsiteX297" fmla="*/ 9001632 w 9226208"/>
              <a:gd name="connsiteY297" fmla="*/ 2977416 h 6422006"/>
              <a:gd name="connsiteX298" fmla="*/ 9013585 w 9226208"/>
              <a:gd name="connsiteY298" fmla="*/ 3001322 h 6422006"/>
              <a:gd name="connsiteX299" fmla="*/ 9049444 w 9226208"/>
              <a:gd name="connsiteY299" fmla="*/ 3061087 h 6422006"/>
              <a:gd name="connsiteX300" fmla="*/ 9067373 w 9226208"/>
              <a:gd name="connsiteY300" fmla="*/ 3312098 h 6422006"/>
              <a:gd name="connsiteX301" fmla="*/ 9073350 w 9226208"/>
              <a:gd name="connsiteY301" fmla="*/ 3347957 h 6422006"/>
              <a:gd name="connsiteX302" fmla="*/ 9079326 w 9226208"/>
              <a:gd name="connsiteY302" fmla="*/ 3389793 h 6422006"/>
              <a:gd name="connsiteX303" fmla="*/ 9115185 w 9226208"/>
              <a:gd name="connsiteY303" fmla="*/ 3407722 h 6422006"/>
              <a:gd name="connsiteX304" fmla="*/ 9133114 w 9226208"/>
              <a:gd name="connsiteY304" fmla="*/ 3425651 h 6422006"/>
              <a:gd name="connsiteX305" fmla="*/ 9145067 w 9226208"/>
              <a:gd name="connsiteY305" fmla="*/ 3449557 h 6422006"/>
              <a:gd name="connsiteX306" fmla="*/ 9151044 w 9226208"/>
              <a:gd name="connsiteY306" fmla="*/ 3844004 h 6422006"/>
              <a:gd name="connsiteX307" fmla="*/ 9168973 w 9226208"/>
              <a:gd name="connsiteY307" fmla="*/ 3873887 h 6422006"/>
              <a:gd name="connsiteX308" fmla="*/ 9180926 w 9226208"/>
              <a:gd name="connsiteY308" fmla="*/ 4053181 h 6422006"/>
              <a:gd name="connsiteX309" fmla="*/ 9186903 w 9226208"/>
              <a:gd name="connsiteY309" fmla="*/ 4071110 h 6422006"/>
              <a:gd name="connsiteX310" fmla="*/ 9204832 w 9226208"/>
              <a:gd name="connsiteY310" fmla="*/ 4089040 h 6422006"/>
              <a:gd name="connsiteX311" fmla="*/ 9210808 w 9226208"/>
              <a:gd name="connsiteY311" fmla="*/ 4423722 h 6422006"/>
              <a:gd name="connsiteX312" fmla="*/ 9192879 w 9226208"/>
              <a:gd name="connsiteY312" fmla="*/ 4441651 h 6422006"/>
              <a:gd name="connsiteX313" fmla="*/ 9186903 w 9226208"/>
              <a:gd name="connsiteY313" fmla="*/ 4471534 h 6422006"/>
              <a:gd name="connsiteX314" fmla="*/ 9157020 w 9226208"/>
              <a:gd name="connsiteY314" fmla="*/ 4507393 h 6422006"/>
              <a:gd name="connsiteX315" fmla="*/ 9139091 w 9226208"/>
              <a:gd name="connsiteY315" fmla="*/ 4531298 h 6422006"/>
              <a:gd name="connsiteX316" fmla="*/ 9103232 w 9226208"/>
              <a:gd name="connsiteY316" fmla="*/ 4585087 h 6422006"/>
              <a:gd name="connsiteX317" fmla="*/ 9079326 w 9226208"/>
              <a:gd name="connsiteY317" fmla="*/ 4614969 h 6422006"/>
              <a:gd name="connsiteX318" fmla="*/ 9073350 w 9226208"/>
              <a:gd name="connsiteY318" fmla="*/ 4632898 h 6422006"/>
              <a:gd name="connsiteX319" fmla="*/ 9025538 w 9226208"/>
              <a:gd name="connsiteY319" fmla="*/ 4650828 h 6422006"/>
              <a:gd name="connsiteX320" fmla="*/ 9001632 w 9226208"/>
              <a:gd name="connsiteY320" fmla="*/ 4692663 h 6422006"/>
              <a:gd name="connsiteX321" fmla="*/ 8965773 w 9226208"/>
              <a:gd name="connsiteY321" fmla="*/ 4758404 h 6422006"/>
              <a:gd name="connsiteX322" fmla="*/ 8935891 w 9226208"/>
              <a:gd name="connsiteY322" fmla="*/ 4764381 h 6422006"/>
              <a:gd name="connsiteX323" fmla="*/ 8846244 w 9226208"/>
              <a:gd name="connsiteY323" fmla="*/ 4788287 h 6422006"/>
              <a:gd name="connsiteX324" fmla="*/ 8798432 w 9226208"/>
              <a:gd name="connsiteY324" fmla="*/ 4818169 h 6422006"/>
              <a:gd name="connsiteX325" fmla="*/ 8768550 w 9226208"/>
              <a:gd name="connsiteY325" fmla="*/ 4824146 h 6422006"/>
              <a:gd name="connsiteX326" fmla="*/ 8643044 w 9226208"/>
              <a:gd name="connsiteY326" fmla="*/ 4871957 h 6422006"/>
              <a:gd name="connsiteX327" fmla="*/ 8595232 w 9226208"/>
              <a:gd name="connsiteY327" fmla="*/ 4883910 h 6422006"/>
              <a:gd name="connsiteX328" fmla="*/ 8547420 w 9226208"/>
              <a:gd name="connsiteY328" fmla="*/ 4913793 h 6422006"/>
              <a:gd name="connsiteX329" fmla="*/ 8517538 w 9226208"/>
              <a:gd name="connsiteY329" fmla="*/ 4919769 h 6422006"/>
              <a:gd name="connsiteX330" fmla="*/ 8403985 w 9226208"/>
              <a:gd name="connsiteY330" fmla="*/ 4937698 h 6422006"/>
              <a:gd name="connsiteX331" fmla="*/ 7782432 w 9226208"/>
              <a:gd name="connsiteY331" fmla="*/ 4955628 h 6422006"/>
              <a:gd name="connsiteX332" fmla="*/ 7483608 w 9226208"/>
              <a:gd name="connsiteY332" fmla="*/ 4973557 h 6422006"/>
              <a:gd name="connsiteX333" fmla="*/ 7393961 w 9226208"/>
              <a:gd name="connsiteY333" fmla="*/ 4991487 h 6422006"/>
              <a:gd name="connsiteX334" fmla="*/ 6844126 w 9226208"/>
              <a:gd name="connsiteY334" fmla="*/ 5003440 h 6422006"/>
              <a:gd name="connsiteX335" fmla="*/ 6796314 w 9226208"/>
              <a:gd name="connsiteY335" fmla="*/ 5027346 h 6422006"/>
              <a:gd name="connsiteX336" fmla="*/ 6778385 w 9226208"/>
              <a:gd name="connsiteY336" fmla="*/ 5033322 h 6422006"/>
              <a:gd name="connsiteX337" fmla="*/ 6730573 w 9226208"/>
              <a:gd name="connsiteY337" fmla="*/ 5045275 h 6422006"/>
              <a:gd name="connsiteX338" fmla="*/ 6682761 w 9226208"/>
              <a:gd name="connsiteY338" fmla="*/ 5069181 h 6422006"/>
              <a:gd name="connsiteX339" fmla="*/ 6664832 w 9226208"/>
              <a:gd name="connsiteY339" fmla="*/ 5081134 h 6422006"/>
              <a:gd name="connsiteX340" fmla="*/ 6634950 w 9226208"/>
              <a:gd name="connsiteY340" fmla="*/ 5087110 h 6422006"/>
              <a:gd name="connsiteX341" fmla="*/ 6545303 w 9226208"/>
              <a:gd name="connsiteY341" fmla="*/ 5105040 h 6422006"/>
              <a:gd name="connsiteX342" fmla="*/ 6527373 w 9226208"/>
              <a:gd name="connsiteY342" fmla="*/ 5116993 h 6422006"/>
              <a:gd name="connsiteX343" fmla="*/ 6455655 w 9226208"/>
              <a:gd name="connsiteY343" fmla="*/ 5128946 h 6422006"/>
              <a:gd name="connsiteX344" fmla="*/ 6425773 w 9226208"/>
              <a:gd name="connsiteY344" fmla="*/ 5200663 h 6422006"/>
              <a:gd name="connsiteX345" fmla="*/ 6389914 w 9226208"/>
              <a:gd name="connsiteY345" fmla="*/ 5218593 h 6422006"/>
              <a:gd name="connsiteX346" fmla="*/ 6294291 w 9226208"/>
              <a:gd name="connsiteY346" fmla="*/ 5224569 h 6422006"/>
              <a:gd name="connsiteX347" fmla="*/ 5899844 w 9226208"/>
              <a:gd name="connsiteY347" fmla="*/ 5236522 h 6422006"/>
              <a:gd name="connsiteX348" fmla="*/ 5487467 w 9226208"/>
              <a:gd name="connsiteY348" fmla="*/ 5260428 h 6422006"/>
              <a:gd name="connsiteX349" fmla="*/ 5463561 w 9226208"/>
              <a:gd name="connsiteY349" fmla="*/ 5272381 h 6422006"/>
              <a:gd name="connsiteX350" fmla="*/ 5385867 w 9226208"/>
              <a:gd name="connsiteY350" fmla="*/ 5290310 h 6422006"/>
              <a:gd name="connsiteX351" fmla="*/ 5361961 w 9226208"/>
              <a:gd name="connsiteY351" fmla="*/ 5308240 h 6422006"/>
              <a:gd name="connsiteX352" fmla="*/ 5344032 w 9226208"/>
              <a:gd name="connsiteY352" fmla="*/ 5326169 h 6422006"/>
              <a:gd name="connsiteX353" fmla="*/ 5314150 w 9226208"/>
              <a:gd name="connsiteY353" fmla="*/ 5332146 h 6422006"/>
              <a:gd name="connsiteX354" fmla="*/ 5290244 w 9226208"/>
              <a:gd name="connsiteY354" fmla="*/ 5350075 h 6422006"/>
              <a:gd name="connsiteX355" fmla="*/ 5272314 w 9226208"/>
              <a:gd name="connsiteY355" fmla="*/ 5368004 h 6422006"/>
              <a:gd name="connsiteX356" fmla="*/ 5218526 w 9226208"/>
              <a:gd name="connsiteY356" fmla="*/ 5391910 h 6422006"/>
              <a:gd name="connsiteX357" fmla="*/ 5164738 w 9226208"/>
              <a:gd name="connsiteY357" fmla="*/ 5415816 h 6422006"/>
              <a:gd name="connsiteX358" fmla="*/ 5116926 w 9226208"/>
              <a:gd name="connsiteY358" fmla="*/ 5427769 h 6422006"/>
              <a:gd name="connsiteX359" fmla="*/ 5087044 w 9226208"/>
              <a:gd name="connsiteY359" fmla="*/ 5439722 h 6422006"/>
              <a:gd name="connsiteX360" fmla="*/ 4985444 w 9226208"/>
              <a:gd name="connsiteY360" fmla="*/ 5463628 h 6422006"/>
              <a:gd name="connsiteX361" fmla="*/ 4967514 w 9226208"/>
              <a:gd name="connsiteY361" fmla="*/ 5475581 h 6422006"/>
              <a:gd name="connsiteX362" fmla="*/ 4949585 w 9226208"/>
              <a:gd name="connsiteY362" fmla="*/ 5481557 h 6422006"/>
              <a:gd name="connsiteX363" fmla="*/ 4955561 w 9226208"/>
              <a:gd name="connsiteY363" fmla="*/ 5607063 h 6422006"/>
              <a:gd name="connsiteX364" fmla="*/ 4925679 w 9226208"/>
              <a:gd name="connsiteY364" fmla="*/ 5660851 h 6422006"/>
              <a:gd name="connsiteX365" fmla="*/ 4836032 w 9226208"/>
              <a:gd name="connsiteY365" fmla="*/ 5672804 h 6422006"/>
              <a:gd name="connsiteX366" fmla="*/ 4608926 w 9226208"/>
              <a:gd name="connsiteY366" fmla="*/ 5678781 h 6422006"/>
              <a:gd name="connsiteX367" fmla="*/ 4579044 w 9226208"/>
              <a:gd name="connsiteY367" fmla="*/ 5690734 h 6422006"/>
              <a:gd name="connsiteX368" fmla="*/ 4561114 w 9226208"/>
              <a:gd name="connsiteY368" fmla="*/ 5714640 h 6422006"/>
              <a:gd name="connsiteX369" fmla="*/ 4543185 w 9226208"/>
              <a:gd name="connsiteY369" fmla="*/ 5726593 h 6422006"/>
              <a:gd name="connsiteX370" fmla="*/ 4483420 w 9226208"/>
              <a:gd name="connsiteY370" fmla="*/ 5822216 h 6422006"/>
              <a:gd name="connsiteX371" fmla="*/ 4465491 w 9226208"/>
              <a:gd name="connsiteY371" fmla="*/ 5834169 h 6422006"/>
              <a:gd name="connsiteX372" fmla="*/ 4411703 w 9226208"/>
              <a:gd name="connsiteY372" fmla="*/ 5864051 h 6422006"/>
              <a:gd name="connsiteX373" fmla="*/ 4405726 w 9226208"/>
              <a:gd name="connsiteY373" fmla="*/ 5887957 h 6422006"/>
              <a:gd name="connsiteX374" fmla="*/ 4316079 w 9226208"/>
              <a:gd name="connsiteY374" fmla="*/ 5923816 h 6422006"/>
              <a:gd name="connsiteX375" fmla="*/ 4268267 w 9226208"/>
              <a:gd name="connsiteY375" fmla="*/ 5935769 h 6422006"/>
              <a:gd name="connsiteX376" fmla="*/ 4214479 w 9226208"/>
              <a:gd name="connsiteY376" fmla="*/ 5947722 h 6422006"/>
              <a:gd name="connsiteX377" fmla="*/ 4160691 w 9226208"/>
              <a:gd name="connsiteY377" fmla="*/ 6007487 h 6422006"/>
              <a:gd name="connsiteX378" fmla="*/ 4106903 w 9226208"/>
              <a:gd name="connsiteY378" fmla="*/ 6049322 h 6422006"/>
              <a:gd name="connsiteX379" fmla="*/ 4071044 w 9226208"/>
              <a:gd name="connsiteY379" fmla="*/ 6085181 h 6422006"/>
              <a:gd name="connsiteX380" fmla="*/ 4023232 w 9226208"/>
              <a:gd name="connsiteY380" fmla="*/ 6103110 h 6422006"/>
              <a:gd name="connsiteX381" fmla="*/ 3975420 w 9226208"/>
              <a:gd name="connsiteY381" fmla="*/ 6109087 h 6422006"/>
              <a:gd name="connsiteX382" fmla="*/ 3951514 w 9226208"/>
              <a:gd name="connsiteY382" fmla="*/ 6115063 h 6422006"/>
              <a:gd name="connsiteX383" fmla="*/ 3909679 w 9226208"/>
              <a:gd name="connsiteY383" fmla="*/ 6156898 h 6422006"/>
              <a:gd name="connsiteX384" fmla="*/ 3873820 w 9226208"/>
              <a:gd name="connsiteY384" fmla="*/ 6186781 h 6422006"/>
              <a:gd name="connsiteX385" fmla="*/ 3855891 w 9226208"/>
              <a:gd name="connsiteY385" fmla="*/ 6204710 h 6422006"/>
              <a:gd name="connsiteX386" fmla="*/ 3802103 w 9226208"/>
              <a:gd name="connsiteY386" fmla="*/ 6222640 h 6422006"/>
              <a:gd name="connsiteX387" fmla="*/ 3784173 w 9226208"/>
              <a:gd name="connsiteY387" fmla="*/ 6240569 h 6422006"/>
              <a:gd name="connsiteX388" fmla="*/ 3772220 w 9226208"/>
              <a:gd name="connsiteY388" fmla="*/ 6258498 h 6422006"/>
              <a:gd name="connsiteX389" fmla="*/ 3742338 w 9226208"/>
              <a:gd name="connsiteY389" fmla="*/ 6270451 h 6422006"/>
              <a:gd name="connsiteX390" fmla="*/ 3718432 w 9226208"/>
              <a:gd name="connsiteY390" fmla="*/ 6282404 h 6422006"/>
              <a:gd name="connsiteX391" fmla="*/ 3700503 w 9226208"/>
              <a:gd name="connsiteY391" fmla="*/ 6294357 h 6422006"/>
              <a:gd name="connsiteX392" fmla="*/ 3616832 w 9226208"/>
              <a:gd name="connsiteY392" fmla="*/ 6300334 h 6422006"/>
              <a:gd name="connsiteX393" fmla="*/ 3586950 w 9226208"/>
              <a:gd name="connsiteY393" fmla="*/ 6312287 h 6422006"/>
              <a:gd name="connsiteX394" fmla="*/ 3563044 w 9226208"/>
              <a:gd name="connsiteY394" fmla="*/ 6318263 h 6422006"/>
              <a:gd name="connsiteX395" fmla="*/ 3551091 w 9226208"/>
              <a:gd name="connsiteY395" fmla="*/ 6342169 h 6422006"/>
              <a:gd name="connsiteX396" fmla="*/ 3515232 w 9226208"/>
              <a:gd name="connsiteY396" fmla="*/ 6354122 h 6422006"/>
              <a:gd name="connsiteX397" fmla="*/ 3491326 w 9226208"/>
              <a:gd name="connsiteY397" fmla="*/ 6372051 h 6422006"/>
              <a:gd name="connsiteX398" fmla="*/ 2959420 w 9226208"/>
              <a:gd name="connsiteY398" fmla="*/ 6378028 h 6422006"/>
              <a:gd name="connsiteX399" fmla="*/ 2911608 w 9226208"/>
              <a:gd name="connsiteY399" fmla="*/ 6354122 h 6422006"/>
              <a:gd name="connsiteX400" fmla="*/ 2869773 w 9226208"/>
              <a:gd name="connsiteY400" fmla="*/ 6312287 h 6422006"/>
              <a:gd name="connsiteX401" fmla="*/ 2851844 w 9226208"/>
              <a:gd name="connsiteY401" fmla="*/ 6300334 h 6422006"/>
              <a:gd name="connsiteX402" fmla="*/ 2827938 w 9226208"/>
              <a:gd name="connsiteY402" fmla="*/ 6282404 h 6422006"/>
              <a:gd name="connsiteX403" fmla="*/ 2810008 w 9226208"/>
              <a:gd name="connsiteY403" fmla="*/ 6276428 h 6422006"/>
              <a:gd name="connsiteX404" fmla="*/ 2780126 w 9226208"/>
              <a:gd name="connsiteY404" fmla="*/ 6264475 h 6422006"/>
              <a:gd name="connsiteX405" fmla="*/ 2756220 w 9226208"/>
              <a:gd name="connsiteY405" fmla="*/ 6246546 h 6422006"/>
              <a:gd name="connsiteX406" fmla="*/ 2738291 w 9226208"/>
              <a:gd name="connsiteY406" fmla="*/ 6228616 h 6422006"/>
              <a:gd name="connsiteX407" fmla="*/ 2696455 w 9226208"/>
              <a:gd name="connsiteY407" fmla="*/ 6222640 h 6422006"/>
              <a:gd name="connsiteX408" fmla="*/ 2678526 w 9226208"/>
              <a:gd name="connsiteY408" fmla="*/ 6210687 h 6422006"/>
              <a:gd name="connsiteX409" fmla="*/ 2600832 w 9226208"/>
              <a:gd name="connsiteY409" fmla="*/ 6186781 h 6422006"/>
              <a:gd name="connsiteX410" fmla="*/ 2558997 w 9226208"/>
              <a:gd name="connsiteY410" fmla="*/ 6168851 h 6422006"/>
              <a:gd name="connsiteX411" fmla="*/ 2541067 w 9226208"/>
              <a:gd name="connsiteY411" fmla="*/ 6162875 h 6422006"/>
              <a:gd name="connsiteX412" fmla="*/ 2505208 w 9226208"/>
              <a:gd name="connsiteY412" fmla="*/ 6132993 h 6422006"/>
              <a:gd name="connsiteX413" fmla="*/ 2391655 w 9226208"/>
              <a:gd name="connsiteY413" fmla="*/ 6103110 h 6422006"/>
              <a:gd name="connsiteX414" fmla="*/ 2337867 w 9226208"/>
              <a:gd name="connsiteY414" fmla="*/ 6049322 h 6422006"/>
              <a:gd name="connsiteX415" fmla="*/ 2313961 w 9226208"/>
              <a:gd name="connsiteY415" fmla="*/ 6007487 h 6422006"/>
              <a:gd name="connsiteX416" fmla="*/ 2307985 w 9226208"/>
              <a:gd name="connsiteY416" fmla="*/ 5989557 h 6422006"/>
              <a:gd name="connsiteX417" fmla="*/ 2242244 w 9226208"/>
              <a:gd name="connsiteY417" fmla="*/ 5923816 h 6422006"/>
              <a:gd name="connsiteX418" fmla="*/ 2200408 w 9226208"/>
              <a:gd name="connsiteY418" fmla="*/ 5876004 h 6422006"/>
              <a:gd name="connsiteX419" fmla="*/ 2194432 w 9226208"/>
              <a:gd name="connsiteY419" fmla="*/ 5858075 h 6422006"/>
              <a:gd name="connsiteX420" fmla="*/ 2164550 w 9226208"/>
              <a:gd name="connsiteY420" fmla="*/ 5840146 h 6422006"/>
              <a:gd name="connsiteX421" fmla="*/ 2146620 w 9226208"/>
              <a:gd name="connsiteY421" fmla="*/ 5822216 h 6422006"/>
              <a:gd name="connsiteX422" fmla="*/ 2140644 w 9226208"/>
              <a:gd name="connsiteY422" fmla="*/ 5786357 h 6422006"/>
              <a:gd name="connsiteX423" fmla="*/ 2122714 w 9226208"/>
              <a:gd name="connsiteY423" fmla="*/ 5762451 h 6422006"/>
              <a:gd name="connsiteX424" fmla="*/ 2116738 w 9226208"/>
              <a:gd name="connsiteY424" fmla="*/ 5744522 h 6422006"/>
              <a:gd name="connsiteX425" fmla="*/ 2098808 w 9226208"/>
              <a:gd name="connsiteY425" fmla="*/ 5726593 h 6422006"/>
              <a:gd name="connsiteX426" fmla="*/ 2068926 w 9226208"/>
              <a:gd name="connsiteY426" fmla="*/ 5684757 h 6422006"/>
              <a:gd name="connsiteX427" fmla="*/ 2050997 w 9226208"/>
              <a:gd name="connsiteY427" fmla="*/ 5630969 h 6422006"/>
              <a:gd name="connsiteX428" fmla="*/ 2045020 w 9226208"/>
              <a:gd name="connsiteY428" fmla="*/ 5607063 h 6422006"/>
              <a:gd name="connsiteX429" fmla="*/ 2033067 w 9226208"/>
              <a:gd name="connsiteY429" fmla="*/ 5577181 h 6422006"/>
              <a:gd name="connsiteX430" fmla="*/ 2027091 w 9226208"/>
              <a:gd name="connsiteY430" fmla="*/ 5553275 h 6422006"/>
              <a:gd name="connsiteX431" fmla="*/ 1997208 w 9226208"/>
              <a:gd name="connsiteY431" fmla="*/ 5499487 h 6422006"/>
              <a:gd name="connsiteX432" fmla="*/ 1991232 w 9226208"/>
              <a:gd name="connsiteY432" fmla="*/ 5481557 h 6422006"/>
              <a:gd name="connsiteX433" fmla="*/ 1985255 w 9226208"/>
              <a:gd name="connsiteY433" fmla="*/ 5457651 h 6422006"/>
              <a:gd name="connsiteX434" fmla="*/ 1967326 w 9226208"/>
              <a:gd name="connsiteY434" fmla="*/ 5451675 h 6422006"/>
              <a:gd name="connsiteX435" fmla="*/ 1937444 w 9226208"/>
              <a:gd name="connsiteY435" fmla="*/ 5397887 h 6422006"/>
              <a:gd name="connsiteX436" fmla="*/ 1913538 w 9226208"/>
              <a:gd name="connsiteY436" fmla="*/ 5362028 h 6422006"/>
              <a:gd name="connsiteX437" fmla="*/ 1907561 w 9226208"/>
              <a:gd name="connsiteY437" fmla="*/ 5344098 h 6422006"/>
              <a:gd name="connsiteX438" fmla="*/ 1889632 w 9226208"/>
              <a:gd name="connsiteY438" fmla="*/ 5320193 h 6422006"/>
              <a:gd name="connsiteX439" fmla="*/ 1889632 w 9226208"/>
              <a:gd name="connsiteY439" fmla="*/ 5320193 h 642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</a:cxnLst>
            <a:rect l="l" t="t" r="r" b="b"/>
            <a:pathLst>
              <a:path w="9226208" h="6422006">
                <a:moveTo>
                  <a:pt x="1811938" y="5308240"/>
                </a:moveTo>
                <a:lnTo>
                  <a:pt x="1811938" y="5308240"/>
                </a:lnTo>
                <a:cubicBezTo>
                  <a:pt x="1790024" y="5312224"/>
                  <a:pt x="1768466" y="5319765"/>
                  <a:pt x="1746197" y="5320193"/>
                </a:cubicBezTo>
                <a:cubicBezTo>
                  <a:pt x="1525962" y="5324428"/>
                  <a:pt x="1576274" y="5339252"/>
                  <a:pt x="1483232" y="5308240"/>
                </a:cubicBezTo>
                <a:cubicBezTo>
                  <a:pt x="1456499" y="5268140"/>
                  <a:pt x="1487991" y="5307428"/>
                  <a:pt x="1453350" y="5284334"/>
                </a:cubicBezTo>
                <a:cubicBezTo>
                  <a:pt x="1446317" y="5279646"/>
                  <a:pt x="1441913" y="5271815"/>
                  <a:pt x="1435420" y="5266404"/>
                </a:cubicBezTo>
                <a:cubicBezTo>
                  <a:pt x="1429902" y="5261806"/>
                  <a:pt x="1423467" y="5258435"/>
                  <a:pt x="1417491" y="5254451"/>
                </a:cubicBezTo>
                <a:cubicBezTo>
                  <a:pt x="1413507" y="5248475"/>
                  <a:pt x="1408750" y="5242946"/>
                  <a:pt x="1405538" y="5236522"/>
                </a:cubicBezTo>
                <a:cubicBezTo>
                  <a:pt x="1402721" y="5230887"/>
                  <a:pt x="1403055" y="5223835"/>
                  <a:pt x="1399561" y="5218593"/>
                </a:cubicBezTo>
                <a:cubicBezTo>
                  <a:pt x="1390357" y="5204786"/>
                  <a:pt x="1376934" y="5197531"/>
                  <a:pt x="1363703" y="5188710"/>
                </a:cubicBezTo>
                <a:cubicBezTo>
                  <a:pt x="1352345" y="5154640"/>
                  <a:pt x="1366961" y="5183276"/>
                  <a:pt x="1327844" y="5158828"/>
                </a:cubicBezTo>
                <a:cubicBezTo>
                  <a:pt x="1320677" y="5154348"/>
                  <a:pt x="1315891" y="5146875"/>
                  <a:pt x="1309914" y="5140898"/>
                </a:cubicBezTo>
                <a:cubicBezTo>
                  <a:pt x="1300104" y="5111465"/>
                  <a:pt x="1310962" y="5131811"/>
                  <a:pt x="1286008" y="5111016"/>
                </a:cubicBezTo>
                <a:cubicBezTo>
                  <a:pt x="1279515" y="5105605"/>
                  <a:pt x="1274957" y="5098000"/>
                  <a:pt x="1268079" y="5093087"/>
                </a:cubicBezTo>
                <a:cubicBezTo>
                  <a:pt x="1248261" y="5078931"/>
                  <a:pt x="1245750" y="5083517"/>
                  <a:pt x="1226244" y="5075157"/>
                </a:cubicBezTo>
                <a:cubicBezTo>
                  <a:pt x="1214826" y="5070263"/>
                  <a:pt x="1197975" y="5059037"/>
                  <a:pt x="1184408" y="5057228"/>
                </a:cubicBezTo>
                <a:cubicBezTo>
                  <a:pt x="1160630" y="5054058"/>
                  <a:pt x="1136597" y="5053243"/>
                  <a:pt x="1112691" y="5051251"/>
                </a:cubicBezTo>
                <a:cubicBezTo>
                  <a:pt x="1094762" y="5043283"/>
                  <a:pt x="1077937" y="5032105"/>
                  <a:pt x="1058903" y="5027346"/>
                </a:cubicBezTo>
                <a:cubicBezTo>
                  <a:pt x="1037556" y="5022009"/>
                  <a:pt x="1014866" y="5024987"/>
                  <a:pt x="993161" y="5021369"/>
                </a:cubicBezTo>
                <a:cubicBezTo>
                  <a:pt x="979482" y="5019089"/>
                  <a:pt x="950224" y="5009049"/>
                  <a:pt x="933397" y="5003440"/>
                </a:cubicBezTo>
                <a:cubicBezTo>
                  <a:pt x="927420" y="4999456"/>
                  <a:pt x="922193" y="4994009"/>
                  <a:pt x="915467" y="4991487"/>
                </a:cubicBezTo>
                <a:cubicBezTo>
                  <a:pt x="905956" y="4987920"/>
                  <a:pt x="894405" y="4990550"/>
                  <a:pt x="885585" y="4985510"/>
                </a:cubicBezTo>
                <a:cubicBezTo>
                  <a:pt x="879349" y="4981946"/>
                  <a:pt x="879241" y="4972068"/>
                  <a:pt x="873632" y="4967581"/>
                </a:cubicBezTo>
                <a:cubicBezTo>
                  <a:pt x="868713" y="4963646"/>
                  <a:pt x="861679" y="4963596"/>
                  <a:pt x="855703" y="4961604"/>
                </a:cubicBezTo>
                <a:cubicBezTo>
                  <a:pt x="851719" y="4955628"/>
                  <a:pt x="846962" y="4950099"/>
                  <a:pt x="843750" y="4943675"/>
                </a:cubicBezTo>
                <a:cubicBezTo>
                  <a:pt x="840933" y="4938040"/>
                  <a:pt x="842228" y="4930201"/>
                  <a:pt x="837773" y="4925746"/>
                </a:cubicBezTo>
                <a:cubicBezTo>
                  <a:pt x="833318" y="4921291"/>
                  <a:pt x="825479" y="4922586"/>
                  <a:pt x="819844" y="4919769"/>
                </a:cubicBezTo>
                <a:cubicBezTo>
                  <a:pt x="773510" y="4896601"/>
                  <a:pt x="829042" y="4916858"/>
                  <a:pt x="783985" y="4901840"/>
                </a:cubicBezTo>
                <a:cubicBezTo>
                  <a:pt x="778008" y="4897856"/>
                  <a:pt x="770785" y="4895293"/>
                  <a:pt x="766055" y="4889887"/>
                </a:cubicBezTo>
                <a:cubicBezTo>
                  <a:pt x="756595" y="4879076"/>
                  <a:pt x="756320" y="4856390"/>
                  <a:pt x="742150" y="4854028"/>
                </a:cubicBezTo>
                <a:cubicBezTo>
                  <a:pt x="657112" y="4839854"/>
                  <a:pt x="762749" y="4858441"/>
                  <a:pt x="658479" y="4836098"/>
                </a:cubicBezTo>
                <a:cubicBezTo>
                  <a:pt x="646630" y="4833559"/>
                  <a:pt x="634573" y="4832114"/>
                  <a:pt x="622620" y="4830122"/>
                </a:cubicBezTo>
                <a:cubicBezTo>
                  <a:pt x="588560" y="4796062"/>
                  <a:pt x="622923" y="4824275"/>
                  <a:pt x="580785" y="4806216"/>
                </a:cubicBezTo>
                <a:cubicBezTo>
                  <a:pt x="526927" y="4783134"/>
                  <a:pt x="608754" y="4803442"/>
                  <a:pt x="532973" y="4788287"/>
                </a:cubicBezTo>
                <a:cubicBezTo>
                  <a:pt x="520844" y="4739768"/>
                  <a:pt x="538337" y="4781169"/>
                  <a:pt x="509067" y="4758404"/>
                </a:cubicBezTo>
                <a:cubicBezTo>
                  <a:pt x="495724" y="4748026"/>
                  <a:pt x="489882" y="4725325"/>
                  <a:pt x="473208" y="4722546"/>
                </a:cubicBezTo>
                <a:cubicBezTo>
                  <a:pt x="431136" y="4715533"/>
                  <a:pt x="448846" y="4720401"/>
                  <a:pt x="419420" y="4710593"/>
                </a:cubicBezTo>
                <a:cubicBezTo>
                  <a:pt x="415436" y="4700632"/>
                  <a:pt x="414335" y="4688952"/>
                  <a:pt x="407467" y="4680710"/>
                </a:cubicBezTo>
                <a:cubicBezTo>
                  <a:pt x="403434" y="4675871"/>
                  <a:pt x="395173" y="4677551"/>
                  <a:pt x="389538" y="4674734"/>
                </a:cubicBezTo>
                <a:cubicBezTo>
                  <a:pt x="375120" y="4667525"/>
                  <a:pt x="355950" y="4654334"/>
                  <a:pt x="341726" y="4644851"/>
                </a:cubicBezTo>
                <a:cubicBezTo>
                  <a:pt x="321237" y="4583381"/>
                  <a:pt x="354248" y="4666480"/>
                  <a:pt x="317820" y="4620946"/>
                </a:cubicBezTo>
                <a:cubicBezTo>
                  <a:pt x="312689" y="4614532"/>
                  <a:pt x="315919" y="4604172"/>
                  <a:pt x="311844" y="4597040"/>
                </a:cubicBezTo>
                <a:cubicBezTo>
                  <a:pt x="301296" y="4578580"/>
                  <a:pt x="290358" y="4579933"/>
                  <a:pt x="275985" y="4567157"/>
                </a:cubicBezTo>
                <a:cubicBezTo>
                  <a:pt x="243808" y="4538555"/>
                  <a:pt x="243949" y="4536395"/>
                  <a:pt x="222197" y="4507393"/>
                </a:cubicBezTo>
                <a:cubicBezTo>
                  <a:pt x="220205" y="4501416"/>
                  <a:pt x="220675" y="4493918"/>
                  <a:pt x="216220" y="4489463"/>
                </a:cubicBezTo>
                <a:cubicBezTo>
                  <a:pt x="206062" y="4479305"/>
                  <a:pt x="191701" y="4474377"/>
                  <a:pt x="180361" y="4465557"/>
                </a:cubicBezTo>
                <a:cubicBezTo>
                  <a:pt x="173690" y="4460368"/>
                  <a:pt x="168408" y="4453604"/>
                  <a:pt x="162432" y="4447628"/>
                </a:cubicBezTo>
                <a:cubicBezTo>
                  <a:pt x="160606" y="4440324"/>
                  <a:pt x="151204" y="4397524"/>
                  <a:pt x="144503" y="4381887"/>
                </a:cubicBezTo>
                <a:cubicBezTo>
                  <a:pt x="122344" y="4330182"/>
                  <a:pt x="140592" y="4382106"/>
                  <a:pt x="126573" y="4340051"/>
                </a:cubicBezTo>
                <a:cubicBezTo>
                  <a:pt x="121742" y="4257921"/>
                  <a:pt x="143406" y="4171065"/>
                  <a:pt x="96691" y="4100993"/>
                </a:cubicBezTo>
                <a:cubicBezTo>
                  <a:pt x="92002" y="4093960"/>
                  <a:pt x="84738" y="4089040"/>
                  <a:pt x="78761" y="4083063"/>
                </a:cubicBezTo>
                <a:cubicBezTo>
                  <a:pt x="76769" y="4073102"/>
                  <a:pt x="76911" y="4062463"/>
                  <a:pt x="72785" y="4053181"/>
                </a:cubicBezTo>
                <a:cubicBezTo>
                  <a:pt x="52791" y="4008196"/>
                  <a:pt x="56919" y="4048869"/>
                  <a:pt x="48879" y="4011346"/>
                </a:cubicBezTo>
                <a:cubicBezTo>
                  <a:pt x="46840" y="4001830"/>
                  <a:pt x="37087" y="3927917"/>
                  <a:pt x="24973" y="3909746"/>
                </a:cubicBezTo>
                <a:lnTo>
                  <a:pt x="13020" y="3891816"/>
                </a:lnTo>
                <a:cubicBezTo>
                  <a:pt x="-11007" y="3579442"/>
                  <a:pt x="2550" y="3787246"/>
                  <a:pt x="18997" y="3090969"/>
                </a:cubicBezTo>
                <a:cubicBezTo>
                  <a:pt x="20017" y="3047771"/>
                  <a:pt x="21163" y="3057396"/>
                  <a:pt x="54855" y="3037181"/>
                </a:cubicBezTo>
                <a:cubicBezTo>
                  <a:pt x="64816" y="3007299"/>
                  <a:pt x="77098" y="2978092"/>
                  <a:pt x="84738" y="2947534"/>
                </a:cubicBezTo>
                <a:cubicBezTo>
                  <a:pt x="98219" y="2893611"/>
                  <a:pt x="91496" y="2915307"/>
                  <a:pt x="102667" y="2881793"/>
                </a:cubicBezTo>
                <a:cubicBezTo>
                  <a:pt x="104659" y="2867848"/>
                  <a:pt x="103412" y="2853036"/>
                  <a:pt x="108644" y="2839957"/>
                </a:cubicBezTo>
                <a:cubicBezTo>
                  <a:pt x="111783" y="2832110"/>
                  <a:pt x="121602" y="2828863"/>
                  <a:pt x="126573" y="2822028"/>
                </a:cubicBezTo>
                <a:cubicBezTo>
                  <a:pt x="181548" y="2746436"/>
                  <a:pt x="133895" y="2796775"/>
                  <a:pt x="174385" y="2756287"/>
                </a:cubicBezTo>
                <a:cubicBezTo>
                  <a:pt x="179262" y="2741654"/>
                  <a:pt x="183082" y="2727376"/>
                  <a:pt x="192314" y="2714451"/>
                </a:cubicBezTo>
                <a:cubicBezTo>
                  <a:pt x="197227" y="2707573"/>
                  <a:pt x="204267" y="2702498"/>
                  <a:pt x="210244" y="2696522"/>
                </a:cubicBezTo>
                <a:cubicBezTo>
                  <a:pt x="214396" y="2684066"/>
                  <a:pt x="219967" y="2664534"/>
                  <a:pt x="228173" y="2654687"/>
                </a:cubicBezTo>
                <a:cubicBezTo>
                  <a:pt x="232771" y="2649169"/>
                  <a:pt x="240585" y="2647332"/>
                  <a:pt x="246103" y="2642734"/>
                </a:cubicBezTo>
                <a:cubicBezTo>
                  <a:pt x="252596" y="2637323"/>
                  <a:pt x="258843" y="2631476"/>
                  <a:pt x="264032" y="2624804"/>
                </a:cubicBezTo>
                <a:cubicBezTo>
                  <a:pt x="301575" y="2576534"/>
                  <a:pt x="271159" y="2600132"/>
                  <a:pt x="305867" y="2576993"/>
                </a:cubicBezTo>
                <a:cubicBezTo>
                  <a:pt x="314069" y="2503184"/>
                  <a:pt x="299997" y="2542482"/>
                  <a:pt x="335750" y="2493322"/>
                </a:cubicBezTo>
                <a:cubicBezTo>
                  <a:pt x="344199" y="2481704"/>
                  <a:pt x="359655" y="2457463"/>
                  <a:pt x="359655" y="2457463"/>
                </a:cubicBezTo>
                <a:cubicBezTo>
                  <a:pt x="361647" y="2441526"/>
                  <a:pt x="360143" y="2424745"/>
                  <a:pt x="365632" y="2409651"/>
                </a:cubicBezTo>
                <a:cubicBezTo>
                  <a:pt x="368520" y="2401708"/>
                  <a:pt x="378150" y="2398215"/>
                  <a:pt x="383561" y="2391722"/>
                </a:cubicBezTo>
                <a:cubicBezTo>
                  <a:pt x="412692" y="2356766"/>
                  <a:pt x="373609" y="2390222"/>
                  <a:pt x="419420" y="2355863"/>
                </a:cubicBezTo>
                <a:cubicBezTo>
                  <a:pt x="433546" y="2299362"/>
                  <a:pt x="411256" y="2371095"/>
                  <a:pt x="461255" y="2296098"/>
                </a:cubicBezTo>
                <a:cubicBezTo>
                  <a:pt x="495507" y="2244721"/>
                  <a:pt x="454443" y="2309722"/>
                  <a:pt x="479185" y="2260240"/>
                </a:cubicBezTo>
                <a:cubicBezTo>
                  <a:pt x="490316" y="2237979"/>
                  <a:pt x="492542" y="2244211"/>
                  <a:pt x="509067" y="2224381"/>
                </a:cubicBezTo>
                <a:cubicBezTo>
                  <a:pt x="533969" y="2194498"/>
                  <a:pt x="506079" y="2216412"/>
                  <a:pt x="538950" y="2194498"/>
                </a:cubicBezTo>
                <a:cubicBezTo>
                  <a:pt x="545544" y="2179113"/>
                  <a:pt x="555169" y="2149639"/>
                  <a:pt x="568832" y="2134734"/>
                </a:cubicBezTo>
                <a:cubicBezTo>
                  <a:pt x="585966" y="2116043"/>
                  <a:pt x="607882" y="2101579"/>
                  <a:pt x="622620" y="2080946"/>
                </a:cubicBezTo>
                <a:cubicBezTo>
                  <a:pt x="693659" y="1981491"/>
                  <a:pt x="627649" y="2029782"/>
                  <a:pt x="676408" y="1997275"/>
                </a:cubicBezTo>
                <a:cubicBezTo>
                  <a:pt x="714005" y="1940882"/>
                  <a:pt x="648314" y="2036875"/>
                  <a:pt x="718244" y="1949463"/>
                </a:cubicBezTo>
                <a:cubicBezTo>
                  <a:pt x="749038" y="1910971"/>
                  <a:pt x="719934" y="1924994"/>
                  <a:pt x="754103" y="1913604"/>
                </a:cubicBezTo>
                <a:cubicBezTo>
                  <a:pt x="822904" y="1844803"/>
                  <a:pt x="734762" y="1938290"/>
                  <a:pt x="778008" y="1877746"/>
                </a:cubicBezTo>
                <a:cubicBezTo>
                  <a:pt x="784558" y="1868576"/>
                  <a:pt x="794580" y="1862396"/>
                  <a:pt x="801914" y="1853840"/>
                </a:cubicBezTo>
                <a:cubicBezTo>
                  <a:pt x="806589" y="1848386"/>
                  <a:pt x="809095" y="1841279"/>
                  <a:pt x="813867" y="1835910"/>
                </a:cubicBezTo>
                <a:cubicBezTo>
                  <a:pt x="825097" y="1823276"/>
                  <a:pt x="839583" y="1813574"/>
                  <a:pt x="849726" y="1800051"/>
                </a:cubicBezTo>
                <a:cubicBezTo>
                  <a:pt x="855702" y="1792083"/>
                  <a:pt x="860092" y="1782628"/>
                  <a:pt x="867655" y="1776146"/>
                </a:cubicBezTo>
                <a:cubicBezTo>
                  <a:pt x="874419" y="1770348"/>
                  <a:pt x="883592" y="1768177"/>
                  <a:pt x="891561" y="1764193"/>
                </a:cubicBezTo>
                <a:cubicBezTo>
                  <a:pt x="895545" y="1758216"/>
                  <a:pt x="898742" y="1751632"/>
                  <a:pt x="903514" y="1746263"/>
                </a:cubicBezTo>
                <a:cubicBezTo>
                  <a:pt x="903537" y="1746238"/>
                  <a:pt x="948326" y="1701452"/>
                  <a:pt x="957303" y="1692475"/>
                </a:cubicBezTo>
                <a:cubicBezTo>
                  <a:pt x="963279" y="1686499"/>
                  <a:pt x="970544" y="1681578"/>
                  <a:pt x="975232" y="1674546"/>
                </a:cubicBezTo>
                <a:cubicBezTo>
                  <a:pt x="1004358" y="1630856"/>
                  <a:pt x="968802" y="1685797"/>
                  <a:pt x="999138" y="1632710"/>
                </a:cubicBezTo>
                <a:cubicBezTo>
                  <a:pt x="1002702" y="1626474"/>
                  <a:pt x="1005482" y="1619268"/>
                  <a:pt x="1011091" y="1614781"/>
                </a:cubicBezTo>
                <a:cubicBezTo>
                  <a:pt x="1016010" y="1610846"/>
                  <a:pt x="1023044" y="1610796"/>
                  <a:pt x="1029020" y="1608804"/>
                </a:cubicBezTo>
                <a:cubicBezTo>
                  <a:pt x="1031012" y="1602828"/>
                  <a:pt x="1030542" y="1595329"/>
                  <a:pt x="1034997" y="1590875"/>
                </a:cubicBezTo>
                <a:cubicBezTo>
                  <a:pt x="1043211" y="1582661"/>
                  <a:pt x="1055029" y="1579102"/>
                  <a:pt x="1064879" y="1572946"/>
                </a:cubicBezTo>
                <a:cubicBezTo>
                  <a:pt x="1070970" y="1569139"/>
                  <a:pt x="1076832" y="1564977"/>
                  <a:pt x="1082808" y="1560993"/>
                </a:cubicBezTo>
                <a:cubicBezTo>
                  <a:pt x="1084800" y="1555016"/>
                  <a:pt x="1084849" y="1547983"/>
                  <a:pt x="1088785" y="1543063"/>
                </a:cubicBezTo>
                <a:cubicBezTo>
                  <a:pt x="1093272" y="1537454"/>
                  <a:pt x="1101196" y="1535708"/>
                  <a:pt x="1106714" y="1531110"/>
                </a:cubicBezTo>
                <a:cubicBezTo>
                  <a:pt x="1113207" y="1525699"/>
                  <a:pt x="1118667" y="1519157"/>
                  <a:pt x="1124644" y="1513181"/>
                </a:cubicBezTo>
                <a:cubicBezTo>
                  <a:pt x="1135395" y="1480924"/>
                  <a:pt x="1122216" y="1506376"/>
                  <a:pt x="1154526" y="1483298"/>
                </a:cubicBezTo>
                <a:cubicBezTo>
                  <a:pt x="1161404" y="1478385"/>
                  <a:pt x="1167044" y="1471862"/>
                  <a:pt x="1172455" y="1465369"/>
                </a:cubicBezTo>
                <a:cubicBezTo>
                  <a:pt x="1177053" y="1459851"/>
                  <a:pt x="1178799" y="1451927"/>
                  <a:pt x="1184408" y="1447440"/>
                </a:cubicBezTo>
                <a:cubicBezTo>
                  <a:pt x="1189328" y="1443504"/>
                  <a:pt x="1196361" y="1443455"/>
                  <a:pt x="1202338" y="1441463"/>
                </a:cubicBezTo>
                <a:cubicBezTo>
                  <a:pt x="1206322" y="1435487"/>
                  <a:pt x="1211079" y="1429958"/>
                  <a:pt x="1214291" y="1423534"/>
                </a:cubicBezTo>
                <a:cubicBezTo>
                  <a:pt x="1217108" y="1417899"/>
                  <a:pt x="1216332" y="1410523"/>
                  <a:pt x="1220267" y="1405604"/>
                </a:cubicBezTo>
                <a:cubicBezTo>
                  <a:pt x="1228693" y="1395072"/>
                  <a:pt x="1244315" y="1391612"/>
                  <a:pt x="1256126" y="1387675"/>
                </a:cubicBezTo>
                <a:cubicBezTo>
                  <a:pt x="1276174" y="1374309"/>
                  <a:pt x="1278300" y="1375765"/>
                  <a:pt x="1291985" y="1351816"/>
                </a:cubicBezTo>
                <a:cubicBezTo>
                  <a:pt x="1295110" y="1346346"/>
                  <a:pt x="1293507" y="1338341"/>
                  <a:pt x="1297961" y="1333887"/>
                </a:cubicBezTo>
                <a:cubicBezTo>
                  <a:pt x="1312076" y="1319772"/>
                  <a:pt x="1328304" y="1315804"/>
                  <a:pt x="1345773" y="1309981"/>
                </a:cubicBezTo>
                <a:cubicBezTo>
                  <a:pt x="1347765" y="1304004"/>
                  <a:pt x="1346910" y="1296084"/>
                  <a:pt x="1351750" y="1292051"/>
                </a:cubicBezTo>
                <a:cubicBezTo>
                  <a:pt x="1364165" y="1281705"/>
                  <a:pt x="1396581" y="1277108"/>
                  <a:pt x="1411514" y="1274122"/>
                </a:cubicBezTo>
                <a:cubicBezTo>
                  <a:pt x="1468713" y="1216926"/>
                  <a:pt x="1395477" y="1284813"/>
                  <a:pt x="1447373" y="1250216"/>
                </a:cubicBezTo>
                <a:cubicBezTo>
                  <a:pt x="1454406" y="1245528"/>
                  <a:pt x="1458810" y="1237698"/>
                  <a:pt x="1465303" y="1232287"/>
                </a:cubicBezTo>
                <a:cubicBezTo>
                  <a:pt x="1480751" y="1219414"/>
                  <a:pt x="1483191" y="1220348"/>
                  <a:pt x="1501161" y="1214357"/>
                </a:cubicBezTo>
                <a:lnTo>
                  <a:pt x="1537020" y="1178498"/>
                </a:lnTo>
                <a:lnTo>
                  <a:pt x="1554950" y="1160569"/>
                </a:lnTo>
                <a:cubicBezTo>
                  <a:pt x="1567558" y="1122743"/>
                  <a:pt x="1549234" y="1160420"/>
                  <a:pt x="1590808" y="1136663"/>
                </a:cubicBezTo>
                <a:cubicBezTo>
                  <a:pt x="1597044" y="1133099"/>
                  <a:pt x="1596916" y="1122909"/>
                  <a:pt x="1602761" y="1118734"/>
                </a:cubicBezTo>
                <a:cubicBezTo>
                  <a:pt x="1615138" y="1109893"/>
                  <a:pt x="1636180" y="1106973"/>
                  <a:pt x="1650573" y="1100804"/>
                </a:cubicBezTo>
                <a:cubicBezTo>
                  <a:pt x="1658762" y="1097294"/>
                  <a:pt x="1666290" y="1092360"/>
                  <a:pt x="1674479" y="1088851"/>
                </a:cubicBezTo>
                <a:cubicBezTo>
                  <a:pt x="1704784" y="1075863"/>
                  <a:pt x="1680319" y="1090159"/>
                  <a:pt x="1716314" y="1076898"/>
                </a:cubicBezTo>
                <a:cubicBezTo>
                  <a:pt x="1746514" y="1065772"/>
                  <a:pt x="1805961" y="1041040"/>
                  <a:pt x="1805961" y="1041040"/>
                </a:cubicBezTo>
                <a:cubicBezTo>
                  <a:pt x="1816994" y="1030007"/>
                  <a:pt x="1833557" y="1011753"/>
                  <a:pt x="1847797" y="1005181"/>
                </a:cubicBezTo>
                <a:cubicBezTo>
                  <a:pt x="1864957" y="997261"/>
                  <a:pt x="1883889" y="993887"/>
                  <a:pt x="1901585" y="987251"/>
                </a:cubicBezTo>
                <a:lnTo>
                  <a:pt x="1949397" y="969322"/>
                </a:lnTo>
                <a:cubicBezTo>
                  <a:pt x="1966815" y="963101"/>
                  <a:pt x="1993002" y="956958"/>
                  <a:pt x="2009161" y="945416"/>
                </a:cubicBezTo>
                <a:cubicBezTo>
                  <a:pt x="2016039" y="940503"/>
                  <a:pt x="2021680" y="933980"/>
                  <a:pt x="2027091" y="927487"/>
                </a:cubicBezTo>
                <a:cubicBezTo>
                  <a:pt x="2035917" y="916896"/>
                  <a:pt x="2045840" y="897684"/>
                  <a:pt x="2050997" y="885651"/>
                </a:cubicBezTo>
                <a:cubicBezTo>
                  <a:pt x="2053478" y="879861"/>
                  <a:pt x="2054156" y="873357"/>
                  <a:pt x="2056973" y="867722"/>
                </a:cubicBezTo>
                <a:cubicBezTo>
                  <a:pt x="2060185" y="861298"/>
                  <a:pt x="2064942" y="855769"/>
                  <a:pt x="2068926" y="849793"/>
                </a:cubicBezTo>
                <a:cubicBezTo>
                  <a:pt x="2070918" y="879675"/>
                  <a:pt x="2053726" y="918263"/>
                  <a:pt x="2074903" y="939440"/>
                </a:cubicBezTo>
                <a:cubicBezTo>
                  <a:pt x="2092040" y="956577"/>
                  <a:pt x="2123797" y="935638"/>
                  <a:pt x="2146620" y="927487"/>
                </a:cubicBezTo>
                <a:cubicBezTo>
                  <a:pt x="2153385" y="925071"/>
                  <a:pt x="2152482" y="913364"/>
                  <a:pt x="2158573" y="909557"/>
                </a:cubicBezTo>
                <a:cubicBezTo>
                  <a:pt x="2169257" y="902879"/>
                  <a:pt x="2182406" y="901362"/>
                  <a:pt x="2194432" y="897604"/>
                </a:cubicBezTo>
                <a:cubicBezTo>
                  <a:pt x="2256201" y="878301"/>
                  <a:pt x="2237575" y="883000"/>
                  <a:pt x="2284079" y="873698"/>
                </a:cubicBezTo>
                <a:cubicBezTo>
                  <a:pt x="2286071" y="867722"/>
                  <a:pt x="2286561" y="861011"/>
                  <a:pt x="2290055" y="855769"/>
                </a:cubicBezTo>
                <a:cubicBezTo>
                  <a:pt x="2307048" y="830280"/>
                  <a:pt x="2303985" y="842828"/>
                  <a:pt x="2325914" y="831863"/>
                </a:cubicBezTo>
                <a:cubicBezTo>
                  <a:pt x="2332339" y="828651"/>
                  <a:pt x="2337867" y="823894"/>
                  <a:pt x="2343844" y="819910"/>
                </a:cubicBezTo>
                <a:cubicBezTo>
                  <a:pt x="2345836" y="811941"/>
                  <a:pt x="2343510" y="801262"/>
                  <a:pt x="2349820" y="796004"/>
                </a:cubicBezTo>
                <a:cubicBezTo>
                  <a:pt x="2357624" y="789501"/>
                  <a:pt x="2370192" y="793595"/>
                  <a:pt x="2379703" y="790028"/>
                </a:cubicBezTo>
                <a:cubicBezTo>
                  <a:pt x="2395356" y="784158"/>
                  <a:pt x="2403506" y="770479"/>
                  <a:pt x="2415561" y="760146"/>
                </a:cubicBezTo>
                <a:cubicBezTo>
                  <a:pt x="2438587" y="740409"/>
                  <a:pt x="2433761" y="744118"/>
                  <a:pt x="2457397" y="736240"/>
                </a:cubicBezTo>
                <a:cubicBezTo>
                  <a:pt x="2463373" y="732256"/>
                  <a:pt x="2470839" y="729896"/>
                  <a:pt x="2475326" y="724287"/>
                </a:cubicBezTo>
                <a:cubicBezTo>
                  <a:pt x="2498507" y="695310"/>
                  <a:pt x="2460116" y="713419"/>
                  <a:pt x="2499232" y="700381"/>
                </a:cubicBezTo>
                <a:cubicBezTo>
                  <a:pt x="2527694" y="657688"/>
                  <a:pt x="2509201" y="668006"/>
                  <a:pt x="2547044" y="658546"/>
                </a:cubicBezTo>
                <a:cubicBezTo>
                  <a:pt x="2555013" y="654562"/>
                  <a:pt x="2562761" y="650103"/>
                  <a:pt x="2570950" y="646593"/>
                </a:cubicBezTo>
                <a:cubicBezTo>
                  <a:pt x="2626592" y="622745"/>
                  <a:pt x="2526926" y="674580"/>
                  <a:pt x="2630714" y="622687"/>
                </a:cubicBezTo>
                <a:cubicBezTo>
                  <a:pt x="2637139" y="619475"/>
                  <a:pt x="2642219" y="613946"/>
                  <a:pt x="2648644" y="610734"/>
                </a:cubicBezTo>
                <a:cubicBezTo>
                  <a:pt x="2654279" y="607917"/>
                  <a:pt x="2660938" y="607574"/>
                  <a:pt x="2666573" y="604757"/>
                </a:cubicBezTo>
                <a:cubicBezTo>
                  <a:pt x="2705683" y="585201"/>
                  <a:pt x="2662777" y="601313"/>
                  <a:pt x="2702432" y="574875"/>
                </a:cubicBezTo>
                <a:cubicBezTo>
                  <a:pt x="2707579" y="571443"/>
                  <a:pt x="2741075" y="563720"/>
                  <a:pt x="2744267" y="562922"/>
                </a:cubicBezTo>
                <a:cubicBezTo>
                  <a:pt x="2750244" y="552961"/>
                  <a:pt x="2753983" y="541254"/>
                  <a:pt x="2762197" y="533040"/>
                </a:cubicBezTo>
                <a:cubicBezTo>
                  <a:pt x="2766652" y="528585"/>
                  <a:pt x="2774884" y="530557"/>
                  <a:pt x="2780126" y="527063"/>
                </a:cubicBezTo>
                <a:cubicBezTo>
                  <a:pt x="2793072" y="518432"/>
                  <a:pt x="2804552" y="507734"/>
                  <a:pt x="2815985" y="497181"/>
                </a:cubicBezTo>
                <a:cubicBezTo>
                  <a:pt x="2830476" y="483805"/>
                  <a:pt x="2843875" y="469291"/>
                  <a:pt x="2857820" y="455346"/>
                </a:cubicBezTo>
                <a:cubicBezTo>
                  <a:pt x="2866141" y="447025"/>
                  <a:pt x="2881199" y="429623"/>
                  <a:pt x="2893679" y="425463"/>
                </a:cubicBezTo>
                <a:cubicBezTo>
                  <a:pt x="2905175" y="421631"/>
                  <a:pt x="2917585" y="421479"/>
                  <a:pt x="2929538" y="419487"/>
                </a:cubicBezTo>
                <a:cubicBezTo>
                  <a:pt x="2953444" y="449369"/>
                  <a:pt x="2988306" y="507142"/>
                  <a:pt x="3001255" y="509134"/>
                </a:cubicBezTo>
                <a:cubicBezTo>
                  <a:pt x="3014204" y="511126"/>
                  <a:pt x="3000943" y="431070"/>
                  <a:pt x="3007232" y="431440"/>
                </a:cubicBezTo>
                <a:cubicBezTo>
                  <a:pt x="3039299" y="433326"/>
                  <a:pt x="3070981" y="519094"/>
                  <a:pt x="3102855" y="515110"/>
                </a:cubicBezTo>
                <a:cubicBezTo>
                  <a:pt x="3119232" y="509651"/>
                  <a:pt x="3125083" y="431755"/>
                  <a:pt x="3138714" y="419487"/>
                </a:cubicBezTo>
                <a:cubicBezTo>
                  <a:pt x="3193173" y="370474"/>
                  <a:pt x="3159232" y="462453"/>
                  <a:pt x="3198479" y="449369"/>
                </a:cubicBezTo>
                <a:cubicBezTo>
                  <a:pt x="3211698" y="436150"/>
                  <a:pt x="3217695" y="427809"/>
                  <a:pt x="3234338" y="419487"/>
                </a:cubicBezTo>
                <a:cubicBezTo>
                  <a:pt x="3239973" y="416670"/>
                  <a:pt x="3246291" y="415502"/>
                  <a:pt x="3252267" y="413510"/>
                </a:cubicBezTo>
                <a:lnTo>
                  <a:pt x="3288126" y="377651"/>
                </a:lnTo>
                <a:cubicBezTo>
                  <a:pt x="3294102" y="371675"/>
                  <a:pt x="3297767" y="361379"/>
                  <a:pt x="3306055" y="359722"/>
                </a:cubicBezTo>
                <a:lnTo>
                  <a:pt x="3335938" y="353746"/>
                </a:lnTo>
                <a:cubicBezTo>
                  <a:pt x="3341914" y="347769"/>
                  <a:pt x="3347105" y="340887"/>
                  <a:pt x="3353867" y="335816"/>
                </a:cubicBezTo>
                <a:cubicBezTo>
                  <a:pt x="3363160" y="328846"/>
                  <a:pt x="3375536" y="326101"/>
                  <a:pt x="3383750" y="317887"/>
                </a:cubicBezTo>
                <a:cubicBezTo>
                  <a:pt x="3393908" y="307729"/>
                  <a:pt x="3397992" y="292658"/>
                  <a:pt x="3407655" y="282028"/>
                </a:cubicBezTo>
                <a:cubicBezTo>
                  <a:pt x="3418121" y="270515"/>
                  <a:pt x="3432081" y="262699"/>
                  <a:pt x="3443514" y="252146"/>
                </a:cubicBezTo>
                <a:cubicBezTo>
                  <a:pt x="3458006" y="238769"/>
                  <a:pt x="3466011" y="214178"/>
                  <a:pt x="3485350" y="210310"/>
                </a:cubicBezTo>
                <a:lnTo>
                  <a:pt x="3574997" y="192381"/>
                </a:lnTo>
                <a:cubicBezTo>
                  <a:pt x="3586950" y="184412"/>
                  <a:pt x="3597404" y="173519"/>
                  <a:pt x="3610855" y="168475"/>
                </a:cubicBezTo>
                <a:cubicBezTo>
                  <a:pt x="3622322" y="164175"/>
                  <a:pt x="3686475" y="153880"/>
                  <a:pt x="3706479" y="150546"/>
                </a:cubicBezTo>
                <a:cubicBezTo>
                  <a:pt x="3718432" y="134609"/>
                  <a:pt x="3727740" y="116290"/>
                  <a:pt x="3742338" y="102734"/>
                </a:cubicBezTo>
                <a:cubicBezTo>
                  <a:pt x="3756110" y="89945"/>
                  <a:pt x="3773602" y="81761"/>
                  <a:pt x="3790150" y="72851"/>
                </a:cubicBezTo>
                <a:cubicBezTo>
                  <a:pt x="3799596" y="67765"/>
                  <a:pt x="3809312" y="61300"/>
                  <a:pt x="3820032" y="60898"/>
                </a:cubicBezTo>
                <a:cubicBezTo>
                  <a:pt x="3969352" y="55299"/>
                  <a:pt x="4118855" y="56914"/>
                  <a:pt x="4268267" y="54922"/>
                </a:cubicBezTo>
                <a:cubicBezTo>
                  <a:pt x="4320229" y="28941"/>
                  <a:pt x="4261807" y="55531"/>
                  <a:pt x="4322055" y="36993"/>
                </a:cubicBezTo>
                <a:cubicBezTo>
                  <a:pt x="4338323" y="31987"/>
                  <a:pt x="4352907" y="20500"/>
                  <a:pt x="4369867" y="19063"/>
                </a:cubicBezTo>
                <a:cubicBezTo>
                  <a:pt x="4471182" y="10477"/>
                  <a:pt x="4573067" y="11094"/>
                  <a:pt x="4674667" y="7110"/>
                </a:cubicBezTo>
                <a:cubicBezTo>
                  <a:pt x="4682636" y="5118"/>
                  <a:pt x="4691441" y="-2941"/>
                  <a:pt x="4698573" y="1134"/>
                </a:cubicBezTo>
                <a:cubicBezTo>
                  <a:pt x="4708659" y="6897"/>
                  <a:pt x="4708689" y="22421"/>
                  <a:pt x="4716503" y="31016"/>
                </a:cubicBezTo>
                <a:cubicBezTo>
                  <a:pt x="4725190" y="40571"/>
                  <a:pt x="4773412" y="84128"/>
                  <a:pt x="4794197" y="84804"/>
                </a:cubicBezTo>
                <a:cubicBezTo>
                  <a:pt x="5027165" y="92380"/>
                  <a:pt x="5260362" y="88789"/>
                  <a:pt x="5493444" y="90781"/>
                </a:cubicBezTo>
                <a:cubicBezTo>
                  <a:pt x="5499420" y="102734"/>
                  <a:pt x="5500824" y="118435"/>
                  <a:pt x="5511373" y="126640"/>
                </a:cubicBezTo>
                <a:cubicBezTo>
                  <a:pt x="5520938" y="134080"/>
                  <a:pt x="5535424" y="129891"/>
                  <a:pt x="5547232" y="132616"/>
                </a:cubicBezTo>
                <a:cubicBezTo>
                  <a:pt x="5561364" y="135877"/>
                  <a:pt x="5575437" y="139613"/>
                  <a:pt x="5589067" y="144569"/>
                </a:cubicBezTo>
                <a:cubicBezTo>
                  <a:pt x="5597440" y="147614"/>
                  <a:pt x="5604458" y="153902"/>
                  <a:pt x="5612973" y="156522"/>
                </a:cubicBezTo>
                <a:cubicBezTo>
                  <a:pt x="5662805" y="171855"/>
                  <a:pt x="5689901" y="170255"/>
                  <a:pt x="5744455" y="174451"/>
                </a:cubicBezTo>
                <a:cubicBezTo>
                  <a:pt x="5752424" y="178435"/>
                  <a:pt x="5759612" y="184721"/>
                  <a:pt x="5768361" y="186404"/>
                </a:cubicBezTo>
                <a:cubicBezTo>
                  <a:pt x="5811798" y="194757"/>
                  <a:pt x="5856125" y="197608"/>
                  <a:pt x="5899844" y="204334"/>
                </a:cubicBezTo>
                <a:cubicBezTo>
                  <a:pt x="5907962" y="205583"/>
                  <a:pt x="5915781" y="208318"/>
                  <a:pt x="5923750" y="210310"/>
                </a:cubicBezTo>
                <a:cubicBezTo>
                  <a:pt x="5931718" y="214294"/>
                  <a:pt x="5939466" y="218753"/>
                  <a:pt x="5947655" y="222263"/>
                </a:cubicBezTo>
                <a:cubicBezTo>
                  <a:pt x="5953446" y="224745"/>
                  <a:pt x="5959950" y="225422"/>
                  <a:pt x="5965585" y="228240"/>
                </a:cubicBezTo>
                <a:cubicBezTo>
                  <a:pt x="6011920" y="251408"/>
                  <a:pt x="5956383" y="231150"/>
                  <a:pt x="6001444" y="246169"/>
                </a:cubicBezTo>
                <a:cubicBezTo>
                  <a:pt x="6009413" y="252145"/>
                  <a:pt x="6016702" y="259156"/>
                  <a:pt x="6025350" y="264098"/>
                </a:cubicBezTo>
                <a:cubicBezTo>
                  <a:pt x="6054423" y="280711"/>
                  <a:pt x="6033100" y="257043"/>
                  <a:pt x="6061208" y="282028"/>
                </a:cubicBezTo>
                <a:cubicBezTo>
                  <a:pt x="6109583" y="325029"/>
                  <a:pt x="6078026" y="311541"/>
                  <a:pt x="6114997" y="323863"/>
                </a:cubicBezTo>
                <a:cubicBezTo>
                  <a:pt x="6166374" y="358115"/>
                  <a:pt x="6101373" y="317051"/>
                  <a:pt x="6150855" y="341793"/>
                </a:cubicBezTo>
                <a:cubicBezTo>
                  <a:pt x="6157280" y="345005"/>
                  <a:pt x="6162360" y="350534"/>
                  <a:pt x="6168785" y="353746"/>
                </a:cubicBezTo>
                <a:cubicBezTo>
                  <a:pt x="6178380" y="358543"/>
                  <a:pt x="6188706" y="361714"/>
                  <a:pt x="6198667" y="365698"/>
                </a:cubicBezTo>
                <a:cubicBezTo>
                  <a:pt x="6202651" y="373667"/>
                  <a:pt x="6204320" y="383304"/>
                  <a:pt x="6210620" y="389604"/>
                </a:cubicBezTo>
                <a:cubicBezTo>
                  <a:pt x="6215075" y="394059"/>
                  <a:pt x="6222915" y="392763"/>
                  <a:pt x="6228550" y="395581"/>
                </a:cubicBezTo>
                <a:cubicBezTo>
                  <a:pt x="6241981" y="402297"/>
                  <a:pt x="6248207" y="412921"/>
                  <a:pt x="6264408" y="413510"/>
                </a:cubicBezTo>
                <a:cubicBezTo>
                  <a:pt x="6367951" y="417275"/>
                  <a:pt x="6471593" y="417495"/>
                  <a:pt x="6575185" y="419487"/>
                </a:cubicBezTo>
                <a:cubicBezTo>
                  <a:pt x="6581778" y="445857"/>
                  <a:pt x="6579335" y="470932"/>
                  <a:pt x="6605067" y="485228"/>
                </a:cubicBezTo>
                <a:cubicBezTo>
                  <a:pt x="6616081" y="491347"/>
                  <a:pt x="6628973" y="493197"/>
                  <a:pt x="6640926" y="497181"/>
                </a:cubicBezTo>
                <a:cubicBezTo>
                  <a:pt x="6648895" y="509134"/>
                  <a:pt x="6657441" y="520721"/>
                  <a:pt x="6664832" y="533040"/>
                </a:cubicBezTo>
                <a:cubicBezTo>
                  <a:pt x="6670808" y="543001"/>
                  <a:pt x="6673096" y="556479"/>
                  <a:pt x="6682761" y="562922"/>
                </a:cubicBezTo>
                <a:cubicBezTo>
                  <a:pt x="6698486" y="573405"/>
                  <a:pt x="6736550" y="580851"/>
                  <a:pt x="6736550" y="580851"/>
                </a:cubicBezTo>
                <a:cubicBezTo>
                  <a:pt x="6753706" y="649483"/>
                  <a:pt x="6729716" y="564904"/>
                  <a:pt x="6754479" y="622687"/>
                </a:cubicBezTo>
                <a:cubicBezTo>
                  <a:pt x="6757714" y="630237"/>
                  <a:pt x="6752997" y="643151"/>
                  <a:pt x="6760455" y="646593"/>
                </a:cubicBezTo>
                <a:cubicBezTo>
                  <a:pt x="6782460" y="656749"/>
                  <a:pt x="6808219" y="654861"/>
                  <a:pt x="6832173" y="658546"/>
                </a:cubicBezTo>
                <a:cubicBezTo>
                  <a:pt x="6860019" y="662830"/>
                  <a:pt x="6915844" y="670498"/>
                  <a:pt x="6915844" y="670498"/>
                </a:cubicBezTo>
                <a:cubicBezTo>
                  <a:pt x="6929789" y="674482"/>
                  <a:pt x="6943547" y="679190"/>
                  <a:pt x="6957679" y="682451"/>
                </a:cubicBezTo>
                <a:cubicBezTo>
                  <a:pt x="6969487" y="685176"/>
                  <a:pt x="6982042" y="684596"/>
                  <a:pt x="6993538" y="688428"/>
                </a:cubicBezTo>
                <a:cubicBezTo>
                  <a:pt x="7000352" y="690699"/>
                  <a:pt x="7006128" y="695576"/>
                  <a:pt x="7011467" y="700381"/>
                </a:cubicBezTo>
                <a:cubicBezTo>
                  <a:pt x="7026126" y="713574"/>
                  <a:pt x="7034992" y="734892"/>
                  <a:pt x="7053303" y="742216"/>
                </a:cubicBezTo>
                <a:lnTo>
                  <a:pt x="7083185" y="754169"/>
                </a:lnTo>
                <a:cubicBezTo>
                  <a:pt x="7089161" y="764130"/>
                  <a:pt x="7097144" y="773134"/>
                  <a:pt x="7101114" y="784051"/>
                </a:cubicBezTo>
                <a:cubicBezTo>
                  <a:pt x="7129045" y="860861"/>
                  <a:pt x="7071797" y="773229"/>
                  <a:pt x="7125020" y="879675"/>
                </a:cubicBezTo>
                <a:cubicBezTo>
                  <a:pt x="7128232" y="886100"/>
                  <a:pt x="7136973" y="887644"/>
                  <a:pt x="7142950" y="891628"/>
                </a:cubicBezTo>
                <a:cubicBezTo>
                  <a:pt x="7144942" y="897604"/>
                  <a:pt x="7143684" y="906063"/>
                  <a:pt x="7148926" y="909557"/>
                </a:cubicBezTo>
                <a:cubicBezTo>
                  <a:pt x="7157378" y="915192"/>
                  <a:pt x="7168739" y="914191"/>
                  <a:pt x="7178808" y="915534"/>
                </a:cubicBezTo>
                <a:cubicBezTo>
                  <a:pt x="7198653" y="918180"/>
                  <a:pt x="7218651" y="919518"/>
                  <a:pt x="7238573" y="921510"/>
                </a:cubicBezTo>
                <a:cubicBezTo>
                  <a:pt x="7240565" y="927487"/>
                  <a:pt x="7239710" y="935407"/>
                  <a:pt x="7244550" y="939440"/>
                </a:cubicBezTo>
                <a:cubicBezTo>
                  <a:pt x="7254196" y="947479"/>
                  <a:pt x="7285357" y="954124"/>
                  <a:pt x="7298338" y="957369"/>
                </a:cubicBezTo>
                <a:cubicBezTo>
                  <a:pt x="7304314" y="961353"/>
                  <a:pt x="7309843" y="966110"/>
                  <a:pt x="7316267" y="969322"/>
                </a:cubicBezTo>
                <a:cubicBezTo>
                  <a:pt x="7321902" y="972139"/>
                  <a:pt x="7328955" y="971803"/>
                  <a:pt x="7334197" y="975298"/>
                </a:cubicBezTo>
                <a:cubicBezTo>
                  <a:pt x="7341230" y="979986"/>
                  <a:pt x="7346150" y="987251"/>
                  <a:pt x="7352126" y="993228"/>
                </a:cubicBezTo>
                <a:cubicBezTo>
                  <a:pt x="7361946" y="1022685"/>
                  <a:pt x="7357681" y="1018799"/>
                  <a:pt x="7393961" y="1047016"/>
                </a:cubicBezTo>
                <a:lnTo>
                  <a:pt x="7447750" y="1088851"/>
                </a:lnTo>
                <a:cubicBezTo>
                  <a:pt x="7449742" y="1094828"/>
                  <a:pt x="7450232" y="1101539"/>
                  <a:pt x="7453726" y="1106781"/>
                </a:cubicBezTo>
                <a:cubicBezTo>
                  <a:pt x="7463610" y="1121608"/>
                  <a:pt x="7482676" y="1131596"/>
                  <a:pt x="7495561" y="1142640"/>
                </a:cubicBezTo>
                <a:cubicBezTo>
                  <a:pt x="7501978" y="1148140"/>
                  <a:pt x="7507130" y="1155003"/>
                  <a:pt x="7513491" y="1160569"/>
                </a:cubicBezTo>
                <a:cubicBezTo>
                  <a:pt x="7523091" y="1168969"/>
                  <a:pt x="7533934" y="1175894"/>
                  <a:pt x="7543373" y="1184475"/>
                </a:cubicBezTo>
                <a:cubicBezTo>
                  <a:pt x="7555881" y="1195846"/>
                  <a:pt x="7566398" y="1209333"/>
                  <a:pt x="7579232" y="1220334"/>
                </a:cubicBezTo>
                <a:lnTo>
                  <a:pt x="7621067" y="1256193"/>
                </a:lnTo>
                <a:cubicBezTo>
                  <a:pt x="7627044" y="1268146"/>
                  <a:pt x="7630057" y="1282118"/>
                  <a:pt x="7638997" y="1292051"/>
                </a:cubicBezTo>
                <a:cubicBezTo>
                  <a:pt x="7648607" y="1302729"/>
                  <a:pt x="7663271" y="1307462"/>
                  <a:pt x="7674855" y="1315957"/>
                </a:cubicBezTo>
                <a:cubicBezTo>
                  <a:pt x="7693172" y="1329390"/>
                  <a:pt x="7711900" y="1342444"/>
                  <a:pt x="7728644" y="1357793"/>
                </a:cubicBezTo>
                <a:cubicBezTo>
                  <a:pt x="7735986" y="1364524"/>
                  <a:pt x="7739077" y="1375139"/>
                  <a:pt x="7746573" y="1381698"/>
                </a:cubicBezTo>
                <a:cubicBezTo>
                  <a:pt x="7755315" y="1389347"/>
                  <a:pt x="7766939" y="1392967"/>
                  <a:pt x="7776455" y="1399628"/>
                </a:cubicBezTo>
                <a:cubicBezTo>
                  <a:pt x="7786905" y="1406943"/>
                  <a:pt x="7796377" y="1415565"/>
                  <a:pt x="7806338" y="1423534"/>
                </a:cubicBezTo>
                <a:cubicBezTo>
                  <a:pt x="7808330" y="1429510"/>
                  <a:pt x="7806679" y="1438646"/>
                  <a:pt x="7812314" y="1441463"/>
                </a:cubicBezTo>
                <a:cubicBezTo>
                  <a:pt x="7828742" y="1449677"/>
                  <a:pt x="7848206" y="1449286"/>
                  <a:pt x="7866103" y="1453416"/>
                </a:cubicBezTo>
                <a:cubicBezTo>
                  <a:pt x="7874106" y="1455263"/>
                  <a:pt x="7882040" y="1457401"/>
                  <a:pt x="7890008" y="1459393"/>
                </a:cubicBezTo>
                <a:cubicBezTo>
                  <a:pt x="7917304" y="1477590"/>
                  <a:pt x="7898075" y="1467674"/>
                  <a:pt x="7931844" y="1477322"/>
                </a:cubicBezTo>
                <a:cubicBezTo>
                  <a:pt x="7937901" y="1479053"/>
                  <a:pt x="7943686" y="1481675"/>
                  <a:pt x="7949773" y="1483298"/>
                </a:cubicBezTo>
                <a:cubicBezTo>
                  <a:pt x="8054693" y="1511277"/>
                  <a:pt x="7987387" y="1489860"/>
                  <a:pt x="8057350" y="1513181"/>
                </a:cubicBezTo>
                <a:cubicBezTo>
                  <a:pt x="8061334" y="1519157"/>
                  <a:pt x="8066386" y="1524546"/>
                  <a:pt x="8069303" y="1531110"/>
                </a:cubicBezTo>
                <a:cubicBezTo>
                  <a:pt x="8074420" y="1542624"/>
                  <a:pt x="8073695" y="1556890"/>
                  <a:pt x="8081255" y="1566969"/>
                </a:cubicBezTo>
                <a:cubicBezTo>
                  <a:pt x="8087232" y="1574938"/>
                  <a:pt x="8094060" y="1582334"/>
                  <a:pt x="8099185" y="1590875"/>
                </a:cubicBezTo>
                <a:cubicBezTo>
                  <a:pt x="8106061" y="1602334"/>
                  <a:pt x="8111686" y="1614522"/>
                  <a:pt x="8117114" y="1626734"/>
                </a:cubicBezTo>
                <a:cubicBezTo>
                  <a:pt x="8119673" y="1632491"/>
                  <a:pt x="8117849" y="1641169"/>
                  <a:pt x="8123091" y="1644663"/>
                </a:cubicBezTo>
                <a:cubicBezTo>
                  <a:pt x="8131543" y="1650298"/>
                  <a:pt x="8143012" y="1648648"/>
                  <a:pt x="8152973" y="1650640"/>
                </a:cubicBezTo>
                <a:cubicBezTo>
                  <a:pt x="8169888" y="1661916"/>
                  <a:pt x="8182127" y="1668382"/>
                  <a:pt x="8194808" y="1686498"/>
                </a:cubicBezTo>
                <a:cubicBezTo>
                  <a:pt x="8202472" y="1697446"/>
                  <a:pt x="8203860" y="1712369"/>
                  <a:pt x="8212738" y="1722357"/>
                </a:cubicBezTo>
                <a:cubicBezTo>
                  <a:pt x="8220455" y="1731039"/>
                  <a:pt x="8232659" y="1734310"/>
                  <a:pt x="8242620" y="1740287"/>
                </a:cubicBezTo>
                <a:cubicBezTo>
                  <a:pt x="8244612" y="1746263"/>
                  <a:pt x="8247230" y="1752066"/>
                  <a:pt x="8248597" y="1758216"/>
                </a:cubicBezTo>
                <a:cubicBezTo>
                  <a:pt x="8251226" y="1770045"/>
                  <a:pt x="8251091" y="1782468"/>
                  <a:pt x="8254573" y="1794075"/>
                </a:cubicBezTo>
                <a:cubicBezTo>
                  <a:pt x="8264461" y="1827036"/>
                  <a:pt x="8302836" y="1856235"/>
                  <a:pt x="8320314" y="1877746"/>
                </a:cubicBezTo>
                <a:cubicBezTo>
                  <a:pt x="8329373" y="1888895"/>
                  <a:pt x="8335400" y="1902265"/>
                  <a:pt x="8344220" y="1913604"/>
                </a:cubicBezTo>
                <a:cubicBezTo>
                  <a:pt x="8349409" y="1920276"/>
                  <a:pt x="8356961" y="1924862"/>
                  <a:pt x="8362150" y="1931534"/>
                </a:cubicBezTo>
                <a:cubicBezTo>
                  <a:pt x="8370969" y="1942874"/>
                  <a:pt x="8375897" y="1957235"/>
                  <a:pt x="8386055" y="1967393"/>
                </a:cubicBezTo>
                <a:cubicBezTo>
                  <a:pt x="8394269" y="1975607"/>
                  <a:pt x="8405977" y="1979346"/>
                  <a:pt x="8415938" y="1985322"/>
                </a:cubicBezTo>
                <a:cubicBezTo>
                  <a:pt x="8427892" y="2001260"/>
                  <a:pt x="8437850" y="2019188"/>
                  <a:pt x="8457773" y="2027157"/>
                </a:cubicBezTo>
                <a:cubicBezTo>
                  <a:pt x="8469024" y="2031657"/>
                  <a:pt x="8481679" y="2031142"/>
                  <a:pt x="8493632" y="2033134"/>
                </a:cubicBezTo>
                <a:cubicBezTo>
                  <a:pt x="8515758" y="2088447"/>
                  <a:pt x="8489005" y="2045762"/>
                  <a:pt x="8535467" y="2068993"/>
                </a:cubicBezTo>
                <a:cubicBezTo>
                  <a:pt x="8606672" y="2104596"/>
                  <a:pt x="8499068" y="2073341"/>
                  <a:pt x="8577303" y="2092898"/>
                </a:cubicBezTo>
                <a:cubicBezTo>
                  <a:pt x="8591766" y="2136293"/>
                  <a:pt x="8571059" y="2080466"/>
                  <a:pt x="8601208" y="2134734"/>
                </a:cubicBezTo>
                <a:cubicBezTo>
                  <a:pt x="8616096" y="2161532"/>
                  <a:pt x="8605736" y="2165643"/>
                  <a:pt x="8631091" y="2182546"/>
                </a:cubicBezTo>
                <a:cubicBezTo>
                  <a:pt x="8636333" y="2186040"/>
                  <a:pt x="8643044" y="2186530"/>
                  <a:pt x="8649020" y="2188522"/>
                </a:cubicBezTo>
                <a:cubicBezTo>
                  <a:pt x="8654997" y="2194498"/>
                  <a:pt x="8661539" y="2199958"/>
                  <a:pt x="8666950" y="2206451"/>
                </a:cubicBezTo>
                <a:cubicBezTo>
                  <a:pt x="8671548" y="2211969"/>
                  <a:pt x="8673449" y="2219706"/>
                  <a:pt x="8678903" y="2224381"/>
                </a:cubicBezTo>
                <a:cubicBezTo>
                  <a:pt x="8696864" y="2239776"/>
                  <a:pt x="8707160" y="2241768"/>
                  <a:pt x="8726714" y="2248287"/>
                </a:cubicBezTo>
                <a:cubicBezTo>
                  <a:pt x="8774096" y="2390431"/>
                  <a:pt x="8746364" y="2286364"/>
                  <a:pt x="8762573" y="2391722"/>
                </a:cubicBezTo>
                <a:cubicBezTo>
                  <a:pt x="8763822" y="2399840"/>
                  <a:pt x="8763994" y="2408794"/>
                  <a:pt x="8768550" y="2415628"/>
                </a:cubicBezTo>
                <a:cubicBezTo>
                  <a:pt x="8772534" y="2421604"/>
                  <a:pt x="8781400" y="2422502"/>
                  <a:pt x="8786479" y="2427581"/>
                </a:cubicBezTo>
                <a:cubicBezTo>
                  <a:pt x="8793522" y="2434624"/>
                  <a:pt x="8798432" y="2443518"/>
                  <a:pt x="8804408" y="2451487"/>
                </a:cubicBezTo>
                <a:cubicBezTo>
                  <a:pt x="8806400" y="2457463"/>
                  <a:pt x="8807568" y="2463781"/>
                  <a:pt x="8810385" y="2469416"/>
                </a:cubicBezTo>
                <a:cubicBezTo>
                  <a:pt x="8813597" y="2475841"/>
                  <a:pt x="8820274" y="2480466"/>
                  <a:pt x="8822338" y="2487346"/>
                </a:cubicBezTo>
                <a:cubicBezTo>
                  <a:pt x="8826386" y="2500839"/>
                  <a:pt x="8826322" y="2515236"/>
                  <a:pt x="8828314" y="2529181"/>
                </a:cubicBezTo>
                <a:cubicBezTo>
                  <a:pt x="8832298" y="2594922"/>
                  <a:pt x="8830684" y="2661243"/>
                  <a:pt x="8840267" y="2726404"/>
                </a:cubicBezTo>
                <a:cubicBezTo>
                  <a:pt x="8841184" y="2732637"/>
                  <a:pt x="8854702" y="2727139"/>
                  <a:pt x="8858197" y="2732381"/>
                </a:cubicBezTo>
                <a:cubicBezTo>
                  <a:pt x="8919270" y="2823991"/>
                  <a:pt x="8812524" y="2710614"/>
                  <a:pt x="8882103" y="2780193"/>
                </a:cubicBezTo>
                <a:cubicBezTo>
                  <a:pt x="8886087" y="2788161"/>
                  <a:pt x="8890927" y="2795756"/>
                  <a:pt x="8894055" y="2804098"/>
                </a:cubicBezTo>
                <a:cubicBezTo>
                  <a:pt x="8896939" y="2811789"/>
                  <a:pt x="8897775" y="2820106"/>
                  <a:pt x="8900032" y="2828004"/>
                </a:cubicBezTo>
                <a:cubicBezTo>
                  <a:pt x="8903921" y="2841616"/>
                  <a:pt x="8907482" y="2853384"/>
                  <a:pt x="8917961" y="2863863"/>
                </a:cubicBezTo>
                <a:cubicBezTo>
                  <a:pt x="8925004" y="2870906"/>
                  <a:pt x="8934824" y="2874750"/>
                  <a:pt x="8941867" y="2881793"/>
                </a:cubicBezTo>
                <a:cubicBezTo>
                  <a:pt x="8946946" y="2886872"/>
                  <a:pt x="8950608" y="2893298"/>
                  <a:pt x="8953820" y="2899722"/>
                </a:cubicBezTo>
                <a:cubicBezTo>
                  <a:pt x="8956637" y="2905357"/>
                  <a:pt x="8955342" y="2913196"/>
                  <a:pt x="8959797" y="2917651"/>
                </a:cubicBezTo>
                <a:cubicBezTo>
                  <a:pt x="8964252" y="2922106"/>
                  <a:pt x="8971750" y="2921636"/>
                  <a:pt x="8977726" y="2923628"/>
                </a:cubicBezTo>
                <a:cubicBezTo>
                  <a:pt x="8992749" y="2968693"/>
                  <a:pt x="8972484" y="2913145"/>
                  <a:pt x="8995655" y="2959487"/>
                </a:cubicBezTo>
                <a:cubicBezTo>
                  <a:pt x="8998472" y="2965122"/>
                  <a:pt x="8999150" y="2971626"/>
                  <a:pt x="9001632" y="2977416"/>
                </a:cubicBezTo>
                <a:cubicBezTo>
                  <a:pt x="9005142" y="2985605"/>
                  <a:pt x="9009165" y="2993587"/>
                  <a:pt x="9013585" y="3001322"/>
                </a:cubicBezTo>
                <a:cubicBezTo>
                  <a:pt x="9025112" y="3021493"/>
                  <a:pt x="9049444" y="3061087"/>
                  <a:pt x="9049444" y="3061087"/>
                </a:cubicBezTo>
                <a:cubicBezTo>
                  <a:pt x="9068293" y="3174189"/>
                  <a:pt x="9048434" y="3046960"/>
                  <a:pt x="9067373" y="3312098"/>
                </a:cubicBezTo>
                <a:cubicBezTo>
                  <a:pt x="9068236" y="3324185"/>
                  <a:pt x="9071507" y="3335980"/>
                  <a:pt x="9073350" y="3347957"/>
                </a:cubicBezTo>
                <a:cubicBezTo>
                  <a:pt x="9075492" y="3361880"/>
                  <a:pt x="9073605" y="3376920"/>
                  <a:pt x="9079326" y="3389793"/>
                </a:cubicBezTo>
                <a:cubicBezTo>
                  <a:pt x="9083356" y="3398861"/>
                  <a:pt x="9107229" y="3405070"/>
                  <a:pt x="9115185" y="3407722"/>
                </a:cubicBezTo>
                <a:cubicBezTo>
                  <a:pt x="9121161" y="3413698"/>
                  <a:pt x="9128201" y="3418773"/>
                  <a:pt x="9133114" y="3425651"/>
                </a:cubicBezTo>
                <a:cubicBezTo>
                  <a:pt x="9138292" y="3432901"/>
                  <a:pt x="9144686" y="3440656"/>
                  <a:pt x="9145067" y="3449557"/>
                </a:cubicBezTo>
                <a:cubicBezTo>
                  <a:pt x="9150698" y="3580934"/>
                  <a:pt x="9143647" y="3712715"/>
                  <a:pt x="9151044" y="3844004"/>
                </a:cubicBezTo>
                <a:cubicBezTo>
                  <a:pt x="9151697" y="3855602"/>
                  <a:pt x="9162997" y="3863926"/>
                  <a:pt x="9168973" y="3873887"/>
                </a:cubicBezTo>
                <a:cubicBezTo>
                  <a:pt x="9172957" y="3933652"/>
                  <a:pt x="9175503" y="3993530"/>
                  <a:pt x="9180926" y="4053181"/>
                </a:cubicBezTo>
                <a:cubicBezTo>
                  <a:pt x="9181496" y="4059455"/>
                  <a:pt x="9183409" y="4065868"/>
                  <a:pt x="9186903" y="4071110"/>
                </a:cubicBezTo>
                <a:cubicBezTo>
                  <a:pt x="9191591" y="4078143"/>
                  <a:pt x="9198856" y="4083063"/>
                  <a:pt x="9204832" y="4089040"/>
                </a:cubicBezTo>
                <a:cubicBezTo>
                  <a:pt x="9234567" y="4222847"/>
                  <a:pt x="9230097" y="4182611"/>
                  <a:pt x="9210808" y="4423722"/>
                </a:cubicBezTo>
                <a:cubicBezTo>
                  <a:pt x="9210134" y="4432147"/>
                  <a:pt x="9198855" y="4435675"/>
                  <a:pt x="9192879" y="4441651"/>
                </a:cubicBezTo>
                <a:cubicBezTo>
                  <a:pt x="9190887" y="4451612"/>
                  <a:pt x="9191767" y="4462616"/>
                  <a:pt x="9186903" y="4471534"/>
                </a:cubicBezTo>
                <a:cubicBezTo>
                  <a:pt x="9179452" y="4485194"/>
                  <a:pt x="9166740" y="4495243"/>
                  <a:pt x="9157020" y="4507393"/>
                </a:cubicBezTo>
                <a:cubicBezTo>
                  <a:pt x="9150798" y="4515171"/>
                  <a:pt x="9145067" y="4523330"/>
                  <a:pt x="9139091" y="4531298"/>
                </a:cubicBezTo>
                <a:cubicBezTo>
                  <a:pt x="9125447" y="4572228"/>
                  <a:pt x="9143930" y="4524040"/>
                  <a:pt x="9103232" y="4585087"/>
                </a:cubicBezTo>
                <a:cubicBezTo>
                  <a:pt x="9080139" y="4619727"/>
                  <a:pt x="9119422" y="4588237"/>
                  <a:pt x="9079326" y="4614969"/>
                </a:cubicBezTo>
                <a:cubicBezTo>
                  <a:pt x="9077334" y="4620945"/>
                  <a:pt x="9077285" y="4627979"/>
                  <a:pt x="9073350" y="4632898"/>
                </a:cubicBezTo>
                <a:cubicBezTo>
                  <a:pt x="9061625" y="4647554"/>
                  <a:pt x="9041736" y="4647588"/>
                  <a:pt x="9025538" y="4650828"/>
                </a:cubicBezTo>
                <a:cubicBezTo>
                  <a:pt x="9011070" y="4694228"/>
                  <a:pt x="9031786" y="4638385"/>
                  <a:pt x="9001632" y="4692663"/>
                </a:cubicBezTo>
                <a:cubicBezTo>
                  <a:pt x="8988258" y="4716737"/>
                  <a:pt x="8990389" y="4739258"/>
                  <a:pt x="8965773" y="4758404"/>
                </a:cubicBezTo>
                <a:cubicBezTo>
                  <a:pt x="8957755" y="4764640"/>
                  <a:pt x="8945852" y="4762389"/>
                  <a:pt x="8935891" y="4764381"/>
                </a:cubicBezTo>
                <a:cubicBezTo>
                  <a:pt x="8871293" y="4796680"/>
                  <a:pt x="8972675" y="4748778"/>
                  <a:pt x="8846244" y="4788287"/>
                </a:cubicBezTo>
                <a:cubicBezTo>
                  <a:pt x="8767740" y="4812819"/>
                  <a:pt x="8852282" y="4797974"/>
                  <a:pt x="8798432" y="4818169"/>
                </a:cubicBezTo>
                <a:cubicBezTo>
                  <a:pt x="8788921" y="4821736"/>
                  <a:pt x="8778511" y="4822154"/>
                  <a:pt x="8768550" y="4824146"/>
                </a:cubicBezTo>
                <a:cubicBezTo>
                  <a:pt x="8711772" y="4880922"/>
                  <a:pt x="8761636" y="4842309"/>
                  <a:pt x="8643044" y="4871957"/>
                </a:cubicBezTo>
                <a:lnTo>
                  <a:pt x="8595232" y="4883910"/>
                </a:lnTo>
                <a:cubicBezTo>
                  <a:pt x="8584351" y="4891164"/>
                  <a:pt x="8556432" y="4910188"/>
                  <a:pt x="8547420" y="4913793"/>
                </a:cubicBezTo>
                <a:cubicBezTo>
                  <a:pt x="8537989" y="4917566"/>
                  <a:pt x="8527558" y="4918099"/>
                  <a:pt x="8517538" y="4919769"/>
                </a:cubicBezTo>
                <a:cubicBezTo>
                  <a:pt x="8479739" y="4926069"/>
                  <a:pt x="8442285" y="4936463"/>
                  <a:pt x="8403985" y="4937698"/>
                </a:cubicBezTo>
                <a:lnTo>
                  <a:pt x="7782432" y="4955628"/>
                </a:lnTo>
                <a:cubicBezTo>
                  <a:pt x="7682824" y="4961604"/>
                  <a:pt x="7583000" y="4964683"/>
                  <a:pt x="7483608" y="4973557"/>
                </a:cubicBezTo>
                <a:cubicBezTo>
                  <a:pt x="7276933" y="4992010"/>
                  <a:pt x="7680349" y="4982980"/>
                  <a:pt x="7393961" y="4991487"/>
                </a:cubicBezTo>
                <a:lnTo>
                  <a:pt x="6844126" y="5003440"/>
                </a:lnTo>
                <a:cubicBezTo>
                  <a:pt x="6796595" y="5015322"/>
                  <a:pt x="6843723" y="5000255"/>
                  <a:pt x="6796314" y="5027346"/>
                </a:cubicBezTo>
                <a:cubicBezTo>
                  <a:pt x="6790844" y="5030471"/>
                  <a:pt x="6784463" y="5031665"/>
                  <a:pt x="6778385" y="5033322"/>
                </a:cubicBezTo>
                <a:cubicBezTo>
                  <a:pt x="6762536" y="5037644"/>
                  <a:pt x="6746510" y="5041291"/>
                  <a:pt x="6730573" y="5045275"/>
                </a:cubicBezTo>
                <a:cubicBezTo>
                  <a:pt x="6708262" y="5078741"/>
                  <a:pt x="6731840" y="5052821"/>
                  <a:pt x="6682761" y="5069181"/>
                </a:cubicBezTo>
                <a:cubicBezTo>
                  <a:pt x="6675947" y="5071452"/>
                  <a:pt x="6671557" y="5078612"/>
                  <a:pt x="6664832" y="5081134"/>
                </a:cubicBezTo>
                <a:cubicBezTo>
                  <a:pt x="6655321" y="5084701"/>
                  <a:pt x="6644911" y="5085118"/>
                  <a:pt x="6634950" y="5087110"/>
                </a:cubicBezTo>
                <a:cubicBezTo>
                  <a:pt x="6578318" y="5115426"/>
                  <a:pt x="6652136" y="5082147"/>
                  <a:pt x="6545303" y="5105040"/>
                </a:cubicBezTo>
                <a:cubicBezTo>
                  <a:pt x="6538279" y="5106545"/>
                  <a:pt x="6533798" y="5113781"/>
                  <a:pt x="6527373" y="5116993"/>
                </a:cubicBezTo>
                <a:cubicBezTo>
                  <a:pt x="6507349" y="5127004"/>
                  <a:pt x="6472693" y="5127053"/>
                  <a:pt x="6455655" y="5128946"/>
                </a:cubicBezTo>
                <a:cubicBezTo>
                  <a:pt x="6404186" y="5163256"/>
                  <a:pt x="6486188" y="5102488"/>
                  <a:pt x="6425773" y="5200663"/>
                </a:cubicBezTo>
                <a:cubicBezTo>
                  <a:pt x="6418769" y="5212045"/>
                  <a:pt x="6403062" y="5216202"/>
                  <a:pt x="6389914" y="5218593"/>
                </a:cubicBezTo>
                <a:cubicBezTo>
                  <a:pt x="6358493" y="5224306"/>
                  <a:pt x="6326206" y="5223401"/>
                  <a:pt x="6294291" y="5224569"/>
                </a:cubicBezTo>
                <a:lnTo>
                  <a:pt x="5899844" y="5236522"/>
                </a:lnTo>
                <a:cubicBezTo>
                  <a:pt x="5813432" y="5366137"/>
                  <a:pt x="5902714" y="5242882"/>
                  <a:pt x="5487467" y="5260428"/>
                </a:cubicBezTo>
                <a:cubicBezTo>
                  <a:pt x="5478566" y="5260804"/>
                  <a:pt x="5471750" y="5268872"/>
                  <a:pt x="5463561" y="5272381"/>
                </a:cubicBezTo>
                <a:cubicBezTo>
                  <a:pt x="5441862" y="5281681"/>
                  <a:pt x="5401810" y="5287121"/>
                  <a:pt x="5385867" y="5290310"/>
                </a:cubicBezTo>
                <a:cubicBezTo>
                  <a:pt x="5377898" y="5296287"/>
                  <a:pt x="5369524" y="5301757"/>
                  <a:pt x="5361961" y="5308240"/>
                </a:cubicBezTo>
                <a:cubicBezTo>
                  <a:pt x="5355544" y="5313740"/>
                  <a:pt x="5351591" y="5322389"/>
                  <a:pt x="5344032" y="5326169"/>
                </a:cubicBezTo>
                <a:cubicBezTo>
                  <a:pt x="5334946" y="5330712"/>
                  <a:pt x="5324111" y="5330154"/>
                  <a:pt x="5314150" y="5332146"/>
                </a:cubicBezTo>
                <a:cubicBezTo>
                  <a:pt x="5306181" y="5338122"/>
                  <a:pt x="5297807" y="5343593"/>
                  <a:pt x="5290244" y="5350075"/>
                </a:cubicBezTo>
                <a:cubicBezTo>
                  <a:pt x="5283827" y="5355575"/>
                  <a:pt x="5279347" y="5363316"/>
                  <a:pt x="5272314" y="5368004"/>
                </a:cubicBezTo>
                <a:cubicBezTo>
                  <a:pt x="5236832" y="5391659"/>
                  <a:pt x="5246300" y="5380338"/>
                  <a:pt x="5218526" y="5391910"/>
                </a:cubicBezTo>
                <a:cubicBezTo>
                  <a:pt x="5200415" y="5399456"/>
                  <a:pt x="5183240" y="5409286"/>
                  <a:pt x="5164738" y="5415816"/>
                </a:cubicBezTo>
                <a:cubicBezTo>
                  <a:pt x="5149247" y="5421284"/>
                  <a:pt x="5132179" y="5421668"/>
                  <a:pt x="5116926" y="5427769"/>
                </a:cubicBezTo>
                <a:lnTo>
                  <a:pt x="5087044" y="5439722"/>
                </a:lnTo>
                <a:cubicBezTo>
                  <a:pt x="5070292" y="5489973"/>
                  <a:pt x="5090775" y="5446996"/>
                  <a:pt x="4985444" y="5463628"/>
                </a:cubicBezTo>
                <a:cubicBezTo>
                  <a:pt x="4978349" y="5464748"/>
                  <a:pt x="4973939" y="5472369"/>
                  <a:pt x="4967514" y="5475581"/>
                </a:cubicBezTo>
                <a:cubicBezTo>
                  <a:pt x="4961879" y="5478398"/>
                  <a:pt x="4955561" y="5479565"/>
                  <a:pt x="4949585" y="5481557"/>
                </a:cubicBezTo>
                <a:cubicBezTo>
                  <a:pt x="4925573" y="5553590"/>
                  <a:pt x="4980857" y="5379399"/>
                  <a:pt x="4955561" y="5607063"/>
                </a:cubicBezTo>
                <a:cubicBezTo>
                  <a:pt x="4953296" y="5627448"/>
                  <a:pt x="4943651" y="5650967"/>
                  <a:pt x="4925679" y="5660851"/>
                </a:cubicBezTo>
                <a:cubicBezTo>
                  <a:pt x="4899264" y="5675379"/>
                  <a:pt x="4866131" y="5671100"/>
                  <a:pt x="4836032" y="5672804"/>
                </a:cubicBezTo>
                <a:cubicBezTo>
                  <a:pt x="4760425" y="5677084"/>
                  <a:pt x="4684628" y="5676789"/>
                  <a:pt x="4608926" y="5678781"/>
                </a:cubicBezTo>
                <a:cubicBezTo>
                  <a:pt x="4598965" y="5682765"/>
                  <a:pt x="4587626" y="5684297"/>
                  <a:pt x="4579044" y="5690734"/>
                </a:cubicBezTo>
                <a:cubicBezTo>
                  <a:pt x="4571075" y="5696711"/>
                  <a:pt x="4568157" y="5707597"/>
                  <a:pt x="4561114" y="5714640"/>
                </a:cubicBezTo>
                <a:cubicBezTo>
                  <a:pt x="4556035" y="5719719"/>
                  <a:pt x="4549161" y="5722609"/>
                  <a:pt x="4543185" y="5726593"/>
                </a:cubicBezTo>
                <a:cubicBezTo>
                  <a:pt x="4526150" y="5756404"/>
                  <a:pt x="4504626" y="5796297"/>
                  <a:pt x="4483420" y="5822216"/>
                </a:cubicBezTo>
                <a:cubicBezTo>
                  <a:pt x="4478872" y="5827775"/>
                  <a:pt x="4471770" y="5830681"/>
                  <a:pt x="4465491" y="5834169"/>
                </a:cubicBezTo>
                <a:cubicBezTo>
                  <a:pt x="4402066" y="5869405"/>
                  <a:pt x="4452114" y="5837110"/>
                  <a:pt x="4411703" y="5864051"/>
                </a:cubicBezTo>
                <a:cubicBezTo>
                  <a:pt x="4409711" y="5872020"/>
                  <a:pt x="4410769" y="5881473"/>
                  <a:pt x="4405726" y="5887957"/>
                </a:cubicBezTo>
                <a:cubicBezTo>
                  <a:pt x="4375156" y="5927262"/>
                  <a:pt x="4363132" y="5918588"/>
                  <a:pt x="4316079" y="5923816"/>
                </a:cubicBezTo>
                <a:lnTo>
                  <a:pt x="4268267" y="5935769"/>
                </a:lnTo>
                <a:cubicBezTo>
                  <a:pt x="4250389" y="5939976"/>
                  <a:pt x="4229761" y="5937534"/>
                  <a:pt x="4214479" y="5947722"/>
                </a:cubicBezTo>
                <a:cubicBezTo>
                  <a:pt x="4192179" y="5962589"/>
                  <a:pt x="4180176" y="5989084"/>
                  <a:pt x="4160691" y="6007487"/>
                </a:cubicBezTo>
                <a:cubicBezTo>
                  <a:pt x="4144178" y="6023083"/>
                  <a:pt x="4124068" y="6034446"/>
                  <a:pt x="4106903" y="6049322"/>
                </a:cubicBezTo>
                <a:cubicBezTo>
                  <a:pt x="4094129" y="6060393"/>
                  <a:pt x="4086872" y="6079246"/>
                  <a:pt x="4071044" y="6085181"/>
                </a:cubicBezTo>
                <a:cubicBezTo>
                  <a:pt x="4055107" y="6091157"/>
                  <a:pt x="4039745" y="6098982"/>
                  <a:pt x="4023232" y="6103110"/>
                </a:cubicBezTo>
                <a:cubicBezTo>
                  <a:pt x="4007650" y="6107005"/>
                  <a:pt x="3991263" y="6106447"/>
                  <a:pt x="3975420" y="6109087"/>
                </a:cubicBezTo>
                <a:cubicBezTo>
                  <a:pt x="3967318" y="6110437"/>
                  <a:pt x="3959483" y="6113071"/>
                  <a:pt x="3951514" y="6115063"/>
                </a:cubicBezTo>
                <a:cubicBezTo>
                  <a:pt x="3919375" y="6136489"/>
                  <a:pt x="3944458" y="6117150"/>
                  <a:pt x="3909679" y="6156898"/>
                </a:cubicBezTo>
                <a:cubicBezTo>
                  <a:pt x="3881471" y="6189136"/>
                  <a:pt x="3903202" y="6162296"/>
                  <a:pt x="3873820" y="6186781"/>
                </a:cubicBezTo>
                <a:cubicBezTo>
                  <a:pt x="3867327" y="6192192"/>
                  <a:pt x="3862769" y="6199797"/>
                  <a:pt x="3855891" y="6204710"/>
                </a:cubicBezTo>
                <a:cubicBezTo>
                  <a:pt x="3836646" y="6218456"/>
                  <a:pt x="3825048" y="6218051"/>
                  <a:pt x="3802103" y="6222640"/>
                </a:cubicBezTo>
                <a:cubicBezTo>
                  <a:pt x="3796126" y="6228616"/>
                  <a:pt x="3789584" y="6234076"/>
                  <a:pt x="3784173" y="6240569"/>
                </a:cubicBezTo>
                <a:cubicBezTo>
                  <a:pt x="3779575" y="6246087"/>
                  <a:pt x="3778065" y="6254323"/>
                  <a:pt x="3772220" y="6258498"/>
                </a:cubicBezTo>
                <a:cubicBezTo>
                  <a:pt x="3763490" y="6264733"/>
                  <a:pt x="3752141" y="6266094"/>
                  <a:pt x="3742338" y="6270451"/>
                </a:cubicBezTo>
                <a:cubicBezTo>
                  <a:pt x="3734197" y="6274069"/>
                  <a:pt x="3726167" y="6277984"/>
                  <a:pt x="3718432" y="6282404"/>
                </a:cubicBezTo>
                <a:cubicBezTo>
                  <a:pt x="3712196" y="6285968"/>
                  <a:pt x="3707576" y="6293109"/>
                  <a:pt x="3700503" y="6294357"/>
                </a:cubicBezTo>
                <a:cubicBezTo>
                  <a:pt x="3672967" y="6299216"/>
                  <a:pt x="3644722" y="6298342"/>
                  <a:pt x="3616832" y="6300334"/>
                </a:cubicBezTo>
                <a:cubicBezTo>
                  <a:pt x="3606871" y="6304318"/>
                  <a:pt x="3597127" y="6308895"/>
                  <a:pt x="3586950" y="6312287"/>
                </a:cubicBezTo>
                <a:cubicBezTo>
                  <a:pt x="3579158" y="6314884"/>
                  <a:pt x="3569354" y="6313005"/>
                  <a:pt x="3563044" y="6318263"/>
                </a:cubicBezTo>
                <a:cubicBezTo>
                  <a:pt x="3556200" y="6323967"/>
                  <a:pt x="3558218" y="6336823"/>
                  <a:pt x="3551091" y="6342169"/>
                </a:cubicBezTo>
                <a:cubicBezTo>
                  <a:pt x="3541011" y="6349729"/>
                  <a:pt x="3527185" y="6350138"/>
                  <a:pt x="3515232" y="6354122"/>
                </a:cubicBezTo>
                <a:cubicBezTo>
                  <a:pt x="3507263" y="6360098"/>
                  <a:pt x="3499431" y="6366261"/>
                  <a:pt x="3491326" y="6372051"/>
                </a:cubicBezTo>
                <a:cubicBezTo>
                  <a:pt x="3341360" y="6479169"/>
                  <a:pt x="3229561" y="6381169"/>
                  <a:pt x="2959420" y="6378028"/>
                </a:cubicBezTo>
                <a:cubicBezTo>
                  <a:pt x="2943483" y="6370059"/>
                  <a:pt x="2925977" y="6364659"/>
                  <a:pt x="2911608" y="6354122"/>
                </a:cubicBezTo>
                <a:cubicBezTo>
                  <a:pt x="2895705" y="6342460"/>
                  <a:pt x="2884432" y="6325480"/>
                  <a:pt x="2869773" y="6312287"/>
                </a:cubicBezTo>
                <a:cubicBezTo>
                  <a:pt x="2864434" y="6307482"/>
                  <a:pt x="2857689" y="6304509"/>
                  <a:pt x="2851844" y="6300334"/>
                </a:cubicBezTo>
                <a:cubicBezTo>
                  <a:pt x="2843739" y="6294544"/>
                  <a:pt x="2836587" y="6287346"/>
                  <a:pt x="2827938" y="6282404"/>
                </a:cubicBezTo>
                <a:cubicBezTo>
                  <a:pt x="2822468" y="6279278"/>
                  <a:pt x="2815907" y="6278640"/>
                  <a:pt x="2810008" y="6276428"/>
                </a:cubicBezTo>
                <a:cubicBezTo>
                  <a:pt x="2799963" y="6272661"/>
                  <a:pt x="2789504" y="6269685"/>
                  <a:pt x="2780126" y="6264475"/>
                </a:cubicBezTo>
                <a:cubicBezTo>
                  <a:pt x="2771419" y="6259638"/>
                  <a:pt x="2763783" y="6253028"/>
                  <a:pt x="2756220" y="6246546"/>
                </a:cubicBezTo>
                <a:cubicBezTo>
                  <a:pt x="2749803" y="6241045"/>
                  <a:pt x="2746139" y="6231755"/>
                  <a:pt x="2738291" y="6228616"/>
                </a:cubicBezTo>
                <a:cubicBezTo>
                  <a:pt x="2725212" y="6223384"/>
                  <a:pt x="2710400" y="6224632"/>
                  <a:pt x="2696455" y="6222640"/>
                </a:cubicBezTo>
                <a:cubicBezTo>
                  <a:pt x="2690479" y="6218656"/>
                  <a:pt x="2685090" y="6213604"/>
                  <a:pt x="2678526" y="6210687"/>
                </a:cubicBezTo>
                <a:cubicBezTo>
                  <a:pt x="2662441" y="6203538"/>
                  <a:pt x="2616183" y="6191387"/>
                  <a:pt x="2600832" y="6186781"/>
                </a:cubicBezTo>
                <a:cubicBezTo>
                  <a:pt x="2569687" y="6177437"/>
                  <a:pt x="2595275" y="6184398"/>
                  <a:pt x="2558997" y="6168851"/>
                </a:cubicBezTo>
                <a:cubicBezTo>
                  <a:pt x="2553206" y="6166369"/>
                  <a:pt x="2547044" y="6164867"/>
                  <a:pt x="2541067" y="6162875"/>
                </a:cubicBezTo>
                <a:cubicBezTo>
                  <a:pt x="2532582" y="6137418"/>
                  <a:pt x="2539436" y="6142772"/>
                  <a:pt x="2505208" y="6132993"/>
                </a:cubicBezTo>
                <a:cubicBezTo>
                  <a:pt x="2327203" y="6082134"/>
                  <a:pt x="2455379" y="6124352"/>
                  <a:pt x="2391655" y="6103110"/>
                </a:cubicBezTo>
                <a:cubicBezTo>
                  <a:pt x="2353817" y="6027428"/>
                  <a:pt x="2422005" y="6154493"/>
                  <a:pt x="2337867" y="6049322"/>
                </a:cubicBezTo>
                <a:cubicBezTo>
                  <a:pt x="2283005" y="5980746"/>
                  <a:pt x="2373916" y="6047456"/>
                  <a:pt x="2313961" y="6007487"/>
                </a:cubicBezTo>
                <a:cubicBezTo>
                  <a:pt x="2311969" y="6001510"/>
                  <a:pt x="2310802" y="5995192"/>
                  <a:pt x="2307985" y="5989557"/>
                </a:cubicBezTo>
                <a:cubicBezTo>
                  <a:pt x="2293901" y="5961389"/>
                  <a:pt x="2264652" y="5943983"/>
                  <a:pt x="2242244" y="5923816"/>
                </a:cubicBezTo>
                <a:cubicBezTo>
                  <a:pt x="2218438" y="5902391"/>
                  <a:pt x="2218786" y="5900507"/>
                  <a:pt x="2200408" y="5876004"/>
                </a:cubicBezTo>
                <a:cubicBezTo>
                  <a:pt x="2198416" y="5870028"/>
                  <a:pt x="2198886" y="5862529"/>
                  <a:pt x="2194432" y="5858075"/>
                </a:cubicBezTo>
                <a:cubicBezTo>
                  <a:pt x="2186218" y="5849861"/>
                  <a:pt x="2173843" y="5847116"/>
                  <a:pt x="2164550" y="5840146"/>
                </a:cubicBezTo>
                <a:cubicBezTo>
                  <a:pt x="2157788" y="5835075"/>
                  <a:pt x="2152597" y="5828193"/>
                  <a:pt x="2146620" y="5822216"/>
                </a:cubicBezTo>
                <a:cubicBezTo>
                  <a:pt x="2144628" y="5810263"/>
                  <a:pt x="2145144" y="5797608"/>
                  <a:pt x="2140644" y="5786357"/>
                </a:cubicBezTo>
                <a:cubicBezTo>
                  <a:pt x="2136945" y="5777109"/>
                  <a:pt x="2127656" y="5771099"/>
                  <a:pt x="2122714" y="5762451"/>
                </a:cubicBezTo>
                <a:cubicBezTo>
                  <a:pt x="2119589" y="5756981"/>
                  <a:pt x="2120232" y="5749764"/>
                  <a:pt x="2116738" y="5744522"/>
                </a:cubicBezTo>
                <a:cubicBezTo>
                  <a:pt x="2112050" y="5737490"/>
                  <a:pt x="2104309" y="5733010"/>
                  <a:pt x="2098808" y="5726593"/>
                </a:cubicBezTo>
                <a:cubicBezTo>
                  <a:pt x="2087690" y="5713622"/>
                  <a:pt x="2078384" y="5698945"/>
                  <a:pt x="2068926" y="5684757"/>
                </a:cubicBezTo>
                <a:cubicBezTo>
                  <a:pt x="2062950" y="5666828"/>
                  <a:pt x="2055581" y="5649304"/>
                  <a:pt x="2050997" y="5630969"/>
                </a:cubicBezTo>
                <a:cubicBezTo>
                  <a:pt x="2049005" y="5623000"/>
                  <a:pt x="2047618" y="5614855"/>
                  <a:pt x="2045020" y="5607063"/>
                </a:cubicBezTo>
                <a:cubicBezTo>
                  <a:pt x="2041627" y="5596886"/>
                  <a:pt x="2036459" y="5587358"/>
                  <a:pt x="2033067" y="5577181"/>
                </a:cubicBezTo>
                <a:cubicBezTo>
                  <a:pt x="2030470" y="5569389"/>
                  <a:pt x="2030142" y="5560901"/>
                  <a:pt x="2027091" y="5553275"/>
                </a:cubicBezTo>
                <a:cubicBezTo>
                  <a:pt x="2016521" y="5526849"/>
                  <a:pt x="2010892" y="5520012"/>
                  <a:pt x="1997208" y="5499487"/>
                </a:cubicBezTo>
                <a:cubicBezTo>
                  <a:pt x="1995216" y="5493510"/>
                  <a:pt x="1992963" y="5487615"/>
                  <a:pt x="1991232" y="5481557"/>
                </a:cubicBezTo>
                <a:cubicBezTo>
                  <a:pt x="1988975" y="5473659"/>
                  <a:pt x="1990386" y="5464065"/>
                  <a:pt x="1985255" y="5457651"/>
                </a:cubicBezTo>
                <a:cubicBezTo>
                  <a:pt x="1981320" y="5452732"/>
                  <a:pt x="1973302" y="5453667"/>
                  <a:pt x="1967326" y="5451675"/>
                </a:cubicBezTo>
                <a:cubicBezTo>
                  <a:pt x="1937094" y="5376096"/>
                  <a:pt x="1975347" y="5464218"/>
                  <a:pt x="1937444" y="5397887"/>
                </a:cubicBezTo>
                <a:cubicBezTo>
                  <a:pt x="1914380" y="5357525"/>
                  <a:pt x="1955259" y="5403749"/>
                  <a:pt x="1913538" y="5362028"/>
                </a:cubicBezTo>
                <a:cubicBezTo>
                  <a:pt x="1911546" y="5356051"/>
                  <a:pt x="1911497" y="5349017"/>
                  <a:pt x="1907561" y="5344098"/>
                </a:cubicBezTo>
                <a:cubicBezTo>
                  <a:pt x="1886317" y="5317543"/>
                  <a:pt x="1889632" y="5346203"/>
                  <a:pt x="1889632" y="5320193"/>
                </a:cubicBezTo>
                <a:lnTo>
                  <a:pt x="1889632" y="5320193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Entrada de lápiz 44">
                <a:extLst>
                  <a:ext uri="{FF2B5EF4-FFF2-40B4-BE49-F238E27FC236}">
                    <a16:creationId xmlns:a16="http://schemas.microsoft.com/office/drawing/2014/main" id="{EB3E3D93-E7EB-4C91-A6D9-490432096151}"/>
                  </a:ext>
                </a:extLst>
              </p14:cNvPr>
              <p14:cNvContentPartPr/>
              <p14:nvPr/>
            </p14:nvContentPartPr>
            <p14:xfrm>
              <a:off x="5118607" y="5670898"/>
              <a:ext cx="1594308" cy="1105361"/>
            </p14:xfrm>
          </p:contentPart>
        </mc:Choice>
        <mc:Fallback xmlns="">
          <p:pic>
            <p:nvPicPr>
              <p:cNvPr id="45" name="Entrada de lápiz 44">
                <a:extLst>
                  <a:ext uri="{FF2B5EF4-FFF2-40B4-BE49-F238E27FC236}">
                    <a16:creationId xmlns:a16="http://schemas.microsoft.com/office/drawing/2014/main" id="{EB3E3D93-E7EB-4C91-A6D9-4904320961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00608" y="5652901"/>
                <a:ext cx="1629945" cy="1140995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Imagen 29">
            <a:extLst>
              <a:ext uri="{FF2B5EF4-FFF2-40B4-BE49-F238E27FC236}">
                <a16:creationId xmlns:a16="http://schemas.microsoft.com/office/drawing/2014/main" id="{E8B7A674-9984-4C87-92D2-1B8DCF38F0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16" y="5232756"/>
            <a:ext cx="1578040" cy="52582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A66BB04-0581-4003-AB22-D20EB6C50D23}"/>
              </a:ext>
            </a:extLst>
          </p:cNvPr>
          <p:cNvSpPr txBox="1"/>
          <p:nvPr/>
        </p:nvSpPr>
        <p:spPr>
          <a:xfrm>
            <a:off x="8929865" y="5421596"/>
            <a:ext cx="256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/>
              <a:t>Mixed</a:t>
            </a:r>
            <a:r>
              <a:rPr lang="es-ES" sz="3200" dirty="0"/>
              <a:t> </a:t>
            </a:r>
            <a:r>
              <a:rPr lang="es-ES" sz="3200" dirty="0" err="1"/>
              <a:t>models</a:t>
            </a:r>
            <a:endParaRPr lang="es-ES" sz="320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16F275B-626A-4FBF-A19E-6EED4303ACE9}"/>
              </a:ext>
            </a:extLst>
          </p:cNvPr>
          <p:cNvCxnSpPr/>
          <p:nvPr/>
        </p:nvCxnSpPr>
        <p:spPr>
          <a:xfrm>
            <a:off x="2215446" y="4801549"/>
            <a:ext cx="74408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C9351AE-3265-4B0A-9405-FA36454F6581}"/>
              </a:ext>
            </a:extLst>
          </p:cNvPr>
          <p:cNvSpPr txBox="1"/>
          <p:nvPr/>
        </p:nvSpPr>
        <p:spPr>
          <a:xfrm>
            <a:off x="8261539" y="2978504"/>
            <a:ext cx="33375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b="1" dirty="0" err="1"/>
              <a:t>Summary</a:t>
            </a:r>
            <a:r>
              <a:rPr lang="es-ES" sz="3200" dirty="0"/>
              <a:t> </a:t>
            </a:r>
            <a:r>
              <a:rPr lang="es-ES" sz="3200" dirty="0" err="1"/>
              <a:t>statistics</a:t>
            </a:r>
            <a:endParaRPr lang="es-ES" sz="3200" dirty="0"/>
          </a:p>
          <a:p>
            <a:pPr algn="ctr"/>
            <a:r>
              <a:rPr lang="es-ES" sz="3200" dirty="0" err="1"/>
              <a:t>approach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23284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8" grpId="0" animBg="1"/>
      <p:bldP spid="46" grpId="0" animBg="1"/>
      <p:bldP spid="44" grpId="0" animBg="1"/>
      <p:bldP spid="21" grpId="0"/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AC8771F9-2E27-45D4-88FE-12B45A5A3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98" y="3573125"/>
            <a:ext cx="3488629" cy="26137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DFD176-0226-4400-A123-8B06FE41B4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33" y="1268726"/>
            <a:ext cx="3680979" cy="276073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FB5824-8BBA-45D3-B79A-A8F730D14E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33" y="4112622"/>
            <a:ext cx="3680979" cy="27607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FF651F-DFDE-45BE-872C-7D20D027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n-GB" dirty="0"/>
              <a:t>interpretability of parameters is bounded by parameter assumption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B5C23-A5E6-42DC-9560-866A7578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9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I </a:t>
            </a:r>
            <a:r>
              <a:rPr lang="es-ES" sz="2400" dirty="0" err="1"/>
              <a:t>collect</a:t>
            </a:r>
            <a:r>
              <a:rPr lang="es-ES" sz="2400" dirty="0"/>
              <a:t> </a:t>
            </a:r>
            <a:r>
              <a:rPr lang="es-ES" sz="2400" dirty="0" err="1"/>
              <a:t>RTs</a:t>
            </a:r>
            <a:r>
              <a:rPr lang="es-ES" sz="2400" dirty="0"/>
              <a:t> and </a:t>
            </a:r>
            <a:r>
              <a:rPr lang="es-ES" sz="2400" dirty="0" err="1"/>
              <a:t>choices</a:t>
            </a:r>
            <a:r>
              <a:rPr lang="es-ES" sz="2400" dirty="0"/>
              <a:t> </a:t>
            </a:r>
            <a:r>
              <a:rPr lang="es-ES" sz="2400" dirty="0" err="1"/>
              <a:t>from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experimental </a:t>
            </a:r>
            <a:r>
              <a:rPr lang="es-ES" sz="2400" dirty="0" err="1"/>
              <a:t>conditions</a:t>
            </a:r>
            <a:r>
              <a:rPr lang="es-ES" sz="2400" dirty="0"/>
              <a:t> and </a:t>
            </a:r>
            <a:r>
              <a:rPr lang="es-ES" sz="2400" dirty="0" err="1"/>
              <a:t>fit</a:t>
            </a:r>
            <a:r>
              <a:rPr lang="es-ES" sz="2400" dirty="0"/>
              <a:t> a </a:t>
            </a:r>
            <a:r>
              <a:rPr lang="es-ES" sz="2400" dirty="0" err="1"/>
              <a:t>Drift-Diffusion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to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, </a:t>
            </a:r>
            <a:r>
              <a:rPr lang="es-ES" sz="2400" dirty="0" err="1"/>
              <a:t>allowing</a:t>
            </a:r>
            <a:r>
              <a:rPr lang="es-ES" sz="2400" dirty="0"/>
              <a:t>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drift</a:t>
            </a:r>
            <a:r>
              <a:rPr lang="es-ES" sz="2400" dirty="0"/>
              <a:t> </a:t>
            </a:r>
            <a:r>
              <a:rPr lang="es-ES" sz="2400" dirty="0" err="1"/>
              <a:t>rates</a:t>
            </a:r>
            <a:r>
              <a:rPr lang="es-ES" sz="2400" dirty="0"/>
              <a:t> </a:t>
            </a:r>
            <a:r>
              <a:rPr lang="es-ES" sz="2400" dirty="0" err="1"/>
              <a:t>between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conditions</a:t>
            </a:r>
            <a:r>
              <a:rPr lang="es-ES" sz="2400" dirty="0"/>
              <a:t>:</a:t>
            </a:r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6EFBD93D-1F35-45A0-ABA3-C105006B5E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0DE1295-81F3-494A-A095-3BF757766076}"/>
              </a:ext>
            </a:extLst>
          </p:cNvPr>
          <p:cNvSpPr txBox="1">
            <a:spLocks/>
          </p:cNvSpPr>
          <p:nvPr/>
        </p:nvSpPr>
        <p:spPr>
          <a:xfrm>
            <a:off x="128828" y="6355585"/>
            <a:ext cx="3351155" cy="442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>
                <a:solidFill>
                  <a:schemeClr val="bg2">
                    <a:lumMod val="50000"/>
                  </a:schemeClr>
                </a:solidFill>
              </a:rPr>
              <a:t>(Nassar &amp; Frank 2016)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Rectángulo 51 1">
            <a:extLst>
              <a:ext uri="{FF2B5EF4-FFF2-40B4-BE49-F238E27FC236}">
                <a16:creationId xmlns:a16="http://schemas.microsoft.com/office/drawing/2014/main" id="{B7AAD917-8D32-475C-9F67-28C4F043790E}"/>
              </a:ext>
            </a:extLst>
          </p:cNvPr>
          <p:cNvSpPr/>
          <p:nvPr/>
        </p:nvSpPr>
        <p:spPr>
          <a:xfrm flipH="1">
            <a:off x="5732288" y="1460334"/>
            <a:ext cx="6121472" cy="1228080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800" b="1" i="1" dirty="0"/>
          </a:p>
          <a:p>
            <a:endParaRPr lang="es-ES" sz="2800" dirty="0"/>
          </a:p>
          <a:p>
            <a:r>
              <a:rPr lang="en-GB" sz="2800" dirty="0"/>
              <a:t>A T-test is only valid if data is (approximately) normally distributed.</a:t>
            </a:r>
          </a:p>
          <a:p>
            <a:br>
              <a:rPr lang="es-ES" sz="2800" dirty="0"/>
            </a:br>
            <a:endParaRPr lang="es-ES" sz="2800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F4D3024-AAED-4811-9A83-7BA8E3857FA9}"/>
              </a:ext>
            </a:extLst>
          </p:cNvPr>
          <p:cNvCxnSpPr>
            <a:cxnSpLocks/>
          </p:cNvCxnSpPr>
          <p:nvPr/>
        </p:nvCxnSpPr>
        <p:spPr>
          <a:xfrm flipV="1">
            <a:off x="8975592" y="1773850"/>
            <a:ext cx="1911689" cy="820439"/>
          </a:xfrm>
          <a:prstGeom prst="straightConnector1">
            <a:avLst/>
          </a:prstGeom>
          <a:ln w="57150">
            <a:solidFill>
              <a:srgbClr val="0033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023A261-909C-45E9-A46F-19E89535D055}"/>
              </a:ext>
            </a:extLst>
          </p:cNvPr>
          <p:cNvCxnSpPr>
            <a:cxnSpLocks/>
          </p:cNvCxnSpPr>
          <p:nvPr/>
        </p:nvCxnSpPr>
        <p:spPr>
          <a:xfrm flipV="1">
            <a:off x="8975591" y="1618291"/>
            <a:ext cx="688104" cy="9759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9DCBFAE-8436-4B06-A01C-27B2D61B52DA}"/>
              </a:ext>
            </a:extLst>
          </p:cNvPr>
          <p:cNvCxnSpPr>
            <a:cxnSpLocks/>
          </p:cNvCxnSpPr>
          <p:nvPr/>
        </p:nvCxnSpPr>
        <p:spPr>
          <a:xfrm>
            <a:off x="8144081" y="4979862"/>
            <a:ext cx="77625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EB51A53-83F1-442B-8E5C-4E8E0FFBB755}"/>
              </a:ext>
            </a:extLst>
          </p:cNvPr>
          <p:cNvCxnSpPr>
            <a:cxnSpLocks/>
          </p:cNvCxnSpPr>
          <p:nvPr/>
        </p:nvCxnSpPr>
        <p:spPr>
          <a:xfrm>
            <a:off x="8144080" y="5434869"/>
            <a:ext cx="776253" cy="1"/>
          </a:xfrm>
          <a:prstGeom prst="straightConnector1">
            <a:avLst/>
          </a:prstGeom>
          <a:ln w="57150">
            <a:solidFill>
              <a:srgbClr val="0033C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F99FCD75-F04D-479E-8706-8C3443C92E15}"/>
              </a:ext>
            </a:extLst>
          </p:cNvPr>
          <p:cNvSpPr txBox="1">
            <a:spLocks/>
          </p:cNvSpPr>
          <p:nvPr/>
        </p:nvSpPr>
        <p:spPr>
          <a:xfrm>
            <a:off x="5595064" y="4979862"/>
            <a:ext cx="4002847" cy="71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maybe</a:t>
            </a:r>
            <a:r>
              <a:rPr lang="es-ES" dirty="0"/>
              <a:t>….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004726B-7915-4402-8F51-D41A637EFFE3}"/>
              </a:ext>
            </a:extLst>
          </p:cNvPr>
          <p:cNvCxnSpPr>
            <a:cxnSpLocks/>
          </p:cNvCxnSpPr>
          <p:nvPr/>
        </p:nvCxnSpPr>
        <p:spPr>
          <a:xfrm flipV="1">
            <a:off x="4276628" y="2815563"/>
            <a:ext cx="4045070" cy="200617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7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0" grpId="1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FB5AB-162C-505C-A5B2-664A9A294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1.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a </a:t>
            </a:r>
            <a:r>
              <a:rPr lang="es-ES" dirty="0" err="1"/>
              <a:t>question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F5AF6-2F03-197F-988C-86AC21DC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5099177"/>
            <a:ext cx="3057144" cy="652399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(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brain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A9CAD5-B618-C09B-88DC-5B3FFE114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292" y="1598497"/>
            <a:ext cx="3071517" cy="3241016"/>
          </a:xfrm>
          <a:prstGeom prst="rect">
            <a:avLst/>
          </a:prstGeom>
        </p:spPr>
      </p:pic>
      <p:pic>
        <p:nvPicPr>
          <p:cNvPr id="9" name="Imatge 3">
            <a:extLst>
              <a:ext uri="{FF2B5EF4-FFF2-40B4-BE49-F238E27FC236}">
                <a16:creationId xmlns:a16="http://schemas.microsoft.com/office/drawing/2014/main" id="{447E03B6-22FF-C88B-BAF3-BCA7E25956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FA584-269E-507E-54F0-BC912DAF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2. Define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objectives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CA190-7667-E570-7BFD-321B7F2EA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/>
              <a:t>All models are wrong, some are useful.”</a:t>
            </a:r>
            <a:br>
              <a:rPr lang="en-US" i="1" dirty="0"/>
            </a:br>
            <a:r>
              <a:rPr lang="en-US" i="1" dirty="0"/>
              <a:t>					 </a:t>
            </a:r>
            <a:r>
              <a:rPr lang="en-US" dirty="0"/>
              <a:t>George Box, 1976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5" name="Imagen 4" descr="Forma&#10;&#10;Descripción generada automáticamente">
            <a:extLst>
              <a:ext uri="{FF2B5EF4-FFF2-40B4-BE49-F238E27FC236}">
                <a16:creationId xmlns:a16="http://schemas.microsoft.com/office/drawing/2014/main" id="{B2B2901A-10AE-A947-FB42-2D673B1BD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829" y="3836353"/>
            <a:ext cx="1249363" cy="1249363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A384C49-1357-9871-0CAB-77AC3FF19320}"/>
              </a:ext>
            </a:extLst>
          </p:cNvPr>
          <p:cNvSpPr/>
          <p:nvPr/>
        </p:nvSpPr>
        <p:spPr>
          <a:xfrm>
            <a:off x="2667159" y="3836353"/>
            <a:ext cx="1249680" cy="12496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4F72BE-BF1B-14AC-A2C2-012AA19B26C5}"/>
              </a:ext>
            </a:extLst>
          </p:cNvPr>
          <p:cNvSpPr txBox="1"/>
          <p:nvPr/>
        </p:nvSpPr>
        <p:spPr>
          <a:xfrm>
            <a:off x="2020824" y="4168806"/>
            <a:ext cx="7571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3200" dirty="0" err="1"/>
              <a:t>Is</a:t>
            </a:r>
            <a:r>
              <a:rPr lang="es-ES" sz="3200" dirty="0"/>
              <a:t>                   a </a:t>
            </a:r>
            <a:r>
              <a:rPr lang="es-ES" sz="3200" dirty="0" err="1"/>
              <a:t>good</a:t>
            </a:r>
            <a:r>
              <a:rPr lang="es-ES" sz="3200" dirty="0"/>
              <a:t> </a:t>
            </a:r>
            <a:r>
              <a:rPr lang="es-ES" sz="3200" dirty="0" err="1"/>
              <a:t>model</a:t>
            </a:r>
            <a:r>
              <a:rPr lang="es-ES" sz="3200" dirty="0"/>
              <a:t> </a:t>
            </a:r>
            <a:r>
              <a:rPr lang="es-ES" sz="3200" dirty="0" err="1"/>
              <a:t>of</a:t>
            </a:r>
            <a:r>
              <a:rPr lang="es-ES" sz="3200" dirty="0"/>
              <a:t>                    ?</a:t>
            </a:r>
          </a:p>
        </p:txBody>
      </p:sp>
      <p:pic>
        <p:nvPicPr>
          <p:cNvPr id="9" name="Imatge 3">
            <a:extLst>
              <a:ext uri="{FF2B5EF4-FFF2-40B4-BE49-F238E27FC236}">
                <a16:creationId xmlns:a16="http://schemas.microsoft.com/office/drawing/2014/main" id="{A622C3A4-FF4F-5156-CA1B-1952F03E57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9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Gato de color gris&#10;&#10;Descripción generada automáticamente">
            <a:extLst>
              <a:ext uri="{FF2B5EF4-FFF2-40B4-BE49-F238E27FC236}">
                <a16:creationId xmlns:a16="http://schemas.microsoft.com/office/drawing/2014/main" id="{E61E2365-51F3-9B0A-601F-12F2B02CB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6" b="7127"/>
          <a:stretch/>
        </p:blipFill>
        <p:spPr>
          <a:xfrm>
            <a:off x="3212881" y="940300"/>
            <a:ext cx="699761" cy="8883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C7BDEF-D216-4DFB-A4FF-18BB3559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52" y="-36393"/>
            <a:ext cx="10515600" cy="1325563"/>
          </a:xfrm>
        </p:spPr>
        <p:txBody>
          <a:bodyPr/>
          <a:lstStyle/>
          <a:p>
            <a:pPr algn="ctr"/>
            <a:r>
              <a:rPr lang="es-ES" dirty="0" err="1"/>
              <a:t>Predictive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 vs. </a:t>
            </a:r>
            <a:r>
              <a:rPr lang="es-ES" dirty="0" err="1"/>
              <a:t>interpretability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0757D72-961F-4FF3-8772-58274BEFDFA6}"/>
              </a:ext>
            </a:extLst>
          </p:cNvPr>
          <p:cNvCxnSpPr>
            <a:cxnSpLocks/>
          </p:cNvCxnSpPr>
          <p:nvPr/>
        </p:nvCxnSpPr>
        <p:spPr>
          <a:xfrm>
            <a:off x="3588707" y="1474896"/>
            <a:ext cx="0" cy="4575175"/>
          </a:xfrm>
          <a:prstGeom prst="straightConnector1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34FA11-FD61-47A3-9443-BF9C6F9EADDF}"/>
              </a:ext>
            </a:extLst>
          </p:cNvPr>
          <p:cNvCxnSpPr>
            <a:cxnSpLocks/>
          </p:cNvCxnSpPr>
          <p:nvPr/>
        </p:nvCxnSpPr>
        <p:spPr>
          <a:xfrm rot="5400000">
            <a:off x="5876295" y="3762484"/>
            <a:ext cx="0" cy="4575175"/>
          </a:xfrm>
          <a:prstGeom prst="straightConnector1">
            <a:avLst/>
          </a:prstGeom>
          <a:ln w="31750"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FD4C7B-419B-471E-9908-FA9D0D5F8C7A}"/>
              </a:ext>
            </a:extLst>
          </p:cNvPr>
          <p:cNvSpPr txBox="1"/>
          <p:nvPr/>
        </p:nvSpPr>
        <p:spPr>
          <a:xfrm>
            <a:off x="5699343" y="6106438"/>
            <a:ext cx="2680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interpretability</a:t>
            </a:r>
            <a:endParaRPr lang="es-ES" sz="3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D4652DC-DF48-401D-BE3F-71A8368E1C43}"/>
              </a:ext>
            </a:extLst>
          </p:cNvPr>
          <p:cNvSpPr txBox="1"/>
          <p:nvPr/>
        </p:nvSpPr>
        <p:spPr>
          <a:xfrm rot="16200000">
            <a:off x="1668050" y="3470095"/>
            <a:ext cx="3004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 err="1"/>
              <a:t>predictive</a:t>
            </a:r>
            <a:r>
              <a:rPr lang="es-ES" sz="3200" dirty="0"/>
              <a:t> </a:t>
            </a:r>
            <a:r>
              <a:rPr lang="es-ES" sz="3200" dirty="0" err="1"/>
              <a:t>power</a:t>
            </a:r>
            <a:endParaRPr lang="es-ES" sz="32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599A955-1A63-4D0B-8167-FC49F26705EC}"/>
              </a:ext>
            </a:extLst>
          </p:cNvPr>
          <p:cNvSpPr/>
          <p:nvPr/>
        </p:nvSpPr>
        <p:spPr>
          <a:xfrm>
            <a:off x="7283885" y="4255719"/>
            <a:ext cx="1208760" cy="1177446"/>
          </a:xfrm>
          <a:prstGeom prst="ellipse">
            <a:avLst/>
          </a:prstGeom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2DD6F26-AF30-4C03-8B5A-B60C750AF0D2}"/>
              </a:ext>
            </a:extLst>
          </p:cNvPr>
          <p:cNvSpPr txBox="1"/>
          <p:nvPr/>
        </p:nvSpPr>
        <p:spPr>
          <a:xfrm>
            <a:off x="7985379" y="3429000"/>
            <a:ext cx="4239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Drift-Diffusion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Model</a:t>
            </a:r>
            <a:b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Reinforcement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Learning</a:t>
            </a:r>
            <a:r>
              <a:rPr lang="es-E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2">
                    <a:lumMod val="75000"/>
                  </a:schemeClr>
                </a:solidFill>
              </a:rPr>
              <a:t>models</a:t>
            </a:r>
            <a:endParaRPr lang="es-E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25C7A5B-9364-4A6A-AC4A-EF0220E7E597}"/>
              </a:ext>
            </a:extLst>
          </p:cNvPr>
          <p:cNvSpPr/>
          <p:nvPr/>
        </p:nvSpPr>
        <p:spPr>
          <a:xfrm>
            <a:off x="3847711" y="1474896"/>
            <a:ext cx="1208760" cy="1177446"/>
          </a:xfrm>
          <a:prstGeom prst="ellips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F01587-0B23-4F95-8EFD-4D0475B19EB6}"/>
              </a:ext>
            </a:extLst>
          </p:cNvPr>
          <p:cNvSpPr txBox="1"/>
          <p:nvPr/>
        </p:nvSpPr>
        <p:spPr>
          <a:xfrm>
            <a:off x="5057173" y="1314506"/>
            <a:ext cx="3654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Artificial Neural Networks</a:t>
            </a:r>
            <a:b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s-ES" sz="2400" b="1" dirty="0" err="1">
                <a:solidFill>
                  <a:schemeClr val="accent6">
                    <a:lumMod val="50000"/>
                  </a:schemeClr>
                </a:solidFill>
              </a:rPr>
              <a:t>Support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</a:rPr>
              <a:t> Vector Machines…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AB0745-E11E-4188-A57B-3F016B841595}"/>
              </a:ext>
            </a:extLst>
          </p:cNvPr>
          <p:cNvSpPr txBox="1"/>
          <p:nvPr/>
        </p:nvSpPr>
        <p:spPr>
          <a:xfrm>
            <a:off x="6213023" y="2812094"/>
            <a:ext cx="2728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Regression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</a:rPr>
              <a:t>analyses</a:t>
            </a:r>
            <a:endParaRPr lang="es-E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2CEE8E4-0F26-4A3B-AAE8-B47E72FB0BCC}"/>
              </a:ext>
            </a:extLst>
          </p:cNvPr>
          <p:cNvSpPr/>
          <p:nvPr/>
        </p:nvSpPr>
        <p:spPr>
          <a:xfrm rot="2341134">
            <a:off x="4903250" y="3813862"/>
            <a:ext cx="3885320" cy="1177446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51 1">
            <a:extLst>
              <a:ext uri="{FF2B5EF4-FFF2-40B4-BE49-F238E27FC236}">
                <a16:creationId xmlns:a16="http://schemas.microsoft.com/office/drawing/2014/main" id="{5D80BEA5-57D5-4397-8CF3-10B6C9342BD0}"/>
              </a:ext>
            </a:extLst>
          </p:cNvPr>
          <p:cNvSpPr/>
          <p:nvPr/>
        </p:nvSpPr>
        <p:spPr>
          <a:xfrm>
            <a:off x="746396" y="5310868"/>
            <a:ext cx="3060566" cy="1228080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400" b="1" i="1" dirty="0"/>
          </a:p>
          <a:p>
            <a:endParaRPr lang="es-ES" sz="2400" dirty="0"/>
          </a:p>
          <a:p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precisely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predicts</a:t>
            </a:r>
            <a:r>
              <a:rPr lang="es-ES" sz="2400" dirty="0"/>
              <a:t> actual </a:t>
            </a:r>
            <a:r>
              <a:rPr lang="es-ES" sz="2400" dirty="0" err="1"/>
              <a:t>behaviour</a:t>
            </a:r>
            <a:endParaRPr lang="es-ES" sz="2400" dirty="0"/>
          </a:p>
          <a:p>
            <a:br>
              <a:rPr lang="es-ES" sz="2400" dirty="0"/>
            </a:br>
            <a:endParaRPr lang="es-ES" sz="2400" dirty="0"/>
          </a:p>
        </p:txBody>
      </p:sp>
      <p:sp>
        <p:nvSpPr>
          <p:cNvPr id="20" name="Rectángulo 51 1 2">
            <a:extLst>
              <a:ext uri="{FF2B5EF4-FFF2-40B4-BE49-F238E27FC236}">
                <a16:creationId xmlns:a16="http://schemas.microsoft.com/office/drawing/2014/main" id="{C6C1C30B-C4EC-4E12-A8EA-4EE07B928C73}"/>
              </a:ext>
            </a:extLst>
          </p:cNvPr>
          <p:cNvSpPr/>
          <p:nvPr/>
        </p:nvSpPr>
        <p:spPr>
          <a:xfrm flipH="1" flipV="1">
            <a:off x="6864197" y="4685015"/>
            <a:ext cx="5039162" cy="1464752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s-ES" sz="24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776AC3-1017-4E37-9771-54E974F45C02}"/>
              </a:ext>
            </a:extLst>
          </p:cNvPr>
          <p:cNvSpPr txBox="1"/>
          <p:nvPr/>
        </p:nvSpPr>
        <p:spPr>
          <a:xfrm>
            <a:off x="6928569" y="4743596"/>
            <a:ext cx="4974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How</a:t>
            </a:r>
            <a:r>
              <a:rPr lang="es-ES" sz="2400" dirty="0"/>
              <a:t> </a:t>
            </a:r>
            <a:r>
              <a:rPr lang="es-ES" sz="2400" dirty="0" err="1"/>
              <a:t>much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tells</a:t>
            </a:r>
            <a:r>
              <a:rPr lang="es-ES" sz="2400" dirty="0"/>
              <a:t> </a:t>
            </a:r>
            <a:r>
              <a:rPr lang="es-ES" sz="2400" dirty="0" err="1"/>
              <a:t>you</a:t>
            </a:r>
            <a:r>
              <a:rPr lang="es-ES" sz="2400" dirty="0"/>
              <a:t> </a:t>
            </a:r>
            <a:r>
              <a:rPr lang="es-ES" sz="2400" dirty="0" err="1"/>
              <a:t>about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b="1" dirty="0" err="1"/>
              <a:t>structure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data, i.e. </a:t>
            </a:r>
            <a:r>
              <a:rPr lang="es-ES" sz="2400" dirty="0" err="1"/>
              <a:t>cognitive</a:t>
            </a:r>
            <a:r>
              <a:rPr lang="es-ES" sz="2400" dirty="0"/>
              <a:t> </a:t>
            </a:r>
            <a:r>
              <a:rPr lang="es-ES" sz="2400" dirty="0" err="1"/>
              <a:t>processes</a:t>
            </a:r>
            <a:r>
              <a:rPr lang="es-ES" sz="2400" dirty="0"/>
              <a:t> at </a:t>
            </a:r>
            <a:r>
              <a:rPr lang="es-ES" sz="2400" dirty="0" err="1"/>
              <a:t>work</a:t>
            </a:r>
            <a:endParaRPr lang="es-ES" sz="24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E0D719E7-7EDD-4BA6-9849-8A5D737060C9}"/>
              </a:ext>
            </a:extLst>
          </p:cNvPr>
          <p:cNvGrpSpPr/>
          <p:nvPr/>
        </p:nvGrpSpPr>
        <p:grpSpPr>
          <a:xfrm>
            <a:off x="5913402" y="1587309"/>
            <a:ext cx="2708599" cy="3095335"/>
            <a:chOff x="5913402" y="1587309"/>
            <a:chExt cx="2708599" cy="3095335"/>
          </a:xfrm>
        </p:grpSpPr>
        <p:cxnSp>
          <p:nvCxnSpPr>
            <p:cNvPr id="4" name="Conector recto de flecha 3">
              <a:extLst>
                <a:ext uri="{FF2B5EF4-FFF2-40B4-BE49-F238E27FC236}">
                  <a16:creationId xmlns:a16="http://schemas.microsoft.com/office/drawing/2014/main" id="{E4F38283-7222-45B6-895F-42E2F88FA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13402" y="1829155"/>
              <a:ext cx="2708599" cy="270859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5B5B51BD-0026-4583-AACB-026B54964D41}"/>
                </a:ext>
              </a:extLst>
            </p:cNvPr>
            <p:cNvSpPr txBox="1"/>
            <p:nvPr/>
          </p:nvSpPr>
          <p:spPr>
            <a:xfrm rot="2711143">
              <a:off x="6029544" y="2904144"/>
              <a:ext cx="309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/>
                <a:t>Number</a:t>
              </a:r>
              <a:r>
                <a:rPr lang="es-ES" sz="2400" b="1" dirty="0"/>
                <a:t> </a:t>
              </a:r>
              <a:r>
                <a:rPr lang="es-ES" sz="2400" b="1" dirty="0" err="1"/>
                <a:t>of</a:t>
              </a:r>
              <a:r>
                <a:rPr lang="es-ES" sz="2400" b="1" dirty="0"/>
                <a:t> </a:t>
              </a:r>
              <a:r>
                <a:rPr lang="es-ES" sz="2400" b="1" dirty="0" err="1"/>
                <a:t>parameters</a:t>
              </a:r>
              <a:endParaRPr lang="es-ES" sz="2400" b="1" dirty="0"/>
            </a:p>
          </p:txBody>
        </p:sp>
      </p:grpSp>
      <p:pic>
        <p:nvPicPr>
          <p:cNvPr id="7" name="Imatge 3">
            <a:extLst>
              <a:ext uri="{FF2B5EF4-FFF2-40B4-BE49-F238E27FC236}">
                <a16:creationId xmlns:a16="http://schemas.microsoft.com/office/drawing/2014/main" id="{2CD0D681-FDA6-FC92-239C-685476D6B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DB9F89D-496C-29AF-646D-C235EF370692}"/>
              </a:ext>
            </a:extLst>
          </p:cNvPr>
          <p:cNvSpPr txBox="1"/>
          <p:nvPr/>
        </p:nvSpPr>
        <p:spPr>
          <a:xfrm>
            <a:off x="2002536" y="1236823"/>
            <a:ext cx="13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same</a:t>
            </a:r>
            <a:r>
              <a:rPr lang="es-ES" i="1" dirty="0"/>
              <a:t> </a:t>
            </a:r>
            <a:r>
              <a:rPr lang="es-ES" i="1" dirty="0" err="1"/>
              <a:t>cat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584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17" grpId="0"/>
      <p:bldP spid="18" grpId="0"/>
      <p:bldP spid="19" grpId="0" animBg="1"/>
      <p:bldP spid="15" grpId="0" animBg="1"/>
      <p:bldP spid="15" grpId="1" animBg="1"/>
      <p:bldP spid="20" grpId="0" animBg="1"/>
      <p:bldP spid="20" grpId="1" animBg="1"/>
      <p:bldP spid="21" grpId="0"/>
      <p:bldP spid="21" grpId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E72CA-F116-6895-7600-E45E4EDC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dual </a:t>
            </a:r>
            <a:r>
              <a:rPr lang="es-ES" dirty="0" err="1"/>
              <a:t>perspective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evaluation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E8738-242F-3E2D-7552-B6993771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016" y="3988658"/>
            <a:ext cx="3029712" cy="44805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accent2"/>
                </a:solidFill>
              </a:rPr>
              <a:t>Relative </a:t>
            </a:r>
            <a:r>
              <a:rPr lang="es-ES" dirty="0" err="1">
                <a:solidFill>
                  <a:schemeClr val="accent2"/>
                </a:solidFill>
              </a:rPr>
              <a:t>criterion</a:t>
            </a:r>
            <a:endParaRPr lang="es-E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BE5E2BE-4B98-3162-5E1F-F9DCD832D33D}"/>
              </a:ext>
            </a:extLst>
          </p:cNvPr>
          <p:cNvSpPr txBox="1"/>
          <p:nvPr/>
        </p:nvSpPr>
        <p:spPr>
          <a:xfrm>
            <a:off x="3066288" y="5826980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 err="1"/>
              <a:t>We</a:t>
            </a:r>
            <a:r>
              <a:rPr lang="es-ES" sz="2800" dirty="0"/>
              <a:t> </a:t>
            </a:r>
            <a:r>
              <a:rPr lang="es-ES" sz="2800" dirty="0" err="1"/>
              <a:t>want</a:t>
            </a:r>
            <a:r>
              <a:rPr lang="es-ES" sz="2800" dirty="0"/>
              <a:t> </a:t>
            </a:r>
            <a:r>
              <a:rPr lang="es-ES" sz="2800" dirty="0" err="1"/>
              <a:t>our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to</a:t>
            </a:r>
            <a:r>
              <a:rPr lang="es-ES" sz="2800" dirty="0"/>
              <a:t> </a:t>
            </a:r>
            <a:r>
              <a:rPr lang="es-ES" sz="2800" dirty="0" err="1"/>
              <a:t>pass</a:t>
            </a:r>
            <a:r>
              <a:rPr lang="es-ES" sz="2800" dirty="0"/>
              <a:t> </a:t>
            </a:r>
            <a:r>
              <a:rPr lang="es-ES" sz="2800" b="1" dirty="0" err="1"/>
              <a:t>both</a:t>
            </a:r>
            <a:r>
              <a:rPr lang="es-ES" sz="2800" b="1" dirty="0"/>
              <a:t> </a:t>
            </a:r>
            <a:r>
              <a:rPr lang="es-ES" sz="2800" dirty="0" err="1"/>
              <a:t>tests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CC4243-FB40-3B09-F21F-87C9C818C053}"/>
              </a:ext>
            </a:extLst>
          </p:cNvPr>
          <p:cNvSpPr txBox="1"/>
          <p:nvPr/>
        </p:nvSpPr>
        <p:spPr>
          <a:xfrm>
            <a:off x="491749" y="1965918"/>
            <a:ext cx="53502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Outperforming</a:t>
            </a:r>
            <a:r>
              <a:rPr lang="es-ES" sz="2800" dirty="0"/>
              <a:t> </a:t>
            </a:r>
            <a:r>
              <a:rPr lang="es-ES" sz="2800" dirty="0" err="1"/>
              <a:t>other</a:t>
            </a:r>
            <a:r>
              <a:rPr lang="es-ES" sz="2800" dirty="0"/>
              <a:t> </a:t>
            </a:r>
            <a:r>
              <a:rPr lang="es-ES" sz="2800" dirty="0" err="1"/>
              <a:t>models</a:t>
            </a:r>
            <a:r>
              <a:rPr lang="es-ES" sz="2800" dirty="0"/>
              <a:t> </a:t>
            </a:r>
            <a:r>
              <a:rPr lang="es-ES" sz="2800" dirty="0" err="1"/>
              <a:t>on</a:t>
            </a:r>
            <a:r>
              <a:rPr lang="es-ES" sz="2800" dirty="0"/>
              <a:t> </a:t>
            </a:r>
            <a:r>
              <a:rPr lang="es-ES" sz="2800" i="1" dirty="0" err="1"/>
              <a:t>quantitative</a:t>
            </a:r>
            <a:r>
              <a:rPr lang="es-ES" sz="2800" i="1" dirty="0"/>
              <a:t> </a:t>
            </a:r>
            <a:r>
              <a:rPr lang="es-ES" sz="2800" dirty="0" err="1"/>
              <a:t>measures</a:t>
            </a:r>
            <a:r>
              <a:rPr lang="es-ES" sz="2800" dirty="0"/>
              <a:t> </a:t>
            </a:r>
            <a:r>
              <a:rPr lang="es-ES" sz="2800" dirty="0" err="1"/>
              <a:t>for</a:t>
            </a:r>
            <a:r>
              <a:rPr lang="es-ES" sz="2800" dirty="0"/>
              <a:t> </a:t>
            </a:r>
            <a:r>
              <a:rPr lang="es-ES" sz="2800" dirty="0" err="1"/>
              <a:t>how</a:t>
            </a:r>
            <a:r>
              <a:rPr lang="es-ES" sz="2800" dirty="0"/>
              <a:t> </a:t>
            </a:r>
            <a:r>
              <a:rPr lang="es-ES" sz="2800" dirty="0" err="1"/>
              <a:t>well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r>
              <a:rPr lang="es-ES" sz="2800" dirty="0"/>
              <a:t> </a:t>
            </a:r>
            <a:r>
              <a:rPr lang="es-ES" sz="2800" dirty="0" err="1"/>
              <a:t>explains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</a:t>
            </a:r>
            <a:br>
              <a:rPr lang="es-ES" sz="2800" dirty="0"/>
            </a:br>
            <a:r>
              <a:rPr lang="es-ES" sz="2800" dirty="0"/>
              <a:t>(~ </a:t>
            </a:r>
            <a:r>
              <a:rPr lang="es-ES" sz="2800" dirty="0" err="1"/>
              <a:t>null</a:t>
            </a:r>
            <a:r>
              <a:rPr lang="es-ES" sz="2800" dirty="0"/>
              <a:t> </a:t>
            </a:r>
            <a:r>
              <a:rPr lang="es-ES" sz="2800" dirty="0" err="1"/>
              <a:t>hypothesis</a:t>
            </a:r>
            <a:r>
              <a:rPr lang="es-ES" sz="2800" dirty="0"/>
              <a:t> </a:t>
            </a:r>
            <a:r>
              <a:rPr lang="es-ES" sz="2800" dirty="0" err="1"/>
              <a:t>testing</a:t>
            </a:r>
            <a:r>
              <a:rPr lang="es-ES" sz="2800" dirty="0"/>
              <a:t>)</a:t>
            </a:r>
            <a:br>
              <a:rPr lang="es-ES" sz="2800" dirty="0"/>
            </a:br>
            <a:endParaRPr lang="en-U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D99DE9-61EE-BAA6-482F-7D46B3FEF084}"/>
              </a:ext>
            </a:extLst>
          </p:cNvPr>
          <p:cNvSpPr txBox="1"/>
          <p:nvPr/>
        </p:nvSpPr>
        <p:spPr>
          <a:xfrm>
            <a:off x="6340861" y="1965918"/>
            <a:ext cx="53502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err="1"/>
              <a:t>Capturing</a:t>
            </a:r>
            <a:r>
              <a:rPr lang="es-ES" sz="2800" dirty="0"/>
              <a:t> </a:t>
            </a:r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i="1" dirty="0" err="1"/>
              <a:t>qualitative</a:t>
            </a:r>
            <a:r>
              <a:rPr lang="es-ES" sz="2800" i="1" dirty="0"/>
              <a:t> </a:t>
            </a:r>
            <a:r>
              <a:rPr lang="es-ES" sz="2800" dirty="0" err="1"/>
              <a:t>properties</a:t>
            </a:r>
            <a:r>
              <a:rPr lang="es-ES" sz="2800" dirty="0"/>
              <a:t> </a:t>
            </a:r>
            <a:r>
              <a:rPr lang="es-ES" sz="2800" dirty="0" err="1"/>
              <a:t>of</a:t>
            </a:r>
            <a:r>
              <a:rPr lang="es-ES" sz="2800" dirty="0"/>
              <a:t> </a:t>
            </a:r>
            <a:r>
              <a:rPr lang="es-ES" sz="2800" dirty="0" err="1"/>
              <a:t>the</a:t>
            </a:r>
            <a:r>
              <a:rPr lang="es-ES" sz="2800" dirty="0"/>
              <a:t> data </a:t>
            </a:r>
            <a:r>
              <a:rPr lang="es-ES" sz="2800" dirty="0" err="1"/>
              <a:t>revealed</a:t>
            </a:r>
            <a:r>
              <a:rPr lang="es-ES" sz="2800" dirty="0"/>
              <a:t> </a:t>
            </a:r>
            <a:r>
              <a:rPr lang="es-ES" sz="2800" dirty="0" err="1"/>
              <a:t>by</a:t>
            </a:r>
            <a:r>
              <a:rPr lang="es-ES" sz="2800" dirty="0"/>
              <a:t> </a:t>
            </a:r>
            <a:r>
              <a:rPr lang="es-ES" sz="2800" dirty="0" err="1"/>
              <a:t>model</a:t>
            </a:r>
            <a:r>
              <a:rPr lang="es-ES" sz="2800" dirty="0"/>
              <a:t>-free </a:t>
            </a:r>
            <a:r>
              <a:rPr lang="es-ES" sz="2800" dirty="0" err="1"/>
              <a:t>analysis</a:t>
            </a:r>
            <a:br>
              <a:rPr lang="es-ES" sz="2800" dirty="0"/>
            </a:br>
            <a:r>
              <a:rPr lang="es-ES" sz="2800" dirty="0"/>
              <a:t>(</a:t>
            </a:r>
            <a:r>
              <a:rPr lang="es-ES" sz="2800" dirty="0" err="1"/>
              <a:t>e.g</a:t>
            </a:r>
            <a:r>
              <a:rPr lang="es-ES" sz="2800" dirty="0"/>
              <a:t>. </a:t>
            </a:r>
            <a:r>
              <a:rPr lang="es-ES" sz="2800" dirty="0" err="1"/>
              <a:t>psychometric</a:t>
            </a:r>
            <a:r>
              <a:rPr lang="es-ES" sz="2800" dirty="0"/>
              <a:t> curve)</a:t>
            </a:r>
            <a:endParaRPr lang="en-US" sz="2800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8D5A9C5-164E-9DC1-F04F-46387B6ADB90}"/>
              </a:ext>
            </a:extLst>
          </p:cNvPr>
          <p:cNvSpPr txBox="1">
            <a:spLocks/>
          </p:cNvSpPr>
          <p:nvPr/>
        </p:nvSpPr>
        <p:spPr>
          <a:xfrm>
            <a:off x="7501128" y="3988658"/>
            <a:ext cx="3029712" cy="4480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dirty="0">
                <a:solidFill>
                  <a:schemeClr val="accent2"/>
                </a:solidFill>
              </a:rPr>
              <a:t>Absolute </a:t>
            </a:r>
            <a:r>
              <a:rPr lang="es-ES" dirty="0" err="1">
                <a:solidFill>
                  <a:schemeClr val="accent2"/>
                </a:solidFill>
              </a:rPr>
              <a:t>criterion</a:t>
            </a:r>
            <a:endParaRPr lang="es-ES" dirty="0">
              <a:solidFill>
                <a:schemeClr val="accent2"/>
              </a:solidFill>
            </a:endParaRP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905EF21-B32B-CFAB-BCF9-C9E863E85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83" y="4240812"/>
            <a:ext cx="1991779" cy="1325563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96B496EC-C627-09D2-0BA2-1275D02454D8}"/>
              </a:ext>
            </a:extLst>
          </p:cNvPr>
          <p:cNvGrpSpPr/>
          <p:nvPr/>
        </p:nvGrpSpPr>
        <p:grpSpPr>
          <a:xfrm>
            <a:off x="8022908" y="4635154"/>
            <a:ext cx="1986153" cy="652618"/>
            <a:chOff x="7962900" y="4851054"/>
            <a:chExt cx="1986153" cy="65261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0455316-050A-7A6F-36F0-F8CB62CDF4BF}"/>
                </a:ext>
              </a:extLst>
            </p:cNvPr>
            <p:cNvSpPr/>
            <p:nvPr/>
          </p:nvSpPr>
          <p:spPr>
            <a:xfrm>
              <a:off x="8037322" y="5388098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3EE37E2C-BCF3-E26D-1C3F-694D4E0423DA}"/>
                </a:ext>
              </a:extLst>
            </p:cNvPr>
            <p:cNvSpPr/>
            <p:nvPr/>
          </p:nvSpPr>
          <p:spPr>
            <a:xfrm>
              <a:off x="8037322" y="5008372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8F6A1B6-3D8E-D9BB-C83D-E9BC3333BAC4}"/>
                </a:ext>
              </a:extLst>
            </p:cNvPr>
            <p:cNvSpPr/>
            <p:nvPr/>
          </p:nvSpPr>
          <p:spPr>
            <a:xfrm>
              <a:off x="8388350" y="4921294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D275B5B-C714-6A14-E661-1F43E22687F2}"/>
                </a:ext>
              </a:extLst>
            </p:cNvPr>
            <p:cNvSpPr/>
            <p:nvPr/>
          </p:nvSpPr>
          <p:spPr>
            <a:xfrm>
              <a:off x="8746617" y="4883147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EB829C5-03AA-CC35-8EBA-587A601158E5}"/>
                </a:ext>
              </a:extLst>
            </p:cNvPr>
            <p:cNvSpPr/>
            <p:nvPr/>
          </p:nvSpPr>
          <p:spPr>
            <a:xfrm>
              <a:off x="8833739" y="5223127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7EDAC94-1FF6-8310-0238-94C4E666EE1A}"/>
                </a:ext>
              </a:extLst>
            </p:cNvPr>
            <p:cNvSpPr/>
            <p:nvPr/>
          </p:nvSpPr>
          <p:spPr>
            <a:xfrm>
              <a:off x="9067800" y="5118100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1B91AB2-4E64-8827-DCE9-4853D3296FC8}"/>
                </a:ext>
              </a:extLst>
            </p:cNvPr>
            <p:cNvSpPr/>
            <p:nvPr/>
          </p:nvSpPr>
          <p:spPr>
            <a:xfrm>
              <a:off x="9231122" y="5400294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BB73036-23E6-3B3A-D58D-A3EBDBF1864B}"/>
                </a:ext>
              </a:extLst>
            </p:cNvPr>
            <p:cNvSpPr/>
            <p:nvPr/>
          </p:nvSpPr>
          <p:spPr>
            <a:xfrm>
              <a:off x="9477375" y="5066411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A8F6E9EA-7210-6E37-4851-915AB785D35D}"/>
                </a:ext>
              </a:extLst>
            </p:cNvPr>
            <p:cNvSpPr/>
            <p:nvPr/>
          </p:nvSpPr>
          <p:spPr>
            <a:xfrm>
              <a:off x="7962900" y="4851054"/>
              <a:ext cx="1924050" cy="622646"/>
            </a:xfrm>
            <a:custGeom>
              <a:avLst/>
              <a:gdLst>
                <a:gd name="connsiteX0" fmla="*/ 0 w 1924050"/>
                <a:gd name="connsiteY0" fmla="*/ 622646 h 622646"/>
                <a:gd name="connsiteX1" fmla="*/ 533400 w 1924050"/>
                <a:gd name="connsiteY1" fmla="*/ 346 h 622646"/>
                <a:gd name="connsiteX2" fmla="*/ 1282700 w 1924050"/>
                <a:gd name="connsiteY2" fmla="*/ 527396 h 622646"/>
                <a:gd name="connsiteX3" fmla="*/ 1924050 w 1924050"/>
                <a:gd name="connsiteY3" fmla="*/ 51146 h 622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50" h="622646">
                  <a:moveTo>
                    <a:pt x="0" y="622646"/>
                  </a:moveTo>
                  <a:cubicBezTo>
                    <a:pt x="159808" y="319433"/>
                    <a:pt x="319617" y="16221"/>
                    <a:pt x="533400" y="346"/>
                  </a:cubicBezTo>
                  <a:cubicBezTo>
                    <a:pt x="747183" y="-15529"/>
                    <a:pt x="1050925" y="518929"/>
                    <a:pt x="1282700" y="527396"/>
                  </a:cubicBezTo>
                  <a:cubicBezTo>
                    <a:pt x="1514475" y="535863"/>
                    <a:pt x="1823508" y="127346"/>
                    <a:pt x="1924050" y="51146"/>
                  </a:cubicBezTo>
                </a:path>
              </a:pathLst>
            </a:custGeom>
            <a:ln w="571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F83358F-929C-19A0-D3C2-2405EB004171}"/>
                </a:ext>
              </a:extLst>
            </p:cNvPr>
            <p:cNvSpPr/>
            <p:nvPr/>
          </p:nvSpPr>
          <p:spPr>
            <a:xfrm>
              <a:off x="9845675" y="5009261"/>
              <a:ext cx="103378" cy="10337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496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E06C5B1-E486-1CAB-5A49-52810ACE2D7F}"/>
              </a:ext>
            </a:extLst>
          </p:cNvPr>
          <p:cNvSpPr txBox="1">
            <a:spLocks/>
          </p:cNvSpPr>
          <p:nvPr/>
        </p:nvSpPr>
        <p:spPr>
          <a:xfrm>
            <a:off x="838200" y="1874456"/>
            <a:ext cx="10515600" cy="536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Modelling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b="1" dirty="0" err="1"/>
              <a:t>not</a:t>
            </a:r>
            <a:r>
              <a:rPr lang="es-ES" dirty="0"/>
              <a:t> </a:t>
            </a:r>
            <a:r>
              <a:rPr lang="es-ES" dirty="0" err="1"/>
              <a:t>spare</a:t>
            </a:r>
            <a:r>
              <a:rPr lang="es-ES" dirty="0"/>
              <a:t> </a:t>
            </a:r>
            <a:r>
              <a:rPr lang="es-ES" dirty="0" err="1"/>
              <a:t>looking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experimental </a:t>
            </a:r>
            <a:r>
              <a:rPr lang="es-ES" dirty="0" err="1"/>
              <a:t>paradigm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i="1" dirty="0"/>
              <a:t>conceptual </a:t>
            </a:r>
            <a:r>
              <a:rPr lang="es-ES" dirty="0" err="1"/>
              <a:t>predictions</a:t>
            </a:r>
            <a:r>
              <a:rPr lang="es-ES" dirty="0"/>
              <a:t>. </a:t>
            </a:r>
            <a:r>
              <a:rPr lang="es-ES" dirty="0" err="1"/>
              <a:t>Otherwise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unlikely</a:t>
            </a:r>
            <a:r>
              <a:rPr lang="es-ES" dirty="0"/>
              <a:t> </a:t>
            </a:r>
            <a:r>
              <a:rPr lang="es-ES" dirty="0" err="1"/>
              <a:t>modelling</a:t>
            </a:r>
            <a:r>
              <a:rPr lang="es-ES" dirty="0"/>
              <a:t> can be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Modelling</a:t>
            </a:r>
            <a:r>
              <a:rPr lang="es-ES" dirty="0"/>
              <a:t> as </a:t>
            </a:r>
            <a:r>
              <a:rPr lang="es-ES" b="1" dirty="0" err="1"/>
              <a:t>support</a:t>
            </a:r>
            <a:r>
              <a:rPr lang="es-ES" b="1" dirty="0"/>
              <a:t> </a:t>
            </a:r>
            <a:r>
              <a:rPr lang="es-ES" dirty="0" err="1"/>
              <a:t>to</a:t>
            </a:r>
            <a:r>
              <a:rPr lang="es-ES" dirty="0"/>
              <a:t> standard </a:t>
            </a:r>
            <a:r>
              <a:rPr lang="es-ES" dirty="0" err="1"/>
              <a:t>analyses</a:t>
            </a:r>
            <a:r>
              <a:rPr lang="es-ES" dirty="0"/>
              <a:t> </a:t>
            </a:r>
            <a:r>
              <a:rPr lang="es-ES" dirty="0" err="1"/>
              <a:t>rather</a:t>
            </a:r>
            <a:r>
              <a:rPr lang="es-ES" dirty="0"/>
              <a:t> </a:t>
            </a:r>
            <a:r>
              <a:rPr lang="es-ES" dirty="0" err="1"/>
              <a:t>instead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standard </a:t>
            </a:r>
            <a:r>
              <a:rPr lang="es-ES" dirty="0" err="1"/>
              <a:t>analyses</a:t>
            </a:r>
            <a:r>
              <a:rPr lang="es-E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A </a:t>
            </a:r>
            <a:r>
              <a:rPr lang="es-ES" b="1" dirty="0" err="1"/>
              <a:t>good</a:t>
            </a:r>
            <a:r>
              <a:rPr lang="es-ES" b="1" dirty="0"/>
              <a:t> </a:t>
            </a:r>
            <a:r>
              <a:rPr lang="es-ES" b="1" dirty="0" err="1"/>
              <a:t>modelling</a:t>
            </a:r>
            <a:r>
              <a:rPr lang="es-ES" b="1" dirty="0"/>
              <a:t> </a:t>
            </a:r>
            <a:r>
              <a:rPr lang="es-ES" b="1" dirty="0" err="1"/>
              <a:t>won’t</a:t>
            </a:r>
            <a:r>
              <a:rPr lang="es-ES" b="1" dirty="0"/>
              <a:t> </a:t>
            </a:r>
            <a:r>
              <a:rPr lang="es-ES" b="1" dirty="0" err="1"/>
              <a:t>save</a:t>
            </a:r>
            <a:r>
              <a:rPr lang="es-ES" b="1" dirty="0"/>
              <a:t> a </a:t>
            </a:r>
            <a:r>
              <a:rPr lang="es-ES" b="1" dirty="0" err="1"/>
              <a:t>bad</a:t>
            </a:r>
            <a:r>
              <a:rPr lang="es-ES" b="1" dirty="0"/>
              <a:t> </a:t>
            </a:r>
            <a:r>
              <a:rPr lang="es-ES" b="1" dirty="0" err="1"/>
              <a:t>paradigm</a:t>
            </a:r>
            <a:r>
              <a:rPr lang="es-ES" b="1" dirty="0"/>
              <a:t>!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3254A-9020-0E11-00EB-5F91F4C1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Setting</a:t>
            </a:r>
            <a:r>
              <a:rPr lang="es-ES" sz="3600" dirty="0"/>
              <a:t> </a:t>
            </a:r>
            <a:r>
              <a:rPr lang="es-ES" sz="3600" dirty="0" err="1"/>
              <a:t>your</a:t>
            </a:r>
            <a:r>
              <a:rPr lang="es-ES" sz="3600" dirty="0"/>
              <a:t> </a:t>
            </a:r>
            <a:r>
              <a:rPr lang="es-ES" sz="3600" dirty="0" err="1"/>
              <a:t>modelling</a:t>
            </a:r>
            <a:r>
              <a:rPr lang="es-ES" sz="3600" dirty="0"/>
              <a:t> </a:t>
            </a:r>
            <a:r>
              <a:rPr lang="es-ES" sz="3600" dirty="0" err="1"/>
              <a:t>on</a:t>
            </a:r>
            <a:r>
              <a:rPr lang="es-ES" sz="3600" dirty="0"/>
              <a:t> </a:t>
            </a:r>
            <a:r>
              <a:rPr lang="es-ES" sz="3600" dirty="0" err="1"/>
              <a:t>firm</a:t>
            </a:r>
            <a:r>
              <a:rPr lang="es-ES" sz="3600" dirty="0"/>
              <a:t> experimental </a:t>
            </a:r>
            <a:r>
              <a:rPr lang="es-ES" sz="3600" dirty="0" err="1"/>
              <a:t>ground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200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ángulo 51 1 1">
            <a:extLst>
              <a:ext uri="{FF2B5EF4-FFF2-40B4-BE49-F238E27FC236}">
                <a16:creationId xmlns:a16="http://schemas.microsoft.com/office/drawing/2014/main" id="{93BD939E-6357-48D5-988D-4BB2640B8BA4}"/>
              </a:ext>
            </a:extLst>
          </p:cNvPr>
          <p:cNvSpPr/>
          <p:nvPr/>
        </p:nvSpPr>
        <p:spPr>
          <a:xfrm>
            <a:off x="4261335" y="3317636"/>
            <a:ext cx="6751244" cy="3422821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s-ES" sz="2400" dirty="0"/>
            </a:b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i="1" dirty="0" err="1"/>
              <a:t>dependent</a:t>
            </a:r>
            <a:r>
              <a:rPr lang="es-ES" sz="2400" i="1" dirty="0"/>
              <a:t> variable</a:t>
            </a:r>
            <a:r>
              <a:rPr lang="es-ES" sz="2400" dirty="0"/>
              <a:t>, </a:t>
            </a:r>
            <a:r>
              <a:rPr lang="es-ES" sz="2400" i="1" dirty="0"/>
              <a:t>target variable </a:t>
            </a:r>
            <a:r>
              <a:rPr lang="es-ES" sz="2400" dirty="0"/>
              <a:t>…:</a:t>
            </a:r>
          </a:p>
          <a:p>
            <a:pPr marL="285750" indent="-285750">
              <a:buFontTx/>
              <a:buChar char="-"/>
            </a:pPr>
            <a:r>
              <a:rPr lang="es-ES" sz="2400" b="1" dirty="0" err="1"/>
              <a:t>Choices</a:t>
            </a:r>
            <a:endParaRPr lang="es-ES" sz="2400" b="1" dirty="0"/>
          </a:p>
          <a:p>
            <a:pPr marL="285750" indent="-285750">
              <a:buFontTx/>
              <a:buChar char="-"/>
            </a:pPr>
            <a:r>
              <a:rPr lang="es-ES" sz="2400" b="1" dirty="0" err="1"/>
              <a:t>Reaction</a:t>
            </a:r>
            <a:r>
              <a:rPr lang="es-ES" sz="2400" b="1" dirty="0"/>
              <a:t> times</a:t>
            </a:r>
          </a:p>
          <a:p>
            <a:pPr marL="285750" indent="-285750">
              <a:buFontTx/>
              <a:buChar char="-"/>
            </a:pPr>
            <a:r>
              <a:rPr lang="es-ES" sz="2400" dirty="0" err="1"/>
              <a:t>Confidence</a:t>
            </a:r>
            <a:r>
              <a:rPr lang="es-ES" sz="2400" dirty="0"/>
              <a:t> </a:t>
            </a:r>
            <a:r>
              <a:rPr lang="es-ES" sz="2400" dirty="0" err="1"/>
              <a:t>report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Movement</a:t>
            </a:r>
            <a:r>
              <a:rPr lang="es-ES" sz="2400" dirty="0"/>
              <a:t> time</a:t>
            </a:r>
          </a:p>
          <a:p>
            <a:pPr marL="285750" indent="-285750">
              <a:buFontTx/>
              <a:buChar char="-"/>
            </a:pPr>
            <a:r>
              <a:rPr lang="es-ES" sz="2400" dirty="0" err="1"/>
              <a:t>Saccadic</a:t>
            </a:r>
            <a:r>
              <a:rPr lang="es-ES" sz="2400" dirty="0"/>
              <a:t> </a:t>
            </a:r>
            <a:r>
              <a:rPr lang="es-ES" sz="2400" dirty="0" err="1"/>
              <a:t>movements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Spatial</a:t>
            </a:r>
            <a:r>
              <a:rPr lang="es-ES" sz="2400" dirty="0"/>
              <a:t> </a:t>
            </a:r>
            <a:r>
              <a:rPr lang="es-ES" sz="2400" dirty="0" err="1"/>
              <a:t>trajectories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….</a:t>
            </a:r>
          </a:p>
        </p:txBody>
      </p:sp>
      <p:sp>
        <p:nvSpPr>
          <p:cNvPr id="53" name="Rectángulo 51 2">
            <a:extLst>
              <a:ext uri="{FF2B5EF4-FFF2-40B4-BE49-F238E27FC236}">
                <a16:creationId xmlns:a16="http://schemas.microsoft.com/office/drawing/2014/main" id="{97A04A4B-2096-4800-8493-97A00302997F}"/>
              </a:ext>
            </a:extLst>
          </p:cNvPr>
          <p:cNvSpPr/>
          <p:nvPr/>
        </p:nvSpPr>
        <p:spPr>
          <a:xfrm flipH="1">
            <a:off x="322376" y="3314075"/>
            <a:ext cx="6751244" cy="3422821"/>
          </a:xfrm>
          <a:custGeom>
            <a:avLst/>
            <a:gdLst>
              <a:gd name="connsiteX0" fmla="*/ 0 w 6751244"/>
              <a:gd name="connsiteY0" fmla="*/ 0 h 2435752"/>
              <a:gd name="connsiteX1" fmla="*/ 6751244 w 6751244"/>
              <a:gd name="connsiteY1" fmla="*/ 0 h 2435752"/>
              <a:gd name="connsiteX2" fmla="*/ 6751244 w 6751244"/>
              <a:gd name="connsiteY2" fmla="*/ 2435752 h 2435752"/>
              <a:gd name="connsiteX3" fmla="*/ 0 w 6751244"/>
              <a:gd name="connsiteY3" fmla="*/ 2435752 h 2435752"/>
              <a:gd name="connsiteX4" fmla="*/ 0 w 6751244"/>
              <a:gd name="connsiteY4" fmla="*/ 0 h 2435752"/>
              <a:gd name="connsiteX0" fmla="*/ 0 w 6751244"/>
              <a:gd name="connsiteY0" fmla="*/ 2440 h 2438192"/>
              <a:gd name="connsiteX1" fmla="*/ 4964727 w 6751244"/>
              <a:gd name="connsiteY1" fmla="*/ 0 h 2438192"/>
              <a:gd name="connsiteX2" fmla="*/ 6751244 w 6751244"/>
              <a:gd name="connsiteY2" fmla="*/ 2440 h 2438192"/>
              <a:gd name="connsiteX3" fmla="*/ 6751244 w 6751244"/>
              <a:gd name="connsiteY3" fmla="*/ 2438192 h 2438192"/>
              <a:gd name="connsiteX4" fmla="*/ 0 w 6751244"/>
              <a:gd name="connsiteY4" fmla="*/ 2438192 h 2438192"/>
              <a:gd name="connsiteX5" fmla="*/ 0 w 6751244"/>
              <a:gd name="connsiteY5" fmla="*/ 2440 h 2438192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568465 w 6751244"/>
              <a:gd name="connsiteY2" fmla="*/ 0 h 2455776"/>
              <a:gd name="connsiteX3" fmla="*/ 6751244 w 6751244"/>
              <a:gd name="connsiteY3" fmla="*/ 20024 h 2455776"/>
              <a:gd name="connsiteX4" fmla="*/ 6751244 w 6751244"/>
              <a:gd name="connsiteY4" fmla="*/ 2455776 h 2455776"/>
              <a:gd name="connsiteX5" fmla="*/ 0 w 6751244"/>
              <a:gd name="connsiteY5" fmla="*/ 2455776 h 2455776"/>
              <a:gd name="connsiteX6" fmla="*/ 0 w 6751244"/>
              <a:gd name="connsiteY6" fmla="*/ 20024 h 2455776"/>
              <a:gd name="connsiteX0" fmla="*/ 0 w 6751244"/>
              <a:gd name="connsiteY0" fmla="*/ 20024 h 2455776"/>
              <a:gd name="connsiteX1" fmla="*/ 4964727 w 6751244"/>
              <a:gd name="connsiteY1" fmla="*/ 17584 h 2455776"/>
              <a:gd name="connsiteX2" fmla="*/ 5263665 w 6751244"/>
              <a:gd name="connsiteY2" fmla="*/ 5861 h 2455776"/>
              <a:gd name="connsiteX3" fmla="*/ 5568465 w 6751244"/>
              <a:gd name="connsiteY3" fmla="*/ 0 h 2455776"/>
              <a:gd name="connsiteX4" fmla="*/ 6751244 w 6751244"/>
              <a:gd name="connsiteY4" fmla="*/ 20024 h 2455776"/>
              <a:gd name="connsiteX5" fmla="*/ 6751244 w 6751244"/>
              <a:gd name="connsiteY5" fmla="*/ 2455776 h 2455776"/>
              <a:gd name="connsiteX6" fmla="*/ 0 w 6751244"/>
              <a:gd name="connsiteY6" fmla="*/ 2455776 h 2455776"/>
              <a:gd name="connsiteX7" fmla="*/ 0 w 6751244"/>
              <a:gd name="connsiteY7" fmla="*/ 20024 h 2455776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568465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398480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  <a:gd name="connsiteX0" fmla="*/ 0 w 6751244"/>
              <a:gd name="connsiteY0" fmla="*/ 389302 h 2825054"/>
              <a:gd name="connsiteX1" fmla="*/ 4964727 w 6751244"/>
              <a:gd name="connsiteY1" fmla="*/ 386862 h 2825054"/>
              <a:gd name="connsiteX2" fmla="*/ 5404342 w 6751244"/>
              <a:gd name="connsiteY2" fmla="*/ 0 h 2825054"/>
              <a:gd name="connsiteX3" fmla="*/ 5251941 w 6751244"/>
              <a:gd name="connsiteY3" fmla="*/ 369278 h 2825054"/>
              <a:gd name="connsiteX4" fmla="*/ 6751244 w 6751244"/>
              <a:gd name="connsiteY4" fmla="*/ 389302 h 2825054"/>
              <a:gd name="connsiteX5" fmla="*/ 6751244 w 6751244"/>
              <a:gd name="connsiteY5" fmla="*/ 2825054 h 2825054"/>
              <a:gd name="connsiteX6" fmla="*/ 0 w 6751244"/>
              <a:gd name="connsiteY6" fmla="*/ 2825054 h 2825054"/>
              <a:gd name="connsiteX7" fmla="*/ 0 w 6751244"/>
              <a:gd name="connsiteY7" fmla="*/ 389302 h 2825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1244" h="2825054">
                <a:moveTo>
                  <a:pt x="0" y="389302"/>
                </a:moveTo>
                <a:lnTo>
                  <a:pt x="4964727" y="386862"/>
                </a:lnTo>
                <a:lnTo>
                  <a:pt x="5404342" y="0"/>
                </a:lnTo>
                <a:lnTo>
                  <a:pt x="5251941" y="369278"/>
                </a:lnTo>
                <a:lnTo>
                  <a:pt x="6751244" y="389302"/>
                </a:lnTo>
                <a:lnTo>
                  <a:pt x="6751244" y="2825054"/>
                </a:lnTo>
                <a:lnTo>
                  <a:pt x="0" y="2825054"/>
                </a:lnTo>
                <a:lnTo>
                  <a:pt x="0" y="389302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s-ES" sz="2400" dirty="0"/>
            </a:br>
            <a:r>
              <a:rPr lang="es-ES" sz="2400" dirty="0" err="1"/>
              <a:t>Called</a:t>
            </a:r>
            <a:r>
              <a:rPr lang="es-ES" sz="2400" dirty="0"/>
              <a:t> </a:t>
            </a:r>
            <a:r>
              <a:rPr lang="es-ES" sz="2400" i="1" dirty="0" err="1"/>
              <a:t>independent</a:t>
            </a:r>
            <a:r>
              <a:rPr lang="es-ES" sz="2400" i="1" dirty="0"/>
              <a:t> variable</a:t>
            </a:r>
            <a:r>
              <a:rPr lang="es-ES" sz="2400" dirty="0"/>
              <a:t>, </a:t>
            </a:r>
            <a:r>
              <a:rPr lang="es-ES" sz="2400" i="1" dirty="0" err="1"/>
              <a:t>regressors</a:t>
            </a:r>
            <a:r>
              <a:rPr lang="es-ES" sz="2400" dirty="0"/>
              <a:t>, </a:t>
            </a:r>
            <a:r>
              <a:rPr lang="es-ES" sz="2400" i="1" dirty="0" err="1"/>
              <a:t>covariates</a:t>
            </a:r>
            <a:r>
              <a:rPr lang="es-ES" sz="2400" dirty="0"/>
              <a:t>, </a:t>
            </a:r>
            <a:r>
              <a:rPr lang="es-ES" sz="2400" i="1" dirty="0" err="1"/>
              <a:t>explanatory</a:t>
            </a:r>
            <a:r>
              <a:rPr lang="es-ES" sz="2400" i="1" dirty="0"/>
              <a:t> variables</a:t>
            </a:r>
            <a:r>
              <a:rPr lang="es-ES" sz="2400" dirty="0"/>
              <a:t> …:</a:t>
            </a:r>
          </a:p>
          <a:p>
            <a:pPr marL="285750" indent="-285750">
              <a:buFontTx/>
              <a:buChar char="-"/>
            </a:pPr>
            <a:r>
              <a:rPr lang="es-ES" sz="2400" dirty="0" err="1"/>
              <a:t>Stimuli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/>
              <a:t>Experimental </a:t>
            </a:r>
            <a:r>
              <a:rPr lang="es-ES" sz="2400" dirty="0" err="1"/>
              <a:t>conditions</a:t>
            </a:r>
            <a:endParaRPr lang="es-ES" sz="2400" dirty="0"/>
          </a:p>
          <a:p>
            <a:pPr marL="285750" indent="-285750">
              <a:buFontTx/>
              <a:buChar char="-"/>
            </a:pPr>
            <a:r>
              <a:rPr lang="es-ES" sz="2400" dirty="0" err="1"/>
              <a:t>History</a:t>
            </a:r>
            <a:r>
              <a:rPr lang="es-ES" sz="2400" dirty="0"/>
              <a:t>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stimuli</a:t>
            </a:r>
            <a:r>
              <a:rPr lang="es-ES" sz="2400" dirty="0"/>
              <a:t>, </a:t>
            </a:r>
            <a:r>
              <a:rPr lang="es-ES" sz="2400" dirty="0" err="1"/>
              <a:t>choices</a:t>
            </a:r>
            <a:r>
              <a:rPr lang="es-ES" sz="2400" dirty="0"/>
              <a:t>, </a:t>
            </a:r>
            <a:r>
              <a:rPr lang="es-ES" sz="2400" dirty="0" err="1"/>
              <a:t>outcomes</a:t>
            </a:r>
            <a:r>
              <a:rPr lang="es-ES" sz="2400" dirty="0"/>
              <a:t>, …</a:t>
            </a:r>
          </a:p>
          <a:p>
            <a:pPr marL="285750" indent="-285750">
              <a:buFontTx/>
              <a:buChar char="-"/>
            </a:pPr>
            <a:r>
              <a:rPr lang="es-ES" sz="2400" dirty="0" err="1"/>
              <a:t>Peripheral</a:t>
            </a:r>
            <a:r>
              <a:rPr lang="es-ES" sz="2400" dirty="0"/>
              <a:t> </a:t>
            </a:r>
            <a:r>
              <a:rPr lang="es-ES" sz="2400" dirty="0" err="1"/>
              <a:t>marker</a:t>
            </a:r>
            <a:r>
              <a:rPr lang="es-ES" sz="2400" dirty="0"/>
              <a:t> (SCR, ECG, </a:t>
            </a:r>
            <a:r>
              <a:rPr lang="es-ES" sz="2400" dirty="0" err="1"/>
              <a:t>pupil</a:t>
            </a:r>
            <a:r>
              <a:rPr lang="es-ES" sz="2400" dirty="0"/>
              <a:t> </a:t>
            </a:r>
            <a:r>
              <a:rPr lang="es-ES" sz="2400" dirty="0" err="1"/>
              <a:t>dilation</a:t>
            </a:r>
            <a:r>
              <a:rPr lang="es-ES" sz="2400" dirty="0"/>
              <a:t>, …)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Neural </a:t>
            </a:r>
            <a:r>
              <a:rPr lang="es-ES" sz="2400" dirty="0" err="1"/>
              <a:t>marker</a:t>
            </a:r>
            <a:r>
              <a:rPr lang="es-ES" sz="2400" dirty="0"/>
              <a:t> (</a:t>
            </a:r>
            <a:r>
              <a:rPr lang="es-ES" sz="2400" dirty="0" err="1"/>
              <a:t>alpha</a:t>
            </a:r>
            <a:r>
              <a:rPr lang="es-ES" sz="2400" dirty="0"/>
              <a:t> </a:t>
            </a:r>
            <a:r>
              <a:rPr lang="es-ES" sz="2400" dirty="0" err="1"/>
              <a:t>power</a:t>
            </a:r>
            <a:r>
              <a:rPr lang="es-ES" sz="2400" dirty="0"/>
              <a:t>, ROI </a:t>
            </a:r>
            <a:r>
              <a:rPr lang="es-ES" sz="2400" dirty="0" err="1"/>
              <a:t>activity</a:t>
            </a:r>
            <a:r>
              <a:rPr lang="es-ES" sz="2400" dirty="0"/>
              <a:t>,…)</a:t>
            </a:r>
          </a:p>
          <a:p>
            <a:pPr marL="285750" indent="-285750">
              <a:buFontTx/>
              <a:buChar char="-"/>
            </a:pPr>
            <a:r>
              <a:rPr lang="es-ES" sz="240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5F52BB7-B94F-4273-AFC4-DDA4EC8D4B48}"/>
                  </a:ext>
                </a:extLst>
              </p14:cNvPr>
              <p14:cNvContentPartPr/>
              <p14:nvPr/>
            </p14:nvContentPartPr>
            <p14:xfrm>
              <a:off x="5989780" y="3654184"/>
              <a:ext cx="104" cy="937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5F52BB7-B94F-4273-AFC4-DDA4EC8D4B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7180" y="3646376"/>
                <a:ext cx="5200" cy="16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638DB10-A32D-4D23-BCC2-6CE99B826B87}"/>
                  </a:ext>
                </a:extLst>
              </p14:cNvPr>
              <p14:cNvContentPartPr/>
              <p14:nvPr/>
            </p14:nvContentPartPr>
            <p14:xfrm>
              <a:off x="5752457" y="3195777"/>
              <a:ext cx="104" cy="104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638DB10-A32D-4D23-BCC2-6CE99B826B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49857" y="3193177"/>
                <a:ext cx="5200" cy="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upo 62">
            <a:extLst>
              <a:ext uri="{FF2B5EF4-FFF2-40B4-BE49-F238E27FC236}">
                <a16:creationId xmlns:a16="http://schemas.microsoft.com/office/drawing/2014/main" id="{79B03694-1CBD-41E1-9610-009458987754}"/>
              </a:ext>
            </a:extLst>
          </p:cNvPr>
          <p:cNvGrpSpPr/>
          <p:nvPr/>
        </p:nvGrpSpPr>
        <p:grpSpPr>
          <a:xfrm>
            <a:off x="4358881" y="1866509"/>
            <a:ext cx="2677762" cy="1856831"/>
            <a:chOff x="4358881" y="1866509"/>
            <a:chExt cx="2677762" cy="1856831"/>
          </a:xfrm>
        </p:grpSpPr>
        <p:sp>
          <p:nvSpPr>
            <p:cNvPr id="5" name="Forma libre: forma 4">
              <a:extLst>
                <a:ext uri="{FF2B5EF4-FFF2-40B4-BE49-F238E27FC236}">
                  <a16:creationId xmlns:a16="http://schemas.microsoft.com/office/drawing/2014/main" id="{98B763D2-C85E-4F25-966D-4D5F10BA8AA8}"/>
                </a:ext>
              </a:extLst>
            </p:cNvPr>
            <p:cNvSpPr/>
            <p:nvPr/>
          </p:nvSpPr>
          <p:spPr>
            <a:xfrm>
              <a:off x="4369017" y="1866509"/>
              <a:ext cx="2667626" cy="1856831"/>
            </a:xfrm>
            <a:custGeom>
              <a:avLst/>
              <a:gdLst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527063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97181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  <a:gd name="connsiteX0" fmla="*/ 1811938 w 9226208"/>
                <a:gd name="connsiteY0" fmla="*/ 5308240 h 6422006"/>
                <a:gd name="connsiteX1" fmla="*/ 1811938 w 9226208"/>
                <a:gd name="connsiteY1" fmla="*/ 5308240 h 6422006"/>
                <a:gd name="connsiteX2" fmla="*/ 1746197 w 9226208"/>
                <a:gd name="connsiteY2" fmla="*/ 5320193 h 6422006"/>
                <a:gd name="connsiteX3" fmla="*/ 1483232 w 9226208"/>
                <a:gd name="connsiteY3" fmla="*/ 5308240 h 6422006"/>
                <a:gd name="connsiteX4" fmla="*/ 1453350 w 9226208"/>
                <a:gd name="connsiteY4" fmla="*/ 5284334 h 6422006"/>
                <a:gd name="connsiteX5" fmla="*/ 1435420 w 9226208"/>
                <a:gd name="connsiteY5" fmla="*/ 5266404 h 6422006"/>
                <a:gd name="connsiteX6" fmla="*/ 1417491 w 9226208"/>
                <a:gd name="connsiteY6" fmla="*/ 5254451 h 6422006"/>
                <a:gd name="connsiteX7" fmla="*/ 1405538 w 9226208"/>
                <a:gd name="connsiteY7" fmla="*/ 5236522 h 6422006"/>
                <a:gd name="connsiteX8" fmla="*/ 1399561 w 9226208"/>
                <a:gd name="connsiteY8" fmla="*/ 5218593 h 6422006"/>
                <a:gd name="connsiteX9" fmla="*/ 1363703 w 9226208"/>
                <a:gd name="connsiteY9" fmla="*/ 5188710 h 6422006"/>
                <a:gd name="connsiteX10" fmla="*/ 1327844 w 9226208"/>
                <a:gd name="connsiteY10" fmla="*/ 5158828 h 6422006"/>
                <a:gd name="connsiteX11" fmla="*/ 1309914 w 9226208"/>
                <a:gd name="connsiteY11" fmla="*/ 5140898 h 6422006"/>
                <a:gd name="connsiteX12" fmla="*/ 1286008 w 9226208"/>
                <a:gd name="connsiteY12" fmla="*/ 5111016 h 6422006"/>
                <a:gd name="connsiteX13" fmla="*/ 1268079 w 9226208"/>
                <a:gd name="connsiteY13" fmla="*/ 5093087 h 6422006"/>
                <a:gd name="connsiteX14" fmla="*/ 1226244 w 9226208"/>
                <a:gd name="connsiteY14" fmla="*/ 5075157 h 6422006"/>
                <a:gd name="connsiteX15" fmla="*/ 1184408 w 9226208"/>
                <a:gd name="connsiteY15" fmla="*/ 5057228 h 6422006"/>
                <a:gd name="connsiteX16" fmla="*/ 1112691 w 9226208"/>
                <a:gd name="connsiteY16" fmla="*/ 5051251 h 6422006"/>
                <a:gd name="connsiteX17" fmla="*/ 1058903 w 9226208"/>
                <a:gd name="connsiteY17" fmla="*/ 5027346 h 6422006"/>
                <a:gd name="connsiteX18" fmla="*/ 993161 w 9226208"/>
                <a:gd name="connsiteY18" fmla="*/ 5021369 h 6422006"/>
                <a:gd name="connsiteX19" fmla="*/ 933397 w 9226208"/>
                <a:gd name="connsiteY19" fmla="*/ 5003440 h 6422006"/>
                <a:gd name="connsiteX20" fmla="*/ 915467 w 9226208"/>
                <a:gd name="connsiteY20" fmla="*/ 4991487 h 6422006"/>
                <a:gd name="connsiteX21" fmla="*/ 885585 w 9226208"/>
                <a:gd name="connsiteY21" fmla="*/ 4985510 h 6422006"/>
                <a:gd name="connsiteX22" fmla="*/ 873632 w 9226208"/>
                <a:gd name="connsiteY22" fmla="*/ 4967581 h 6422006"/>
                <a:gd name="connsiteX23" fmla="*/ 855703 w 9226208"/>
                <a:gd name="connsiteY23" fmla="*/ 4961604 h 6422006"/>
                <a:gd name="connsiteX24" fmla="*/ 843750 w 9226208"/>
                <a:gd name="connsiteY24" fmla="*/ 4943675 h 6422006"/>
                <a:gd name="connsiteX25" fmla="*/ 837773 w 9226208"/>
                <a:gd name="connsiteY25" fmla="*/ 4925746 h 6422006"/>
                <a:gd name="connsiteX26" fmla="*/ 819844 w 9226208"/>
                <a:gd name="connsiteY26" fmla="*/ 4919769 h 6422006"/>
                <a:gd name="connsiteX27" fmla="*/ 783985 w 9226208"/>
                <a:gd name="connsiteY27" fmla="*/ 4901840 h 6422006"/>
                <a:gd name="connsiteX28" fmla="*/ 766055 w 9226208"/>
                <a:gd name="connsiteY28" fmla="*/ 4889887 h 6422006"/>
                <a:gd name="connsiteX29" fmla="*/ 742150 w 9226208"/>
                <a:gd name="connsiteY29" fmla="*/ 4854028 h 6422006"/>
                <a:gd name="connsiteX30" fmla="*/ 658479 w 9226208"/>
                <a:gd name="connsiteY30" fmla="*/ 4836098 h 6422006"/>
                <a:gd name="connsiteX31" fmla="*/ 622620 w 9226208"/>
                <a:gd name="connsiteY31" fmla="*/ 4830122 h 6422006"/>
                <a:gd name="connsiteX32" fmla="*/ 580785 w 9226208"/>
                <a:gd name="connsiteY32" fmla="*/ 4806216 h 6422006"/>
                <a:gd name="connsiteX33" fmla="*/ 532973 w 9226208"/>
                <a:gd name="connsiteY33" fmla="*/ 4788287 h 6422006"/>
                <a:gd name="connsiteX34" fmla="*/ 509067 w 9226208"/>
                <a:gd name="connsiteY34" fmla="*/ 4758404 h 6422006"/>
                <a:gd name="connsiteX35" fmla="*/ 473208 w 9226208"/>
                <a:gd name="connsiteY35" fmla="*/ 4722546 h 6422006"/>
                <a:gd name="connsiteX36" fmla="*/ 419420 w 9226208"/>
                <a:gd name="connsiteY36" fmla="*/ 4710593 h 6422006"/>
                <a:gd name="connsiteX37" fmla="*/ 407467 w 9226208"/>
                <a:gd name="connsiteY37" fmla="*/ 4680710 h 6422006"/>
                <a:gd name="connsiteX38" fmla="*/ 389538 w 9226208"/>
                <a:gd name="connsiteY38" fmla="*/ 4674734 h 6422006"/>
                <a:gd name="connsiteX39" fmla="*/ 341726 w 9226208"/>
                <a:gd name="connsiteY39" fmla="*/ 4644851 h 6422006"/>
                <a:gd name="connsiteX40" fmla="*/ 317820 w 9226208"/>
                <a:gd name="connsiteY40" fmla="*/ 4620946 h 6422006"/>
                <a:gd name="connsiteX41" fmla="*/ 311844 w 9226208"/>
                <a:gd name="connsiteY41" fmla="*/ 4597040 h 6422006"/>
                <a:gd name="connsiteX42" fmla="*/ 275985 w 9226208"/>
                <a:gd name="connsiteY42" fmla="*/ 4567157 h 6422006"/>
                <a:gd name="connsiteX43" fmla="*/ 222197 w 9226208"/>
                <a:gd name="connsiteY43" fmla="*/ 4507393 h 6422006"/>
                <a:gd name="connsiteX44" fmla="*/ 216220 w 9226208"/>
                <a:gd name="connsiteY44" fmla="*/ 4489463 h 6422006"/>
                <a:gd name="connsiteX45" fmla="*/ 180361 w 9226208"/>
                <a:gd name="connsiteY45" fmla="*/ 4465557 h 6422006"/>
                <a:gd name="connsiteX46" fmla="*/ 162432 w 9226208"/>
                <a:gd name="connsiteY46" fmla="*/ 4447628 h 6422006"/>
                <a:gd name="connsiteX47" fmla="*/ 144503 w 9226208"/>
                <a:gd name="connsiteY47" fmla="*/ 4381887 h 6422006"/>
                <a:gd name="connsiteX48" fmla="*/ 126573 w 9226208"/>
                <a:gd name="connsiteY48" fmla="*/ 4340051 h 6422006"/>
                <a:gd name="connsiteX49" fmla="*/ 96691 w 9226208"/>
                <a:gd name="connsiteY49" fmla="*/ 4100993 h 6422006"/>
                <a:gd name="connsiteX50" fmla="*/ 78761 w 9226208"/>
                <a:gd name="connsiteY50" fmla="*/ 4083063 h 6422006"/>
                <a:gd name="connsiteX51" fmla="*/ 72785 w 9226208"/>
                <a:gd name="connsiteY51" fmla="*/ 4053181 h 6422006"/>
                <a:gd name="connsiteX52" fmla="*/ 48879 w 9226208"/>
                <a:gd name="connsiteY52" fmla="*/ 4011346 h 6422006"/>
                <a:gd name="connsiteX53" fmla="*/ 24973 w 9226208"/>
                <a:gd name="connsiteY53" fmla="*/ 3909746 h 6422006"/>
                <a:gd name="connsiteX54" fmla="*/ 13020 w 9226208"/>
                <a:gd name="connsiteY54" fmla="*/ 3891816 h 6422006"/>
                <a:gd name="connsiteX55" fmla="*/ 18997 w 9226208"/>
                <a:gd name="connsiteY55" fmla="*/ 3090969 h 6422006"/>
                <a:gd name="connsiteX56" fmla="*/ 54855 w 9226208"/>
                <a:gd name="connsiteY56" fmla="*/ 3037181 h 6422006"/>
                <a:gd name="connsiteX57" fmla="*/ 84738 w 9226208"/>
                <a:gd name="connsiteY57" fmla="*/ 2947534 h 6422006"/>
                <a:gd name="connsiteX58" fmla="*/ 102667 w 9226208"/>
                <a:gd name="connsiteY58" fmla="*/ 2881793 h 6422006"/>
                <a:gd name="connsiteX59" fmla="*/ 108644 w 9226208"/>
                <a:gd name="connsiteY59" fmla="*/ 2839957 h 6422006"/>
                <a:gd name="connsiteX60" fmla="*/ 126573 w 9226208"/>
                <a:gd name="connsiteY60" fmla="*/ 2822028 h 6422006"/>
                <a:gd name="connsiteX61" fmla="*/ 174385 w 9226208"/>
                <a:gd name="connsiteY61" fmla="*/ 2756287 h 6422006"/>
                <a:gd name="connsiteX62" fmla="*/ 192314 w 9226208"/>
                <a:gd name="connsiteY62" fmla="*/ 2714451 h 6422006"/>
                <a:gd name="connsiteX63" fmla="*/ 210244 w 9226208"/>
                <a:gd name="connsiteY63" fmla="*/ 2696522 h 6422006"/>
                <a:gd name="connsiteX64" fmla="*/ 228173 w 9226208"/>
                <a:gd name="connsiteY64" fmla="*/ 2654687 h 6422006"/>
                <a:gd name="connsiteX65" fmla="*/ 246103 w 9226208"/>
                <a:gd name="connsiteY65" fmla="*/ 2642734 h 6422006"/>
                <a:gd name="connsiteX66" fmla="*/ 264032 w 9226208"/>
                <a:gd name="connsiteY66" fmla="*/ 2624804 h 6422006"/>
                <a:gd name="connsiteX67" fmla="*/ 305867 w 9226208"/>
                <a:gd name="connsiteY67" fmla="*/ 2576993 h 6422006"/>
                <a:gd name="connsiteX68" fmla="*/ 335750 w 9226208"/>
                <a:gd name="connsiteY68" fmla="*/ 2493322 h 6422006"/>
                <a:gd name="connsiteX69" fmla="*/ 359655 w 9226208"/>
                <a:gd name="connsiteY69" fmla="*/ 2457463 h 6422006"/>
                <a:gd name="connsiteX70" fmla="*/ 365632 w 9226208"/>
                <a:gd name="connsiteY70" fmla="*/ 2409651 h 6422006"/>
                <a:gd name="connsiteX71" fmla="*/ 383561 w 9226208"/>
                <a:gd name="connsiteY71" fmla="*/ 2391722 h 6422006"/>
                <a:gd name="connsiteX72" fmla="*/ 419420 w 9226208"/>
                <a:gd name="connsiteY72" fmla="*/ 2355863 h 6422006"/>
                <a:gd name="connsiteX73" fmla="*/ 461255 w 9226208"/>
                <a:gd name="connsiteY73" fmla="*/ 2296098 h 6422006"/>
                <a:gd name="connsiteX74" fmla="*/ 479185 w 9226208"/>
                <a:gd name="connsiteY74" fmla="*/ 2260240 h 6422006"/>
                <a:gd name="connsiteX75" fmla="*/ 509067 w 9226208"/>
                <a:gd name="connsiteY75" fmla="*/ 2224381 h 6422006"/>
                <a:gd name="connsiteX76" fmla="*/ 538950 w 9226208"/>
                <a:gd name="connsiteY76" fmla="*/ 2194498 h 6422006"/>
                <a:gd name="connsiteX77" fmla="*/ 568832 w 9226208"/>
                <a:gd name="connsiteY77" fmla="*/ 2134734 h 6422006"/>
                <a:gd name="connsiteX78" fmla="*/ 622620 w 9226208"/>
                <a:gd name="connsiteY78" fmla="*/ 2080946 h 6422006"/>
                <a:gd name="connsiteX79" fmla="*/ 676408 w 9226208"/>
                <a:gd name="connsiteY79" fmla="*/ 1997275 h 6422006"/>
                <a:gd name="connsiteX80" fmla="*/ 718244 w 9226208"/>
                <a:gd name="connsiteY80" fmla="*/ 1949463 h 6422006"/>
                <a:gd name="connsiteX81" fmla="*/ 754103 w 9226208"/>
                <a:gd name="connsiteY81" fmla="*/ 1913604 h 6422006"/>
                <a:gd name="connsiteX82" fmla="*/ 778008 w 9226208"/>
                <a:gd name="connsiteY82" fmla="*/ 1877746 h 6422006"/>
                <a:gd name="connsiteX83" fmla="*/ 801914 w 9226208"/>
                <a:gd name="connsiteY83" fmla="*/ 1853840 h 6422006"/>
                <a:gd name="connsiteX84" fmla="*/ 813867 w 9226208"/>
                <a:gd name="connsiteY84" fmla="*/ 1835910 h 6422006"/>
                <a:gd name="connsiteX85" fmla="*/ 849726 w 9226208"/>
                <a:gd name="connsiteY85" fmla="*/ 1800051 h 6422006"/>
                <a:gd name="connsiteX86" fmla="*/ 867655 w 9226208"/>
                <a:gd name="connsiteY86" fmla="*/ 1776146 h 6422006"/>
                <a:gd name="connsiteX87" fmla="*/ 891561 w 9226208"/>
                <a:gd name="connsiteY87" fmla="*/ 1764193 h 6422006"/>
                <a:gd name="connsiteX88" fmla="*/ 903514 w 9226208"/>
                <a:gd name="connsiteY88" fmla="*/ 1746263 h 6422006"/>
                <a:gd name="connsiteX89" fmla="*/ 957303 w 9226208"/>
                <a:gd name="connsiteY89" fmla="*/ 1692475 h 6422006"/>
                <a:gd name="connsiteX90" fmla="*/ 975232 w 9226208"/>
                <a:gd name="connsiteY90" fmla="*/ 1674546 h 6422006"/>
                <a:gd name="connsiteX91" fmla="*/ 999138 w 9226208"/>
                <a:gd name="connsiteY91" fmla="*/ 1632710 h 6422006"/>
                <a:gd name="connsiteX92" fmla="*/ 1011091 w 9226208"/>
                <a:gd name="connsiteY92" fmla="*/ 1614781 h 6422006"/>
                <a:gd name="connsiteX93" fmla="*/ 1029020 w 9226208"/>
                <a:gd name="connsiteY93" fmla="*/ 1608804 h 6422006"/>
                <a:gd name="connsiteX94" fmla="*/ 1034997 w 9226208"/>
                <a:gd name="connsiteY94" fmla="*/ 1590875 h 6422006"/>
                <a:gd name="connsiteX95" fmla="*/ 1064879 w 9226208"/>
                <a:gd name="connsiteY95" fmla="*/ 1572946 h 6422006"/>
                <a:gd name="connsiteX96" fmla="*/ 1082808 w 9226208"/>
                <a:gd name="connsiteY96" fmla="*/ 1560993 h 6422006"/>
                <a:gd name="connsiteX97" fmla="*/ 1088785 w 9226208"/>
                <a:gd name="connsiteY97" fmla="*/ 1543063 h 6422006"/>
                <a:gd name="connsiteX98" fmla="*/ 1106714 w 9226208"/>
                <a:gd name="connsiteY98" fmla="*/ 1531110 h 6422006"/>
                <a:gd name="connsiteX99" fmla="*/ 1124644 w 9226208"/>
                <a:gd name="connsiteY99" fmla="*/ 1513181 h 6422006"/>
                <a:gd name="connsiteX100" fmla="*/ 1154526 w 9226208"/>
                <a:gd name="connsiteY100" fmla="*/ 1483298 h 6422006"/>
                <a:gd name="connsiteX101" fmla="*/ 1172455 w 9226208"/>
                <a:gd name="connsiteY101" fmla="*/ 1465369 h 6422006"/>
                <a:gd name="connsiteX102" fmla="*/ 1184408 w 9226208"/>
                <a:gd name="connsiteY102" fmla="*/ 1447440 h 6422006"/>
                <a:gd name="connsiteX103" fmla="*/ 1202338 w 9226208"/>
                <a:gd name="connsiteY103" fmla="*/ 1441463 h 6422006"/>
                <a:gd name="connsiteX104" fmla="*/ 1214291 w 9226208"/>
                <a:gd name="connsiteY104" fmla="*/ 1423534 h 6422006"/>
                <a:gd name="connsiteX105" fmla="*/ 1220267 w 9226208"/>
                <a:gd name="connsiteY105" fmla="*/ 1405604 h 6422006"/>
                <a:gd name="connsiteX106" fmla="*/ 1256126 w 9226208"/>
                <a:gd name="connsiteY106" fmla="*/ 1387675 h 6422006"/>
                <a:gd name="connsiteX107" fmla="*/ 1291985 w 9226208"/>
                <a:gd name="connsiteY107" fmla="*/ 1351816 h 6422006"/>
                <a:gd name="connsiteX108" fmla="*/ 1297961 w 9226208"/>
                <a:gd name="connsiteY108" fmla="*/ 1333887 h 6422006"/>
                <a:gd name="connsiteX109" fmla="*/ 1345773 w 9226208"/>
                <a:gd name="connsiteY109" fmla="*/ 1309981 h 6422006"/>
                <a:gd name="connsiteX110" fmla="*/ 1351750 w 9226208"/>
                <a:gd name="connsiteY110" fmla="*/ 1292051 h 6422006"/>
                <a:gd name="connsiteX111" fmla="*/ 1411514 w 9226208"/>
                <a:gd name="connsiteY111" fmla="*/ 1274122 h 6422006"/>
                <a:gd name="connsiteX112" fmla="*/ 1447373 w 9226208"/>
                <a:gd name="connsiteY112" fmla="*/ 1250216 h 6422006"/>
                <a:gd name="connsiteX113" fmla="*/ 1465303 w 9226208"/>
                <a:gd name="connsiteY113" fmla="*/ 1232287 h 6422006"/>
                <a:gd name="connsiteX114" fmla="*/ 1501161 w 9226208"/>
                <a:gd name="connsiteY114" fmla="*/ 1214357 h 6422006"/>
                <a:gd name="connsiteX115" fmla="*/ 1537020 w 9226208"/>
                <a:gd name="connsiteY115" fmla="*/ 1178498 h 6422006"/>
                <a:gd name="connsiteX116" fmla="*/ 1554950 w 9226208"/>
                <a:gd name="connsiteY116" fmla="*/ 1160569 h 6422006"/>
                <a:gd name="connsiteX117" fmla="*/ 1590808 w 9226208"/>
                <a:gd name="connsiteY117" fmla="*/ 1136663 h 6422006"/>
                <a:gd name="connsiteX118" fmla="*/ 1602761 w 9226208"/>
                <a:gd name="connsiteY118" fmla="*/ 1118734 h 6422006"/>
                <a:gd name="connsiteX119" fmla="*/ 1650573 w 9226208"/>
                <a:gd name="connsiteY119" fmla="*/ 1100804 h 6422006"/>
                <a:gd name="connsiteX120" fmla="*/ 1674479 w 9226208"/>
                <a:gd name="connsiteY120" fmla="*/ 1088851 h 6422006"/>
                <a:gd name="connsiteX121" fmla="*/ 1716314 w 9226208"/>
                <a:gd name="connsiteY121" fmla="*/ 1076898 h 6422006"/>
                <a:gd name="connsiteX122" fmla="*/ 1805961 w 9226208"/>
                <a:gd name="connsiteY122" fmla="*/ 1041040 h 6422006"/>
                <a:gd name="connsiteX123" fmla="*/ 1847797 w 9226208"/>
                <a:gd name="connsiteY123" fmla="*/ 1005181 h 6422006"/>
                <a:gd name="connsiteX124" fmla="*/ 1901585 w 9226208"/>
                <a:gd name="connsiteY124" fmla="*/ 987251 h 6422006"/>
                <a:gd name="connsiteX125" fmla="*/ 1949397 w 9226208"/>
                <a:gd name="connsiteY125" fmla="*/ 969322 h 6422006"/>
                <a:gd name="connsiteX126" fmla="*/ 2009161 w 9226208"/>
                <a:gd name="connsiteY126" fmla="*/ 945416 h 6422006"/>
                <a:gd name="connsiteX127" fmla="*/ 2027091 w 9226208"/>
                <a:gd name="connsiteY127" fmla="*/ 927487 h 6422006"/>
                <a:gd name="connsiteX128" fmla="*/ 2050997 w 9226208"/>
                <a:gd name="connsiteY128" fmla="*/ 885651 h 6422006"/>
                <a:gd name="connsiteX129" fmla="*/ 2056973 w 9226208"/>
                <a:gd name="connsiteY129" fmla="*/ 867722 h 6422006"/>
                <a:gd name="connsiteX130" fmla="*/ 2068926 w 9226208"/>
                <a:gd name="connsiteY130" fmla="*/ 849793 h 6422006"/>
                <a:gd name="connsiteX131" fmla="*/ 2074903 w 9226208"/>
                <a:gd name="connsiteY131" fmla="*/ 939440 h 6422006"/>
                <a:gd name="connsiteX132" fmla="*/ 2146620 w 9226208"/>
                <a:gd name="connsiteY132" fmla="*/ 927487 h 6422006"/>
                <a:gd name="connsiteX133" fmla="*/ 2158573 w 9226208"/>
                <a:gd name="connsiteY133" fmla="*/ 909557 h 6422006"/>
                <a:gd name="connsiteX134" fmla="*/ 2194432 w 9226208"/>
                <a:gd name="connsiteY134" fmla="*/ 897604 h 6422006"/>
                <a:gd name="connsiteX135" fmla="*/ 2284079 w 9226208"/>
                <a:gd name="connsiteY135" fmla="*/ 873698 h 6422006"/>
                <a:gd name="connsiteX136" fmla="*/ 2290055 w 9226208"/>
                <a:gd name="connsiteY136" fmla="*/ 855769 h 6422006"/>
                <a:gd name="connsiteX137" fmla="*/ 2325914 w 9226208"/>
                <a:gd name="connsiteY137" fmla="*/ 831863 h 6422006"/>
                <a:gd name="connsiteX138" fmla="*/ 2343844 w 9226208"/>
                <a:gd name="connsiteY138" fmla="*/ 819910 h 6422006"/>
                <a:gd name="connsiteX139" fmla="*/ 2349820 w 9226208"/>
                <a:gd name="connsiteY139" fmla="*/ 796004 h 6422006"/>
                <a:gd name="connsiteX140" fmla="*/ 2379703 w 9226208"/>
                <a:gd name="connsiteY140" fmla="*/ 790028 h 6422006"/>
                <a:gd name="connsiteX141" fmla="*/ 2415561 w 9226208"/>
                <a:gd name="connsiteY141" fmla="*/ 760146 h 6422006"/>
                <a:gd name="connsiteX142" fmla="*/ 2457397 w 9226208"/>
                <a:gd name="connsiteY142" fmla="*/ 736240 h 6422006"/>
                <a:gd name="connsiteX143" fmla="*/ 2475326 w 9226208"/>
                <a:gd name="connsiteY143" fmla="*/ 724287 h 6422006"/>
                <a:gd name="connsiteX144" fmla="*/ 2499232 w 9226208"/>
                <a:gd name="connsiteY144" fmla="*/ 700381 h 6422006"/>
                <a:gd name="connsiteX145" fmla="*/ 2547044 w 9226208"/>
                <a:gd name="connsiteY145" fmla="*/ 658546 h 6422006"/>
                <a:gd name="connsiteX146" fmla="*/ 2570950 w 9226208"/>
                <a:gd name="connsiteY146" fmla="*/ 646593 h 6422006"/>
                <a:gd name="connsiteX147" fmla="*/ 2630714 w 9226208"/>
                <a:gd name="connsiteY147" fmla="*/ 622687 h 6422006"/>
                <a:gd name="connsiteX148" fmla="*/ 2648644 w 9226208"/>
                <a:gd name="connsiteY148" fmla="*/ 610734 h 6422006"/>
                <a:gd name="connsiteX149" fmla="*/ 2666573 w 9226208"/>
                <a:gd name="connsiteY149" fmla="*/ 604757 h 6422006"/>
                <a:gd name="connsiteX150" fmla="*/ 2702432 w 9226208"/>
                <a:gd name="connsiteY150" fmla="*/ 574875 h 6422006"/>
                <a:gd name="connsiteX151" fmla="*/ 2744267 w 9226208"/>
                <a:gd name="connsiteY151" fmla="*/ 562922 h 6422006"/>
                <a:gd name="connsiteX152" fmla="*/ 2762197 w 9226208"/>
                <a:gd name="connsiteY152" fmla="*/ 533040 h 6422006"/>
                <a:gd name="connsiteX153" fmla="*/ 2780126 w 9226208"/>
                <a:gd name="connsiteY153" fmla="*/ 527063 h 6422006"/>
                <a:gd name="connsiteX154" fmla="*/ 2815985 w 9226208"/>
                <a:gd name="connsiteY154" fmla="*/ 497181 h 6422006"/>
                <a:gd name="connsiteX155" fmla="*/ 2857820 w 9226208"/>
                <a:gd name="connsiteY155" fmla="*/ 455346 h 6422006"/>
                <a:gd name="connsiteX156" fmla="*/ 2893679 w 9226208"/>
                <a:gd name="connsiteY156" fmla="*/ 425463 h 6422006"/>
                <a:gd name="connsiteX157" fmla="*/ 2929538 w 9226208"/>
                <a:gd name="connsiteY157" fmla="*/ 419487 h 6422006"/>
                <a:gd name="connsiteX158" fmla="*/ 3001255 w 9226208"/>
                <a:gd name="connsiteY158" fmla="*/ 509134 h 6422006"/>
                <a:gd name="connsiteX159" fmla="*/ 3007232 w 9226208"/>
                <a:gd name="connsiteY159" fmla="*/ 431440 h 6422006"/>
                <a:gd name="connsiteX160" fmla="*/ 3102855 w 9226208"/>
                <a:gd name="connsiteY160" fmla="*/ 515110 h 6422006"/>
                <a:gd name="connsiteX161" fmla="*/ 3138714 w 9226208"/>
                <a:gd name="connsiteY161" fmla="*/ 419487 h 6422006"/>
                <a:gd name="connsiteX162" fmla="*/ 3198479 w 9226208"/>
                <a:gd name="connsiteY162" fmla="*/ 449369 h 6422006"/>
                <a:gd name="connsiteX163" fmla="*/ 3234338 w 9226208"/>
                <a:gd name="connsiteY163" fmla="*/ 419487 h 6422006"/>
                <a:gd name="connsiteX164" fmla="*/ 3252267 w 9226208"/>
                <a:gd name="connsiteY164" fmla="*/ 413510 h 6422006"/>
                <a:gd name="connsiteX165" fmla="*/ 3288126 w 9226208"/>
                <a:gd name="connsiteY165" fmla="*/ 377651 h 6422006"/>
                <a:gd name="connsiteX166" fmla="*/ 3306055 w 9226208"/>
                <a:gd name="connsiteY166" fmla="*/ 359722 h 6422006"/>
                <a:gd name="connsiteX167" fmla="*/ 3335938 w 9226208"/>
                <a:gd name="connsiteY167" fmla="*/ 353746 h 6422006"/>
                <a:gd name="connsiteX168" fmla="*/ 3353867 w 9226208"/>
                <a:gd name="connsiteY168" fmla="*/ 335816 h 6422006"/>
                <a:gd name="connsiteX169" fmla="*/ 3383750 w 9226208"/>
                <a:gd name="connsiteY169" fmla="*/ 317887 h 6422006"/>
                <a:gd name="connsiteX170" fmla="*/ 3407655 w 9226208"/>
                <a:gd name="connsiteY170" fmla="*/ 282028 h 6422006"/>
                <a:gd name="connsiteX171" fmla="*/ 3443514 w 9226208"/>
                <a:gd name="connsiteY171" fmla="*/ 252146 h 6422006"/>
                <a:gd name="connsiteX172" fmla="*/ 3485350 w 9226208"/>
                <a:gd name="connsiteY172" fmla="*/ 210310 h 6422006"/>
                <a:gd name="connsiteX173" fmla="*/ 3574997 w 9226208"/>
                <a:gd name="connsiteY173" fmla="*/ 192381 h 6422006"/>
                <a:gd name="connsiteX174" fmla="*/ 3610855 w 9226208"/>
                <a:gd name="connsiteY174" fmla="*/ 168475 h 6422006"/>
                <a:gd name="connsiteX175" fmla="*/ 3706479 w 9226208"/>
                <a:gd name="connsiteY175" fmla="*/ 150546 h 6422006"/>
                <a:gd name="connsiteX176" fmla="*/ 3742338 w 9226208"/>
                <a:gd name="connsiteY176" fmla="*/ 102734 h 6422006"/>
                <a:gd name="connsiteX177" fmla="*/ 3790150 w 9226208"/>
                <a:gd name="connsiteY177" fmla="*/ 72851 h 6422006"/>
                <a:gd name="connsiteX178" fmla="*/ 3820032 w 9226208"/>
                <a:gd name="connsiteY178" fmla="*/ 60898 h 6422006"/>
                <a:gd name="connsiteX179" fmla="*/ 4268267 w 9226208"/>
                <a:gd name="connsiteY179" fmla="*/ 54922 h 6422006"/>
                <a:gd name="connsiteX180" fmla="*/ 4322055 w 9226208"/>
                <a:gd name="connsiteY180" fmla="*/ 36993 h 6422006"/>
                <a:gd name="connsiteX181" fmla="*/ 4369867 w 9226208"/>
                <a:gd name="connsiteY181" fmla="*/ 19063 h 6422006"/>
                <a:gd name="connsiteX182" fmla="*/ 4674667 w 9226208"/>
                <a:gd name="connsiteY182" fmla="*/ 7110 h 6422006"/>
                <a:gd name="connsiteX183" fmla="*/ 4698573 w 9226208"/>
                <a:gd name="connsiteY183" fmla="*/ 1134 h 6422006"/>
                <a:gd name="connsiteX184" fmla="*/ 4716503 w 9226208"/>
                <a:gd name="connsiteY184" fmla="*/ 31016 h 6422006"/>
                <a:gd name="connsiteX185" fmla="*/ 4794197 w 9226208"/>
                <a:gd name="connsiteY185" fmla="*/ 84804 h 6422006"/>
                <a:gd name="connsiteX186" fmla="*/ 5493444 w 9226208"/>
                <a:gd name="connsiteY186" fmla="*/ 90781 h 6422006"/>
                <a:gd name="connsiteX187" fmla="*/ 5511373 w 9226208"/>
                <a:gd name="connsiteY187" fmla="*/ 126640 h 6422006"/>
                <a:gd name="connsiteX188" fmla="*/ 5547232 w 9226208"/>
                <a:gd name="connsiteY188" fmla="*/ 132616 h 6422006"/>
                <a:gd name="connsiteX189" fmla="*/ 5589067 w 9226208"/>
                <a:gd name="connsiteY189" fmla="*/ 144569 h 6422006"/>
                <a:gd name="connsiteX190" fmla="*/ 5612973 w 9226208"/>
                <a:gd name="connsiteY190" fmla="*/ 156522 h 6422006"/>
                <a:gd name="connsiteX191" fmla="*/ 5744455 w 9226208"/>
                <a:gd name="connsiteY191" fmla="*/ 174451 h 6422006"/>
                <a:gd name="connsiteX192" fmla="*/ 5768361 w 9226208"/>
                <a:gd name="connsiteY192" fmla="*/ 186404 h 6422006"/>
                <a:gd name="connsiteX193" fmla="*/ 5899844 w 9226208"/>
                <a:gd name="connsiteY193" fmla="*/ 204334 h 6422006"/>
                <a:gd name="connsiteX194" fmla="*/ 5923750 w 9226208"/>
                <a:gd name="connsiteY194" fmla="*/ 210310 h 6422006"/>
                <a:gd name="connsiteX195" fmla="*/ 5947655 w 9226208"/>
                <a:gd name="connsiteY195" fmla="*/ 222263 h 6422006"/>
                <a:gd name="connsiteX196" fmla="*/ 5965585 w 9226208"/>
                <a:gd name="connsiteY196" fmla="*/ 228240 h 6422006"/>
                <a:gd name="connsiteX197" fmla="*/ 6001444 w 9226208"/>
                <a:gd name="connsiteY197" fmla="*/ 246169 h 6422006"/>
                <a:gd name="connsiteX198" fmla="*/ 6025350 w 9226208"/>
                <a:gd name="connsiteY198" fmla="*/ 264098 h 6422006"/>
                <a:gd name="connsiteX199" fmla="*/ 6061208 w 9226208"/>
                <a:gd name="connsiteY199" fmla="*/ 282028 h 6422006"/>
                <a:gd name="connsiteX200" fmla="*/ 6114997 w 9226208"/>
                <a:gd name="connsiteY200" fmla="*/ 323863 h 6422006"/>
                <a:gd name="connsiteX201" fmla="*/ 6150855 w 9226208"/>
                <a:gd name="connsiteY201" fmla="*/ 341793 h 6422006"/>
                <a:gd name="connsiteX202" fmla="*/ 6168785 w 9226208"/>
                <a:gd name="connsiteY202" fmla="*/ 353746 h 6422006"/>
                <a:gd name="connsiteX203" fmla="*/ 6198667 w 9226208"/>
                <a:gd name="connsiteY203" fmla="*/ 365698 h 6422006"/>
                <a:gd name="connsiteX204" fmla="*/ 6210620 w 9226208"/>
                <a:gd name="connsiteY204" fmla="*/ 389604 h 6422006"/>
                <a:gd name="connsiteX205" fmla="*/ 6228550 w 9226208"/>
                <a:gd name="connsiteY205" fmla="*/ 395581 h 6422006"/>
                <a:gd name="connsiteX206" fmla="*/ 6264408 w 9226208"/>
                <a:gd name="connsiteY206" fmla="*/ 413510 h 6422006"/>
                <a:gd name="connsiteX207" fmla="*/ 6575185 w 9226208"/>
                <a:gd name="connsiteY207" fmla="*/ 419487 h 6422006"/>
                <a:gd name="connsiteX208" fmla="*/ 6605067 w 9226208"/>
                <a:gd name="connsiteY208" fmla="*/ 485228 h 6422006"/>
                <a:gd name="connsiteX209" fmla="*/ 6640926 w 9226208"/>
                <a:gd name="connsiteY209" fmla="*/ 497181 h 6422006"/>
                <a:gd name="connsiteX210" fmla="*/ 6664832 w 9226208"/>
                <a:gd name="connsiteY210" fmla="*/ 533040 h 6422006"/>
                <a:gd name="connsiteX211" fmla="*/ 6682761 w 9226208"/>
                <a:gd name="connsiteY211" fmla="*/ 562922 h 6422006"/>
                <a:gd name="connsiteX212" fmla="*/ 6736550 w 9226208"/>
                <a:gd name="connsiteY212" fmla="*/ 580851 h 6422006"/>
                <a:gd name="connsiteX213" fmla="*/ 6754479 w 9226208"/>
                <a:gd name="connsiteY213" fmla="*/ 622687 h 6422006"/>
                <a:gd name="connsiteX214" fmla="*/ 6760455 w 9226208"/>
                <a:gd name="connsiteY214" fmla="*/ 646593 h 6422006"/>
                <a:gd name="connsiteX215" fmla="*/ 6832173 w 9226208"/>
                <a:gd name="connsiteY215" fmla="*/ 658546 h 6422006"/>
                <a:gd name="connsiteX216" fmla="*/ 6915844 w 9226208"/>
                <a:gd name="connsiteY216" fmla="*/ 670498 h 6422006"/>
                <a:gd name="connsiteX217" fmla="*/ 6957679 w 9226208"/>
                <a:gd name="connsiteY217" fmla="*/ 682451 h 6422006"/>
                <a:gd name="connsiteX218" fmla="*/ 6993538 w 9226208"/>
                <a:gd name="connsiteY218" fmla="*/ 688428 h 6422006"/>
                <a:gd name="connsiteX219" fmla="*/ 7011467 w 9226208"/>
                <a:gd name="connsiteY219" fmla="*/ 700381 h 6422006"/>
                <a:gd name="connsiteX220" fmla="*/ 7053303 w 9226208"/>
                <a:gd name="connsiteY220" fmla="*/ 742216 h 6422006"/>
                <a:gd name="connsiteX221" fmla="*/ 7083185 w 9226208"/>
                <a:gd name="connsiteY221" fmla="*/ 754169 h 6422006"/>
                <a:gd name="connsiteX222" fmla="*/ 7101114 w 9226208"/>
                <a:gd name="connsiteY222" fmla="*/ 784051 h 6422006"/>
                <a:gd name="connsiteX223" fmla="*/ 7125020 w 9226208"/>
                <a:gd name="connsiteY223" fmla="*/ 879675 h 6422006"/>
                <a:gd name="connsiteX224" fmla="*/ 7142950 w 9226208"/>
                <a:gd name="connsiteY224" fmla="*/ 891628 h 6422006"/>
                <a:gd name="connsiteX225" fmla="*/ 7148926 w 9226208"/>
                <a:gd name="connsiteY225" fmla="*/ 909557 h 6422006"/>
                <a:gd name="connsiteX226" fmla="*/ 7178808 w 9226208"/>
                <a:gd name="connsiteY226" fmla="*/ 915534 h 6422006"/>
                <a:gd name="connsiteX227" fmla="*/ 7238573 w 9226208"/>
                <a:gd name="connsiteY227" fmla="*/ 921510 h 6422006"/>
                <a:gd name="connsiteX228" fmla="*/ 7244550 w 9226208"/>
                <a:gd name="connsiteY228" fmla="*/ 939440 h 6422006"/>
                <a:gd name="connsiteX229" fmla="*/ 7298338 w 9226208"/>
                <a:gd name="connsiteY229" fmla="*/ 957369 h 6422006"/>
                <a:gd name="connsiteX230" fmla="*/ 7316267 w 9226208"/>
                <a:gd name="connsiteY230" fmla="*/ 969322 h 6422006"/>
                <a:gd name="connsiteX231" fmla="*/ 7334197 w 9226208"/>
                <a:gd name="connsiteY231" fmla="*/ 975298 h 6422006"/>
                <a:gd name="connsiteX232" fmla="*/ 7352126 w 9226208"/>
                <a:gd name="connsiteY232" fmla="*/ 993228 h 6422006"/>
                <a:gd name="connsiteX233" fmla="*/ 7393961 w 9226208"/>
                <a:gd name="connsiteY233" fmla="*/ 1047016 h 6422006"/>
                <a:gd name="connsiteX234" fmla="*/ 7447750 w 9226208"/>
                <a:gd name="connsiteY234" fmla="*/ 1088851 h 6422006"/>
                <a:gd name="connsiteX235" fmla="*/ 7453726 w 9226208"/>
                <a:gd name="connsiteY235" fmla="*/ 1106781 h 6422006"/>
                <a:gd name="connsiteX236" fmla="*/ 7495561 w 9226208"/>
                <a:gd name="connsiteY236" fmla="*/ 1142640 h 6422006"/>
                <a:gd name="connsiteX237" fmla="*/ 7513491 w 9226208"/>
                <a:gd name="connsiteY237" fmla="*/ 1160569 h 6422006"/>
                <a:gd name="connsiteX238" fmla="*/ 7543373 w 9226208"/>
                <a:gd name="connsiteY238" fmla="*/ 1184475 h 6422006"/>
                <a:gd name="connsiteX239" fmla="*/ 7579232 w 9226208"/>
                <a:gd name="connsiteY239" fmla="*/ 1220334 h 6422006"/>
                <a:gd name="connsiteX240" fmla="*/ 7621067 w 9226208"/>
                <a:gd name="connsiteY240" fmla="*/ 1256193 h 6422006"/>
                <a:gd name="connsiteX241" fmla="*/ 7638997 w 9226208"/>
                <a:gd name="connsiteY241" fmla="*/ 1292051 h 6422006"/>
                <a:gd name="connsiteX242" fmla="*/ 7674855 w 9226208"/>
                <a:gd name="connsiteY242" fmla="*/ 1315957 h 6422006"/>
                <a:gd name="connsiteX243" fmla="*/ 7728644 w 9226208"/>
                <a:gd name="connsiteY243" fmla="*/ 1357793 h 6422006"/>
                <a:gd name="connsiteX244" fmla="*/ 7746573 w 9226208"/>
                <a:gd name="connsiteY244" fmla="*/ 1381698 h 6422006"/>
                <a:gd name="connsiteX245" fmla="*/ 7776455 w 9226208"/>
                <a:gd name="connsiteY245" fmla="*/ 1399628 h 6422006"/>
                <a:gd name="connsiteX246" fmla="*/ 7806338 w 9226208"/>
                <a:gd name="connsiteY246" fmla="*/ 1423534 h 6422006"/>
                <a:gd name="connsiteX247" fmla="*/ 7812314 w 9226208"/>
                <a:gd name="connsiteY247" fmla="*/ 1441463 h 6422006"/>
                <a:gd name="connsiteX248" fmla="*/ 7866103 w 9226208"/>
                <a:gd name="connsiteY248" fmla="*/ 1453416 h 6422006"/>
                <a:gd name="connsiteX249" fmla="*/ 7890008 w 9226208"/>
                <a:gd name="connsiteY249" fmla="*/ 1459393 h 6422006"/>
                <a:gd name="connsiteX250" fmla="*/ 7931844 w 9226208"/>
                <a:gd name="connsiteY250" fmla="*/ 1477322 h 6422006"/>
                <a:gd name="connsiteX251" fmla="*/ 7949773 w 9226208"/>
                <a:gd name="connsiteY251" fmla="*/ 1483298 h 6422006"/>
                <a:gd name="connsiteX252" fmla="*/ 8057350 w 9226208"/>
                <a:gd name="connsiteY252" fmla="*/ 1513181 h 6422006"/>
                <a:gd name="connsiteX253" fmla="*/ 8069303 w 9226208"/>
                <a:gd name="connsiteY253" fmla="*/ 1531110 h 6422006"/>
                <a:gd name="connsiteX254" fmla="*/ 8081255 w 9226208"/>
                <a:gd name="connsiteY254" fmla="*/ 1566969 h 6422006"/>
                <a:gd name="connsiteX255" fmla="*/ 8099185 w 9226208"/>
                <a:gd name="connsiteY255" fmla="*/ 1590875 h 6422006"/>
                <a:gd name="connsiteX256" fmla="*/ 8117114 w 9226208"/>
                <a:gd name="connsiteY256" fmla="*/ 1626734 h 6422006"/>
                <a:gd name="connsiteX257" fmla="*/ 8123091 w 9226208"/>
                <a:gd name="connsiteY257" fmla="*/ 1644663 h 6422006"/>
                <a:gd name="connsiteX258" fmla="*/ 8152973 w 9226208"/>
                <a:gd name="connsiteY258" fmla="*/ 1650640 h 6422006"/>
                <a:gd name="connsiteX259" fmla="*/ 8194808 w 9226208"/>
                <a:gd name="connsiteY259" fmla="*/ 1686498 h 6422006"/>
                <a:gd name="connsiteX260" fmla="*/ 8212738 w 9226208"/>
                <a:gd name="connsiteY260" fmla="*/ 1722357 h 6422006"/>
                <a:gd name="connsiteX261" fmla="*/ 8242620 w 9226208"/>
                <a:gd name="connsiteY261" fmla="*/ 1740287 h 6422006"/>
                <a:gd name="connsiteX262" fmla="*/ 8248597 w 9226208"/>
                <a:gd name="connsiteY262" fmla="*/ 1758216 h 6422006"/>
                <a:gd name="connsiteX263" fmla="*/ 8254573 w 9226208"/>
                <a:gd name="connsiteY263" fmla="*/ 1794075 h 6422006"/>
                <a:gd name="connsiteX264" fmla="*/ 8320314 w 9226208"/>
                <a:gd name="connsiteY264" fmla="*/ 1877746 h 6422006"/>
                <a:gd name="connsiteX265" fmla="*/ 8344220 w 9226208"/>
                <a:gd name="connsiteY265" fmla="*/ 1913604 h 6422006"/>
                <a:gd name="connsiteX266" fmla="*/ 8362150 w 9226208"/>
                <a:gd name="connsiteY266" fmla="*/ 1931534 h 6422006"/>
                <a:gd name="connsiteX267" fmla="*/ 8386055 w 9226208"/>
                <a:gd name="connsiteY267" fmla="*/ 1967393 h 6422006"/>
                <a:gd name="connsiteX268" fmla="*/ 8415938 w 9226208"/>
                <a:gd name="connsiteY268" fmla="*/ 1985322 h 6422006"/>
                <a:gd name="connsiteX269" fmla="*/ 8457773 w 9226208"/>
                <a:gd name="connsiteY269" fmla="*/ 2027157 h 6422006"/>
                <a:gd name="connsiteX270" fmla="*/ 8493632 w 9226208"/>
                <a:gd name="connsiteY270" fmla="*/ 2033134 h 6422006"/>
                <a:gd name="connsiteX271" fmla="*/ 8535467 w 9226208"/>
                <a:gd name="connsiteY271" fmla="*/ 2068993 h 6422006"/>
                <a:gd name="connsiteX272" fmla="*/ 8577303 w 9226208"/>
                <a:gd name="connsiteY272" fmla="*/ 2092898 h 6422006"/>
                <a:gd name="connsiteX273" fmla="*/ 8601208 w 9226208"/>
                <a:gd name="connsiteY273" fmla="*/ 2134734 h 6422006"/>
                <a:gd name="connsiteX274" fmla="*/ 8631091 w 9226208"/>
                <a:gd name="connsiteY274" fmla="*/ 2182546 h 6422006"/>
                <a:gd name="connsiteX275" fmla="*/ 8649020 w 9226208"/>
                <a:gd name="connsiteY275" fmla="*/ 2188522 h 6422006"/>
                <a:gd name="connsiteX276" fmla="*/ 8666950 w 9226208"/>
                <a:gd name="connsiteY276" fmla="*/ 2206451 h 6422006"/>
                <a:gd name="connsiteX277" fmla="*/ 8678903 w 9226208"/>
                <a:gd name="connsiteY277" fmla="*/ 2224381 h 6422006"/>
                <a:gd name="connsiteX278" fmla="*/ 8726714 w 9226208"/>
                <a:gd name="connsiteY278" fmla="*/ 2248287 h 6422006"/>
                <a:gd name="connsiteX279" fmla="*/ 8762573 w 9226208"/>
                <a:gd name="connsiteY279" fmla="*/ 2391722 h 6422006"/>
                <a:gd name="connsiteX280" fmla="*/ 8768550 w 9226208"/>
                <a:gd name="connsiteY280" fmla="*/ 2415628 h 6422006"/>
                <a:gd name="connsiteX281" fmla="*/ 8786479 w 9226208"/>
                <a:gd name="connsiteY281" fmla="*/ 2427581 h 6422006"/>
                <a:gd name="connsiteX282" fmla="*/ 8804408 w 9226208"/>
                <a:gd name="connsiteY282" fmla="*/ 2451487 h 6422006"/>
                <a:gd name="connsiteX283" fmla="*/ 8810385 w 9226208"/>
                <a:gd name="connsiteY283" fmla="*/ 2469416 h 6422006"/>
                <a:gd name="connsiteX284" fmla="*/ 8822338 w 9226208"/>
                <a:gd name="connsiteY284" fmla="*/ 2487346 h 6422006"/>
                <a:gd name="connsiteX285" fmla="*/ 8828314 w 9226208"/>
                <a:gd name="connsiteY285" fmla="*/ 2529181 h 6422006"/>
                <a:gd name="connsiteX286" fmla="*/ 8840267 w 9226208"/>
                <a:gd name="connsiteY286" fmla="*/ 2726404 h 6422006"/>
                <a:gd name="connsiteX287" fmla="*/ 8858197 w 9226208"/>
                <a:gd name="connsiteY287" fmla="*/ 2732381 h 6422006"/>
                <a:gd name="connsiteX288" fmla="*/ 8882103 w 9226208"/>
                <a:gd name="connsiteY288" fmla="*/ 2780193 h 6422006"/>
                <a:gd name="connsiteX289" fmla="*/ 8894055 w 9226208"/>
                <a:gd name="connsiteY289" fmla="*/ 2804098 h 6422006"/>
                <a:gd name="connsiteX290" fmla="*/ 8900032 w 9226208"/>
                <a:gd name="connsiteY290" fmla="*/ 2828004 h 6422006"/>
                <a:gd name="connsiteX291" fmla="*/ 8917961 w 9226208"/>
                <a:gd name="connsiteY291" fmla="*/ 2863863 h 6422006"/>
                <a:gd name="connsiteX292" fmla="*/ 8941867 w 9226208"/>
                <a:gd name="connsiteY292" fmla="*/ 2881793 h 6422006"/>
                <a:gd name="connsiteX293" fmla="*/ 8953820 w 9226208"/>
                <a:gd name="connsiteY293" fmla="*/ 2899722 h 6422006"/>
                <a:gd name="connsiteX294" fmla="*/ 8959797 w 9226208"/>
                <a:gd name="connsiteY294" fmla="*/ 2917651 h 6422006"/>
                <a:gd name="connsiteX295" fmla="*/ 8977726 w 9226208"/>
                <a:gd name="connsiteY295" fmla="*/ 2923628 h 6422006"/>
                <a:gd name="connsiteX296" fmla="*/ 8995655 w 9226208"/>
                <a:gd name="connsiteY296" fmla="*/ 2959487 h 6422006"/>
                <a:gd name="connsiteX297" fmla="*/ 9001632 w 9226208"/>
                <a:gd name="connsiteY297" fmla="*/ 2977416 h 6422006"/>
                <a:gd name="connsiteX298" fmla="*/ 9013585 w 9226208"/>
                <a:gd name="connsiteY298" fmla="*/ 3001322 h 6422006"/>
                <a:gd name="connsiteX299" fmla="*/ 9049444 w 9226208"/>
                <a:gd name="connsiteY299" fmla="*/ 3061087 h 6422006"/>
                <a:gd name="connsiteX300" fmla="*/ 9067373 w 9226208"/>
                <a:gd name="connsiteY300" fmla="*/ 3312098 h 6422006"/>
                <a:gd name="connsiteX301" fmla="*/ 9073350 w 9226208"/>
                <a:gd name="connsiteY301" fmla="*/ 3347957 h 6422006"/>
                <a:gd name="connsiteX302" fmla="*/ 9079326 w 9226208"/>
                <a:gd name="connsiteY302" fmla="*/ 3389793 h 6422006"/>
                <a:gd name="connsiteX303" fmla="*/ 9115185 w 9226208"/>
                <a:gd name="connsiteY303" fmla="*/ 3407722 h 6422006"/>
                <a:gd name="connsiteX304" fmla="*/ 9133114 w 9226208"/>
                <a:gd name="connsiteY304" fmla="*/ 3425651 h 6422006"/>
                <a:gd name="connsiteX305" fmla="*/ 9145067 w 9226208"/>
                <a:gd name="connsiteY305" fmla="*/ 3449557 h 6422006"/>
                <a:gd name="connsiteX306" fmla="*/ 9151044 w 9226208"/>
                <a:gd name="connsiteY306" fmla="*/ 3844004 h 6422006"/>
                <a:gd name="connsiteX307" fmla="*/ 9168973 w 9226208"/>
                <a:gd name="connsiteY307" fmla="*/ 3873887 h 6422006"/>
                <a:gd name="connsiteX308" fmla="*/ 9180926 w 9226208"/>
                <a:gd name="connsiteY308" fmla="*/ 4053181 h 6422006"/>
                <a:gd name="connsiteX309" fmla="*/ 9186903 w 9226208"/>
                <a:gd name="connsiteY309" fmla="*/ 4071110 h 6422006"/>
                <a:gd name="connsiteX310" fmla="*/ 9204832 w 9226208"/>
                <a:gd name="connsiteY310" fmla="*/ 4089040 h 6422006"/>
                <a:gd name="connsiteX311" fmla="*/ 9210808 w 9226208"/>
                <a:gd name="connsiteY311" fmla="*/ 4423722 h 6422006"/>
                <a:gd name="connsiteX312" fmla="*/ 9192879 w 9226208"/>
                <a:gd name="connsiteY312" fmla="*/ 4441651 h 6422006"/>
                <a:gd name="connsiteX313" fmla="*/ 9186903 w 9226208"/>
                <a:gd name="connsiteY313" fmla="*/ 4471534 h 6422006"/>
                <a:gd name="connsiteX314" fmla="*/ 9157020 w 9226208"/>
                <a:gd name="connsiteY314" fmla="*/ 4507393 h 6422006"/>
                <a:gd name="connsiteX315" fmla="*/ 9139091 w 9226208"/>
                <a:gd name="connsiteY315" fmla="*/ 4531298 h 6422006"/>
                <a:gd name="connsiteX316" fmla="*/ 9103232 w 9226208"/>
                <a:gd name="connsiteY316" fmla="*/ 4585087 h 6422006"/>
                <a:gd name="connsiteX317" fmla="*/ 9079326 w 9226208"/>
                <a:gd name="connsiteY317" fmla="*/ 4614969 h 6422006"/>
                <a:gd name="connsiteX318" fmla="*/ 9073350 w 9226208"/>
                <a:gd name="connsiteY318" fmla="*/ 4632898 h 6422006"/>
                <a:gd name="connsiteX319" fmla="*/ 9025538 w 9226208"/>
                <a:gd name="connsiteY319" fmla="*/ 4650828 h 6422006"/>
                <a:gd name="connsiteX320" fmla="*/ 9001632 w 9226208"/>
                <a:gd name="connsiteY320" fmla="*/ 4692663 h 6422006"/>
                <a:gd name="connsiteX321" fmla="*/ 8965773 w 9226208"/>
                <a:gd name="connsiteY321" fmla="*/ 4758404 h 6422006"/>
                <a:gd name="connsiteX322" fmla="*/ 8935891 w 9226208"/>
                <a:gd name="connsiteY322" fmla="*/ 4764381 h 6422006"/>
                <a:gd name="connsiteX323" fmla="*/ 8846244 w 9226208"/>
                <a:gd name="connsiteY323" fmla="*/ 4788287 h 6422006"/>
                <a:gd name="connsiteX324" fmla="*/ 8798432 w 9226208"/>
                <a:gd name="connsiteY324" fmla="*/ 4818169 h 6422006"/>
                <a:gd name="connsiteX325" fmla="*/ 8768550 w 9226208"/>
                <a:gd name="connsiteY325" fmla="*/ 4824146 h 6422006"/>
                <a:gd name="connsiteX326" fmla="*/ 8643044 w 9226208"/>
                <a:gd name="connsiteY326" fmla="*/ 4871957 h 6422006"/>
                <a:gd name="connsiteX327" fmla="*/ 8595232 w 9226208"/>
                <a:gd name="connsiteY327" fmla="*/ 4883910 h 6422006"/>
                <a:gd name="connsiteX328" fmla="*/ 8547420 w 9226208"/>
                <a:gd name="connsiteY328" fmla="*/ 4913793 h 6422006"/>
                <a:gd name="connsiteX329" fmla="*/ 8517538 w 9226208"/>
                <a:gd name="connsiteY329" fmla="*/ 4919769 h 6422006"/>
                <a:gd name="connsiteX330" fmla="*/ 8403985 w 9226208"/>
                <a:gd name="connsiteY330" fmla="*/ 4937698 h 6422006"/>
                <a:gd name="connsiteX331" fmla="*/ 7782432 w 9226208"/>
                <a:gd name="connsiteY331" fmla="*/ 4955628 h 6422006"/>
                <a:gd name="connsiteX332" fmla="*/ 7483608 w 9226208"/>
                <a:gd name="connsiteY332" fmla="*/ 4973557 h 6422006"/>
                <a:gd name="connsiteX333" fmla="*/ 7393961 w 9226208"/>
                <a:gd name="connsiteY333" fmla="*/ 4991487 h 6422006"/>
                <a:gd name="connsiteX334" fmla="*/ 6844126 w 9226208"/>
                <a:gd name="connsiteY334" fmla="*/ 5003440 h 6422006"/>
                <a:gd name="connsiteX335" fmla="*/ 6796314 w 9226208"/>
                <a:gd name="connsiteY335" fmla="*/ 5027346 h 6422006"/>
                <a:gd name="connsiteX336" fmla="*/ 6778385 w 9226208"/>
                <a:gd name="connsiteY336" fmla="*/ 5033322 h 6422006"/>
                <a:gd name="connsiteX337" fmla="*/ 6730573 w 9226208"/>
                <a:gd name="connsiteY337" fmla="*/ 5045275 h 6422006"/>
                <a:gd name="connsiteX338" fmla="*/ 6682761 w 9226208"/>
                <a:gd name="connsiteY338" fmla="*/ 5069181 h 6422006"/>
                <a:gd name="connsiteX339" fmla="*/ 6664832 w 9226208"/>
                <a:gd name="connsiteY339" fmla="*/ 5081134 h 6422006"/>
                <a:gd name="connsiteX340" fmla="*/ 6634950 w 9226208"/>
                <a:gd name="connsiteY340" fmla="*/ 5087110 h 6422006"/>
                <a:gd name="connsiteX341" fmla="*/ 6545303 w 9226208"/>
                <a:gd name="connsiteY341" fmla="*/ 5105040 h 6422006"/>
                <a:gd name="connsiteX342" fmla="*/ 6527373 w 9226208"/>
                <a:gd name="connsiteY342" fmla="*/ 5116993 h 6422006"/>
                <a:gd name="connsiteX343" fmla="*/ 6455655 w 9226208"/>
                <a:gd name="connsiteY343" fmla="*/ 5128946 h 6422006"/>
                <a:gd name="connsiteX344" fmla="*/ 6425773 w 9226208"/>
                <a:gd name="connsiteY344" fmla="*/ 5200663 h 6422006"/>
                <a:gd name="connsiteX345" fmla="*/ 6389914 w 9226208"/>
                <a:gd name="connsiteY345" fmla="*/ 5218593 h 6422006"/>
                <a:gd name="connsiteX346" fmla="*/ 6294291 w 9226208"/>
                <a:gd name="connsiteY346" fmla="*/ 5224569 h 6422006"/>
                <a:gd name="connsiteX347" fmla="*/ 5899844 w 9226208"/>
                <a:gd name="connsiteY347" fmla="*/ 5236522 h 6422006"/>
                <a:gd name="connsiteX348" fmla="*/ 5487467 w 9226208"/>
                <a:gd name="connsiteY348" fmla="*/ 5260428 h 6422006"/>
                <a:gd name="connsiteX349" fmla="*/ 5463561 w 9226208"/>
                <a:gd name="connsiteY349" fmla="*/ 5272381 h 6422006"/>
                <a:gd name="connsiteX350" fmla="*/ 5385867 w 9226208"/>
                <a:gd name="connsiteY350" fmla="*/ 5290310 h 6422006"/>
                <a:gd name="connsiteX351" fmla="*/ 5361961 w 9226208"/>
                <a:gd name="connsiteY351" fmla="*/ 5308240 h 6422006"/>
                <a:gd name="connsiteX352" fmla="*/ 5344032 w 9226208"/>
                <a:gd name="connsiteY352" fmla="*/ 5326169 h 6422006"/>
                <a:gd name="connsiteX353" fmla="*/ 5314150 w 9226208"/>
                <a:gd name="connsiteY353" fmla="*/ 5332146 h 6422006"/>
                <a:gd name="connsiteX354" fmla="*/ 5290244 w 9226208"/>
                <a:gd name="connsiteY354" fmla="*/ 5350075 h 6422006"/>
                <a:gd name="connsiteX355" fmla="*/ 5272314 w 9226208"/>
                <a:gd name="connsiteY355" fmla="*/ 5368004 h 6422006"/>
                <a:gd name="connsiteX356" fmla="*/ 5218526 w 9226208"/>
                <a:gd name="connsiteY356" fmla="*/ 5391910 h 6422006"/>
                <a:gd name="connsiteX357" fmla="*/ 5164738 w 9226208"/>
                <a:gd name="connsiteY357" fmla="*/ 5415816 h 6422006"/>
                <a:gd name="connsiteX358" fmla="*/ 5116926 w 9226208"/>
                <a:gd name="connsiteY358" fmla="*/ 5427769 h 6422006"/>
                <a:gd name="connsiteX359" fmla="*/ 5087044 w 9226208"/>
                <a:gd name="connsiteY359" fmla="*/ 5439722 h 6422006"/>
                <a:gd name="connsiteX360" fmla="*/ 4985444 w 9226208"/>
                <a:gd name="connsiteY360" fmla="*/ 5463628 h 6422006"/>
                <a:gd name="connsiteX361" fmla="*/ 4967514 w 9226208"/>
                <a:gd name="connsiteY361" fmla="*/ 5475581 h 6422006"/>
                <a:gd name="connsiteX362" fmla="*/ 4949585 w 9226208"/>
                <a:gd name="connsiteY362" fmla="*/ 5481557 h 6422006"/>
                <a:gd name="connsiteX363" fmla="*/ 4955561 w 9226208"/>
                <a:gd name="connsiteY363" fmla="*/ 5607063 h 6422006"/>
                <a:gd name="connsiteX364" fmla="*/ 4925679 w 9226208"/>
                <a:gd name="connsiteY364" fmla="*/ 5660851 h 6422006"/>
                <a:gd name="connsiteX365" fmla="*/ 4836032 w 9226208"/>
                <a:gd name="connsiteY365" fmla="*/ 5672804 h 6422006"/>
                <a:gd name="connsiteX366" fmla="*/ 4608926 w 9226208"/>
                <a:gd name="connsiteY366" fmla="*/ 5678781 h 6422006"/>
                <a:gd name="connsiteX367" fmla="*/ 4579044 w 9226208"/>
                <a:gd name="connsiteY367" fmla="*/ 5690734 h 6422006"/>
                <a:gd name="connsiteX368" fmla="*/ 4561114 w 9226208"/>
                <a:gd name="connsiteY368" fmla="*/ 5714640 h 6422006"/>
                <a:gd name="connsiteX369" fmla="*/ 4543185 w 9226208"/>
                <a:gd name="connsiteY369" fmla="*/ 5726593 h 6422006"/>
                <a:gd name="connsiteX370" fmla="*/ 4483420 w 9226208"/>
                <a:gd name="connsiteY370" fmla="*/ 5822216 h 6422006"/>
                <a:gd name="connsiteX371" fmla="*/ 4465491 w 9226208"/>
                <a:gd name="connsiteY371" fmla="*/ 5834169 h 6422006"/>
                <a:gd name="connsiteX372" fmla="*/ 4411703 w 9226208"/>
                <a:gd name="connsiteY372" fmla="*/ 5864051 h 6422006"/>
                <a:gd name="connsiteX373" fmla="*/ 4405726 w 9226208"/>
                <a:gd name="connsiteY373" fmla="*/ 5887957 h 6422006"/>
                <a:gd name="connsiteX374" fmla="*/ 4316079 w 9226208"/>
                <a:gd name="connsiteY374" fmla="*/ 5923816 h 6422006"/>
                <a:gd name="connsiteX375" fmla="*/ 4268267 w 9226208"/>
                <a:gd name="connsiteY375" fmla="*/ 5935769 h 6422006"/>
                <a:gd name="connsiteX376" fmla="*/ 4214479 w 9226208"/>
                <a:gd name="connsiteY376" fmla="*/ 5947722 h 6422006"/>
                <a:gd name="connsiteX377" fmla="*/ 4160691 w 9226208"/>
                <a:gd name="connsiteY377" fmla="*/ 6007487 h 6422006"/>
                <a:gd name="connsiteX378" fmla="*/ 4106903 w 9226208"/>
                <a:gd name="connsiteY378" fmla="*/ 6049322 h 6422006"/>
                <a:gd name="connsiteX379" fmla="*/ 4071044 w 9226208"/>
                <a:gd name="connsiteY379" fmla="*/ 6085181 h 6422006"/>
                <a:gd name="connsiteX380" fmla="*/ 4023232 w 9226208"/>
                <a:gd name="connsiteY380" fmla="*/ 6103110 h 6422006"/>
                <a:gd name="connsiteX381" fmla="*/ 3975420 w 9226208"/>
                <a:gd name="connsiteY381" fmla="*/ 6109087 h 6422006"/>
                <a:gd name="connsiteX382" fmla="*/ 3951514 w 9226208"/>
                <a:gd name="connsiteY382" fmla="*/ 6115063 h 6422006"/>
                <a:gd name="connsiteX383" fmla="*/ 3909679 w 9226208"/>
                <a:gd name="connsiteY383" fmla="*/ 6156898 h 6422006"/>
                <a:gd name="connsiteX384" fmla="*/ 3873820 w 9226208"/>
                <a:gd name="connsiteY384" fmla="*/ 6186781 h 6422006"/>
                <a:gd name="connsiteX385" fmla="*/ 3855891 w 9226208"/>
                <a:gd name="connsiteY385" fmla="*/ 6204710 h 6422006"/>
                <a:gd name="connsiteX386" fmla="*/ 3802103 w 9226208"/>
                <a:gd name="connsiteY386" fmla="*/ 6222640 h 6422006"/>
                <a:gd name="connsiteX387" fmla="*/ 3784173 w 9226208"/>
                <a:gd name="connsiteY387" fmla="*/ 6240569 h 6422006"/>
                <a:gd name="connsiteX388" fmla="*/ 3772220 w 9226208"/>
                <a:gd name="connsiteY388" fmla="*/ 6258498 h 6422006"/>
                <a:gd name="connsiteX389" fmla="*/ 3742338 w 9226208"/>
                <a:gd name="connsiteY389" fmla="*/ 6270451 h 6422006"/>
                <a:gd name="connsiteX390" fmla="*/ 3718432 w 9226208"/>
                <a:gd name="connsiteY390" fmla="*/ 6282404 h 6422006"/>
                <a:gd name="connsiteX391" fmla="*/ 3700503 w 9226208"/>
                <a:gd name="connsiteY391" fmla="*/ 6294357 h 6422006"/>
                <a:gd name="connsiteX392" fmla="*/ 3616832 w 9226208"/>
                <a:gd name="connsiteY392" fmla="*/ 6300334 h 6422006"/>
                <a:gd name="connsiteX393" fmla="*/ 3586950 w 9226208"/>
                <a:gd name="connsiteY393" fmla="*/ 6312287 h 6422006"/>
                <a:gd name="connsiteX394" fmla="*/ 3563044 w 9226208"/>
                <a:gd name="connsiteY394" fmla="*/ 6318263 h 6422006"/>
                <a:gd name="connsiteX395" fmla="*/ 3551091 w 9226208"/>
                <a:gd name="connsiteY395" fmla="*/ 6342169 h 6422006"/>
                <a:gd name="connsiteX396" fmla="*/ 3515232 w 9226208"/>
                <a:gd name="connsiteY396" fmla="*/ 6354122 h 6422006"/>
                <a:gd name="connsiteX397" fmla="*/ 3491326 w 9226208"/>
                <a:gd name="connsiteY397" fmla="*/ 6372051 h 6422006"/>
                <a:gd name="connsiteX398" fmla="*/ 2959420 w 9226208"/>
                <a:gd name="connsiteY398" fmla="*/ 6378028 h 6422006"/>
                <a:gd name="connsiteX399" fmla="*/ 2911608 w 9226208"/>
                <a:gd name="connsiteY399" fmla="*/ 6354122 h 6422006"/>
                <a:gd name="connsiteX400" fmla="*/ 2869773 w 9226208"/>
                <a:gd name="connsiteY400" fmla="*/ 6312287 h 6422006"/>
                <a:gd name="connsiteX401" fmla="*/ 2851844 w 9226208"/>
                <a:gd name="connsiteY401" fmla="*/ 6300334 h 6422006"/>
                <a:gd name="connsiteX402" fmla="*/ 2827938 w 9226208"/>
                <a:gd name="connsiteY402" fmla="*/ 6282404 h 6422006"/>
                <a:gd name="connsiteX403" fmla="*/ 2810008 w 9226208"/>
                <a:gd name="connsiteY403" fmla="*/ 6276428 h 6422006"/>
                <a:gd name="connsiteX404" fmla="*/ 2780126 w 9226208"/>
                <a:gd name="connsiteY404" fmla="*/ 6264475 h 6422006"/>
                <a:gd name="connsiteX405" fmla="*/ 2756220 w 9226208"/>
                <a:gd name="connsiteY405" fmla="*/ 6246546 h 6422006"/>
                <a:gd name="connsiteX406" fmla="*/ 2738291 w 9226208"/>
                <a:gd name="connsiteY406" fmla="*/ 6228616 h 6422006"/>
                <a:gd name="connsiteX407" fmla="*/ 2696455 w 9226208"/>
                <a:gd name="connsiteY407" fmla="*/ 6222640 h 6422006"/>
                <a:gd name="connsiteX408" fmla="*/ 2678526 w 9226208"/>
                <a:gd name="connsiteY408" fmla="*/ 6210687 h 6422006"/>
                <a:gd name="connsiteX409" fmla="*/ 2600832 w 9226208"/>
                <a:gd name="connsiteY409" fmla="*/ 6186781 h 6422006"/>
                <a:gd name="connsiteX410" fmla="*/ 2558997 w 9226208"/>
                <a:gd name="connsiteY410" fmla="*/ 6168851 h 6422006"/>
                <a:gd name="connsiteX411" fmla="*/ 2541067 w 9226208"/>
                <a:gd name="connsiteY411" fmla="*/ 6162875 h 6422006"/>
                <a:gd name="connsiteX412" fmla="*/ 2505208 w 9226208"/>
                <a:gd name="connsiteY412" fmla="*/ 6132993 h 6422006"/>
                <a:gd name="connsiteX413" fmla="*/ 2391655 w 9226208"/>
                <a:gd name="connsiteY413" fmla="*/ 6103110 h 6422006"/>
                <a:gd name="connsiteX414" fmla="*/ 2337867 w 9226208"/>
                <a:gd name="connsiteY414" fmla="*/ 6049322 h 6422006"/>
                <a:gd name="connsiteX415" fmla="*/ 2313961 w 9226208"/>
                <a:gd name="connsiteY415" fmla="*/ 6007487 h 6422006"/>
                <a:gd name="connsiteX416" fmla="*/ 2307985 w 9226208"/>
                <a:gd name="connsiteY416" fmla="*/ 5989557 h 6422006"/>
                <a:gd name="connsiteX417" fmla="*/ 2242244 w 9226208"/>
                <a:gd name="connsiteY417" fmla="*/ 5923816 h 6422006"/>
                <a:gd name="connsiteX418" fmla="*/ 2200408 w 9226208"/>
                <a:gd name="connsiteY418" fmla="*/ 5876004 h 6422006"/>
                <a:gd name="connsiteX419" fmla="*/ 2194432 w 9226208"/>
                <a:gd name="connsiteY419" fmla="*/ 5858075 h 6422006"/>
                <a:gd name="connsiteX420" fmla="*/ 2164550 w 9226208"/>
                <a:gd name="connsiteY420" fmla="*/ 5840146 h 6422006"/>
                <a:gd name="connsiteX421" fmla="*/ 2146620 w 9226208"/>
                <a:gd name="connsiteY421" fmla="*/ 5822216 h 6422006"/>
                <a:gd name="connsiteX422" fmla="*/ 2140644 w 9226208"/>
                <a:gd name="connsiteY422" fmla="*/ 5786357 h 6422006"/>
                <a:gd name="connsiteX423" fmla="*/ 2122714 w 9226208"/>
                <a:gd name="connsiteY423" fmla="*/ 5762451 h 6422006"/>
                <a:gd name="connsiteX424" fmla="*/ 2116738 w 9226208"/>
                <a:gd name="connsiteY424" fmla="*/ 5744522 h 6422006"/>
                <a:gd name="connsiteX425" fmla="*/ 2098808 w 9226208"/>
                <a:gd name="connsiteY425" fmla="*/ 5726593 h 6422006"/>
                <a:gd name="connsiteX426" fmla="*/ 2068926 w 9226208"/>
                <a:gd name="connsiteY426" fmla="*/ 5684757 h 6422006"/>
                <a:gd name="connsiteX427" fmla="*/ 2050997 w 9226208"/>
                <a:gd name="connsiteY427" fmla="*/ 5630969 h 6422006"/>
                <a:gd name="connsiteX428" fmla="*/ 2045020 w 9226208"/>
                <a:gd name="connsiteY428" fmla="*/ 5607063 h 6422006"/>
                <a:gd name="connsiteX429" fmla="*/ 2033067 w 9226208"/>
                <a:gd name="connsiteY429" fmla="*/ 5577181 h 6422006"/>
                <a:gd name="connsiteX430" fmla="*/ 2027091 w 9226208"/>
                <a:gd name="connsiteY430" fmla="*/ 5553275 h 6422006"/>
                <a:gd name="connsiteX431" fmla="*/ 1997208 w 9226208"/>
                <a:gd name="connsiteY431" fmla="*/ 5499487 h 6422006"/>
                <a:gd name="connsiteX432" fmla="*/ 1991232 w 9226208"/>
                <a:gd name="connsiteY432" fmla="*/ 5481557 h 6422006"/>
                <a:gd name="connsiteX433" fmla="*/ 1985255 w 9226208"/>
                <a:gd name="connsiteY433" fmla="*/ 5457651 h 6422006"/>
                <a:gd name="connsiteX434" fmla="*/ 1967326 w 9226208"/>
                <a:gd name="connsiteY434" fmla="*/ 5451675 h 6422006"/>
                <a:gd name="connsiteX435" fmla="*/ 1937444 w 9226208"/>
                <a:gd name="connsiteY435" fmla="*/ 5397887 h 6422006"/>
                <a:gd name="connsiteX436" fmla="*/ 1913538 w 9226208"/>
                <a:gd name="connsiteY436" fmla="*/ 5362028 h 6422006"/>
                <a:gd name="connsiteX437" fmla="*/ 1907561 w 9226208"/>
                <a:gd name="connsiteY437" fmla="*/ 5344098 h 6422006"/>
                <a:gd name="connsiteX438" fmla="*/ 1889632 w 9226208"/>
                <a:gd name="connsiteY438" fmla="*/ 5320193 h 6422006"/>
                <a:gd name="connsiteX439" fmla="*/ 1889632 w 9226208"/>
                <a:gd name="connsiteY439" fmla="*/ 5320193 h 6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</a:cxnLst>
              <a:rect l="l" t="t" r="r" b="b"/>
              <a:pathLst>
                <a:path w="9226208" h="6422006">
                  <a:moveTo>
                    <a:pt x="1811938" y="5308240"/>
                  </a:moveTo>
                  <a:lnTo>
                    <a:pt x="1811938" y="5308240"/>
                  </a:lnTo>
                  <a:cubicBezTo>
                    <a:pt x="1790024" y="5312224"/>
                    <a:pt x="1768466" y="5319765"/>
                    <a:pt x="1746197" y="5320193"/>
                  </a:cubicBezTo>
                  <a:cubicBezTo>
                    <a:pt x="1525962" y="5324428"/>
                    <a:pt x="1576274" y="5339252"/>
                    <a:pt x="1483232" y="5308240"/>
                  </a:cubicBezTo>
                  <a:cubicBezTo>
                    <a:pt x="1456499" y="5268140"/>
                    <a:pt x="1487991" y="5307428"/>
                    <a:pt x="1453350" y="5284334"/>
                  </a:cubicBezTo>
                  <a:cubicBezTo>
                    <a:pt x="1446317" y="5279646"/>
                    <a:pt x="1441913" y="5271815"/>
                    <a:pt x="1435420" y="5266404"/>
                  </a:cubicBezTo>
                  <a:cubicBezTo>
                    <a:pt x="1429902" y="5261806"/>
                    <a:pt x="1423467" y="5258435"/>
                    <a:pt x="1417491" y="5254451"/>
                  </a:cubicBezTo>
                  <a:cubicBezTo>
                    <a:pt x="1413507" y="5248475"/>
                    <a:pt x="1408750" y="5242946"/>
                    <a:pt x="1405538" y="5236522"/>
                  </a:cubicBezTo>
                  <a:cubicBezTo>
                    <a:pt x="1402721" y="5230887"/>
                    <a:pt x="1403055" y="5223835"/>
                    <a:pt x="1399561" y="5218593"/>
                  </a:cubicBezTo>
                  <a:cubicBezTo>
                    <a:pt x="1390357" y="5204786"/>
                    <a:pt x="1376934" y="5197531"/>
                    <a:pt x="1363703" y="5188710"/>
                  </a:cubicBezTo>
                  <a:cubicBezTo>
                    <a:pt x="1352345" y="5154640"/>
                    <a:pt x="1366961" y="5183276"/>
                    <a:pt x="1327844" y="5158828"/>
                  </a:cubicBezTo>
                  <a:cubicBezTo>
                    <a:pt x="1320677" y="5154348"/>
                    <a:pt x="1315891" y="5146875"/>
                    <a:pt x="1309914" y="5140898"/>
                  </a:cubicBezTo>
                  <a:cubicBezTo>
                    <a:pt x="1300104" y="5111465"/>
                    <a:pt x="1310962" y="5131811"/>
                    <a:pt x="1286008" y="5111016"/>
                  </a:cubicBezTo>
                  <a:cubicBezTo>
                    <a:pt x="1279515" y="5105605"/>
                    <a:pt x="1274957" y="5098000"/>
                    <a:pt x="1268079" y="5093087"/>
                  </a:cubicBezTo>
                  <a:cubicBezTo>
                    <a:pt x="1248261" y="5078931"/>
                    <a:pt x="1245750" y="5083517"/>
                    <a:pt x="1226244" y="5075157"/>
                  </a:cubicBezTo>
                  <a:cubicBezTo>
                    <a:pt x="1214826" y="5070263"/>
                    <a:pt x="1197975" y="5059037"/>
                    <a:pt x="1184408" y="5057228"/>
                  </a:cubicBezTo>
                  <a:cubicBezTo>
                    <a:pt x="1160630" y="5054058"/>
                    <a:pt x="1136597" y="5053243"/>
                    <a:pt x="1112691" y="5051251"/>
                  </a:cubicBezTo>
                  <a:cubicBezTo>
                    <a:pt x="1094762" y="5043283"/>
                    <a:pt x="1077937" y="5032105"/>
                    <a:pt x="1058903" y="5027346"/>
                  </a:cubicBezTo>
                  <a:cubicBezTo>
                    <a:pt x="1037556" y="5022009"/>
                    <a:pt x="1014866" y="5024987"/>
                    <a:pt x="993161" y="5021369"/>
                  </a:cubicBezTo>
                  <a:cubicBezTo>
                    <a:pt x="979482" y="5019089"/>
                    <a:pt x="950224" y="5009049"/>
                    <a:pt x="933397" y="5003440"/>
                  </a:cubicBezTo>
                  <a:cubicBezTo>
                    <a:pt x="927420" y="4999456"/>
                    <a:pt x="922193" y="4994009"/>
                    <a:pt x="915467" y="4991487"/>
                  </a:cubicBezTo>
                  <a:cubicBezTo>
                    <a:pt x="905956" y="4987920"/>
                    <a:pt x="894405" y="4990550"/>
                    <a:pt x="885585" y="4985510"/>
                  </a:cubicBezTo>
                  <a:cubicBezTo>
                    <a:pt x="879349" y="4981946"/>
                    <a:pt x="879241" y="4972068"/>
                    <a:pt x="873632" y="4967581"/>
                  </a:cubicBezTo>
                  <a:cubicBezTo>
                    <a:pt x="868713" y="4963646"/>
                    <a:pt x="861679" y="4963596"/>
                    <a:pt x="855703" y="4961604"/>
                  </a:cubicBezTo>
                  <a:cubicBezTo>
                    <a:pt x="851719" y="4955628"/>
                    <a:pt x="846962" y="4950099"/>
                    <a:pt x="843750" y="4943675"/>
                  </a:cubicBezTo>
                  <a:cubicBezTo>
                    <a:pt x="840933" y="4938040"/>
                    <a:pt x="842228" y="4930201"/>
                    <a:pt x="837773" y="4925746"/>
                  </a:cubicBezTo>
                  <a:cubicBezTo>
                    <a:pt x="833318" y="4921291"/>
                    <a:pt x="825479" y="4922586"/>
                    <a:pt x="819844" y="4919769"/>
                  </a:cubicBezTo>
                  <a:cubicBezTo>
                    <a:pt x="773510" y="4896601"/>
                    <a:pt x="829042" y="4916858"/>
                    <a:pt x="783985" y="4901840"/>
                  </a:cubicBezTo>
                  <a:cubicBezTo>
                    <a:pt x="778008" y="4897856"/>
                    <a:pt x="770785" y="4895293"/>
                    <a:pt x="766055" y="4889887"/>
                  </a:cubicBezTo>
                  <a:cubicBezTo>
                    <a:pt x="756595" y="4879076"/>
                    <a:pt x="756320" y="4856390"/>
                    <a:pt x="742150" y="4854028"/>
                  </a:cubicBezTo>
                  <a:cubicBezTo>
                    <a:pt x="657112" y="4839854"/>
                    <a:pt x="762749" y="4858441"/>
                    <a:pt x="658479" y="4836098"/>
                  </a:cubicBezTo>
                  <a:cubicBezTo>
                    <a:pt x="646630" y="4833559"/>
                    <a:pt x="634573" y="4832114"/>
                    <a:pt x="622620" y="4830122"/>
                  </a:cubicBezTo>
                  <a:cubicBezTo>
                    <a:pt x="588560" y="4796062"/>
                    <a:pt x="622923" y="4824275"/>
                    <a:pt x="580785" y="4806216"/>
                  </a:cubicBezTo>
                  <a:cubicBezTo>
                    <a:pt x="526927" y="4783134"/>
                    <a:pt x="608754" y="4803442"/>
                    <a:pt x="532973" y="4788287"/>
                  </a:cubicBezTo>
                  <a:cubicBezTo>
                    <a:pt x="520844" y="4739768"/>
                    <a:pt x="538337" y="4781169"/>
                    <a:pt x="509067" y="4758404"/>
                  </a:cubicBezTo>
                  <a:cubicBezTo>
                    <a:pt x="495724" y="4748026"/>
                    <a:pt x="489882" y="4725325"/>
                    <a:pt x="473208" y="4722546"/>
                  </a:cubicBezTo>
                  <a:cubicBezTo>
                    <a:pt x="431136" y="4715533"/>
                    <a:pt x="448846" y="4720401"/>
                    <a:pt x="419420" y="4710593"/>
                  </a:cubicBezTo>
                  <a:cubicBezTo>
                    <a:pt x="415436" y="4700632"/>
                    <a:pt x="414335" y="4688952"/>
                    <a:pt x="407467" y="4680710"/>
                  </a:cubicBezTo>
                  <a:cubicBezTo>
                    <a:pt x="403434" y="4675871"/>
                    <a:pt x="395173" y="4677551"/>
                    <a:pt x="389538" y="4674734"/>
                  </a:cubicBezTo>
                  <a:cubicBezTo>
                    <a:pt x="375120" y="4667525"/>
                    <a:pt x="355950" y="4654334"/>
                    <a:pt x="341726" y="4644851"/>
                  </a:cubicBezTo>
                  <a:cubicBezTo>
                    <a:pt x="321237" y="4583381"/>
                    <a:pt x="354248" y="4666480"/>
                    <a:pt x="317820" y="4620946"/>
                  </a:cubicBezTo>
                  <a:cubicBezTo>
                    <a:pt x="312689" y="4614532"/>
                    <a:pt x="315919" y="4604172"/>
                    <a:pt x="311844" y="4597040"/>
                  </a:cubicBezTo>
                  <a:cubicBezTo>
                    <a:pt x="301296" y="4578580"/>
                    <a:pt x="290358" y="4579933"/>
                    <a:pt x="275985" y="4567157"/>
                  </a:cubicBezTo>
                  <a:cubicBezTo>
                    <a:pt x="243808" y="4538555"/>
                    <a:pt x="243949" y="4536395"/>
                    <a:pt x="222197" y="4507393"/>
                  </a:cubicBezTo>
                  <a:cubicBezTo>
                    <a:pt x="220205" y="4501416"/>
                    <a:pt x="220675" y="4493918"/>
                    <a:pt x="216220" y="4489463"/>
                  </a:cubicBezTo>
                  <a:cubicBezTo>
                    <a:pt x="206062" y="4479305"/>
                    <a:pt x="191701" y="4474377"/>
                    <a:pt x="180361" y="4465557"/>
                  </a:cubicBezTo>
                  <a:cubicBezTo>
                    <a:pt x="173690" y="4460368"/>
                    <a:pt x="168408" y="4453604"/>
                    <a:pt x="162432" y="4447628"/>
                  </a:cubicBezTo>
                  <a:cubicBezTo>
                    <a:pt x="160606" y="4440324"/>
                    <a:pt x="151204" y="4397524"/>
                    <a:pt x="144503" y="4381887"/>
                  </a:cubicBezTo>
                  <a:cubicBezTo>
                    <a:pt x="122344" y="4330182"/>
                    <a:pt x="140592" y="4382106"/>
                    <a:pt x="126573" y="4340051"/>
                  </a:cubicBezTo>
                  <a:cubicBezTo>
                    <a:pt x="121742" y="4257921"/>
                    <a:pt x="143406" y="4171065"/>
                    <a:pt x="96691" y="4100993"/>
                  </a:cubicBezTo>
                  <a:cubicBezTo>
                    <a:pt x="92002" y="4093960"/>
                    <a:pt x="84738" y="4089040"/>
                    <a:pt x="78761" y="4083063"/>
                  </a:cubicBezTo>
                  <a:cubicBezTo>
                    <a:pt x="76769" y="4073102"/>
                    <a:pt x="76911" y="4062463"/>
                    <a:pt x="72785" y="4053181"/>
                  </a:cubicBezTo>
                  <a:cubicBezTo>
                    <a:pt x="52791" y="4008196"/>
                    <a:pt x="56919" y="4048869"/>
                    <a:pt x="48879" y="4011346"/>
                  </a:cubicBezTo>
                  <a:cubicBezTo>
                    <a:pt x="46840" y="4001830"/>
                    <a:pt x="37087" y="3927917"/>
                    <a:pt x="24973" y="3909746"/>
                  </a:cubicBezTo>
                  <a:lnTo>
                    <a:pt x="13020" y="3891816"/>
                  </a:lnTo>
                  <a:cubicBezTo>
                    <a:pt x="-11007" y="3579442"/>
                    <a:pt x="2550" y="3787246"/>
                    <a:pt x="18997" y="3090969"/>
                  </a:cubicBezTo>
                  <a:cubicBezTo>
                    <a:pt x="20017" y="3047771"/>
                    <a:pt x="21163" y="3057396"/>
                    <a:pt x="54855" y="3037181"/>
                  </a:cubicBezTo>
                  <a:cubicBezTo>
                    <a:pt x="64816" y="3007299"/>
                    <a:pt x="77098" y="2978092"/>
                    <a:pt x="84738" y="2947534"/>
                  </a:cubicBezTo>
                  <a:cubicBezTo>
                    <a:pt x="98219" y="2893611"/>
                    <a:pt x="91496" y="2915307"/>
                    <a:pt x="102667" y="2881793"/>
                  </a:cubicBezTo>
                  <a:cubicBezTo>
                    <a:pt x="104659" y="2867848"/>
                    <a:pt x="103412" y="2853036"/>
                    <a:pt x="108644" y="2839957"/>
                  </a:cubicBezTo>
                  <a:cubicBezTo>
                    <a:pt x="111783" y="2832110"/>
                    <a:pt x="121602" y="2828863"/>
                    <a:pt x="126573" y="2822028"/>
                  </a:cubicBezTo>
                  <a:cubicBezTo>
                    <a:pt x="181548" y="2746436"/>
                    <a:pt x="133895" y="2796775"/>
                    <a:pt x="174385" y="2756287"/>
                  </a:cubicBezTo>
                  <a:cubicBezTo>
                    <a:pt x="179262" y="2741654"/>
                    <a:pt x="183082" y="2727376"/>
                    <a:pt x="192314" y="2714451"/>
                  </a:cubicBezTo>
                  <a:cubicBezTo>
                    <a:pt x="197227" y="2707573"/>
                    <a:pt x="204267" y="2702498"/>
                    <a:pt x="210244" y="2696522"/>
                  </a:cubicBezTo>
                  <a:cubicBezTo>
                    <a:pt x="214396" y="2684066"/>
                    <a:pt x="219967" y="2664534"/>
                    <a:pt x="228173" y="2654687"/>
                  </a:cubicBezTo>
                  <a:cubicBezTo>
                    <a:pt x="232771" y="2649169"/>
                    <a:pt x="240585" y="2647332"/>
                    <a:pt x="246103" y="2642734"/>
                  </a:cubicBezTo>
                  <a:cubicBezTo>
                    <a:pt x="252596" y="2637323"/>
                    <a:pt x="258843" y="2631476"/>
                    <a:pt x="264032" y="2624804"/>
                  </a:cubicBezTo>
                  <a:cubicBezTo>
                    <a:pt x="301575" y="2576534"/>
                    <a:pt x="271159" y="2600132"/>
                    <a:pt x="305867" y="2576993"/>
                  </a:cubicBezTo>
                  <a:cubicBezTo>
                    <a:pt x="314069" y="2503184"/>
                    <a:pt x="299997" y="2542482"/>
                    <a:pt x="335750" y="2493322"/>
                  </a:cubicBezTo>
                  <a:cubicBezTo>
                    <a:pt x="344199" y="2481704"/>
                    <a:pt x="359655" y="2457463"/>
                    <a:pt x="359655" y="2457463"/>
                  </a:cubicBezTo>
                  <a:cubicBezTo>
                    <a:pt x="361647" y="2441526"/>
                    <a:pt x="360143" y="2424745"/>
                    <a:pt x="365632" y="2409651"/>
                  </a:cubicBezTo>
                  <a:cubicBezTo>
                    <a:pt x="368520" y="2401708"/>
                    <a:pt x="378150" y="2398215"/>
                    <a:pt x="383561" y="2391722"/>
                  </a:cubicBezTo>
                  <a:cubicBezTo>
                    <a:pt x="412692" y="2356766"/>
                    <a:pt x="373609" y="2390222"/>
                    <a:pt x="419420" y="2355863"/>
                  </a:cubicBezTo>
                  <a:cubicBezTo>
                    <a:pt x="433546" y="2299362"/>
                    <a:pt x="411256" y="2371095"/>
                    <a:pt x="461255" y="2296098"/>
                  </a:cubicBezTo>
                  <a:cubicBezTo>
                    <a:pt x="495507" y="2244721"/>
                    <a:pt x="454443" y="2309722"/>
                    <a:pt x="479185" y="2260240"/>
                  </a:cubicBezTo>
                  <a:cubicBezTo>
                    <a:pt x="490316" y="2237979"/>
                    <a:pt x="492542" y="2244211"/>
                    <a:pt x="509067" y="2224381"/>
                  </a:cubicBezTo>
                  <a:cubicBezTo>
                    <a:pt x="533969" y="2194498"/>
                    <a:pt x="506079" y="2216412"/>
                    <a:pt x="538950" y="2194498"/>
                  </a:cubicBezTo>
                  <a:cubicBezTo>
                    <a:pt x="545544" y="2179113"/>
                    <a:pt x="555169" y="2149639"/>
                    <a:pt x="568832" y="2134734"/>
                  </a:cubicBezTo>
                  <a:cubicBezTo>
                    <a:pt x="585966" y="2116043"/>
                    <a:pt x="607882" y="2101579"/>
                    <a:pt x="622620" y="2080946"/>
                  </a:cubicBezTo>
                  <a:cubicBezTo>
                    <a:pt x="693659" y="1981491"/>
                    <a:pt x="627649" y="2029782"/>
                    <a:pt x="676408" y="1997275"/>
                  </a:cubicBezTo>
                  <a:cubicBezTo>
                    <a:pt x="714005" y="1940882"/>
                    <a:pt x="648314" y="2036875"/>
                    <a:pt x="718244" y="1949463"/>
                  </a:cubicBezTo>
                  <a:cubicBezTo>
                    <a:pt x="749038" y="1910971"/>
                    <a:pt x="719934" y="1924994"/>
                    <a:pt x="754103" y="1913604"/>
                  </a:cubicBezTo>
                  <a:cubicBezTo>
                    <a:pt x="822904" y="1844803"/>
                    <a:pt x="734762" y="1938290"/>
                    <a:pt x="778008" y="1877746"/>
                  </a:cubicBezTo>
                  <a:cubicBezTo>
                    <a:pt x="784558" y="1868576"/>
                    <a:pt x="794580" y="1862396"/>
                    <a:pt x="801914" y="1853840"/>
                  </a:cubicBezTo>
                  <a:cubicBezTo>
                    <a:pt x="806589" y="1848386"/>
                    <a:pt x="809095" y="1841279"/>
                    <a:pt x="813867" y="1835910"/>
                  </a:cubicBezTo>
                  <a:cubicBezTo>
                    <a:pt x="825097" y="1823276"/>
                    <a:pt x="839583" y="1813574"/>
                    <a:pt x="849726" y="1800051"/>
                  </a:cubicBezTo>
                  <a:cubicBezTo>
                    <a:pt x="855702" y="1792083"/>
                    <a:pt x="860092" y="1782628"/>
                    <a:pt x="867655" y="1776146"/>
                  </a:cubicBezTo>
                  <a:cubicBezTo>
                    <a:pt x="874419" y="1770348"/>
                    <a:pt x="883592" y="1768177"/>
                    <a:pt x="891561" y="1764193"/>
                  </a:cubicBezTo>
                  <a:cubicBezTo>
                    <a:pt x="895545" y="1758216"/>
                    <a:pt x="898742" y="1751632"/>
                    <a:pt x="903514" y="1746263"/>
                  </a:cubicBezTo>
                  <a:cubicBezTo>
                    <a:pt x="903537" y="1746238"/>
                    <a:pt x="948326" y="1701452"/>
                    <a:pt x="957303" y="1692475"/>
                  </a:cubicBezTo>
                  <a:cubicBezTo>
                    <a:pt x="963279" y="1686499"/>
                    <a:pt x="970544" y="1681578"/>
                    <a:pt x="975232" y="1674546"/>
                  </a:cubicBezTo>
                  <a:cubicBezTo>
                    <a:pt x="1004358" y="1630856"/>
                    <a:pt x="968802" y="1685797"/>
                    <a:pt x="999138" y="1632710"/>
                  </a:cubicBezTo>
                  <a:cubicBezTo>
                    <a:pt x="1002702" y="1626474"/>
                    <a:pt x="1005482" y="1619268"/>
                    <a:pt x="1011091" y="1614781"/>
                  </a:cubicBezTo>
                  <a:cubicBezTo>
                    <a:pt x="1016010" y="1610846"/>
                    <a:pt x="1023044" y="1610796"/>
                    <a:pt x="1029020" y="1608804"/>
                  </a:cubicBezTo>
                  <a:cubicBezTo>
                    <a:pt x="1031012" y="1602828"/>
                    <a:pt x="1030542" y="1595329"/>
                    <a:pt x="1034997" y="1590875"/>
                  </a:cubicBezTo>
                  <a:cubicBezTo>
                    <a:pt x="1043211" y="1582661"/>
                    <a:pt x="1055029" y="1579102"/>
                    <a:pt x="1064879" y="1572946"/>
                  </a:cubicBezTo>
                  <a:cubicBezTo>
                    <a:pt x="1070970" y="1569139"/>
                    <a:pt x="1076832" y="1564977"/>
                    <a:pt x="1082808" y="1560993"/>
                  </a:cubicBezTo>
                  <a:cubicBezTo>
                    <a:pt x="1084800" y="1555016"/>
                    <a:pt x="1084849" y="1547983"/>
                    <a:pt x="1088785" y="1543063"/>
                  </a:cubicBezTo>
                  <a:cubicBezTo>
                    <a:pt x="1093272" y="1537454"/>
                    <a:pt x="1101196" y="1535708"/>
                    <a:pt x="1106714" y="1531110"/>
                  </a:cubicBezTo>
                  <a:cubicBezTo>
                    <a:pt x="1113207" y="1525699"/>
                    <a:pt x="1118667" y="1519157"/>
                    <a:pt x="1124644" y="1513181"/>
                  </a:cubicBezTo>
                  <a:cubicBezTo>
                    <a:pt x="1135395" y="1480924"/>
                    <a:pt x="1122216" y="1506376"/>
                    <a:pt x="1154526" y="1483298"/>
                  </a:cubicBezTo>
                  <a:cubicBezTo>
                    <a:pt x="1161404" y="1478385"/>
                    <a:pt x="1167044" y="1471862"/>
                    <a:pt x="1172455" y="1465369"/>
                  </a:cubicBezTo>
                  <a:cubicBezTo>
                    <a:pt x="1177053" y="1459851"/>
                    <a:pt x="1178799" y="1451927"/>
                    <a:pt x="1184408" y="1447440"/>
                  </a:cubicBezTo>
                  <a:cubicBezTo>
                    <a:pt x="1189328" y="1443504"/>
                    <a:pt x="1196361" y="1443455"/>
                    <a:pt x="1202338" y="1441463"/>
                  </a:cubicBezTo>
                  <a:cubicBezTo>
                    <a:pt x="1206322" y="1435487"/>
                    <a:pt x="1211079" y="1429958"/>
                    <a:pt x="1214291" y="1423534"/>
                  </a:cubicBezTo>
                  <a:cubicBezTo>
                    <a:pt x="1217108" y="1417899"/>
                    <a:pt x="1216332" y="1410523"/>
                    <a:pt x="1220267" y="1405604"/>
                  </a:cubicBezTo>
                  <a:cubicBezTo>
                    <a:pt x="1228693" y="1395072"/>
                    <a:pt x="1244315" y="1391612"/>
                    <a:pt x="1256126" y="1387675"/>
                  </a:cubicBezTo>
                  <a:cubicBezTo>
                    <a:pt x="1276174" y="1374309"/>
                    <a:pt x="1278300" y="1375765"/>
                    <a:pt x="1291985" y="1351816"/>
                  </a:cubicBezTo>
                  <a:cubicBezTo>
                    <a:pt x="1295110" y="1346346"/>
                    <a:pt x="1293507" y="1338341"/>
                    <a:pt x="1297961" y="1333887"/>
                  </a:cubicBezTo>
                  <a:cubicBezTo>
                    <a:pt x="1312076" y="1319772"/>
                    <a:pt x="1328304" y="1315804"/>
                    <a:pt x="1345773" y="1309981"/>
                  </a:cubicBezTo>
                  <a:cubicBezTo>
                    <a:pt x="1347765" y="1304004"/>
                    <a:pt x="1346910" y="1296084"/>
                    <a:pt x="1351750" y="1292051"/>
                  </a:cubicBezTo>
                  <a:cubicBezTo>
                    <a:pt x="1364165" y="1281705"/>
                    <a:pt x="1396581" y="1277108"/>
                    <a:pt x="1411514" y="1274122"/>
                  </a:cubicBezTo>
                  <a:cubicBezTo>
                    <a:pt x="1468713" y="1216926"/>
                    <a:pt x="1395477" y="1284813"/>
                    <a:pt x="1447373" y="1250216"/>
                  </a:cubicBezTo>
                  <a:cubicBezTo>
                    <a:pt x="1454406" y="1245528"/>
                    <a:pt x="1458810" y="1237698"/>
                    <a:pt x="1465303" y="1232287"/>
                  </a:cubicBezTo>
                  <a:cubicBezTo>
                    <a:pt x="1480751" y="1219414"/>
                    <a:pt x="1483191" y="1220348"/>
                    <a:pt x="1501161" y="1214357"/>
                  </a:cubicBezTo>
                  <a:lnTo>
                    <a:pt x="1537020" y="1178498"/>
                  </a:lnTo>
                  <a:lnTo>
                    <a:pt x="1554950" y="1160569"/>
                  </a:lnTo>
                  <a:cubicBezTo>
                    <a:pt x="1567558" y="1122743"/>
                    <a:pt x="1549234" y="1160420"/>
                    <a:pt x="1590808" y="1136663"/>
                  </a:cubicBezTo>
                  <a:cubicBezTo>
                    <a:pt x="1597044" y="1133099"/>
                    <a:pt x="1596916" y="1122909"/>
                    <a:pt x="1602761" y="1118734"/>
                  </a:cubicBezTo>
                  <a:cubicBezTo>
                    <a:pt x="1615138" y="1109893"/>
                    <a:pt x="1636180" y="1106973"/>
                    <a:pt x="1650573" y="1100804"/>
                  </a:cubicBezTo>
                  <a:cubicBezTo>
                    <a:pt x="1658762" y="1097294"/>
                    <a:pt x="1666290" y="1092360"/>
                    <a:pt x="1674479" y="1088851"/>
                  </a:cubicBezTo>
                  <a:cubicBezTo>
                    <a:pt x="1704784" y="1075863"/>
                    <a:pt x="1680319" y="1090159"/>
                    <a:pt x="1716314" y="1076898"/>
                  </a:cubicBezTo>
                  <a:cubicBezTo>
                    <a:pt x="1746514" y="1065772"/>
                    <a:pt x="1805961" y="1041040"/>
                    <a:pt x="1805961" y="1041040"/>
                  </a:cubicBezTo>
                  <a:cubicBezTo>
                    <a:pt x="1816994" y="1030007"/>
                    <a:pt x="1833557" y="1011753"/>
                    <a:pt x="1847797" y="1005181"/>
                  </a:cubicBezTo>
                  <a:cubicBezTo>
                    <a:pt x="1864957" y="997261"/>
                    <a:pt x="1883889" y="993887"/>
                    <a:pt x="1901585" y="987251"/>
                  </a:cubicBezTo>
                  <a:lnTo>
                    <a:pt x="1949397" y="969322"/>
                  </a:lnTo>
                  <a:cubicBezTo>
                    <a:pt x="1966815" y="963101"/>
                    <a:pt x="1993002" y="956958"/>
                    <a:pt x="2009161" y="945416"/>
                  </a:cubicBezTo>
                  <a:cubicBezTo>
                    <a:pt x="2016039" y="940503"/>
                    <a:pt x="2021680" y="933980"/>
                    <a:pt x="2027091" y="927487"/>
                  </a:cubicBezTo>
                  <a:cubicBezTo>
                    <a:pt x="2035917" y="916896"/>
                    <a:pt x="2045840" y="897684"/>
                    <a:pt x="2050997" y="885651"/>
                  </a:cubicBezTo>
                  <a:cubicBezTo>
                    <a:pt x="2053478" y="879861"/>
                    <a:pt x="2054156" y="873357"/>
                    <a:pt x="2056973" y="867722"/>
                  </a:cubicBezTo>
                  <a:cubicBezTo>
                    <a:pt x="2060185" y="861298"/>
                    <a:pt x="2064942" y="855769"/>
                    <a:pt x="2068926" y="849793"/>
                  </a:cubicBezTo>
                  <a:cubicBezTo>
                    <a:pt x="2070918" y="879675"/>
                    <a:pt x="2053726" y="918263"/>
                    <a:pt x="2074903" y="939440"/>
                  </a:cubicBezTo>
                  <a:cubicBezTo>
                    <a:pt x="2092040" y="956577"/>
                    <a:pt x="2123797" y="935638"/>
                    <a:pt x="2146620" y="927487"/>
                  </a:cubicBezTo>
                  <a:cubicBezTo>
                    <a:pt x="2153385" y="925071"/>
                    <a:pt x="2152482" y="913364"/>
                    <a:pt x="2158573" y="909557"/>
                  </a:cubicBezTo>
                  <a:cubicBezTo>
                    <a:pt x="2169257" y="902879"/>
                    <a:pt x="2182406" y="901362"/>
                    <a:pt x="2194432" y="897604"/>
                  </a:cubicBezTo>
                  <a:cubicBezTo>
                    <a:pt x="2256201" y="878301"/>
                    <a:pt x="2237575" y="883000"/>
                    <a:pt x="2284079" y="873698"/>
                  </a:cubicBezTo>
                  <a:cubicBezTo>
                    <a:pt x="2286071" y="867722"/>
                    <a:pt x="2286561" y="861011"/>
                    <a:pt x="2290055" y="855769"/>
                  </a:cubicBezTo>
                  <a:cubicBezTo>
                    <a:pt x="2307048" y="830280"/>
                    <a:pt x="2303985" y="842828"/>
                    <a:pt x="2325914" y="831863"/>
                  </a:cubicBezTo>
                  <a:cubicBezTo>
                    <a:pt x="2332339" y="828651"/>
                    <a:pt x="2337867" y="823894"/>
                    <a:pt x="2343844" y="819910"/>
                  </a:cubicBezTo>
                  <a:cubicBezTo>
                    <a:pt x="2345836" y="811941"/>
                    <a:pt x="2343510" y="801262"/>
                    <a:pt x="2349820" y="796004"/>
                  </a:cubicBezTo>
                  <a:cubicBezTo>
                    <a:pt x="2357624" y="789501"/>
                    <a:pt x="2370192" y="793595"/>
                    <a:pt x="2379703" y="790028"/>
                  </a:cubicBezTo>
                  <a:cubicBezTo>
                    <a:pt x="2395356" y="784158"/>
                    <a:pt x="2403506" y="770479"/>
                    <a:pt x="2415561" y="760146"/>
                  </a:cubicBezTo>
                  <a:cubicBezTo>
                    <a:pt x="2438587" y="740409"/>
                    <a:pt x="2433761" y="744118"/>
                    <a:pt x="2457397" y="736240"/>
                  </a:cubicBezTo>
                  <a:cubicBezTo>
                    <a:pt x="2463373" y="732256"/>
                    <a:pt x="2470839" y="729896"/>
                    <a:pt x="2475326" y="724287"/>
                  </a:cubicBezTo>
                  <a:cubicBezTo>
                    <a:pt x="2498507" y="695310"/>
                    <a:pt x="2460116" y="713419"/>
                    <a:pt x="2499232" y="700381"/>
                  </a:cubicBezTo>
                  <a:cubicBezTo>
                    <a:pt x="2527694" y="657688"/>
                    <a:pt x="2509201" y="668006"/>
                    <a:pt x="2547044" y="658546"/>
                  </a:cubicBezTo>
                  <a:cubicBezTo>
                    <a:pt x="2555013" y="654562"/>
                    <a:pt x="2562761" y="650103"/>
                    <a:pt x="2570950" y="646593"/>
                  </a:cubicBezTo>
                  <a:cubicBezTo>
                    <a:pt x="2626592" y="622745"/>
                    <a:pt x="2526926" y="674580"/>
                    <a:pt x="2630714" y="622687"/>
                  </a:cubicBezTo>
                  <a:cubicBezTo>
                    <a:pt x="2637139" y="619475"/>
                    <a:pt x="2642219" y="613946"/>
                    <a:pt x="2648644" y="610734"/>
                  </a:cubicBezTo>
                  <a:cubicBezTo>
                    <a:pt x="2654279" y="607917"/>
                    <a:pt x="2660938" y="607574"/>
                    <a:pt x="2666573" y="604757"/>
                  </a:cubicBezTo>
                  <a:cubicBezTo>
                    <a:pt x="2705683" y="585201"/>
                    <a:pt x="2662777" y="601313"/>
                    <a:pt x="2702432" y="574875"/>
                  </a:cubicBezTo>
                  <a:cubicBezTo>
                    <a:pt x="2707579" y="571443"/>
                    <a:pt x="2741075" y="563720"/>
                    <a:pt x="2744267" y="562922"/>
                  </a:cubicBezTo>
                  <a:cubicBezTo>
                    <a:pt x="2750244" y="552961"/>
                    <a:pt x="2753983" y="541254"/>
                    <a:pt x="2762197" y="533040"/>
                  </a:cubicBezTo>
                  <a:cubicBezTo>
                    <a:pt x="2766652" y="528585"/>
                    <a:pt x="2774884" y="530557"/>
                    <a:pt x="2780126" y="527063"/>
                  </a:cubicBezTo>
                  <a:cubicBezTo>
                    <a:pt x="2793072" y="518432"/>
                    <a:pt x="2804552" y="507734"/>
                    <a:pt x="2815985" y="497181"/>
                  </a:cubicBezTo>
                  <a:cubicBezTo>
                    <a:pt x="2830476" y="483805"/>
                    <a:pt x="2843875" y="469291"/>
                    <a:pt x="2857820" y="455346"/>
                  </a:cubicBezTo>
                  <a:cubicBezTo>
                    <a:pt x="2866141" y="447025"/>
                    <a:pt x="2881199" y="429623"/>
                    <a:pt x="2893679" y="425463"/>
                  </a:cubicBezTo>
                  <a:cubicBezTo>
                    <a:pt x="2905175" y="421631"/>
                    <a:pt x="2917585" y="421479"/>
                    <a:pt x="2929538" y="419487"/>
                  </a:cubicBezTo>
                  <a:cubicBezTo>
                    <a:pt x="2953444" y="449369"/>
                    <a:pt x="2988306" y="507142"/>
                    <a:pt x="3001255" y="509134"/>
                  </a:cubicBezTo>
                  <a:cubicBezTo>
                    <a:pt x="3014204" y="511126"/>
                    <a:pt x="3000943" y="431070"/>
                    <a:pt x="3007232" y="431440"/>
                  </a:cubicBezTo>
                  <a:cubicBezTo>
                    <a:pt x="3039299" y="433326"/>
                    <a:pt x="3070981" y="519094"/>
                    <a:pt x="3102855" y="515110"/>
                  </a:cubicBezTo>
                  <a:cubicBezTo>
                    <a:pt x="3119232" y="509651"/>
                    <a:pt x="3125083" y="431755"/>
                    <a:pt x="3138714" y="419487"/>
                  </a:cubicBezTo>
                  <a:cubicBezTo>
                    <a:pt x="3193173" y="370474"/>
                    <a:pt x="3159232" y="462453"/>
                    <a:pt x="3198479" y="449369"/>
                  </a:cubicBezTo>
                  <a:cubicBezTo>
                    <a:pt x="3211698" y="436150"/>
                    <a:pt x="3217695" y="427809"/>
                    <a:pt x="3234338" y="419487"/>
                  </a:cubicBezTo>
                  <a:cubicBezTo>
                    <a:pt x="3239973" y="416670"/>
                    <a:pt x="3246291" y="415502"/>
                    <a:pt x="3252267" y="413510"/>
                  </a:cubicBezTo>
                  <a:lnTo>
                    <a:pt x="3288126" y="377651"/>
                  </a:lnTo>
                  <a:cubicBezTo>
                    <a:pt x="3294102" y="371675"/>
                    <a:pt x="3297767" y="361379"/>
                    <a:pt x="3306055" y="359722"/>
                  </a:cubicBezTo>
                  <a:lnTo>
                    <a:pt x="3335938" y="353746"/>
                  </a:lnTo>
                  <a:cubicBezTo>
                    <a:pt x="3341914" y="347769"/>
                    <a:pt x="3347105" y="340887"/>
                    <a:pt x="3353867" y="335816"/>
                  </a:cubicBezTo>
                  <a:cubicBezTo>
                    <a:pt x="3363160" y="328846"/>
                    <a:pt x="3375536" y="326101"/>
                    <a:pt x="3383750" y="317887"/>
                  </a:cubicBezTo>
                  <a:cubicBezTo>
                    <a:pt x="3393908" y="307729"/>
                    <a:pt x="3397992" y="292658"/>
                    <a:pt x="3407655" y="282028"/>
                  </a:cubicBezTo>
                  <a:cubicBezTo>
                    <a:pt x="3418121" y="270515"/>
                    <a:pt x="3432081" y="262699"/>
                    <a:pt x="3443514" y="252146"/>
                  </a:cubicBezTo>
                  <a:cubicBezTo>
                    <a:pt x="3458006" y="238769"/>
                    <a:pt x="3466011" y="214178"/>
                    <a:pt x="3485350" y="210310"/>
                  </a:cubicBezTo>
                  <a:lnTo>
                    <a:pt x="3574997" y="192381"/>
                  </a:lnTo>
                  <a:cubicBezTo>
                    <a:pt x="3586950" y="184412"/>
                    <a:pt x="3597404" y="173519"/>
                    <a:pt x="3610855" y="168475"/>
                  </a:cubicBezTo>
                  <a:cubicBezTo>
                    <a:pt x="3622322" y="164175"/>
                    <a:pt x="3686475" y="153880"/>
                    <a:pt x="3706479" y="150546"/>
                  </a:cubicBezTo>
                  <a:cubicBezTo>
                    <a:pt x="3718432" y="134609"/>
                    <a:pt x="3727740" y="116290"/>
                    <a:pt x="3742338" y="102734"/>
                  </a:cubicBezTo>
                  <a:cubicBezTo>
                    <a:pt x="3756110" y="89945"/>
                    <a:pt x="3773602" y="81761"/>
                    <a:pt x="3790150" y="72851"/>
                  </a:cubicBezTo>
                  <a:cubicBezTo>
                    <a:pt x="3799596" y="67765"/>
                    <a:pt x="3809312" y="61300"/>
                    <a:pt x="3820032" y="60898"/>
                  </a:cubicBezTo>
                  <a:cubicBezTo>
                    <a:pt x="3969352" y="55299"/>
                    <a:pt x="4118855" y="56914"/>
                    <a:pt x="4268267" y="54922"/>
                  </a:cubicBezTo>
                  <a:cubicBezTo>
                    <a:pt x="4320229" y="28941"/>
                    <a:pt x="4261807" y="55531"/>
                    <a:pt x="4322055" y="36993"/>
                  </a:cubicBezTo>
                  <a:cubicBezTo>
                    <a:pt x="4338323" y="31987"/>
                    <a:pt x="4352907" y="20500"/>
                    <a:pt x="4369867" y="19063"/>
                  </a:cubicBezTo>
                  <a:cubicBezTo>
                    <a:pt x="4471182" y="10477"/>
                    <a:pt x="4573067" y="11094"/>
                    <a:pt x="4674667" y="7110"/>
                  </a:cubicBezTo>
                  <a:cubicBezTo>
                    <a:pt x="4682636" y="5118"/>
                    <a:pt x="4691441" y="-2941"/>
                    <a:pt x="4698573" y="1134"/>
                  </a:cubicBezTo>
                  <a:cubicBezTo>
                    <a:pt x="4708659" y="6897"/>
                    <a:pt x="4708689" y="22421"/>
                    <a:pt x="4716503" y="31016"/>
                  </a:cubicBezTo>
                  <a:cubicBezTo>
                    <a:pt x="4725190" y="40571"/>
                    <a:pt x="4773412" y="84128"/>
                    <a:pt x="4794197" y="84804"/>
                  </a:cubicBezTo>
                  <a:cubicBezTo>
                    <a:pt x="5027165" y="92380"/>
                    <a:pt x="5260362" y="88789"/>
                    <a:pt x="5493444" y="90781"/>
                  </a:cubicBezTo>
                  <a:cubicBezTo>
                    <a:pt x="5499420" y="102734"/>
                    <a:pt x="5500824" y="118435"/>
                    <a:pt x="5511373" y="126640"/>
                  </a:cubicBezTo>
                  <a:cubicBezTo>
                    <a:pt x="5520938" y="134080"/>
                    <a:pt x="5535424" y="129891"/>
                    <a:pt x="5547232" y="132616"/>
                  </a:cubicBezTo>
                  <a:cubicBezTo>
                    <a:pt x="5561364" y="135877"/>
                    <a:pt x="5575437" y="139613"/>
                    <a:pt x="5589067" y="144569"/>
                  </a:cubicBezTo>
                  <a:cubicBezTo>
                    <a:pt x="5597440" y="147614"/>
                    <a:pt x="5604458" y="153902"/>
                    <a:pt x="5612973" y="156522"/>
                  </a:cubicBezTo>
                  <a:cubicBezTo>
                    <a:pt x="5662805" y="171855"/>
                    <a:pt x="5689901" y="170255"/>
                    <a:pt x="5744455" y="174451"/>
                  </a:cubicBezTo>
                  <a:cubicBezTo>
                    <a:pt x="5752424" y="178435"/>
                    <a:pt x="5759612" y="184721"/>
                    <a:pt x="5768361" y="186404"/>
                  </a:cubicBezTo>
                  <a:cubicBezTo>
                    <a:pt x="5811798" y="194757"/>
                    <a:pt x="5856125" y="197608"/>
                    <a:pt x="5899844" y="204334"/>
                  </a:cubicBezTo>
                  <a:cubicBezTo>
                    <a:pt x="5907962" y="205583"/>
                    <a:pt x="5915781" y="208318"/>
                    <a:pt x="5923750" y="210310"/>
                  </a:cubicBezTo>
                  <a:cubicBezTo>
                    <a:pt x="5931718" y="214294"/>
                    <a:pt x="5939466" y="218753"/>
                    <a:pt x="5947655" y="222263"/>
                  </a:cubicBezTo>
                  <a:cubicBezTo>
                    <a:pt x="5953446" y="224745"/>
                    <a:pt x="5959950" y="225422"/>
                    <a:pt x="5965585" y="228240"/>
                  </a:cubicBezTo>
                  <a:cubicBezTo>
                    <a:pt x="6011920" y="251408"/>
                    <a:pt x="5956383" y="231150"/>
                    <a:pt x="6001444" y="246169"/>
                  </a:cubicBezTo>
                  <a:cubicBezTo>
                    <a:pt x="6009413" y="252145"/>
                    <a:pt x="6016702" y="259156"/>
                    <a:pt x="6025350" y="264098"/>
                  </a:cubicBezTo>
                  <a:cubicBezTo>
                    <a:pt x="6054423" y="280711"/>
                    <a:pt x="6033100" y="257043"/>
                    <a:pt x="6061208" y="282028"/>
                  </a:cubicBezTo>
                  <a:cubicBezTo>
                    <a:pt x="6109583" y="325029"/>
                    <a:pt x="6078026" y="311541"/>
                    <a:pt x="6114997" y="323863"/>
                  </a:cubicBezTo>
                  <a:cubicBezTo>
                    <a:pt x="6166374" y="358115"/>
                    <a:pt x="6101373" y="317051"/>
                    <a:pt x="6150855" y="341793"/>
                  </a:cubicBezTo>
                  <a:cubicBezTo>
                    <a:pt x="6157280" y="345005"/>
                    <a:pt x="6162360" y="350534"/>
                    <a:pt x="6168785" y="353746"/>
                  </a:cubicBezTo>
                  <a:cubicBezTo>
                    <a:pt x="6178380" y="358543"/>
                    <a:pt x="6188706" y="361714"/>
                    <a:pt x="6198667" y="365698"/>
                  </a:cubicBezTo>
                  <a:cubicBezTo>
                    <a:pt x="6202651" y="373667"/>
                    <a:pt x="6204320" y="383304"/>
                    <a:pt x="6210620" y="389604"/>
                  </a:cubicBezTo>
                  <a:cubicBezTo>
                    <a:pt x="6215075" y="394059"/>
                    <a:pt x="6222915" y="392763"/>
                    <a:pt x="6228550" y="395581"/>
                  </a:cubicBezTo>
                  <a:cubicBezTo>
                    <a:pt x="6241981" y="402297"/>
                    <a:pt x="6248207" y="412921"/>
                    <a:pt x="6264408" y="413510"/>
                  </a:cubicBezTo>
                  <a:cubicBezTo>
                    <a:pt x="6367951" y="417275"/>
                    <a:pt x="6471593" y="417495"/>
                    <a:pt x="6575185" y="419487"/>
                  </a:cubicBezTo>
                  <a:cubicBezTo>
                    <a:pt x="6581778" y="445857"/>
                    <a:pt x="6579335" y="470932"/>
                    <a:pt x="6605067" y="485228"/>
                  </a:cubicBezTo>
                  <a:cubicBezTo>
                    <a:pt x="6616081" y="491347"/>
                    <a:pt x="6628973" y="493197"/>
                    <a:pt x="6640926" y="497181"/>
                  </a:cubicBezTo>
                  <a:cubicBezTo>
                    <a:pt x="6648895" y="509134"/>
                    <a:pt x="6657441" y="520721"/>
                    <a:pt x="6664832" y="533040"/>
                  </a:cubicBezTo>
                  <a:cubicBezTo>
                    <a:pt x="6670808" y="543001"/>
                    <a:pt x="6673096" y="556479"/>
                    <a:pt x="6682761" y="562922"/>
                  </a:cubicBezTo>
                  <a:cubicBezTo>
                    <a:pt x="6698486" y="573405"/>
                    <a:pt x="6736550" y="580851"/>
                    <a:pt x="6736550" y="580851"/>
                  </a:cubicBezTo>
                  <a:cubicBezTo>
                    <a:pt x="6753706" y="649483"/>
                    <a:pt x="6729716" y="564904"/>
                    <a:pt x="6754479" y="622687"/>
                  </a:cubicBezTo>
                  <a:cubicBezTo>
                    <a:pt x="6757714" y="630237"/>
                    <a:pt x="6752997" y="643151"/>
                    <a:pt x="6760455" y="646593"/>
                  </a:cubicBezTo>
                  <a:cubicBezTo>
                    <a:pt x="6782460" y="656749"/>
                    <a:pt x="6808219" y="654861"/>
                    <a:pt x="6832173" y="658546"/>
                  </a:cubicBezTo>
                  <a:cubicBezTo>
                    <a:pt x="6860019" y="662830"/>
                    <a:pt x="6915844" y="670498"/>
                    <a:pt x="6915844" y="670498"/>
                  </a:cubicBezTo>
                  <a:cubicBezTo>
                    <a:pt x="6929789" y="674482"/>
                    <a:pt x="6943547" y="679190"/>
                    <a:pt x="6957679" y="682451"/>
                  </a:cubicBezTo>
                  <a:cubicBezTo>
                    <a:pt x="6969487" y="685176"/>
                    <a:pt x="6982042" y="684596"/>
                    <a:pt x="6993538" y="688428"/>
                  </a:cubicBezTo>
                  <a:cubicBezTo>
                    <a:pt x="7000352" y="690699"/>
                    <a:pt x="7006128" y="695576"/>
                    <a:pt x="7011467" y="700381"/>
                  </a:cubicBezTo>
                  <a:cubicBezTo>
                    <a:pt x="7026126" y="713574"/>
                    <a:pt x="7034992" y="734892"/>
                    <a:pt x="7053303" y="742216"/>
                  </a:cubicBezTo>
                  <a:lnTo>
                    <a:pt x="7083185" y="754169"/>
                  </a:lnTo>
                  <a:cubicBezTo>
                    <a:pt x="7089161" y="764130"/>
                    <a:pt x="7097144" y="773134"/>
                    <a:pt x="7101114" y="784051"/>
                  </a:cubicBezTo>
                  <a:cubicBezTo>
                    <a:pt x="7129045" y="860861"/>
                    <a:pt x="7071797" y="773229"/>
                    <a:pt x="7125020" y="879675"/>
                  </a:cubicBezTo>
                  <a:cubicBezTo>
                    <a:pt x="7128232" y="886100"/>
                    <a:pt x="7136973" y="887644"/>
                    <a:pt x="7142950" y="891628"/>
                  </a:cubicBezTo>
                  <a:cubicBezTo>
                    <a:pt x="7144942" y="897604"/>
                    <a:pt x="7143684" y="906063"/>
                    <a:pt x="7148926" y="909557"/>
                  </a:cubicBezTo>
                  <a:cubicBezTo>
                    <a:pt x="7157378" y="915192"/>
                    <a:pt x="7168739" y="914191"/>
                    <a:pt x="7178808" y="915534"/>
                  </a:cubicBezTo>
                  <a:cubicBezTo>
                    <a:pt x="7198653" y="918180"/>
                    <a:pt x="7218651" y="919518"/>
                    <a:pt x="7238573" y="921510"/>
                  </a:cubicBezTo>
                  <a:cubicBezTo>
                    <a:pt x="7240565" y="927487"/>
                    <a:pt x="7239710" y="935407"/>
                    <a:pt x="7244550" y="939440"/>
                  </a:cubicBezTo>
                  <a:cubicBezTo>
                    <a:pt x="7254196" y="947479"/>
                    <a:pt x="7285357" y="954124"/>
                    <a:pt x="7298338" y="957369"/>
                  </a:cubicBezTo>
                  <a:cubicBezTo>
                    <a:pt x="7304314" y="961353"/>
                    <a:pt x="7309843" y="966110"/>
                    <a:pt x="7316267" y="969322"/>
                  </a:cubicBezTo>
                  <a:cubicBezTo>
                    <a:pt x="7321902" y="972139"/>
                    <a:pt x="7328955" y="971803"/>
                    <a:pt x="7334197" y="975298"/>
                  </a:cubicBezTo>
                  <a:cubicBezTo>
                    <a:pt x="7341230" y="979986"/>
                    <a:pt x="7346150" y="987251"/>
                    <a:pt x="7352126" y="993228"/>
                  </a:cubicBezTo>
                  <a:cubicBezTo>
                    <a:pt x="7361946" y="1022685"/>
                    <a:pt x="7357681" y="1018799"/>
                    <a:pt x="7393961" y="1047016"/>
                  </a:cubicBezTo>
                  <a:lnTo>
                    <a:pt x="7447750" y="1088851"/>
                  </a:lnTo>
                  <a:cubicBezTo>
                    <a:pt x="7449742" y="1094828"/>
                    <a:pt x="7450232" y="1101539"/>
                    <a:pt x="7453726" y="1106781"/>
                  </a:cubicBezTo>
                  <a:cubicBezTo>
                    <a:pt x="7463610" y="1121608"/>
                    <a:pt x="7482676" y="1131596"/>
                    <a:pt x="7495561" y="1142640"/>
                  </a:cubicBezTo>
                  <a:cubicBezTo>
                    <a:pt x="7501978" y="1148140"/>
                    <a:pt x="7507130" y="1155003"/>
                    <a:pt x="7513491" y="1160569"/>
                  </a:cubicBezTo>
                  <a:cubicBezTo>
                    <a:pt x="7523091" y="1168969"/>
                    <a:pt x="7533934" y="1175894"/>
                    <a:pt x="7543373" y="1184475"/>
                  </a:cubicBezTo>
                  <a:cubicBezTo>
                    <a:pt x="7555881" y="1195846"/>
                    <a:pt x="7566398" y="1209333"/>
                    <a:pt x="7579232" y="1220334"/>
                  </a:cubicBezTo>
                  <a:lnTo>
                    <a:pt x="7621067" y="1256193"/>
                  </a:lnTo>
                  <a:cubicBezTo>
                    <a:pt x="7627044" y="1268146"/>
                    <a:pt x="7630057" y="1282118"/>
                    <a:pt x="7638997" y="1292051"/>
                  </a:cubicBezTo>
                  <a:cubicBezTo>
                    <a:pt x="7648607" y="1302729"/>
                    <a:pt x="7663271" y="1307462"/>
                    <a:pt x="7674855" y="1315957"/>
                  </a:cubicBezTo>
                  <a:cubicBezTo>
                    <a:pt x="7693172" y="1329390"/>
                    <a:pt x="7711900" y="1342444"/>
                    <a:pt x="7728644" y="1357793"/>
                  </a:cubicBezTo>
                  <a:cubicBezTo>
                    <a:pt x="7735986" y="1364524"/>
                    <a:pt x="7739077" y="1375139"/>
                    <a:pt x="7746573" y="1381698"/>
                  </a:cubicBezTo>
                  <a:cubicBezTo>
                    <a:pt x="7755315" y="1389347"/>
                    <a:pt x="7766939" y="1392967"/>
                    <a:pt x="7776455" y="1399628"/>
                  </a:cubicBezTo>
                  <a:cubicBezTo>
                    <a:pt x="7786905" y="1406943"/>
                    <a:pt x="7796377" y="1415565"/>
                    <a:pt x="7806338" y="1423534"/>
                  </a:cubicBezTo>
                  <a:cubicBezTo>
                    <a:pt x="7808330" y="1429510"/>
                    <a:pt x="7806679" y="1438646"/>
                    <a:pt x="7812314" y="1441463"/>
                  </a:cubicBezTo>
                  <a:cubicBezTo>
                    <a:pt x="7828742" y="1449677"/>
                    <a:pt x="7848206" y="1449286"/>
                    <a:pt x="7866103" y="1453416"/>
                  </a:cubicBezTo>
                  <a:cubicBezTo>
                    <a:pt x="7874106" y="1455263"/>
                    <a:pt x="7882040" y="1457401"/>
                    <a:pt x="7890008" y="1459393"/>
                  </a:cubicBezTo>
                  <a:cubicBezTo>
                    <a:pt x="7917304" y="1477590"/>
                    <a:pt x="7898075" y="1467674"/>
                    <a:pt x="7931844" y="1477322"/>
                  </a:cubicBezTo>
                  <a:cubicBezTo>
                    <a:pt x="7937901" y="1479053"/>
                    <a:pt x="7943686" y="1481675"/>
                    <a:pt x="7949773" y="1483298"/>
                  </a:cubicBezTo>
                  <a:cubicBezTo>
                    <a:pt x="8054693" y="1511277"/>
                    <a:pt x="7987387" y="1489860"/>
                    <a:pt x="8057350" y="1513181"/>
                  </a:cubicBezTo>
                  <a:cubicBezTo>
                    <a:pt x="8061334" y="1519157"/>
                    <a:pt x="8066386" y="1524546"/>
                    <a:pt x="8069303" y="1531110"/>
                  </a:cubicBezTo>
                  <a:cubicBezTo>
                    <a:pt x="8074420" y="1542624"/>
                    <a:pt x="8073695" y="1556890"/>
                    <a:pt x="8081255" y="1566969"/>
                  </a:cubicBezTo>
                  <a:cubicBezTo>
                    <a:pt x="8087232" y="1574938"/>
                    <a:pt x="8094060" y="1582334"/>
                    <a:pt x="8099185" y="1590875"/>
                  </a:cubicBezTo>
                  <a:cubicBezTo>
                    <a:pt x="8106061" y="1602334"/>
                    <a:pt x="8111686" y="1614522"/>
                    <a:pt x="8117114" y="1626734"/>
                  </a:cubicBezTo>
                  <a:cubicBezTo>
                    <a:pt x="8119673" y="1632491"/>
                    <a:pt x="8117849" y="1641169"/>
                    <a:pt x="8123091" y="1644663"/>
                  </a:cubicBezTo>
                  <a:cubicBezTo>
                    <a:pt x="8131543" y="1650298"/>
                    <a:pt x="8143012" y="1648648"/>
                    <a:pt x="8152973" y="1650640"/>
                  </a:cubicBezTo>
                  <a:cubicBezTo>
                    <a:pt x="8169888" y="1661916"/>
                    <a:pt x="8182127" y="1668382"/>
                    <a:pt x="8194808" y="1686498"/>
                  </a:cubicBezTo>
                  <a:cubicBezTo>
                    <a:pt x="8202472" y="1697446"/>
                    <a:pt x="8203860" y="1712369"/>
                    <a:pt x="8212738" y="1722357"/>
                  </a:cubicBezTo>
                  <a:cubicBezTo>
                    <a:pt x="8220455" y="1731039"/>
                    <a:pt x="8232659" y="1734310"/>
                    <a:pt x="8242620" y="1740287"/>
                  </a:cubicBezTo>
                  <a:cubicBezTo>
                    <a:pt x="8244612" y="1746263"/>
                    <a:pt x="8247230" y="1752066"/>
                    <a:pt x="8248597" y="1758216"/>
                  </a:cubicBezTo>
                  <a:cubicBezTo>
                    <a:pt x="8251226" y="1770045"/>
                    <a:pt x="8251091" y="1782468"/>
                    <a:pt x="8254573" y="1794075"/>
                  </a:cubicBezTo>
                  <a:cubicBezTo>
                    <a:pt x="8264461" y="1827036"/>
                    <a:pt x="8302836" y="1856235"/>
                    <a:pt x="8320314" y="1877746"/>
                  </a:cubicBezTo>
                  <a:cubicBezTo>
                    <a:pt x="8329373" y="1888895"/>
                    <a:pt x="8335400" y="1902265"/>
                    <a:pt x="8344220" y="1913604"/>
                  </a:cubicBezTo>
                  <a:cubicBezTo>
                    <a:pt x="8349409" y="1920276"/>
                    <a:pt x="8356961" y="1924862"/>
                    <a:pt x="8362150" y="1931534"/>
                  </a:cubicBezTo>
                  <a:cubicBezTo>
                    <a:pt x="8370969" y="1942874"/>
                    <a:pt x="8375897" y="1957235"/>
                    <a:pt x="8386055" y="1967393"/>
                  </a:cubicBezTo>
                  <a:cubicBezTo>
                    <a:pt x="8394269" y="1975607"/>
                    <a:pt x="8405977" y="1979346"/>
                    <a:pt x="8415938" y="1985322"/>
                  </a:cubicBezTo>
                  <a:cubicBezTo>
                    <a:pt x="8427892" y="2001260"/>
                    <a:pt x="8437850" y="2019188"/>
                    <a:pt x="8457773" y="2027157"/>
                  </a:cubicBezTo>
                  <a:cubicBezTo>
                    <a:pt x="8469024" y="2031657"/>
                    <a:pt x="8481679" y="2031142"/>
                    <a:pt x="8493632" y="2033134"/>
                  </a:cubicBezTo>
                  <a:cubicBezTo>
                    <a:pt x="8515758" y="2088447"/>
                    <a:pt x="8489005" y="2045762"/>
                    <a:pt x="8535467" y="2068993"/>
                  </a:cubicBezTo>
                  <a:cubicBezTo>
                    <a:pt x="8606672" y="2104596"/>
                    <a:pt x="8499068" y="2073341"/>
                    <a:pt x="8577303" y="2092898"/>
                  </a:cubicBezTo>
                  <a:cubicBezTo>
                    <a:pt x="8591766" y="2136293"/>
                    <a:pt x="8571059" y="2080466"/>
                    <a:pt x="8601208" y="2134734"/>
                  </a:cubicBezTo>
                  <a:cubicBezTo>
                    <a:pt x="8616096" y="2161532"/>
                    <a:pt x="8605736" y="2165643"/>
                    <a:pt x="8631091" y="2182546"/>
                  </a:cubicBezTo>
                  <a:cubicBezTo>
                    <a:pt x="8636333" y="2186040"/>
                    <a:pt x="8643044" y="2186530"/>
                    <a:pt x="8649020" y="2188522"/>
                  </a:cubicBezTo>
                  <a:cubicBezTo>
                    <a:pt x="8654997" y="2194498"/>
                    <a:pt x="8661539" y="2199958"/>
                    <a:pt x="8666950" y="2206451"/>
                  </a:cubicBezTo>
                  <a:cubicBezTo>
                    <a:pt x="8671548" y="2211969"/>
                    <a:pt x="8673449" y="2219706"/>
                    <a:pt x="8678903" y="2224381"/>
                  </a:cubicBezTo>
                  <a:cubicBezTo>
                    <a:pt x="8696864" y="2239776"/>
                    <a:pt x="8707160" y="2241768"/>
                    <a:pt x="8726714" y="2248287"/>
                  </a:cubicBezTo>
                  <a:cubicBezTo>
                    <a:pt x="8774096" y="2390431"/>
                    <a:pt x="8746364" y="2286364"/>
                    <a:pt x="8762573" y="2391722"/>
                  </a:cubicBezTo>
                  <a:cubicBezTo>
                    <a:pt x="8763822" y="2399840"/>
                    <a:pt x="8763994" y="2408794"/>
                    <a:pt x="8768550" y="2415628"/>
                  </a:cubicBezTo>
                  <a:cubicBezTo>
                    <a:pt x="8772534" y="2421604"/>
                    <a:pt x="8781400" y="2422502"/>
                    <a:pt x="8786479" y="2427581"/>
                  </a:cubicBezTo>
                  <a:cubicBezTo>
                    <a:pt x="8793522" y="2434624"/>
                    <a:pt x="8798432" y="2443518"/>
                    <a:pt x="8804408" y="2451487"/>
                  </a:cubicBezTo>
                  <a:cubicBezTo>
                    <a:pt x="8806400" y="2457463"/>
                    <a:pt x="8807568" y="2463781"/>
                    <a:pt x="8810385" y="2469416"/>
                  </a:cubicBezTo>
                  <a:cubicBezTo>
                    <a:pt x="8813597" y="2475841"/>
                    <a:pt x="8820274" y="2480466"/>
                    <a:pt x="8822338" y="2487346"/>
                  </a:cubicBezTo>
                  <a:cubicBezTo>
                    <a:pt x="8826386" y="2500839"/>
                    <a:pt x="8826322" y="2515236"/>
                    <a:pt x="8828314" y="2529181"/>
                  </a:cubicBezTo>
                  <a:cubicBezTo>
                    <a:pt x="8832298" y="2594922"/>
                    <a:pt x="8830684" y="2661243"/>
                    <a:pt x="8840267" y="2726404"/>
                  </a:cubicBezTo>
                  <a:cubicBezTo>
                    <a:pt x="8841184" y="2732637"/>
                    <a:pt x="8854702" y="2727139"/>
                    <a:pt x="8858197" y="2732381"/>
                  </a:cubicBezTo>
                  <a:cubicBezTo>
                    <a:pt x="8919270" y="2823991"/>
                    <a:pt x="8812524" y="2710614"/>
                    <a:pt x="8882103" y="2780193"/>
                  </a:cubicBezTo>
                  <a:cubicBezTo>
                    <a:pt x="8886087" y="2788161"/>
                    <a:pt x="8890927" y="2795756"/>
                    <a:pt x="8894055" y="2804098"/>
                  </a:cubicBezTo>
                  <a:cubicBezTo>
                    <a:pt x="8896939" y="2811789"/>
                    <a:pt x="8897775" y="2820106"/>
                    <a:pt x="8900032" y="2828004"/>
                  </a:cubicBezTo>
                  <a:cubicBezTo>
                    <a:pt x="8903921" y="2841616"/>
                    <a:pt x="8907482" y="2853384"/>
                    <a:pt x="8917961" y="2863863"/>
                  </a:cubicBezTo>
                  <a:cubicBezTo>
                    <a:pt x="8925004" y="2870906"/>
                    <a:pt x="8934824" y="2874750"/>
                    <a:pt x="8941867" y="2881793"/>
                  </a:cubicBezTo>
                  <a:cubicBezTo>
                    <a:pt x="8946946" y="2886872"/>
                    <a:pt x="8950608" y="2893298"/>
                    <a:pt x="8953820" y="2899722"/>
                  </a:cubicBezTo>
                  <a:cubicBezTo>
                    <a:pt x="8956637" y="2905357"/>
                    <a:pt x="8955342" y="2913196"/>
                    <a:pt x="8959797" y="2917651"/>
                  </a:cubicBezTo>
                  <a:cubicBezTo>
                    <a:pt x="8964252" y="2922106"/>
                    <a:pt x="8971750" y="2921636"/>
                    <a:pt x="8977726" y="2923628"/>
                  </a:cubicBezTo>
                  <a:cubicBezTo>
                    <a:pt x="8992749" y="2968693"/>
                    <a:pt x="8972484" y="2913145"/>
                    <a:pt x="8995655" y="2959487"/>
                  </a:cubicBezTo>
                  <a:cubicBezTo>
                    <a:pt x="8998472" y="2965122"/>
                    <a:pt x="8999150" y="2971626"/>
                    <a:pt x="9001632" y="2977416"/>
                  </a:cubicBezTo>
                  <a:cubicBezTo>
                    <a:pt x="9005142" y="2985605"/>
                    <a:pt x="9009165" y="2993587"/>
                    <a:pt x="9013585" y="3001322"/>
                  </a:cubicBezTo>
                  <a:cubicBezTo>
                    <a:pt x="9025112" y="3021493"/>
                    <a:pt x="9049444" y="3061087"/>
                    <a:pt x="9049444" y="3061087"/>
                  </a:cubicBezTo>
                  <a:cubicBezTo>
                    <a:pt x="9068293" y="3174189"/>
                    <a:pt x="9048434" y="3046960"/>
                    <a:pt x="9067373" y="3312098"/>
                  </a:cubicBezTo>
                  <a:cubicBezTo>
                    <a:pt x="9068236" y="3324185"/>
                    <a:pt x="9071507" y="3335980"/>
                    <a:pt x="9073350" y="3347957"/>
                  </a:cubicBezTo>
                  <a:cubicBezTo>
                    <a:pt x="9075492" y="3361880"/>
                    <a:pt x="9073605" y="3376920"/>
                    <a:pt x="9079326" y="3389793"/>
                  </a:cubicBezTo>
                  <a:cubicBezTo>
                    <a:pt x="9083356" y="3398861"/>
                    <a:pt x="9107229" y="3405070"/>
                    <a:pt x="9115185" y="3407722"/>
                  </a:cubicBezTo>
                  <a:cubicBezTo>
                    <a:pt x="9121161" y="3413698"/>
                    <a:pt x="9128201" y="3418773"/>
                    <a:pt x="9133114" y="3425651"/>
                  </a:cubicBezTo>
                  <a:cubicBezTo>
                    <a:pt x="9138292" y="3432901"/>
                    <a:pt x="9144686" y="3440656"/>
                    <a:pt x="9145067" y="3449557"/>
                  </a:cubicBezTo>
                  <a:cubicBezTo>
                    <a:pt x="9150698" y="3580934"/>
                    <a:pt x="9143647" y="3712715"/>
                    <a:pt x="9151044" y="3844004"/>
                  </a:cubicBezTo>
                  <a:cubicBezTo>
                    <a:pt x="9151697" y="3855602"/>
                    <a:pt x="9162997" y="3863926"/>
                    <a:pt x="9168973" y="3873887"/>
                  </a:cubicBezTo>
                  <a:cubicBezTo>
                    <a:pt x="9172957" y="3933652"/>
                    <a:pt x="9175503" y="3993530"/>
                    <a:pt x="9180926" y="4053181"/>
                  </a:cubicBezTo>
                  <a:cubicBezTo>
                    <a:pt x="9181496" y="4059455"/>
                    <a:pt x="9183409" y="4065868"/>
                    <a:pt x="9186903" y="4071110"/>
                  </a:cubicBezTo>
                  <a:cubicBezTo>
                    <a:pt x="9191591" y="4078143"/>
                    <a:pt x="9198856" y="4083063"/>
                    <a:pt x="9204832" y="4089040"/>
                  </a:cubicBezTo>
                  <a:cubicBezTo>
                    <a:pt x="9234567" y="4222847"/>
                    <a:pt x="9230097" y="4182611"/>
                    <a:pt x="9210808" y="4423722"/>
                  </a:cubicBezTo>
                  <a:cubicBezTo>
                    <a:pt x="9210134" y="4432147"/>
                    <a:pt x="9198855" y="4435675"/>
                    <a:pt x="9192879" y="4441651"/>
                  </a:cubicBezTo>
                  <a:cubicBezTo>
                    <a:pt x="9190887" y="4451612"/>
                    <a:pt x="9191767" y="4462616"/>
                    <a:pt x="9186903" y="4471534"/>
                  </a:cubicBezTo>
                  <a:cubicBezTo>
                    <a:pt x="9179452" y="4485194"/>
                    <a:pt x="9166740" y="4495243"/>
                    <a:pt x="9157020" y="4507393"/>
                  </a:cubicBezTo>
                  <a:cubicBezTo>
                    <a:pt x="9150798" y="4515171"/>
                    <a:pt x="9145067" y="4523330"/>
                    <a:pt x="9139091" y="4531298"/>
                  </a:cubicBezTo>
                  <a:cubicBezTo>
                    <a:pt x="9125447" y="4572228"/>
                    <a:pt x="9143930" y="4524040"/>
                    <a:pt x="9103232" y="4585087"/>
                  </a:cubicBezTo>
                  <a:cubicBezTo>
                    <a:pt x="9080139" y="4619727"/>
                    <a:pt x="9119422" y="4588237"/>
                    <a:pt x="9079326" y="4614969"/>
                  </a:cubicBezTo>
                  <a:cubicBezTo>
                    <a:pt x="9077334" y="4620945"/>
                    <a:pt x="9077285" y="4627979"/>
                    <a:pt x="9073350" y="4632898"/>
                  </a:cubicBezTo>
                  <a:cubicBezTo>
                    <a:pt x="9061625" y="4647554"/>
                    <a:pt x="9041736" y="4647588"/>
                    <a:pt x="9025538" y="4650828"/>
                  </a:cubicBezTo>
                  <a:cubicBezTo>
                    <a:pt x="9011070" y="4694228"/>
                    <a:pt x="9031786" y="4638385"/>
                    <a:pt x="9001632" y="4692663"/>
                  </a:cubicBezTo>
                  <a:cubicBezTo>
                    <a:pt x="8988258" y="4716737"/>
                    <a:pt x="8990389" y="4739258"/>
                    <a:pt x="8965773" y="4758404"/>
                  </a:cubicBezTo>
                  <a:cubicBezTo>
                    <a:pt x="8957755" y="4764640"/>
                    <a:pt x="8945852" y="4762389"/>
                    <a:pt x="8935891" y="4764381"/>
                  </a:cubicBezTo>
                  <a:cubicBezTo>
                    <a:pt x="8871293" y="4796680"/>
                    <a:pt x="8972675" y="4748778"/>
                    <a:pt x="8846244" y="4788287"/>
                  </a:cubicBezTo>
                  <a:cubicBezTo>
                    <a:pt x="8767740" y="4812819"/>
                    <a:pt x="8852282" y="4797974"/>
                    <a:pt x="8798432" y="4818169"/>
                  </a:cubicBezTo>
                  <a:cubicBezTo>
                    <a:pt x="8788921" y="4821736"/>
                    <a:pt x="8778511" y="4822154"/>
                    <a:pt x="8768550" y="4824146"/>
                  </a:cubicBezTo>
                  <a:cubicBezTo>
                    <a:pt x="8711772" y="4880922"/>
                    <a:pt x="8761636" y="4842309"/>
                    <a:pt x="8643044" y="4871957"/>
                  </a:cubicBezTo>
                  <a:lnTo>
                    <a:pt x="8595232" y="4883910"/>
                  </a:lnTo>
                  <a:cubicBezTo>
                    <a:pt x="8584351" y="4891164"/>
                    <a:pt x="8556432" y="4910188"/>
                    <a:pt x="8547420" y="4913793"/>
                  </a:cubicBezTo>
                  <a:cubicBezTo>
                    <a:pt x="8537989" y="4917566"/>
                    <a:pt x="8527558" y="4918099"/>
                    <a:pt x="8517538" y="4919769"/>
                  </a:cubicBezTo>
                  <a:cubicBezTo>
                    <a:pt x="8479739" y="4926069"/>
                    <a:pt x="8442285" y="4936463"/>
                    <a:pt x="8403985" y="4937698"/>
                  </a:cubicBezTo>
                  <a:lnTo>
                    <a:pt x="7782432" y="4955628"/>
                  </a:lnTo>
                  <a:cubicBezTo>
                    <a:pt x="7682824" y="4961604"/>
                    <a:pt x="7583000" y="4964683"/>
                    <a:pt x="7483608" y="4973557"/>
                  </a:cubicBezTo>
                  <a:cubicBezTo>
                    <a:pt x="7276933" y="4992010"/>
                    <a:pt x="7680349" y="4982980"/>
                    <a:pt x="7393961" y="4991487"/>
                  </a:cubicBezTo>
                  <a:lnTo>
                    <a:pt x="6844126" y="5003440"/>
                  </a:lnTo>
                  <a:cubicBezTo>
                    <a:pt x="6796595" y="5015322"/>
                    <a:pt x="6843723" y="5000255"/>
                    <a:pt x="6796314" y="5027346"/>
                  </a:cubicBezTo>
                  <a:cubicBezTo>
                    <a:pt x="6790844" y="5030471"/>
                    <a:pt x="6784463" y="5031665"/>
                    <a:pt x="6778385" y="5033322"/>
                  </a:cubicBezTo>
                  <a:cubicBezTo>
                    <a:pt x="6762536" y="5037644"/>
                    <a:pt x="6746510" y="5041291"/>
                    <a:pt x="6730573" y="5045275"/>
                  </a:cubicBezTo>
                  <a:cubicBezTo>
                    <a:pt x="6708262" y="5078741"/>
                    <a:pt x="6731840" y="5052821"/>
                    <a:pt x="6682761" y="5069181"/>
                  </a:cubicBezTo>
                  <a:cubicBezTo>
                    <a:pt x="6675947" y="5071452"/>
                    <a:pt x="6671557" y="5078612"/>
                    <a:pt x="6664832" y="5081134"/>
                  </a:cubicBezTo>
                  <a:cubicBezTo>
                    <a:pt x="6655321" y="5084701"/>
                    <a:pt x="6644911" y="5085118"/>
                    <a:pt x="6634950" y="5087110"/>
                  </a:cubicBezTo>
                  <a:cubicBezTo>
                    <a:pt x="6578318" y="5115426"/>
                    <a:pt x="6652136" y="5082147"/>
                    <a:pt x="6545303" y="5105040"/>
                  </a:cubicBezTo>
                  <a:cubicBezTo>
                    <a:pt x="6538279" y="5106545"/>
                    <a:pt x="6533798" y="5113781"/>
                    <a:pt x="6527373" y="5116993"/>
                  </a:cubicBezTo>
                  <a:cubicBezTo>
                    <a:pt x="6507349" y="5127004"/>
                    <a:pt x="6472693" y="5127053"/>
                    <a:pt x="6455655" y="5128946"/>
                  </a:cubicBezTo>
                  <a:cubicBezTo>
                    <a:pt x="6404186" y="5163256"/>
                    <a:pt x="6486188" y="5102488"/>
                    <a:pt x="6425773" y="5200663"/>
                  </a:cubicBezTo>
                  <a:cubicBezTo>
                    <a:pt x="6418769" y="5212045"/>
                    <a:pt x="6403062" y="5216202"/>
                    <a:pt x="6389914" y="5218593"/>
                  </a:cubicBezTo>
                  <a:cubicBezTo>
                    <a:pt x="6358493" y="5224306"/>
                    <a:pt x="6326206" y="5223401"/>
                    <a:pt x="6294291" y="5224569"/>
                  </a:cubicBezTo>
                  <a:lnTo>
                    <a:pt x="5899844" y="5236522"/>
                  </a:lnTo>
                  <a:cubicBezTo>
                    <a:pt x="5813432" y="5366137"/>
                    <a:pt x="5902714" y="5242882"/>
                    <a:pt x="5487467" y="5260428"/>
                  </a:cubicBezTo>
                  <a:cubicBezTo>
                    <a:pt x="5478566" y="5260804"/>
                    <a:pt x="5471750" y="5268872"/>
                    <a:pt x="5463561" y="5272381"/>
                  </a:cubicBezTo>
                  <a:cubicBezTo>
                    <a:pt x="5441862" y="5281681"/>
                    <a:pt x="5401810" y="5287121"/>
                    <a:pt x="5385867" y="5290310"/>
                  </a:cubicBezTo>
                  <a:cubicBezTo>
                    <a:pt x="5377898" y="5296287"/>
                    <a:pt x="5369524" y="5301757"/>
                    <a:pt x="5361961" y="5308240"/>
                  </a:cubicBezTo>
                  <a:cubicBezTo>
                    <a:pt x="5355544" y="5313740"/>
                    <a:pt x="5351591" y="5322389"/>
                    <a:pt x="5344032" y="5326169"/>
                  </a:cubicBezTo>
                  <a:cubicBezTo>
                    <a:pt x="5334946" y="5330712"/>
                    <a:pt x="5324111" y="5330154"/>
                    <a:pt x="5314150" y="5332146"/>
                  </a:cubicBezTo>
                  <a:cubicBezTo>
                    <a:pt x="5306181" y="5338122"/>
                    <a:pt x="5297807" y="5343593"/>
                    <a:pt x="5290244" y="5350075"/>
                  </a:cubicBezTo>
                  <a:cubicBezTo>
                    <a:pt x="5283827" y="5355575"/>
                    <a:pt x="5279347" y="5363316"/>
                    <a:pt x="5272314" y="5368004"/>
                  </a:cubicBezTo>
                  <a:cubicBezTo>
                    <a:pt x="5236832" y="5391659"/>
                    <a:pt x="5246300" y="5380338"/>
                    <a:pt x="5218526" y="5391910"/>
                  </a:cubicBezTo>
                  <a:cubicBezTo>
                    <a:pt x="5200415" y="5399456"/>
                    <a:pt x="5183240" y="5409286"/>
                    <a:pt x="5164738" y="5415816"/>
                  </a:cubicBezTo>
                  <a:cubicBezTo>
                    <a:pt x="5149247" y="5421284"/>
                    <a:pt x="5132179" y="5421668"/>
                    <a:pt x="5116926" y="5427769"/>
                  </a:cubicBezTo>
                  <a:lnTo>
                    <a:pt x="5087044" y="5439722"/>
                  </a:lnTo>
                  <a:cubicBezTo>
                    <a:pt x="5070292" y="5489973"/>
                    <a:pt x="5090775" y="5446996"/>
                    <a:pt x="4985444" y="5463628"/>
                  </a:cubicBezTo>
                  <a:cubicBezTo>
                    <a:pt x="4978349" y="5464748"/>
                    <a:pt x="4973939" y="5472369"/>
                    <a:pt x="4967514" y="5475581"/>
                  </a:cubicBezTo>
                  <a:cubicBezTo>
                    <a:pt x="4961879" y="5478398"/>
                    <a:pt x="4955561" y="5479565"/>
                    <a:pt x="4949585" y="5481557"/>
                  </a:cubicBezTo>
                  <a:cubicBezTo>
                    <a:pt x="4925573" y="5553590"/>
                    <a:pt x="4980857" y="5379399"/>
                    <a:pt x="4955561" y="5607063"/>
                  </a:cubicBezTo>
                  <a:cubicBezTo>
                    <a:pt x="4953296" y="5627448"/>
                    <a:pt x="4943651" y="5650967"/>
                    <a:pt x="4925679" y="5660851"/>
                  </a:cubicBezTo>
                  <a:cubicBezTo>
                    <a:pt x="4899264" y="5675379"/>
                    <a:pt x="4866131" y="5671100"/>
                    <a:pt x="4836032" y="5672804"/>
                  </a:cubicBezTo>
                  <a:cubicBezTo>
                    <a:pt x="4760425" y="5677084"/>
                    <a:pt x="4684628" y="5676789"/>
                    <a:pt x="4608926" y="5678781"/>
                  </a:cubicBezTo>
                  <a:cubicBezTo>
                    <a:pt x="4598965" y="5682765"/>
                    <a:pt x="4587626" y="5684297"/>
                    <a:pt x="4579044" y="5690734"/>
                  </a:cubicBezTo>
                  <a:cubicBezTo>
                    <a:pt x="4571075" y="5696711"/>
                    <a:pt x="4568157" y="5707597"/>
                    <a:pt x="4561114" y="5714640"/>
                  </a:cubicBezTo>
                  <a:cubicBezTo>
                    <a:pt x="4556035" y="5719719"/>
                    <a:pt x="4549161" y="5722609"/>
                    <a:pt x="4543185" y="5726593"/>
                  </a:cubicBezTo>
                  <a:cubicBezTo>
                    <a:pt x="4526150" y="5756404"/>
                    <a:pt x="4504626" y="5796297"/>
                    <a:pt x="4483420" y="5822216"/>
                  </a:cubicBezTo>
                  <a:cubicBezTo>
                    <a:pt x="4478872" y="5827775"/>
                    <a:pt x="4471770" y="5830681"/>
                    <a:pt x="4465491" y="5834169"/>
                  </a:cubicBezTo>
                  <a:cubicBezTo>
                    <a:pt x="4402066" y="5869405"/>
                    <a:pt x="4452114" y="5837110"/>
                    <a:pt x="4411703" y="5864051"/>
                  </a:cubicBezTo>
                  <a:cubicBezTo>
                    <a:pt x="4409711" y="5872020"/>
                    <a:pt x="4410769" y="5881473"/>
                    <a:pt x="4405726" y="5887957"/>
                  </a:cubicBezTo>
                  <a:cubicBezTo>
                    <a:pt x="4375156" y="5927262"/>
                    <a:pt x="4363132" y="5918588"/>
                    <a:pt x="4316079" y="5923816"/>
                  </a:cubicBezTo>
                  <a:lnTo>
                    <a:pt x="4268267" y="5935769"/>
                  </a:lnTo>
                  <a:cubicBezTo>
                    <a:pt x="4250389" y="5939976"/>
                    <a:pt x="4229761" y="5937534"/>
                    <a:pt x="4214479" y="5947722"/>
                  </a:cubicBezTo>
                  <a:cubicBezTo>
                    <a:pt x="4192179" y="5962589"/>
                    <a:pt x="4180176" y="5989084"/>
                    <a:pt x="4160691" y="6007487"/>
                  </a:cubicBezTo>
                  <a:cubicBezTo>
                    <a:pt x="4144178" y="6023083"/>
                    <a:pt x="4124068" y="6034446"/>
                    <a:pt x="4106903" y="6049322"/>
                  </a:cubicBezTo>
                  <a:cubicBezTo>
                    <a:pt x="4094129" y="6060393"/>
                    <a:pt x="4086872" y="6079246"/>
                    <a:pt x="4071044" y="6085181"/>
                  </a:cubicBezTo>
                  <a:cubicBezTo>
                    <a:pt x="4055107" y="6091157"/>
                    <a:pt x="4039745" y="6098982"/>
                    <a:pt x="4023232" y="6103110"/>
                  </a:cubicBezTo>
                  <a:cubicBezTo>
                    <a:pt x="4007650" y="6107005"/>
                    <a:pt x="3991263" y="6106447"/>
                    <a:pt x="3975420" y="6109087"/>
                  </a:cubicBezTo>
                  <a:cubicBezTo>
                    <a:pt x="3967318" y="6110437"/>
                    <a:pt x="3959483" y="6113071"/>
                    <a:pt x="3951514" y="6115063"/>
                  </a:cubicBezTo>
                  <a:cubicBezTo>
                    <a:pt x="3919375" y="6136489"/>
                    <a:pt x="3944458" y="6117150"/>
                    <a:pt x="3909679" y="6156898"/>
                  </a:cubicBezTo>
                  <a:cubicBezTo>
                    <a:pt x="3881471" y="6189136"/>
                    <a:pt x="3903202" y="6162296"/>
                    <a:pt x="3873820" y="6186781"/>
                  </a:cubicBezTo>
                  <a:cubicBezTo>
                    <a:pt x="3867327" y="6192192"/>
                    <a:pt x="3862769" y="6199797"/>
                    <a:pt x="3855891" y="6204710"/>
                  </a:cubicBezTo>
                  <a:cubicBezTo>
                    <a:pt x="3836646" y="6218456"/>
                    <a:pt x="3825048" y="6218051"/>
                    <a:pt x="3802103" y="6222640"/>
                  </a:cubicBezTo>
                  <a:cubicBezTo>
                    <a:pt x="3796126" y="6228616"/>
                    <a:pt x="3789584" y="6234076"/>
                    <a:pt x="3784173" y="6240569"/>
                  </a:cubicBezTo>
                  <a:cubicBezTo>
                    <a:pt x="3779575" y="6246087"/>
                    <a:pt x="3778065" y="6254323"/>
                    <a:pt x="3772220" y="6258498"/>
                  </a:cubicBezTo>
                  <a:cubicBezTo>
                    <a:pt x="3763490" y="6264733"/>
                    <a:pt x="3752141" y="6266094"/>
                    <a:pt x="3742338" y="6270451"/>
                  </a:cubicBezTo>
                  <a:cubicBezTo>
                    <a:pt x="3734197" y="6274069"/>
                    <a:pt x="3726167" y="6277984"/>
                    <a:pt x="3718432" y="6282404"/>
                  </a:cubicBezTo>
                  <a:cubicBezTo>
                    <a:pt x="3712196" y="6285968"/>
                    <a:pt x="3707576" y="6293109"/>
                    <a:pt x="3700503" y="6294357"/>
                  </a:cubicBezTo>
                  <a:cubicBezTo>
                    <a:pt x="3672967" y="6299216"/>
                    <a:pt x="3644722" y="6298342"/>
                    <a:pt x="3616832" y="6300334"/>
                  </a:cubicBezTo>
                  <a:cubicBezTo>
                    <a:pt x="3606871" y="6304318"/>
                    <a:pt x="3597127" y="6308895"/>
                    <a:pt x="3586950" y="6312287"/>
                  </a:cubicBezTo>
                  <a:cubicBezTo>
                    <a:pt x="3579158" y="6314884"/>
                    <a:pt x="3569354" y="6313005"/>
                    <a:pt x="3563044" y="6318263"/>
                  </a:cubicBezTo>
                  <a:cubicBezTo>
                    <a:pt x="3556200" y="6323967"/>
                    <a:pt x="3558218" y="6336823"/>
                    <a:pt x="3551091" y="6342169"/>
                  </a:cubicBezTo>
                  <a:cubicBezTo>
                    <a:pt x="3541011" y="6349729"/>
                    <a:pt x="3527185" y="6350138"/>
                    <a:pt x="3515232" y="6354122"/>
                  </a:cubicBezTo>
                  <a:cubicBezTo>
                    <a:pt x="3507263" y="6360098"/>
                    <a:pt x="3499431" y="6366261"/>
                    <a:pt x="3491326" y="6372051"/>
                  </a:cubicBezTo>
                  <a:cubicBezTo>
                    <a:pt x="3341360" y="6479169"/>
                    <a:pt x="3229561" y="6381169"/>
                    <a:pt x="2959420" y="6378028"/>
                  </a:cubicBezTo>
                  <a:cubicBezTo>
                    <a:pt x="2943483" y="6370059"/>
                    <a:pt x="2925977" y="6364659"/>
                    <a:pt x="2911608" y="6354122"/>
                  </a:cubicBezTo>
                  <a:cubicBezTo>
                    <a:pt x="2895705" y="6342460"/>
                    <a:pt x="2884432" y="6325480"/>
                    <a:pt x="2869773" y="6312287"/>
                  </a:cubicBezTo>
                  <a:cubicBezTo>
                    <a:pt x="2864434" y="6307482"/>
                    <a:pt x="2857689" y="6304509"/>
                    <a:pt x="2851844" y="6300334"/>
                  </a:cubicBezTo>
                  <a:cubicBezTo>
                    <a:pt x="2843739" y="6294544"/>
                    <a:pt x="2836587" y="6287346"/>
                    <a:pt x="2827938" y="6282404"/>
                  </a:cubicBezTo>
                  <a:cubicBezTo>
                    <a:pt x="2822468" y="6279278"/>
                    <a:pt x="2815907" y="6278640"/>
                    <a:pt x="2810008" y="6276428"/>
                  </a:cubicBezTo>
                  <a:cubicBezTo>
                    <a:pt x="2799963" y="6272661"/>
                    <a:pt x="2789504" y="6269685"/>
                    <a:pt x="2780126" y="6264475"/>
                  </a:cubicBezTo>
                  <a:cubicBezTo>
                    <a:pt x="2771419" y="6259638"/>
                    <a:pt x="2763783" y="6253028"/>
                    <a:pt x="2756220" y="6246546"/>
                  </a:cubicBezTo>
                  <a:cubicBezTo>
                    <a:pt x="2749803" y="6241045"/>
                    <a:pt x="2746139" y="6231755"/>
                    <a:pt x="2738291" y="6228616"/>
                  </a:cubicBezTo>
                  <a:cubicBezTo>
                    <a:pt x="2725212" y="6223384"/>
                    <a:pt x="2710400" y="6224632"/>
                    <a:pt x="2696455" y="6222640"/>
                  </a:cubicBezTo>
                  <a:cubicBezTo>
                    <a:pt x="2690479" y="6218656"/>
                    <a:pt x="2685090" y="6213604"/>
                    <a:pt x="2678526" y="6210687"/>
                  </a:cubicBezTo>
                  <a:cubicBezTo>
                    <a:pt x="2662441" y="6203538"/>
                    <a:pt x="2616183" y="6191387"/>
                    <a:pt x="2600832" y="6186781"/>
                  </a:cubicBezTo>
                  <a:cubicBezTo>
                    <a:pt x="2569687" y="6177437"/>
                    <a:pt x="2595275" y="6184398"/>
                    <a:pt x="2558997" y="6168851"/>
                  </a:cubicBezTo>
                  <a:cubicBezTo>
                    <a:pt x="2553206" y="6166369"/>
                    <a:pt x="2547044" y="6164867"/>
                    <a:pt x="2541067" y="6162875"/>
                  </a:cubicBezTo>
                  <a:cubicBezTo>
                    <a:pt x="2532582" y="6137418"/>
                    <a:pt x="2539436" y="6142772"/>
                    <a:pt x="2505208" y="6132993"/>
                  </a:cubicBezTo>
                  <a:cubicBezTo>
                    <a:pt x="2327203" y="6082134"/>
                    <a:pt x="2455379" y="6124352"/>
                    <a:pt x="2391655" y="6103110"/>
                  </a:cubicBezTo>
                  <a:cubicBezTo>
                    <a:pt x="2353817" y="6027428"/>
                    <a:pt x="2422005" y="6154493"/>
                    <a:pt x="2337867" y="6049322"/>
                  </a:cubicBezTo>
                  <a:cubicBezTo>
                    <a:pt x="2283005" y="5980746"/>
                    <a:pt x="2373916" y="6047456"/>
                    <a:pt x="2313961" y="6007487"/>
                  </a:cubicBezTo>
                  <a:cubicBezTo>
                    <a:pt x="2311969" y="6001510"/>
                    <a:pt x="2310802" y="5995192"/>
                    <a:pt x="2307985" y="5989557"/>
                  </a:cubicBezTo>
                  <a:cubicBezTo>
                    <a:pt x="2293901" y="5961389"/>
                    <a:pt x="2264652" y="5943983"/>
                    <a:pt x="2242244" y="5923816"/>
                  </a:cubicBezTo>
                  <a:cubicBezTo>
                    <a:pt x="2218438" y="5902391"/>
                    <a:pt x="2218786" y="5900507"/>
                    <a:pt x="2200408" y="5876004"/>
                  </a:cubicBezTo>
                  <a:cubicBezTo>
                    <a:pt x="2198416" y="5870028"/>
                    <a:pt x="2198886" y="5862529"/>
                    <a:pt x="2194432" y="5858075"/>
                  </a:cubicBezTo>
                  <a:cubicBezTo>
                    <a:pt x="2186218" y="5849861"/>
                    <a:pt x="2173843" y="5847116"/>
                    <a:pt x="2164550" y="5840146"/>
                  </a:cubicBezTo>
                  <a:cubicBezTo>
                    <a:pt x="2157788" y="5835075"/>
                    <a:pt x="2152597" y="5828193"/>
                    <a:pt x="2146620" y="5822216"/>
                  </a:cubicBezTo>
                  <a:cubicBezTo>
                    <a:pt x="2144628" y="5810263"/>
                    <a:pt x="2145144" y="5797608"/>
                    <a:pt x="2140644" y="5786357"/>
                  </a:cubicBezTo>
                  <a:cubicBezTo>
                    <a:pt x="2136945" y="5777109"/>
                    <a:pt x="2127656" y="5771099"/>
                    <a:pt x="2122714" y="5762451"/>
                  </a:cubicBezTo>
                  <a:cubicBezTo>
                    <a:pt x="2119589" y="5756981"/>
                    <a:pt x="2120232" y="5749764"/>
                    <a:pt x="2116738" y="5744522"/>
                  </a:cubicBezTo>
                  <a:cubicBezTo>
                    <a:pt x="2112050" y="5737490"/>
                    <a:pt x="2104309" y="5733010"/>
                    <a:pt x="2098808" y="5726593"/>
                  </a:cubicBezTo>
                  <a:cubicBezTo>
                    <a:pt x="2087690" y="5713622"/>
                    <a:pt x="2078384" y="5698945"/>
                    <a:pt x="2068926" y="5684757"/>
                  </a:cubicBezTo>
                  <a:cubicBezTo>
                    <a:pt x="2062950" y="5666828"/>
                    <a:pt x="2055581" y="5649304"/>
                    <a:pt x="2050997" y="5630969"/>
                  </a:cubicBezTo>
                  <a:cubicBezTo>
                    <a:pt x="2049005" y="5623000"/>
                    <a:pt x="2047618" y="5614855"/>
                    <a:pt x="2045020" y="5607063"/>
                  </a:cubicBezTo>
                  <a:cubicBezTo>
                    <a:pt x="2041627" y="5596886"/>
                    <a:pt x="2036459" y="5587358"/>
                    <a:pt x="2033067" y="5577181"/>
                  </a:cubicBezTo>
                  <a:cubicBezTo>
                    <a:pt x="2030470" y="5569389"/>
                    <a:pt x="2030142" y="5560901"/>
                    <a:pt x="2027091" y="5553275"/>
                  </a:cubicBezTo>
                  <a:cubicBezTo>
                    <a:pt x="2016521" y="5526849"/>
                    <a:pt x="2010892" y="5520012"/>
                    <a:pt x="1997208" y="5499487"/>
                  </a:cubicBezTo>
                  <a:cubicBezTo>
                    <a:pt x="1995216" y="5493510"/>
                    <a:pt x="1992963" y="5487615"/>
                    <a:pt x="1991232" y="5481557"/>
                  </a:cubicBezTo>
                  <a:cubicBezTo>
                    <a:pt x="1988975" y="5473659"/>
                    <a:pt x="1990386" y="5464065"/>
                    <a:pt x="1985255" y="5457651"/>
                  </a:cubicBezTo>
                  <a:cubicBezTo>
                    <a:pt x="1981320" y="5452732"/>
                    <a:pt x="1973302" y="5453667"/>
                    <a:pt x="1967326" y="5451675"/>
                  </a:cubicBezTo>
                  <a:cubicBezTo>
                    <a:pt x="1937094" y="5376096"/>
                    <a:pt x="1975347" y="5464218"/>
                    <a:pt x="1937444" y="5397887"/>
                  </a:cubicBezTo>
                  <a:cubicBezTo>
                    <a:pt x="1914380" y="5357525"/>
                    <a:pt x="1955259" y="5403749"/>
                    <a:pt x="1913538" y="5362028"/>
                  </a:cubicBezTo>
                  <a:cubicBezTo>
                    <a:pt x="1911546" y="5356051"/>
                    <a:pt x="1911497" y="5349017"/>
                    <a:pt x="1907561" y="5344098"/>
                  </a:cubicBezTo>
                  <a:cubicBezTo>
                    <a:pt x="1886317" y="5317543"/>
                    <a:pt x="1889632" y="5346203"/>
                    <a:pt x="1889632" y="5320193"/>
                  </a:cubicBezTo>
                  <a:lnTo>
                    <a:pt x="1889632" y="5320193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5988C118-F649-471D-B37C-2783B41E79A4}"/>
                    </a:ext>
                  </a:extLst>
                </p14:cNvPr>
                <p14:cNvContentPartPr/>
                <p14:nvPr/>
              </p14:nvContentPartPr>
              <p14:xfrm>
                <a:off x="4358881" y="1875780"/>
                <a:ext cx="2657180" cy="1842268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5988C118-F649-471D-B37C-2783B41E79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39803" y="1856702"/>
                  <a:ext cx="2694975" cy="1880064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AF83C21D-42A1-4E59-85EA-94305C5DABF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22" y="2340123"/>
            <a:ext cx="1601688" cy="90960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986F582-15AA-481E-A20B-E275E1693BA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46" y="2340123"/>
            <a:ext cx="1601688" cy="909601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8F8244BD-D9BD-4A8F-9B58-A0B12718847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34" y="2251001"/>
            <a:ext cx="1972464" cy="97045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CB634F04-D5C2-4318-BD6C-410B10BC546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3" y="1954621"/>
            <a:ext cx="2081722" cy="1376183"/>
          </a:xfrm>
          <a:prstGeom prst="rect">
            <a:avLst/>
          </a:prstGeom>
        </p:spPr>
      </p:pic>
      <p:sp>
        <p:nvSpPr>
          <p:cNvPr id="40" name="Título 1">
            <a:extLst>
              <a:ext uri="{FF2B5EF4-FFF2-40B4-BE49-F238E27FC236}">
                <a16:creationId xmlns:a16="http://schemas.microsoft.com/office/drawing/2014/main" id="{F9F41A59-9956-417D-890C-2016D67F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-228084"/>
            <a:ext cx="10515600" cy="1325563"/>
          </a:xfrm>
        </p:spPr>
        <p:txBody>
          <a:bodyPr/>
          <a:lstStyle/>
          <a:p>
            <a:r>
              <a:rPr lang="es-ES" dirty="0"/>
              <a:t>3. Define </a:t>
            </a:r>
            <a:r>
              <a:rPr lang="es-ES" dirty="0" err="1"/>
              <a:t>your</a:t>
            </a:r>
            <a:r>
              <a:rPr lang="es-ES" dirty="0"/>
              <a:t> input and output variables</a:t>
            </a:r>
          </a:p>
        </p:txBody>
      </p:sp>
      <p:pic>
        <p:nvPicPr>
          <p:cNvPr id="20" name="Imatge 3">
            <a:extLst>
              <a:ext uri="{FF2B5EF4-FFF2-40B4-BE49-F238E27FC236}">
                <a16:creationId xmlns:a16="http://schemas.microsoft.com/office/drawing/2014/main" id="{F7D13603-2E07-497B-BEA5-E15135DBCD8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6311799"/>
            <a:ext cx="800613" cy="5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9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,9711"/>
  <p:tag name="ORIGINALWIDTH" val="476,1905"/>
  <p:tag name="LATEXADDIN" val="\documentclass{article}&#10;\usepackage{amsmath}&#10;\usepackage{bm}&#10;\pagestyle{empty}&#10;\linespread{.8}&#10;\begin{document}&#10;&#10;\begin{center}&#10;Behavior \\ &#10;$\bm y$&#10;\end{center}&#10;\end{document}"/>
  <p:tag name="IGUANATEXSIZE" val="40"/>
  <p:tag name="IGUANATEXCURSOR" val="93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312"/>
  <p:tag name="ORIGINALWIDTH" val="1178,853"/>
  <p:tag name="LATEXADDIN" val="\documentclass{article}&#10;\usepackage{amsmath}&#10;\usepackage{bm}&#10;\pagestyle{empty}&#10;\begin{document}&#10;&#10;$ \hat {\bm \theta}_{ML} = arg\max_{\bm \theta} L(\bm \theta) $&#10;\end{document}"/>
  <p:tag name="IGUANATEXSIZE" val="40"/>
  <p:tag name="IGUANATEXCURSOR" val="14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,7312"/>
  <p:tag name="ORIGINALWIDTH" val="2393,701"/>
  <p:tag name="LATEXADDIN" val="\documentclass{article}&#10;\usepackage{amsmath}&#10;\usepackage{bm}&#10;\pagestyle{empty}&#10;\begin{document}&#10;&#10;$ \hat {\bm \theta}_{ML} = arg\max_{\bm \theta}  \log L(\bm \theta) = arg\max_{\bm \theta} LL(\bm \theta)$&#10;\end{document}"/>
  <p:tag name="IGUANATEXSIZE" val="40"/>
  <p:tag name="IGUANATEXCURSOR" val="189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433,446"/>
  <p:tag name="LATEXADDIN" val="\documentclass{article}&#10;\usepackage{amsmath}&#10;\usepackage{bm}&#10;\pagestyle{empty}&#10;\begin{document}&#10;&#10;$L(\bm \theta) = p(\bm Y|\bm X, \theta) = p(\bm y_1|\bm x_1, \bm \theta)...p(\bm y_n|\bm x_n, \bm \theta)$&#10;\end{document}"/>
  <p:tag name="IGUANATEXSIZE" val="35"/>
  <p:tag name="IGUANATEXCURSOR" val="98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464,942"/>
  <p:tag name="LATEXADDIN" val="\documentclass{article}&#10;\usepackage{amsmath}&#10;\usepackage{bm}&#10;\pagestyle{empty}&#10;\begin{document}&#10;&#10;$ LL(\bm \theta) =  \log p(\bm y_1|\bm x_1, \bm \theta)+...+ \log p(\bm y_n|\bm x_n, \bm \theta)$&#10;\end{document}"/>
  <p:tag name="IGUANATEXSIZE" val="35"/>
  <p:tag name="IGUANATEXCURSOR" val="100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372,703"/>
  <p:tag name="LATEXADDIN" val="\documentclass{article}&#10;\usepackage{amsmath}&#10;\usepackage{bm}&#10;\pagestyle{empty}&#10;\begin{document}&#10;&#10;$  =  \log f_{\mathcal M}(\bm y_1; \bm x_1, \bm \theta)+...+ \log f_{\mathcal M}(\bm y_n; \bm x_n, \bm \theta)$&#10;\end{document}"/>
  <p:tag name="IGUANATEXSIZE" val="35"/>
  <p:tag name="IGUANATEXCURSOR" val="19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53,618"/>
  <p:tag name="LATEXADDIN" val="\documentclass{article}&#10;\usepackage{amsmath}&#10;\usepackage{bm}&#10;\pagestyle{empty}&#10;\begin{document}&#10;&#10;&#10;$LL(\theta {=} 0.7)= -6.11$&#10;\end{document}"/>
  <p:tag name="IGUANATEXSIZE" val="28"/>
  <p:tag name="IGUANATEXCURSOR" val="12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13,986"/>
  <p:tag name="LATEXADDIN" val="\documentclass{article}&#10;\usepackage{amsmath}&#10;\usepackage{bm}&#10;\pagestyle{empty}&#10;\begin{document}&#10;&#10;&#10;$L(\theta {=} 0.7)= 0.7 \times 0.3 \hdots \times 0.3 = 0.0022$&#10;\end{document}"/>
  <p:tag name="IGUANATEXSIZE" val="28"/>
  <p:tag name="IGUANATEXCURSOR" val="159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18,485"/>
  <p:tag name="LATEXADDIN" val="\documentclass{article}&#10;\usepackage{amsmath}&#10;\usepackage{bm}&#10;\pagestyle{empty}&#10;\begin{document}&#10;&#10;&#10;$L(\theta {=} 0.8)= 0.8 \times 0.2 \hdots \times 0.2 = 0.0017$&#10;\end{document}"/>
  <p:tag name="IGUANATEXSIZE" val="28"/>
  <p:tag name="IGUANATEXCURSOR" val="159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2,1672"/>
  <p:tag name="ORIGINALWIDTH" val="1350,581"/>
  <p:tag name="LATEXADDIN" val="\documentclass{article}&#10;\usepackage{amsmath}&#10;\usepackage{bm}&#10;\pagestyle{empty}&#10;\linespread{.8}&#10;&#10;\begin{document}&#10;&#10;\begin{align*}&#10;&amp; p(r_t=L|s_t=L) = \theta\\&#10;&amp; p(r_t=R|s_t=L) = 1-\theta\\&#10;&amp; p(r_t=L|s_t=R) = 1-\theta\\&#10;&amp; p(r_t=R|s_t=R) = \theta&#10;\end{align*}&#10;&#10;\end{document}"/>
  <p:tag name="IGUANATEXSIZE" val="28"/>
  <p:tag name="IGUANATEXCURSOR" val="25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7,2028"/>
  <p:tag name="LATEXADDIN" val="\documentclass{article}&#10;\usepackage{amsmath}&#10;\usepackage{bm}&#10;\pagestyle{empty}&#10;\begin{document}&#10;&#10;&#10;$\theta = 0.6$&#10;&#10;\end{document}"/>
  <p:tag name="IGUANATEXSIZE" val="40"/>
  <p:tag name="IGUANATEXCURSOR" val="111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,2092"/>
  <p:tag name="ORIGINALWIDTH" val="500,9374"/>
  <p:tag name="LATEXADDIN" val="\documentclass{article}&#10;\usepackage{amsmath}&#10;\usepackage{bm}&#10;\pagestyle{empty}&#10;\linespread{.8}&#10;&#10;\begin{document}&#10;&#10;\begin{center}&#10;Predictor \\ variables \\ &#10;$\bm x$&#10;\end{center}&#10;\end{document}"/>
  <p:tag name="IGUANATEXSIZE" val="40"/>
  <p:tag name="IGUANATEXCURSOR" val="138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8,793"/>
  <p:tag name="ORIGINALWIDTH" val="1847,019"/>
  <p:tag name="LATEXADDIN" val="\documentclass{article}&#10;\usepackage{amsmath}&#10;\usepackage{bm}&#10;\usepackage{xcolor}&#10;\pagestyle{empty}&#10;\begin{document}&#10;&#10;\newcommand \pp {0.6} &#10;\newcommand \qq {0.4} &#10;\newcommand \cc {\textcolor{black}}&#10;\newcommand \ww {\textcolor{white}}&#10;&#10;&#10;\begin{tabular}{|cc|cc|}&#10;  \hline&#10;  $s_t$ &amp; $\ww {r_t}$ &amp; $p(r_t=L)$ &amp; $p(r_r=R)$ \\&#10;  \hline&#10;  L &amp; \ww L &amp; \pp  &amp; \cc\qq \\&#10;  L &amp; \ww R &amp; \cc\pp  &amp; \qq  \\&#10;  R &amp; \ww R &amp; \cc\qq &amp; \pp \\&#10;  L &amp; \ww L &amp; \pp  &amp; \cc\qq \\&#10;  R &amp; \ww L &amp; \qq &amp; \cc\pp \\&#10;  R &amp; \ww R &amp; \cc\qq &amp; \pp \\&#10;  L &amp; \ww L &amp; \pp  &amp; \cc\qq \\&#10;  R &amp; \ww R &amp; \cc\qq &amp; \pp \\&#10;  L &amp; \ww L &amp; \pp  &amp; \cc\qq \\&#10;  R &amp; \ww L &amp; \qq &amp; \cc\pp \\&#10;  \hline&#10;\end{tabular}&#10;&#10;&#10;\end{document}"/>
  <p:tag name="IGUANATEXSIZE" val="26"/>
  <p:tag name="IGUANATEXCURSOR" val="19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8,793"/>
  <p:tag name="ORIGINALWIDTH" val="1847,019"/>
  <p:tag name="LATEXADDIN" val="\documentclass{article}&#10;\usepackage{amsmath}&#10;\usepackage{bm}&#10;\usepackage{xcolor}&#10;\pagestyle{empty}&#10;\begin{document}&#10;&#10;\newcommand \pp {0.6} &#10;\newcommand \qq {0.4} &#10;\newcommand \cc {\textcolor{lightgray}}&#10;\newcommand \ww {\textcolor{black}}&#10;&#10;&#10;\begin{tabular}{|cc|cc|}&#10;  \hline&#10;  $s_t$ &amp; $\ww {r_t}$ &amp; $p(r_t=L)$ &amp; $p(r_r=R)$ \\&#10;  \hline&#10;  L &amp; \ww L &amp; \pp  &amp; \cc\qq \\&#10;  L &amp; \ww R &amp; \cc\pp  &amp; \qq  \\&#10;  R &amp; \ww R &amp; \cc\qq &amp; \pp \\&#10;  L &amp; \ww L &amp; \pp  &amp; \cc\qq \\&#10;  R &amp; \ww L &amp; \qq &amp; \cc\pp \\&#10;  R &amp; \ww R &amp; \cc\qq &amp; \pp \\&#10;  L &amp; \ww L &amp; \pp  &amp; \cc\qq \\&#10;  R &amp; \ww R &amp; \cc\qq &amp; \pp \\&#10;  L &amp; \ww L &amp; \pp  &amp; \cc\qq \\&#10;  R &amp; \ww L &amp; \qq &amp; \cc\pp \\&#10;  \hline&#10;\end{tabular}&#10;&#10;&#10;\end{document}"/>
  <p:tag name="IGUANATEXSIZE" val="26"/>
  <p:tag name="IGUANATEXCURSOR" val="160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14,736"/>
  <p:tag name="LATEXADDIN" val="\documentclass{article}&#10;\usepackage{amsmath}&#10;\usepackage{bm}&#10;\pagestyle{empty}&#10;\begin{document}&#10;&#10;&#10;$L(\theta {=} 0.6)= 0.6 \times 0.4 \hdots \times 0.4 = 0.0018$&#10;\end{document}"/>
  <p:tag name="IGUANATEXSIZE" val="28"/>
  <p:tag name="IGUANATEXCURSOR" val="159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57,368"/>
  <p:tag name="LATEXADDIN" val="\documentclass{article}&#10;\usepackage{amsmath}&#10;\usepackage{bm}&#10;\pagestyle{empty}&#10;\begin{document}&#10;&#10;&#10;$LL(\theta {=} 0.6)= -6.32$&#10;\end{document}"/>
  <p:tag name="IGUANATEXSIZE" val="28"/>
  <p:tag name="IGUANATEXCURSOR" val="12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8,793"/>
  <p:tag name="ORIGINALWIDTH" val="1847,019"/>
  <p:tag name="LATEXADDIN" val="\documentclass{article}&#10;\usepackage{amsmath}&#10;\usepackage{bm}&#10;\usepackage{xcolor}&#10;\pagestyle{empty}&#10;\begin{document}&#10;&#10;\newcommand \pp {0.7} &#10;\newcommand \qq {0.3} &#10;\newcommand \cc {\textcolor{lightgray}}&#10;\newcommand \ww {\textcolor{black}}&#10;&#10;&#10;\begin{tabular}{|cc|cc|}&#10;  \hline&#10;  $s_t$ &amp; $\ww {r_t}$ &amp; $p(r_t=L)$ &amp; $p(r_r=R)$ \\&#10;  \hline&#10;  L &amp; \ww L &amp; \pp  &amp; \cc\qq \\&#10;  L &amp; \ww R &amp; \cc\pp  &amp; \qq  \\&#10;  R &amp; \ww R &amp; \cc\qq &amp; \pp \\&#10;  L &amp; \ww L &amp; \pp  &amp; \cc\qq \\&#10;  R &amp; \ww L &amp; \qq &amp; \cc\pp \\&#10;  R &amp; \ww R &amp; \cc\qq &amp; \pp \\&#10;  L &amp; \ww L &amp; \pp  &amp; \cc\qq \\&#10;  R &amp; \ww R &amp; \cc\qq &amp; \pp \\&#10;  L &amp; \ww L &amp; \pp  &amp; \cc\qq \\&#10;  R &amp; \ww L &amp; \qq &amp; \cc\pp \\&#10;  \hline&#10;\end{tabular}&#10;&#10;&#10;\end{document}"/>
  <p:tag name="IGUANATEXSIZE" val="26"/>
  <p:tag name="IGUANATEXCURSOR" val="23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8,793"/>
  <p:tag name="ORIGINALWIDTH" val="1847,019"/>
  <p:tag name="LATEXADDIN" val="\documentclass{article}&#10;\usepackage{amsmath}&#10;\usepackage{bm}&#10;\usepackage{xcolor}&#10;\pagestyle{empty}&#10;\begin{document}&#10;&#10;\newcommand \pp {0.8} &#10;\newcommand \qq {0.2} &#10;\newcommand \cc {\textcolor{lightgray}}&#10;\newcommand \ww {\textcolor{black}}&#10;&#10;&#10;\begin{tabular}{|cc|cc|}&#10;  \hline&#10;  $s_t$ &amp; $\ww {r_t}$ &amp; $p(r_t=L)$ &amp; $p(r_r=R)$ \\&#10;  \hline&#10;  L &amp; \ww L &amp; \pp  &amp; \cc\qq \\&#10;  L &amp; \ww R &amp; \cc\pp  &amp; \qq  \\&#10;  R &amp; \ww R &amp; \cc\qq &amp; \pp \\&#10;  L &amp; \ww L &amp; \pp  &amp; \cc\qq \\&#10;  R &amp; \ww L &amp; \qq &amp; \cc\pp \\&#10;  R &amp; \ww R &amp; \cc\qq &amp; \pp \\&#10;  L &amp; \ww L &amp; \pp  &amp; \cc\qq \\&#10;  R &amp; \ww R &amp; \cc\qq &amp; \pp \\&#10;  L &amp; \ww L &amp; \pp  &amp; \cc\qq \\&#10;  R &amp; \ww L &amp; \qq &amp; \cc\pp \\&#10;  \hline&#10;\end{tabular}&#10;&#10;&#10;\end{document}"/>
  <p:tag name="IGUANATEXSIZE" val="26"/>
  <p:tag name="IGUANATEXCURSOR" val="160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58,118"/>
  <p:tag name="LATEXADDIN" val="\documentclass{article}&#10;\usepackage{amsmath}&#10;\usepackage{bm}&#10;\pagestyle{empty}&#10;\begin{document}&#10;&#10;&#10;$LL(\theta {=} 0.8)= -6.39$&#10;\end{document}"/>
  <p:tag name="IGUANATEXSIZE" val="28"/>
  <p:tag name="IGUANATEXCURSOR" val="12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80,9524"/>
  <p:tag name="LATEXADDIN" val="\documentclass{article}&#10;\usepackage{amsmath}&#10;\usepackage{bm}&#10;\pagestyle{empty}&#10;\begin{document}&#10;&#10;&#10;$\theta = 0.7$&#10;&#10;\end{document}"/>
  <p:tag name="IGUANATEXSIZE" val="40"/>
  <p:tag name="IGUANATEXCURSOR" val="111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377,2028"/>
  <p:tag name="LATEXADDIN" val="\documentclass{article}&#10;\usepackage{amsmath}&#10;\usepackage{bm}&#10;\pagestyle{empty}&#10;\begin{document}&#10;&#10;&#10;$\theta = 0.8$&#10;&#10;\end{document}"/>
  <p:tag name="IGUANATEXSIZE" val="40"/>
  <p:tag name="IGUANATEXCURSOR" val="111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380,9524"/>
  <p:tag name="LATEXADDIN" val="\documentclass{article}&#10;\usepackage{amsmath}&#10;\usepackage{bm}&#10;\pagestyle{empty}&#10;\begin{document}&#10;&#10;&#10;$\hat \theta = 0.7$&#10;&#10;\end{document}"/>
  <p:tag name="IGUANATEXSIZE" val="40"/>
  <p:tag name="IGUANATEXCURSOR" val="11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usepackage{bm}&#10;\pagestyle{empty}&#10;\begin{document}&#10;&#10;$p(\bm y | \bm x) = f_{\mathcal M}(\bm y; \bm x, \bm \theta)$&#10;\end{document}"/>
  <p:tag name="IGUANATEXSIZE" val="40"/>
  <p:tag name="IGUANATEXCURSOR" val="158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52,49347"/>
  <p:tag name="LATEXADDIN" val="\documentclass{article}&#10;\usepackage{amsmath}&#10;\usepackage{bm}&#10;\pagestyle{empty}&#10;\begin{document}&#10;&#10;&#10;$\theta$&#10;&#10;\end{document}"/>
  <p:tag name="IGUANATEXSIZE" val="40"/>
  <p:tag name="IGUANATEXCURSOR" val="99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5,7255"/>
  <p:tag name="ORIGINALWIDTH" val="325,4593"/>
  <p:tag name="LATEXADDIN" val="\documentclass{article}&#10;\usepackage{amsmath}&#10;\usepackage{bm}&#10;\pagestyle{empty}&#10;&#10;\linespread{.8}&#10;&#10;\begin{document}&#10;&#10;\begin{center}&#10;$s_t$ \\ $\scriptstyle \in \{L,R\}$&#10;\end{center}&#10;\end{document}"/>
  <p:tag name="IGUANATEXSIZE" val="30"/>
  <p:tag name="IGUANATEXCURSOR" val="153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5,7255"/>
  <p:tag name="ORIGINALWIDTH" val="325,4593"/>
  <p:tag name="LATEXADDIN" val="\documentclass{article}&#10;\usepackage{amsmath}&#10;\usepackage{bm}&#10;\pagestyle{empty}&#10;&#10;\linespread{.8}&#10;&#10;\begin{document}&#10;&#10;\begin{center}&#10;$r_t$ \\ $\scriptstyle \in \{L,R\}$&#10;\end{center}&#10;\end{document}"/>
  <p:tag name="IGUANATEXSIZE" val="30"/>
  <p:tag name="IGUANATEXCURSOR" val="132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104,237"/>
  <p:tag name="LATEXADDIN" val="\documentclass{article}&#10;\usepackage{amsmath}&#10;\usepackage{bm}&#10;\pagestyle{empty}&#10;&#10;\begin{document}&#10;&#10;$\hat{\bm Y}$&#10;\end{document}"/>
  <p:tag name="IGUANATEXSIZE" val="35"/>
  <p:tag name="IGUANATEXCURSOR" val="10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04,237"/>
  <p:tag name="LATEXADDIN" val="\documentclass{article}&#10;\usepackage{amsmath}&#10;\usepackage{bm}&#10;\pagestyle{empty}&#10;&#10;\begin{document}&#10;&#10;${\bm Y}$&#10;\end{document}"/>
  <p:tag name="IGUANATEXSIZE" val="35"/>
  <p:tag name="IGUANATEXCURSOR" val="99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985"/>
  <p:tag name="ORIGINALWIDTH" val="62,99213"/>
  <p:tag name="LATEXADDIN" val="\documentclass{article}&#10;\usepackage{amsmath}&#10;\usepackage{bm}&#10;\pagestyle{empty}&#10;\begin{document}&#10;&#10;&#10;$\hat{\bm \theta}$&#10;&#10;\end{document}"/>
  <p:tag name="IGUANATEXSIZE" val="40"/>
  <p:tag name="IGUANATEXCURSOR" val="11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pagestyle{empty}&#10;&#10;\begin{document}&#10;&#10;$\bm X$&#10;\end{document}"/>
  <p:tag name="IGUANATEXSIZE" val="40"/>
  <p:tag name="IGUANATEXCURSOR" val="10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,4852"/>
  <p:tag name="ORIGINALWIDTH" val="104,237"/>
  <p:tag name="LATEXADDIN" val="\documentclass{article}&#10;\usepackage{amsmath}&#10;\usepackage{bm}&#10;\pagestyle{empty}&#10;&#10;\begin{document}&#10;&#10;$\hat{\bm Y}$&#10;\end{document}"/>
  <p:tag name="IGUANATEXSIZE" val="40"/>
  <p:tag name="IGUANATEXCURSOR" val="10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1,2036"/>
  <p:tag name="LATEXADDIN" val="\documentclass{article}&#10;\usepackage{amsmath}&#10;\usepackage{bm}&#10;\pagestyle{empty}&#10;\begin{document}&#10;&#10;$ (\bm X, \bm Y)$&#10;\end{document}"/>
  <p:tag name="IGUANATEXSIZE" val="35"/>
  <p:tag name="IGUANATEXCURSOR" val="113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985"/>
  <p:tag name="ORIGINALWIDTH" val="62,99213"/>
  <p:tag name="LATEXADDIN" val="\documentclass{article}&#10;\usepackage{amsmath}&#10;\usepackage{bm}&#10;\pagestyle{empty}&#10;\begin{document}&#10;&#10;$ \hat {\bm \theta}$&#10;\end{document}"/>
  <p:tag name="IGUANATEXSIZE" val="40"/>
  <p:tag name="IGUANATEXCURSOR" val="10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2,032"/>
  <p:tag name="LATEXADDIN" val="\documentclass{article}&#10;\usepackage{amsmath}&#10;\usepackage{bm}&#10;\pagestyle{empty}&#10;\begin{document}&#10;&#10;$ (\bm X, \bm Y) = \{ (\bm x_1, \bm y_1),..., (\bm x_n, \bm y_n) \} &#10;$&#10;\end{document}"/>
  <p:tag name="IGUANATEXSIZE" val="35"/>
  <p:tag name="IGUANATEXCURSOR" val="11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,4856"/>
  <p:tag name="ORIGINALWIDTH" val="104,237"/>
  <p:tag name="LATEXADDIN" val="\documentclass{article}&#10;\usepackage{amsmath}&#10;\usepackage{bm}&#10;\pagestyle{empty}&#10;&#10;\begin{document}&#10;&#10;$\tilde{\bm Y}$&#10;\end{document}"/>
  <p:tag name="IGUANATEXSIZE" val="35"/>
  <p:tag name="IGUANATEXCURSOR" val="10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,7315"/>
  <p:tag name="ORIGINALWIDTH" val="104,237"/>
  <p:tag name="LATEXADDIN" val="\documentclass{article}&#10;\usepackage{amsmath}&#10;\usepackage{bm}&#10;\pagestyle{empty}&#10;&#10;\begin{document}&#10;&#10;$\hat{ \tilde{{\bm Y}}}$&#10;\end{document}"/>
  <p:tag name="IGUANATEXSIZE" val="35"/>
  <p:tag name="IGUANATEXCURSOR" val="121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,4856"/>
  <p:tag name="ORIGINALWIDTH" val="114,7357"/>
  <p:tag name="LATEXADDIN" val="\documentclass{article}&#10;\usepackage{amsmath}&#10;\usepackage{bm}&#10;\pagestyle{empty}&#10;&#10;\begin{document}&#10;&#10;$\tilde {\bm X}$&#10;\end{document}"/>
  <p:tag name="IGUANATEXSIZE" val="40"/>
  <p:tag name="IGUANATEXCURSOR" val="113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,7315"/>
  <p:tag name="ORIGINALWIDTH" val="104,237"/>
  <p:tag name="LATEXADDIN" val="\documentclass{article}&#10;\usepackage{amsmath}&#10;\usepackage{bm}&#10;\pagestyle{empty}&#10;&#10;\begin{document}&#10;&#10;$\hat{ \tilde{{\bm Y}}}$&#10;\end{document}"/>
  <p:tag name="IGUANATEXSIZE" val="40"/>
  <p:tag name="IGUANATEXCURSOR" val="121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985"/>
  <p:tag name="ORIGINALWIDTH" val="62,99213"/>
  <p:tag name="LATEXADDIN" val="\documentclass{article}&#10;\usepackage{amsmath}&#10;\usepackage{bm}&#10;\pagestyle{empty}&#10;\begin{document}&#10;&#10;&#10;$\hat{\bm \theta}$&#10;&#10;\end{document}"/>
  <p:tag name="IGUANATEXSIZE" val="40"/>
  <p:tag name="IGUANATEXCURSOR" val="11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1,2036"/>
  <p:tag name="LATEXADDIN" val="\documentclass{article}&#10;\usepackage{amsmath}&#10;\usepackage{bm}&#10;\pagestyle{empty}&#10;\begin{document}&#10;&#10;$ (\bm X, \bm Y)$&#10;\end{document}"/>
  <p:tag name="IGUANATEXSIZE" val="35"/>
  <p:tag name="IGUANATEXCURSOR" val="113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985"/>
  <p:tag name="ORIGINALWIDTH" val="62,99213"/>
  <p:tag name="LATEXADDIN" val="\documentclass{article}&#10;\usepackage{amsmath}&#10;\usepackage{bm}&#10;\pagestyle{empty}&#10;\begin{document}&#10;&#10;$ \hat {\bm \theta}$&#10;\end{document}"/>
  <p:tag name="IGUANATEXSIZE" val="40"/>
  <p:tag name="IGUANATEXCURSOR" val="10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,48929"/>
  <p:tag name="ORIGINALWIDTH" val="114,7357"/>
  <p:tag name="LATEXADDIN" val="\documentclass{article}&#10;\usepackage{amsmath}&#10;\usepackage{bm}&#10;\pagestyle{empty}&#10;&#10;\begin{document}&#10;&#10;${\bm X}$&#10;\end{document}"/>
  <p:tag name="IGUANATEXSIZE" val="40"/>
  <p:tag name="IGUANATEXCURSOR" val="99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328"/>
  <p:tag name="ORIGINALWIDTH" val="122,9846"/>
  <p:tag name="LATEXADDIN" val="\documentclass{article}&#10;\usepackage{amsmath}&#10;\usepackage{bm}&#10;\pagestyle{empty}&#10;&#10;\begin{document}&#10;&#10;$\hat{ {{\bm Y_2}}}$&#10;\end{document}"/>
  <p:tag name="IGUANATEXSIZE" val="40"/>
  <p:tag name="IGUANATEXCURSOR" val="11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122,9846"/>
  <p:tag name="LATEXADDIN" val="\documentclass{article}&#10;\usepackage{amsmath}&#10;\usepackage{bm}&#10;\pagestyle{empty}&#10;&#10;\begin{document}&#10;&#10;${\bm Y}_2$&#10;\end{document}"/>
  <p:tag name="IGUANATEXSIZE" val="35"/>
  <p:tag name="IGUANATEXCURSOR" val="108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985"/>
  <p:tag name="ORIGINALWIDTH" val="62,99213"/>
  <p:tag name="LATEXADDIN" val="\documentclass{article}&#10;\usepackage{amsmath}&#10;\usepackage{bm}&#10;\pagestyle{empty}&#10;\begin{document}&#10;&#10;$ \hat {\bm \theta}$&#10;\end{document}"/>
  <p:tag name="IGUANATEXSIZE" val="40"/>
  <p:tag name="IGUANATEXCURSOR" val="10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2328"/>
  <p:tag name="ORIGINALWIDTH" val="122,9846"/>
  <p:tag name="LATEXADDIN" val="\documentclass{article}&#10;\usepackage{amsmath}&#10;\usepackage{bm}&#10;\pagestyle{empty}&#10;&#10;\begin{document}&#10;&#10;$\hat{ {\bm Y}_2}$&#10;\end{document}"/>
  <p:tag name="IGUANATEXSIZE" val="35"/>
  <p:tag name="IGUANATEXCURSOR" val="11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985"/>
  <p:tag name="ORIGINALWIDTH" val="62,99213"/>
  <p:tag name="LATEXADDIN" val="\documentclass{article}&#10;\usepackage{amsmath}&#10;\usepackage{bm}&#10;\pagestyle{empty}&#10;\begin{document}&#10;&#10;&#10;$\hat{\bm \theta}$&#10;&#10;\end{document}"/>
  <p:tag name="IGUANATEXSIZE" val="40"/>
  <p:tag name="IGUANATEXCURSOR" val="11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95,2006"/>
  <p:tag name="LATEXADDIN" val="\documentclass{article}&#10;\usepackage{amsmath}&#10;\usepackage{bm}&#10;\pagestyle{empty}&#10;\begin{document}&#10;&#10;$ (\bm X, \bm Y_1)$&#10;\end{document}"/>
  <p:tag name="IGUANATEXSIZE" val="35"/>
  <p:tag name="IGUANATEXCURSOR" val="11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,985"/>
  <p:tag name="ORIGINALWIDTH" val="62,99213"/>
  <p:tag name="LATEXADDIN" val="\documentclass{article}&#10;\usepackage{amsmath}&#10;\usepackage{bm}&#10;\pagestyle{empty}&#10;\begin{document}&#10;&#10;$ \hat {\bm \theta}$&#10;\end{document}"/>
  <p:tag name="IGUANATEXSIZE" val="40"/>
  <p:tag name="IGUANATEXCURSOR" val="104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566,9291"/>
  <p:tag name="LATEXADDIN" val="\documentclass{article}&#10;\usepackage{amsmath}&#10;\usepackage{bm}&#10;\pagestyle{empty}&#10;&#10;\begin{document}&#10;&#10;$\{(\bm X_j, \bm Y_j) \}$&#10;\end{document}"/>
  <p:tag name="IGUANATEXSIZE" val="35"/>
  <p:tag name="IGUANATEXCURSOR" val="122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5,7031"/>
  <p:tag name="LATEXADDIN" val="\documentclass{article}&#10;\usepackage{amsmath}&#10;\usepackage{bm}&#10;\pagestyle{empty}&#10;\begin{document}&#10;&#10;&#10;$p(\bm \theta | \bm Y)$&#10;&#10;\end{document}"/>
  <p:tag name="IGUANATEXSIZE" val="40"/>
  <p:tag name="IGUANATEXCURSOR" val="111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,9805"/>
  <p:tag name="ORIGINALWIDTH" val="229,4713"/>
  <p:tag name="LATEXADDIN" val="\documentclass{article}&#10;\usepackage{amsmath}&#10;\usepackage{bm}&#10;\pagestyle{empty}&#10;\begin{document}&#10;&#10;&#10;$\{\hat{\bm \theta}_j \}$&#10;&#10;\end{document}"/>
  <p:tag name="IGUANATEXSIZE" val="40"/>
  <p:tag name="IGUANATEXCURSOR" val="122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375,7031"/>
  <p:tag name="LATEXADDIN" val="\documentclass{article}&#10;\usepackage{amsmath}&#10;\usepackage{bm}&#10;\pagestyle{empty}&#10;\begin{document}&#10;&#10;&#10;$p(\bm \theta | \bm Y)$&#10;&#10;\end{document}"/>
  <p:tag name="IGUANATEXSIZE" val="40"/>
  <p:tag name="IGUANATEXCURSOR" val="111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7327"/>
  <p:tag name="ORIGINALWIDTH" val="149,2313"/>
  <p:tag name="LATEXADDIN" val="\documentclass{article}&#10;\usepackage{amsmath}&#10;\usepackage{bm}&#10;\pagestyle{empty}&#10;\begin{document}&#10;&#10;&#10;$\hat{\bm \theta}_m$&#10;&#10;\end{document}"/>
  <p:tag name="IGUANATEXSIZE" val="40"/>
  <p:tag name="IGUANATEXCURSOR" val="11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18,9351"/>
  <p:tag name="LATEXADDIN" val="\documentclass{article}&#10;\usepackage{amsmath}&#10;\usepackage{bm}&#10;\pagestyle{empty}&#10;&#10;\begin{document}&#10;&#10;$(\bm X_m, \bm Y_m)$&#10;\end{document}"/>
  <p:tag name="IGUANATEXSIZE" val="35"/>
  <p:tag name="IGUANATEXCURSOR" val="11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59,1301"/>
  <p:tag name="LATEXADDIN" val="\documentclass{article}&#10;\usepackage{amsmath}&#10;\usepackage{bm}&#10;\pagestyle{empty}&#10;\begin{document}&#10;&#10;$ L(\bm \theta) = p(\bm Y|\bm X, \theta)$&#10;\end{document}"/>
  <p:tag name="IGUANATEXSIZE" val="35"/>
  <p:tag name="IGUANATEXCURSOR" val="98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9828"/>
  <p:tag name="ORIGINALWIDTH" val="108,7364"/>
  <p:tag name="LATEXADDIN" val="\documentclass{article}&#10;\usepackage{amsmath}&#10;\usepackage{bm}&#10;\pagestyle{empty}&#10;\begin{document}&#10;&#10;&#10;$\hat{\bm \theta}_2$&#10;&#10;\end{document}"/>
  <p:tag name="IGUANATEXSIZE" val="40"/>
  <p:tag name="IGUANATEXCURSOR" val="11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41,6948"/>
  <p:tag name="LATEXADDIN" val="\documentclass{article}&#10;\usepackage{amsmath}&#10;\usepackage{bm}&#10;\pagestyle{empty}&#10;&#10;\begin{document}&#10;&#10;$(\bm X_2, \bm Y_2)$&#10;\end{document}"/>
  <p:tag name="IGUANATEXSIZE" val="35"/>
  <p:tag name="IGUANATEXCURSOR" val="11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9828"/>
  <p:tag name="ORIGINALWIDTH" val="105,7368"/>
  <p:tag name="LATEXADDIN" val="\documentclass{article}&#10;\usepackage{amsmath}&#10;\usepackage{bm}&#10;\pagestyle{empty}&#10;\begin{document}&#10;&#10;&#10;$\hat{\bm \theta}_1$&#10;&#10;\end{document}"/>
  <p:tag name="IGUANATEXSIZE" val="40"/>
  <p:tag name="IGUANATEXCURSOR" val="115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41,6948"/>
  <p:tag name="LATEXADDIN" val="\documentclass{article}&#10;\usepackage{amsmath}&#10;\usepackage{bm}&#10;\pagestyle{empty}&#10;&#10;\begin{document}&#10;&#10;$(\bm X_1, \bm Y_1)$&#10;\end{document}"/>
  <p:tag name="IGUANATEXSIZE" val="35"/>
  <p:tag name="IGUANATEXCURSOR" val="117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62,99213"/>
  <p:tag name="LATEXADDIN" val="\documentclass{article}&#10;\usepackage{amsmath}&#10;\usepackage{bm}&#10;\pagestyle{empty}&#10;\begin{document}&#10;&#10;&#10;$\bm \theta$&#10;&#10;\end{document}"/>
  <p:tag name="IGUANATEXSIZE" val="40"/>
  <p:tag name="IGUANATEXCURSOR" val="110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,74055"/>
  <p:tag name="ORIGINALWIDTH" val="110,9861"/>
  <p:tag name="LATEXADDIN" val="\documentclass{article}&#10;\usepackage{amsmath}&#10;\usepackage{bm}&#10;\pagestyle{empty}&#10;&#10;\begin{document}&#10;&#10;$\bm x_t$&#10;\end{document}"/>
  <p:tag name="IGUANATEXSIZE" val="40"/>
  <p:tag name="IGUANATEXCURSOR" val="10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,73976"/>
  <p:tag name="ORIGINALWIDTH" val="103,4871"/>
  <p:tag name="LATEXADDIN" val="\documentclass{article}&#10;\usepackage{amsmath}&#10;\usepackage{bm}&#10;\pagestyle{empty}&#10;&#10;\begin{document}&#10;&#10;$\bm y_t$&#10;\end{document}"/>
  <p:tag name="IGUANATEXSIZE" val="40"/>
  <p:tag name="IGUANATEXCURSOR" val="106"/>
  <p:tag name="TRANSPARENCY" val="Verdadero"/>
  <p:tag name="FILENAME" val=""/>
  <p:tag name="LATEXENGINEID" val="0"/>
  <p:tag name="TEMPFOLDER" val="C:\Users\alexa\Downloads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1930</Words>
  <Application>Microsoft Office PowerPoint</Application>
  <PresentationFormat>Panorámica</PresentationFormat>
  <Paragraphs>260</Paragraphs>
  <Slides>31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Wingdings</vt:lpstr>
      <vt:lpstr>Tema de l'Office</vt:lpstr>
      <vt:lpstr>Introduction to modelling of behavioral data</vt:lpstr>
      <vt:lpstr>Life cycle of a modelling project</vt:lpstr>
      <vt:lpstr>Part I Defining your model (a 5-step guide)</vt:lpstr>
      <vt:lpstr>1. Start from a question</vt:lpstr>
      <vt:lpstr>2. Define your modelling objectives</vt:lpstr>
      <vt:lpstr>Predictive power vs. interpretability</vt:lpstr>
      <vt:lpstr>A dual perspective on model evaluation</vt:lpstr>
      <vt:lpstr>Setting your modelling on firm experimental ground</vt:lpstr>
      <vt:lpstr>3. Define your input and output variables</vt:lpstr>
      <vt:lpstr>Selecting output variables</vt:lpstr>
      <vt:lpstr>Presentación de PowerPoint</vt:lpstr>
      <vt:lpstr>4. Define your model as a box diagram</vt:lpstr>
      <vt:lpstr>Presentación de PowerPoint</vt:lpstr>
      <vt:lpstr>A statistical description of behavior</vt:lpstr>
      <vt:lpstr>What’s that noise (in the model)?</vt:lpstr>
      <vt:lpstr>On the importance of simulating your model</vt:lpstr>
      <vt:lpstr>Preparing for tutorial part 1</vt:lpstr>
      <vt:lpstr>Defining the models</vt:lpstr>
      <vt:lpstr>Defining the models (cont’d)</vt:lpstr>
      <vt:lpstr>Defining the models (cont’d)</vt:lpstr>
      <vt:lpstr>Defining the models (cont’d)</vt:lpstr>
      <vt:lpstr>Part II Fitting your model to data</vt:lpstr>
      <vt:lpstr>Parameter estimation (aka inference)</vt:lpstr>
      <vt:lpstr>Maximum likelihood estimation</vt:lpstr>
      <vt:lpstr>Toy example: 2 AFC detection task</vt:lpstr>
      <vt:lpstr>References</vt:lpstr>
      <vt:lpstr>Model validation</vt:lpstr>
      <vt:lpstr>Model prediction</vt:lpstr>
      <vt:lpstr>Model prediction (alternative)</vt:lpstr>
      <vt:lpstr>Population-level analyses</vt:lpstr>
      <vt:lpstr>The interpretability of parameters is bounded by parameter assumption 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modelling of behavioral data and linear regression</dc:title>
  <dc:creator>u109469</dc:creator>
  <cp:lastModifiedBy>Alexander Hyafil</cp:lastModifiedBy>
  <cp:revision>530</cp:revision>
  <dcterms:created xsi:type="dcterms:W3CDTF">2019-06-18T16:37:23Z</dcterms:created>
  <dcterms:modified xsi:type="dcterms:W3CDTF">2023-07-18T12:36:54Z</dcterms:modified>
</cp:coreProperties>
</file>