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6" r:id="rId3"/>
    <p:sldId id="265" r:id="rId4"/>
    <p:sldId id="257" r:id="rId5"/>
    <p:sldId id="264" r:id="rId6"/>
    <p:sldId id="263" r:id="rId7"/>
    <p:sldId id="262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7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97302-B68E-427A-ADB3-5B6CC1AC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6EBBF7-8F1D-469D-BD67-D43A49EF5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C4C708-40B3-47C5-97B8-911A8BEA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060B2-F84C-4D5F-BD8D-F5D3E733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675F9D-5BDF-4FDA-8C2A-CE2F2EFF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57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E9D30-A2FA-4BA5-9832-46A625E3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B8D361-4347-44F3-994D-E5FA23D54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2A0BB4-18AC-4CF4-AC08-D8EC633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9E1B56-F0CB-4213-888F-3C73D45E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6182E-2A57-457A-9189-674C2CBF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29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EC17FB-9A16-468F-A4EA-713AE60F9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CE0C72-01B1-445A-A169-FB17815C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9DDE84-7BA8-4750-9799-F4C9CBCA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2EB196-50E1-4601-8F14-D5117D1F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0039D8-F36A-463D-8684-66519B0F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17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48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50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39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264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8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0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827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36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D9C9B-F2CE-4AB1-A883-F5E08959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09BEB-A4B3-41A5-8800-1501F293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FA9B5C-5E90-47B8-AC05-C46EBE28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2CBC99-5B9C-4354-ADC0-8C8ACEBC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3ED29C-FD33-4232-8CED-7834831F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48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580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37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98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929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5772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789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55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855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0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F36F0-A56A-4F4F-A5FD-97177270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E6030D-6AA2-4BD9-8666-81FB9A73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106E30-237E-48AC-A093-04830F14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88A45-FB5E-4940-8CE7-D7F2BF67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CB484C-D17A-4EC2-80D8-DC8ADD8C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91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E6EB9-651A-42B5-832D-930D52F5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01E56C-22C7-4714-8866-69BA5778B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FDD39E-0997-481A-A1B3-D8E5C6767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DDBCA4-C0B2-4F89-A754-272374FA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6E5E83-CBEB-450E-ADEA-38F87802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4847FD-C37A-4F50-964F-5B64CF20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27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A59F8-6B53-43CC-B882-32878B17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0985F6-787E-404E-9D04-58D960BCE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03F38E-71D6-443E-8278-EE0CBE84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CA792B-A890-4826-9993-2624A5FF2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79CDA0-7F2D-4CC1-B4EB-8B49BAE5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17D584-0A0F-4275-856A-70CA3E41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4F8C5D-4A1B-4148-B6A8-3BEBF95F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831190-0B51-488F-BE6E-B8060962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5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DD209-2ADD-4FF6-957F-087E6A59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DFBAF2-92B2-49C8-8164-B0E0C3AA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EAB262-55B7-4E6E-86EC-4401AA3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66D2B4-5414-4850-B345-E0A9D32A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07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5414AD-6BF7-419C-AF7D-B73176C7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22B9FC-F279-4B6C-9666-9AF2451B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12D290-B7D8-4ED9-A2A9-3E376392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3DA36-5BDC-4385-9EF1-2A86F579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279700-87FB-4B20-A712-D196EBB9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FD6595-BE5B-41D3-9923-E37377798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5C1AD0-C97C-4941-844F-001098C5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1EFC04-3819-4565-B310-990A3FC0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0AD8B1-89E7-4278-843F-9E0E73BD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84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CBEB5-4306-41B6-810A-5E8691C5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FFD785-EF9D-4BB6-8F2F-46A769A5A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7EF41-527B-4EB4-9BF3-EE844EA2F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2F4F02-6CCD-4275-952C-21403401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8BCEDC-1286-42C0-AD89-68742B2E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55C42F-FCF3-40C6-A3CB-6735143C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9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A801A-7AD0-430C-A9F0-B7EF03AB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CA6047-ED48-467E-A5CA-428BCC8A6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4C1C71-CAC0-46F7-844C-33027844F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C6DEEA-C557-436A-BC9E-6A4A18067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A249D-998C-4AC8-BAA3-E18C811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9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44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48525D15-C860-42D4-994A-9A98E0F90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115" y="2228373"/>
            <a:ext cx="5465765" cy="1129239"/>
          </a:xfrm>
        </p:spPr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Проект на тему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4410" y="5019114"/>
            <a:ext cx="5014175" cy="796945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Выполнил Ягольник Даниил Сергеевич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689D58-D172-456E-9878-D51A81910BE7}"/>
              </a:ext>
            </a:extLst>
          </p:cNvPr>
          <p:cNvSpPr txBox="1"/>
          <p:nvPr/>
        </p:nvSpPr>
        <p:spPr>
          <a:xfrm>
            <a:off x="3532332" y="3429000"/>
            <a:ext cx="5421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Программа «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Safe</a:t>
            </a:r>
            <a:r>
              <a:rPr lang="ru-RU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022220-765C-4A68-87A7-8B6235CB3CB7}"/>
              </a:ext>
            </a:extLst>
          </p:cNvPr>
          <p:cNvSpPr txBox="1"/>
          <p:nvPr/>
        </p:nvSpPr>
        <p:spPr>
          <a:xfrm>
            <a:off x="7031460" y="4665171"/>
            <a:ext cx="2830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Научный руководитель Зверев А. Е.</a:t>
            </a:r>
          </a:p>
        </p:txBody>
      </p:sp>
    </p:spTree>
    <p:extLst>
      <p:ext uri="{BB962C8B-B14F-4D97-AF65-F5344CB8AC3E}">
        <p14:creationId xmlns:p14="http://schemas.microsoft.com/office/powerpoint/2010/main" val="39152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65" y="596130"/>
            <a:ext cx="2856452" cy="53002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Введение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EBD02C0-B67D-4424-A832-315C06A8A2B0}"/>
              </a:ext>
            </a:extLst>
          </p:cNvPr>
          <p:cNvSpPr/>
          <p:nvPr/>
        </p:nvSpPr>
        <p:spPr>
          <a:xfrm>
            <a:off x="541265" y="490254"/>
            <a:ext cx="2856453" cy="741779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3B4425-FE46-4367-B520-91EF803E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32" y="342499"/>
            <a:ext cx="7401025" cy="7401025"/>
          </a:xfrm>
          <a:prstGeom prst="rect">
            <a:avLst/>
          </a:prstGeom>
          <a:effectLst>
            <a:outerShdw blurRad="50800" dist="50800" dir="5400000" sx="104000" sy="104000" algn="ctr" rotWithShape="0">
              <a:srgbClr val="000000">
                <a:alpha val="23000"/>
              </a:srgbClr>
            </a:outerShdw>
          </a:effec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155C8A8-267E-486F-9198-EBC7598F9FF4}"/>
              </a:ext>
            </a:extLst>
          </p:cNvPr>
          <p:cNvCxnSpPr>
            <a:cxnSpLocks/>
          </p:cNvCxnSpPr>
          <p:nvPr/>
        </p:nvCxnSpPr>
        <p:spPr>
          <a:xfrm>
            <a:off x="526983" y="1530417"/>
            <a:ext cx="427602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C0BA1A2-2BE8-4354-845C-241C71CFB53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63" y="4639377"/>
            <a:ext cx="2283317" cy="24895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6C6335-982E-452E-B4DC-FEB4132D4814}"/>
              </a:ext>
            </a:extLst>
          </p:cNvPr>
          <p:cNvSpPr txBox="1"/>
          <p:nvPr/>
        </p:nvSpPr>
        <p:spPr>
          <a:xfrm>
            <a:off x="541265" y="1636294"/>
            <a:ext cx="45286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Программирование позволяет очень быстро увидеть результат своей работы, и именно это обстоятельство делает его особо привлекательным. IT-специалист сегодня – одна из наиболее популярных, востребованных на рынке труда и потому достаточно высокооплачиваемая профессия. Программист, наверное, одна из немногих профессий, которые можно начинать осваивать уже в школе.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5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90255"/>
            <a:ext cx="3676048" cy="828408"/>
          </a:xfrm>
        </p:spPr>
        <p:txBody>
          <a:bodyPr/>
          <a:lstStyle/>
          <a:p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Актуальность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5A3A7DD-45D1-4CBC-A87E-B7B542AD771F}"/>
              </a:ext>
            </a:extLst>
          </p:cNvPr>
          <p:cNvSpPr/>
          <p:nvPr/>
        </p:nvSpPr>
        <p:spPr>
          <a:xfrm>
            <a:off x="541265" y="490254"/>
            <a:ext cx="3676048" cy="741779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D140C-7153-4F4F-A757-179EDF6A5786}"/>
              </a:ext>
            </a:extLst>
          </p:cNvPr>
          <p:cNvSpPr txBox="1"/>
          <p:nvPr/>
        </p:nvSpPr>
        <p:spPr>
          <a:xfrm>
            <a:off x="541265" y="1530419"/>
            <a:ext cx="37901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современном мире безопасность информации является критически важной. Хэширование, генерация и хранение паролей являются основными методами защиты данных в компьютерных системах.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501F5B2-50DB-45DE-8B83-47A667F574EB}"/>
              </a:ext>
            </a:extLst>
          </p:cNvPr>
          <p:cNvCxnSpPr>
            <a:cxnSpLocks/>
          </p:cNvCxnSpPr>
          <p:nvPr/>
        </p:nvCxnSpPr>
        <p:spPr>
          <a:xfrm>
            <a:off x="526983" y="1453415"/>
            <a:ext cx="369033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99E34B3-9B0E-4234-858B-0007C0AB3A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04" y="1292317"/>
            <a:ext cx="3954019" cy="39540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A75E892-2DC9-487D-859D-A67BB0C1B0F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8" y="4389120"/>
            <a:ext cx="1887870" cy="24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5D54C6-6645-47B3-A717-F9D53D5F19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3384" b="13384"/>
          <a:stretch/>
        </p:blipFill>
        <p:spPr>
          <a:xfrm>
            <a:off x="10824548" y="5440722"/>
            <a:ext cx="1367452" cy="141727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2" y="500513"/>
            <a:ext cx="3550920" cy="11901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>
                <a:latin typeface="Impact" panose="020B080603090205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Цели и задачи исследования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DFFE566-F1F0-4BA7-896F-83BC93037EEC}"/>
              </a:ext>
            </a:extLst>
          </p:cNvPr>
          <p:cNvSpPr/>
          <p:nvPr/>
        </p:nvSpPr>
        <p:spPr>
          <a:xfrm>
            <a:off x="541265" y="490254"/>
            <a:ext cx="3972984" cy="119017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4" name="Picture 4" descr="Цель и задачи курсовой работы">
            <a:extLst>
              <a:ext uri="{FF2B5EF4-FFF2-40B4-BE49-F238E27FC236}">
                <a16:creationId xmlns:a16="http://schemas.microsoft.com/office/drawing/2014/main" id="{14FFD36B-8126-4CEC-9707-EA573AE9D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35" y="1225135"/>
            <a:ext cx="6906432" cy="478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87CDA-097A-4F7A-A92B-0E33297C6BF1}"/>
              </a:ext>
            </a:extLst>
          </p:cNvPr>
          <p:cNvSpPr txBox="1"/>
          <p:nvPr/>
        </p:nvSpPr>
        <p:spPr>
          <a:xfrm>
            <a:off x="799699" y="1886552"/>
            <a:ext cx="35509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Цели</a:t>
            </a:r>
            <a:r>
              <a:rPr lang="en-US" dirty="0"/>
              <a:t>:</a:t>
            </a:r>
          </a:p>
          <a:p>
            <a:r>
              <a:rPr lang="ru-RU" sz="1600" dirty="0"/>
              <a:t>Изучить методы хэширования, генерации</a:t>
            </a:r>
            <a:r>
              <a:rPr lang="en-US" sz="1600" dirty="0"/>
              <a:t>, </a:t>
            </a:r>
            <a:r>
              <a:rPr lang="ru-RU" sz="1600" dirty="0"/>
              <a:t>хранения паролей и другие способы алгоритмизации для написания программы обеспечения безопасности информации.</a:t>
            </a:r>
          </a:p>
          <a:p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FA7797E-F546-4A06-9B97-C17AC1225615}"/>
              </a:ext>
            </a:extLst>
          </p:cNvPr>
          <p:cNvSpPr/>
          <p:nvPr/>
        </p:nvSpPr>
        <p:spPr>
          <a:xfrm>
            <a:off x="541265" y="1896811"/>
            <a:ext cx="3972984" cy="4782704"/>
          </a:xfrm>
          <a:prstGeom prst="roundRect">
            <a:avLst>
              <a:gd name="adj" fmla="val 9884"/>
            </a:avLst>
          </a:prstGeom>
          <a:noFill/>
          <a:ln w="38100">
            <a:solidFill>
              <a:srgbClr val="C17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C6B78-45C4-47C7-9648-52B76186E202}"/>
              </a:ext>
            </a:extLst>
          </p:cNvPr>
          <p:cNvSpPr txBox="1"/>
          <p:nvPr/>
        </p:nvSpPr>
        <p:spPr>
          <a:xfrm>
            <a:off x="885925" y="3570972"/>
            <a:ext cx="32437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r>
              <a:rPr lang="ru-RU" sz="1600" dirty="0"/>
              <a:t>1. Собрать информацию с разнообразных источников, связанных с темой проекта.</a:t>
            </a:r>
          </a:p>
          <a:p>
            <a:r>
              <a:rPr lang="ru-RU" sz="1600" dirty="0"/>
              <a:t>2. Анализировать полученные данные, сортируя их на группы.</a:t>
            </a:r>
          </a:p>
          <a:p>
            <a:r>
              <a:rPr lang="ru-RU" sz="1600" dirty="0"/>
              <a:t>3. Применить изученную информацию, разработать новые и использовать существующие методы алгоритмизации для программы.</a:t>
            </a:r>
            <a:endParaRPr lang="en-US" sz="1600" dirty="0"/>
          </a:p>
          <a:p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B140F8-EE4C-4492-AF88-9658C8E44B23}"/>
              </a:ext>
            </a:extLst>
          </p:cNvPr>
          <p:cNvCxnSpPr>
            <a:cxnSpLocks/>
          </p:cNvCxnSpPr>
          <p:nvPr/>
        </p:nvCxnSpPr>
        <p:spPr>
          <a:xfrm>
            <a:off x="660289" y="3551721"/>
            <a:ext cx="3690330" cy="0"/>
          </a:xfrm>
          <a:prstGeom prst="line">
            <a:avLst/>
          </a:prstGeom>
          <a:ln w="28575">
            <a:solidFill>
              <a:srgbClr val="C171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49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55" y="386373"/>
            <a:ext cx="3040781" cy="1103547"/>
          </a:xfrm>
        </p:spPr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Ход работы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9ADB73B-BA97-4747-B32E-2EA7AD48EE27}"/>
              </a:ext>
            </a:extLst>
          </p:cNvPr>
          <p:cNvSpPr/>
          <p:nvPr/>
        </p:nvSpPr>
        <p:spPr>
          <a:xfrm>
            <a:off x="541265" y="490255"/>
            <a:ext cx="3193337" cy="866907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B4B61E-EA9E-4384-BD52-3481CE45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17" y="2403237"/>
            <a:ext cx="2191056" cy="17242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800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4DCC6D-9E9C-4BC1-8CD8-B6D489971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719" y="730522"/>
            <a:ext cx="4682359" cy="5396956"/>
          </a:xfrm>
          <a:prstGeom prst="rect">
            <a:avLst/>
          </a:prstGeom>
          <a:effectLst>
            <a:outerShdw blurRad="50800" dist="50800" dir="5400000" sx="98000" sy="98000" algn="ctr" rotWithShape="0">
              <a:srgbClr val="000000">
                <a:alpha val="42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83C8BD-D60A-4A5A-9247-0C287092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4015" flipH="1">
            <a:off x="105878" y="4866177"/>
            <a:ext cx="2233999" cy="206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869436-3EF9-440C-B9C2-B361288CD497}"/>
              </a:ext>
            </a:extLst>
          </p:cNvPr>
          <p:cNvSpPr txBox="1"/>
          <p:nvPr/>
        </p:nvSpPr>
        <p:spPr>
          <a:xfrm>
            <a:off x="781895" y="2003127"/>
            <a:ext cx="288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Первый прототип</a:t>
            </a: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385934C2-5E83-4D32-8445-5878D2C8FD0A}"/>
              </a:ext>
            </a:extLst>
          </p:cNvPr>
          <p:cNvSpPr/>
          <p:nvPr/>
        </p:nvSpPr>
        <p:spPr>
          <a:xfrm>
            <a:off x="888418" y="2486807"/>
            <a:ext cx="334459" cy="221381"/>
          </a:xfrm>
          <a:prstGeom prst="rightArrow">
            <a:avLst>
              <a:gd name="adj1" fmla="val 50000"/>
              <a:gd name="adj2" fmla="val 775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83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Проблемы в ходе работы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466F4AC-3EE4-4D26-87D9-D022C59E5D97}"/>
              </a:ext>
            </a:extLst>
          </p:cNvPr>
          <p:cNvSpPr/>
          <p:nvPr/>
        </p:nvSpPr>
        <p:spPr>
          <a:xfrm>
            <a:off x="655565" y="594452"/>
            <a:ext cx="6716785" cy="866907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0BB016-8110-43EF-9920-0B33E249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525" y="5410200"/>
            <a:ext cx="2767702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15CE88-D61A-45C5-AEE9-09A46200F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115" y="1802940"/>
            <a:ext cx="4460608" cy="4460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1AC9B-21B0-45FF-A9DC-544EF4E7373F}"/>
              </a:ext>
            </a:extLst>
          </p:cNvPr>
          <p:cNvSpPr txBox="1"/>
          <p:nvPr/>
        </p:nvSpPr>
        <p:spPr>
          <a:xfrm>
            <a:off x="655565" y="1565285"/>
            <a:ext cx="53170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Некоторые бытовые 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приметы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матёрого программиста, не страдающего избытком досуга:</a:t>
            </a:r>
          </a:p>
          <a:p>
            <a:b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1. Программист не берётся что-либо менять, если это что-либо ему</a:t>
            </a:r>
            <a:b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сильно не мешает.</a:t>
            </a:r>
            <a:b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2. Если новая программа с первого раза компилируется без ошибок, значит, она написана принципиально неправильно.</a:t>
            </a:r>
            <a:b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Если к вам перестали поступать жалобы на вашу программу, значит, ею уже никто не пользуется.</a:t>
            </a:r>
            <a:b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Чем больше заказчик понимает в программировании, тем больше он мешает работе.</a:t>
            </a:r>
            <a:b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Ошибки легче всего делаются и труднее всего обнаруживаются в самых простых местах программы.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C575677-603D-45EB-9003-7BA99F73C029}"/>
              </a:ext>
            </a:extLst>
          </p:cNvPr>
          <p:cNvCxnSpPr>
            <a:cxnSpLocks/>
          </p:cNvCxnSpPr>
          <p:nvPr/>
        </p:nvCxnSpPr>
        <p:spPr>
          <a:xfrm>
            <a:off x="747116" y="2130748"/>
            <a:ext cx="506948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45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556730"/>
            <a:ext cx="4224867" cy="733955"/>
          </a:xfrm>
        </p:spPr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Чему научился?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C863C-7B2D-4CCF-9D2D-DB859742C41F}"/>
              </a:ext>
            </a:extLst>
          </p:cNvPr>
          <p:cNvSpPr txBox="1"/>
          <p:nvPr/>
        </p:nvSpPr>
        <p:spPr>
          <a:xfrm>
            <a:off x="541265" y="1860022"/>
            <a:ext cx="3606800" cy="2153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Исследования включают в себя анализ литературы, экспериментальное исследование, разработку программных решений и практическую проверку новых методов.</a:t>
            </a:r>
            <a:endParaRPr lang="ru-R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39E0464-17CF-460E-8D98-2A48D9C28DB5}"/>
              </a:ext>
            </a:extLst>
          </p:cNvPr>
          <p:cNvCxnSpPr>
            <a:cxnSpLocks/>
          </p:cNvCxnSpPr>
          <p:nvPr/>
        </p:nvCxnSpPr>
        <p:spPr>
          <a:xfrm>
            <a:off x="541265" y="1690688"/>
            <a:ext cx="431860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F7B51E8-1DB1-4F63-9569-BFB62B3D0575}"/>
              </a:ext>
            </a:extLst>
          </p:cNvPr>
          <p:cNvSpPr/>
          <p:nvPr/>
        </p:nvSpPr>
        <p:spPr>
          <a:xfrm>
            <a:off x="541265" y="490255"/>
            <a:ext cx="4318602" cy="866907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54E496-62B6-485E-BBA8-05F7A7D5A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242733"/>
            <a:ext cx="4762500" cy="5743575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18000"/>
              </a:srgbClr>
            </a:outerShdw>
            <a:reflection blurRad="6350" stA="0" endPos="35000" dir="5400000" sy="-100000" algn="bl" rotWithShape="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BBE7CC8-9D53-400D-934D-D200E87A6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115" y="5363177"/>
            <a:ext cx="2656876" cy="149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89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104" y="182245"/>
            <a:ext cx="3425792" cy="1325563"/>
          </a:xfrm>
        </p:spPr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Заключение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F678EBE-3C04-4FEC-B370-C31F7DDE2A65}"/>
              </a:ext>
            </a:extLst>
          </p:cNvPr>
          <p:cNvSpPr/>
          <p:nvPr/>
        </p:nvSpPr>
        <p:spPr>
          <a:xfrm>
            <a:off x="3794604" y="411572"/>
            <a:ext cx="4318602" cy="866907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088EFD-4B2F-42AB-9952-22A93C8726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6019"/>
            <a:ext cx="1211981" cy="1211981"/>
          </a:xfrm>
          <a:prstGeom prst="rect">
            <a:avLst/>
          </a:prstGeom>
        </p:spPr>
      </p:pic>
      <p:pic>
        <p:nvPicPr>
          <p:cNvPr id="2050" name="Picture 2" descr="Как сделать презентацию к курсовой работе + пример">
            <a:extLst>
              <a:ext uri="{FF2B5EF4-FFF2-40B4-BE49-F238E27FC236}">
                <a16:creationId xmlns:a16="http://schemas.microsoft.com/office/drawing/2014/main" id="{96822E44-327D-4DA4-8B53-5642083E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30" y="1737135"/>
            <a:ext cx="7143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3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26E1A6-361D-4CBC-B141-614C616F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4081CF-0A12-401B-8F3F-CBE06611C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161CE6-7DF1-42B6-85B8-93F16B92BFD2}"/>
              </a:ext>
            </a:extLst>
          </p:cNvPr>
          <p:cNvSpPr txBox="1"/>
          <p:nvPr/>
        </p:nvSpPr>
        <p:spPr>
          <a:xfrm>
            <a:off x="1424539" y="587141"/>
            <a:ext cx="3686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Impact" panose="020B0806030902050204" pitchFamily="34" charset="0"/>
              </a:rPr>
              <a:t>Спасибо за внимание!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DBC03-441A-4D65-B12D-546C0CCE2B14}"/>
              </a:ext>
            </a:extLst>
          </p:cNvPr>
          <p:cNvSpPr txBox="1"/>
          <p:nvPr/>
        </p:nvSpPr>
        <p:spPr>
          <a:xfrm>
            <a:off x="637675" y="3533456"/>
            <a:ext cx="6164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«Сегодня ты делаешь код, завтра код делает тебе деньги».</a:t>
            </a:r>
            <a:endParaRPr lang="ru-RU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CCD2C-D749-4693-9ABC-8CE51DB3D5B3}"/>
              </a:ext>
            </a:extLst>
          </p:cNvPr>
          <p:cNvSpPr txBox="1"/>
          <p:nvPr/>
        </p:nvSpPr>
        <p:spPr>
          <a:xfrm>
            <a:off x="3647974" y="4364453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Стив Джобс</a:t>
            </a:r>
          </a:p>
        </p:txBody>
      </p:sp>
    </p:spTree>
    <p:extLst>
      <p:ext uri="{BB962C8B-B14F-4D97-AF65-F5344CB8AC3E}">
        <p14:creationId xmlns:p14="http://schemas.microsoft.com/office/powerpoint/2010/main" val="250276025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317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Impact</vt:lpstr>
      <vt:lpstr>Тема Office</vt:lpstr>
      <vt:lpstr>Натуральные материалы</vt:lpstr>
      <vt:lpstr>Проект на тему </vt:lpstr>
      <vt:lpstr>Введение</vt:lpstr>
      <vt:lpstr>Актуальность</vt:lpstr>
      <vt:lpstr>Цели и задачи исследования</vt:lpstr>
      <vt:lpstr>Ход работы</vt:lpstr>
      <vt:lpstr>Проблемы в ходе работы</vt:lpstr>
      <vt:lpstr>Чему научился?</vt:lpstr>
      <vt:lpstr>Заключение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 </dc:title>
  <dc:creator>Даниил Ягольник</dc:creator>
  <cp:lastModifiedBy>Даниил Ягольник</cp:lastModifiedBy>
  <cp:revision>15</cp:revision>
  <dcterms:created xsi:type="dcterms:W3CDTF">2023-05-29T14:00:03Z</dcterms:created>
  <dcterms:modified xsi:type="dcterms:W3CDTF">2023-05-30T07:54:02Z</dcterms:modified>
</cp:coreProperties>
</file>