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3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0,'208'10,"276"47,-244-23,350 30,-581-63,0 0,0 1,0 0,14 4,-23-6,1 0,0 1,-1-1,1 0,0 1,-1-1,1 0,0 1,-1-1,1 1,-1-1,1 1,-1-1,1 1,-1-1,0 1,1 0,-1-1,1 1,-1 0,0-1,0 1,1 0,-1-1,0 2,0-1,-1 1,1-1,-1 0,0 1,1-1,-1 0,0 0,0 0,0 0,0 1,0-1,0 0,0 0,0-1,0 1,-1 0,1 0,-2 0,-54 31,-1-3,-2-2,-1-2,-82 20,97-31,-122 36,-318 51,453-97,22-4,0 1,-1 1,1 0,0 0,0 1,0 1,0 0,-13 6,24-10,0 0,0 0,-1 0,1 0,0 0,0 1,0-1,-1 0,1 0,0 0,0 0,0 0,0 0,-1 0,1 0,0 1,0-1,0 0,0 0,0 0,0 0,-1 1,1-1,0 0,0 0,0 0,0 0,0 1,0-1,0 0,0 0,0 0,0 1,0-1,0 0,0 0,0 0,0 1,0-1,0 0,0 0,0 0,0 1,0-1,0 0,0 0,0 0,1 0,-1 1,0-1,0 0,0 0,0 0,0 0,1 0,-1 1,0-1,0 0,12 4,-11-4,20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9:57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706 541,'0'-5,"0"-1,0 0,-1 1,0-1,0 1,0-1,-1 1,0-1,0 1,0 0,-1 0,1 0,-1 0,-7-8,3 6,0 1,0-1,-1 1,0 1,0-1,0 2,-18-9,-7-1,-1 2,0 1,0 2,-1 1,0 2,-1 1,1 2,-40 1,65 3,0 0,0 1,0 0,0 1,0 0,1 1,-1 0,1 0,0 1,0 0,1 0,-1 1,1 0,0 1,1 0,0 0,0 1,0-1,1 2,0-1,1 1,-6 11,3-4,0 1,1 0,1 0,0 1,2-1,0 1,1 0,1 1,0-1,1 0,4 31,-2-40,0 0,1 0,1 0,0 0,0-1,0 1,1-1,1 0,-1 0,1-1,1 1,7 8,-3-5,1-1,0-1,1 0,0 0,0-1,1-1,14 7,3-2,0-1,1-1,0-2,0-1,1-1,44 1,19-1,0-4,0-4,138-21,-221 21,-1-1,0 0,0 0,0-1,0 0,0-1,-1-1,0 0,0 0,0-1,-1 0,15-14,-16 11,0-1,-1 1,0-1,-1-1,0 1,0-1,-1 0,-1 0,0 0,-1-1,2-17,2-10,-2-1,-2 0,-1 0,-3 0,-1 0,-2 1,-9-41,11 74,0 1,0-1,-1 1,0 0,0-1,-1 2,0-1,0 0,0 1,0-1,-1 1,0 1,0-1,-7-4,1 2,0 0,0 1,-1 0,1 1,-1 1,-1 0,-12-3,-18 0,0 1,0 2,-61 3,66 1,17-1,0 1,-36 4,52-3,0 0,0 0,0 0,1 1,-1-1,1 1,-1 0,1 1,-1-1,1 1,0 0,0 0,1 0,-1 0,1 1,-6 7,-6 15,1 2,2 0,1 0,1 1,2 0,1 1,1 0,1 0,0 33,4-47,0-1,1 1,1 0,1 0,0-1,1 1,1-1,0 0,1 0,1 0,0-1,1 0,11 19,-12-25,1 1,0-1,0-1,0 1,1-1,0 0,0-1,1 0,0 0,0-1,1 0,-1-1,1 0,0 0,0-1,0 0,0-1,1 0,-1-1,20 1,-3-2,-11 1,-1 0,0-1,0-1,0 0,0-1,22-7,-35 8,0-1,1 1,-1-1,0 0,0 0,0 0,0 0,-1 0,1-1,-1 1,1 0,-1-1,0 1,0-1,0 0,0 1,0-1,0 0,-1 1,0-1,1-5,-1-69,-1 55,1 15,-11-200,7 173,-2 1,-1 1,-1 0,-16-38,10 33,-2 0,-2 1,-39-60,51 87,-1 1,1 0,-1 0,-1 0,1 1,-1 0,-1 1,1-1,-1 2,0-1,0 1,-1 1,0 0,1 0,-1 1,-1 0,1 0,0 1,-18 0,27 2,-23-1,0 1,-39 5,54-3,1 0,0 0,-1 1,1 0,0 0,1 1,-1 0,0 1,1-1,0 1,-7 7,-10 11,0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3:18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1133 175,'-19'-1,"0"-1,0-1,-36-11,-22-4,0 6,50 6,1 1,-1 1,0 2,0 0,0 2,0 1,-37 7,58-6,0 0,0 1,1 0,-1 0,1 1,-1-1,1 1,0 1,0-1,1 0,-1 1,1 0,0 0,1 1,-1-1,1 1,0-1,0 1,1 0,-4 11,-2 12,0 1,-7 59,15-86,-2 11,-2 12,1 1,1-1,1 1,4 33,-2-54,0 1,0-1,1 1,0-1,0 1,0-1,1 0,0 0,0 0,0-1,1 1,0-1,0 0,1 0,-1 0,1 0,0-1,0 0,1 0,-1 0,1-1,7 4,19 6,0-1,1-1,0-2,0-2,1-1,0-1,0-2,0-2,43-2,-49-1,0-2,0 0,0-2,-1-1,1-1,-2-1,1-1,-2-2,1 0,-1-2,34-25,-53 34,0 0,0 0,-1 0,0 0,0-1,0 0,-1 0,1 0,-1 0,-1-1,0 0,0 0,0 1,-1-2,1 1,-2 0,1 0,-1-1,0-11,-1 8,-2 1,1 0,-1-1,-1 1,0 0,0 0,-1 1,0-1,-1 1,0 0,-1 0,1 0,-11-11,-18-16,-1 2,-2 1,-1 2,-1 2,-2 1,-1 2,-59-27,77 43,-1 0,-1 1,0 2,0 0,0 2,0 1,-1 1,0 1,0 2,0 0,1 2,-1 1,0 1,1 2,0 0,0 2,1 0,0 2,0 1,1 1,1 1,0 1,0 0,2 2,0 1,-21 22,16-11,1 1,1 1,2 1,1 1,2 1,1 0,2 2,1 0,2 1,1 0,2 1,1 0,2 0,2 1,1 0,2 0,2 0,7 63,-6-98,0 1,0 0,0 0,1-1,-1 1,1-1,0 1,0-1,0 0,1 0,-1 0,1 0,0 0,0 0,-1-1,2 0,-1 1,0-1,0 0,1 0,-1-1,1 1,0-1,-1 0,1 0,0 0,0 0,6 0,11 1,1-1,-1 0,42-6,-51 4,27-4,0-1,-1-3,0-1,-1-1,0-3,-1 0,0-3,-1-1,-1-1,-1-2,-1-1,-1-2,55-54,-74 64,-1 0,0 0,-1-1,-1 0,-1-1,0 0,-1 0,0-1,-2 0,0 0,5-33,-6 18,-2 0,-1 0,-1-1,-2 1,-10-53,10 75,0-1,-1 1,0 0,-1 0,0 1,0-1,-1 1,-1 0,1 0,-1 0,-1 1,0 0,0 0,-14-12,15 16,0 0,0 1,0-1,0 1,-1 1,1-1,-1 1,0 0,0 0,1 1,-1 0,0 0,0 1,0-1,-1 2,1-1,0 1,0 0,1 0,-1 1,0 0,-12 6,-2 2,0 1,1 1,1 0,0 2,1 0,1 1,0 1,1 1,-21 27,10-8,2 1,2 2,-35 75,40-73,2 1,2 0,1 2,3-1,-7 55,15-82,1 0,0 0,2 0,-1 0,2 0,0 0,1 0,1 0,0-1,1 1,1-1,0 0,1-1,0 0,2 0,-1 0,20 22,-9-19,1 0,0-1,1-1,0-1,2-1,-1-1,1-1,1-1,0-1,0-1,1-2,42 7,27 0,1-5,97-5,-158-2,22-1,17 2,0-3,0-3,126-24,-188 26,0-1,0-1,-1 0,1 0,-1-1,0-1,-1 0,1 0,9-9,-15 11,0 0,0 0,0-1,0 0,-1 0,0 0,0 0,0 0,-1-1,0 1,0-1,0 1,-1-1,1 0,-1 0,-1 0,1 0,-1-11,-2 3,1 1,-2-1,0 1,-8-22,-4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4:52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275 335,'-3'-1,"-1"-1,0 1,0 0,0 0,0 0,0 1,1-1,-1 1,0 0,0 0,0 0,0 1,0 0,0-1,-6 3,9-2,0-1,0 0,0 1,0-1,1 1,-1-1,0 1,0-1,0 1,1 0,-1-1,0 1,1 0,-1 0,1 0,-1-1,1 1,-1 0,1 0,0 0,-1 0,1 0,0 0,-1 1,2 0,-1 0,0 0,1 0,0 0,-1 0,1 0,0-1,0 1,0 0,0 0,0-1,0 1,1-1,-1 1,1-1,-1 1,2 0,11 9,0-1,1 0,0-1,1 0,-1-1,1-1,1-1,0 0,30 5,12 0,89 5,-117-13,11 1,1-1,-1-2,1-3,54-7,-93 8,-1 0,1-1,-1 1,0-1,1 0,-1 0,0 0,0 0,0 0,-1-1,1 1,0-1,-1 0,0 0,0 0,0 0,0 0,0 0,0-1,-1 1,0 0,1-1,-1 0,-1 1,2-5,-2 5,1 0,-1-1,0 1,0 0,0 0,0 0,0 0,-1 0,1 0,-1-1,0 1,0 0,0 0,0 1,-1-1,1 0,-1 0,1 1,-1-1,0 1,0-1,-1 1,1 0,0 0,-1 0,1 0,-1 0,1 0,-5-1,-12-2,0 1,0 0,0 2,0 0,0 1,-1 1,-32 5,-3-3,-16-2,39-2,-1 2,1 2,-34 6,57-5,10 0,18 3,32 1,-45-7,-1 0,1 0,0 0,0-1,-1 1,1-1,0-1,-1 1,1-1,-1 0,9-4,-11 3,0 1,0-1,0 1,0-1,-1 0,1 0,-1 0,0 0,0 0,0-1,0 1,-1-1,1 1,-1-1,0 1,0-1,0 0,0-7,0 3,0-1,-1 1,0-1,0 1,-1 0,0 0,-1-1,0 1,0 0,0 0,-1 0,-1 1,1-1,-1 1,-6-10,2 7,0 1,-1-1,1 1,-2 1,1 0,-1 0,0 1,-1 1,-18-10,10 8,0 0,0 1,-1 1,0 1,0 1,0 0,-1 2,1 0,-1 2,1 0,-1 1,-32 6,41-3,0 1,0 0,1 1,0 1,0-1,0 2,1-1,0 1,1 1,0 0,0 0,1 1,0 0,0 1,-11 22,3-4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6:27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1 134,'16'-8,"21"-6,19-2,26-1,13 2,7 0,-2 2,-14 3,-14 4,-15-1,-14 0,-13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9:04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1,'64'1,"0"2,109 20,45 1,-10-1,-101-5,65 14,-87-18,-62-12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1:00:04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0,'7'0,"20"0,24 0,43 0,25 0,33 8,10 7,8 0,1-2,-15-3,-16-3,-22-3,-25-3,-22 0,-19 2,-17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5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915 343,'-8'0,"1"0,0 0,0 0,0 1,-1 0,1 1,0 0,0 0,1 0,-1 1,0 0,1 0,-1 1,1-1,0 2,1-1,-1 0,1 1,-1 0,1 1,1-1,-1 1,1 0,0 0,0 0,1 0,0 1,0-1,-2 9,0-2,2 0,-1 0,2 0,-1 1,2-1,0 1,1-1,0 1,1-1,0 1,1-1,1 1,0-1,1 0,0 0,1-1,0 1,13 21,-5-16,1 1,0-2,1 0,1-1,1 0,0-2,1 0,0 0,1-2,33 16,-1-3,1-2,1-3,103 25,-129-39,-1-1,1-1,0-2,1-1,-1 0,0-2,0-2,0 0,0-2,32-9,-47 9,1 0,-2 0,1-1,-1-1,0 1,0-2,-1 0,0 0,0-1,-1 0,0-1,0 0,-1 0,10-17,-11 13,0 0,-1-1,-1 1,0-1,-1 0,0 0,-1-1,-1 1,-1-1,0 1,-2-31,-1 36,0-1,-1 1,1 0,-2 0,0 0,0 0,0 1,-1-1,-1 1,0 1,0-1,-1 1,1 0,-2 0,1 1,-1 0,-15-10,-5-2,0 1,-2 1,0 2,-41-15,19 12,0 3,-1 1,-1 3,0 2,0 3,-1 2,1 2,-1 3,0 2,-61 12,57-4,1 2,0 3,1 2,1 3,1 2,2 3,0 2,1 2,-51 40,81-53,1 0,1 1,1 1,1 1,0 0,2 2,0 0,1 0,2 2,0-1,1 2,2 0,0 0,2 1,1 0,1 0,1 1,1-1,2 1,0 33,3-37,1 1,0-2,2 1,1 0,0-1,2 0,1 0,0 0,1-1,2-1,0 1,21 27,-20-33,0 0,1-1,1-1,0 0,0 0,2-2,-1 0,1-1,1 0,0-1,0-1,1-1,0 0,0-2,31 6,-42-9,0-1,0 0,0-1,0 0,1 0,-1-1,0 1,0-2,0 1,0-1,0 0,0 0,-1-1,1 0,-1 0,9-6,-3 0,-1-1,-1 0,0 0,0-1,-1-1,0 0,8-14,22-41,-2-2,-4-1,26-79,52-231,-91 297,-3 0,6-88,-21 148,0 0,-2-1,-1 1,-1 0,-1 0,-1 0,-1 0,-1 0,-1 1,-1 0,-1 1,-17-30,21 44,0 0,0 1,-1-1,0 1,0 1,-1-1,1 1,-1 0,0 1,-1 0,1 0,-1 0,0 1,0 0,0 1,0-1,0 2,-17-3,-8 2,-1 2,1 1,-49 7,59-5,8 0,1 0,0 1,0 0,0 1,0 1,1 0,0 1,0 0,1 1,0 1,0 0,1 0,0 1,1 1,-18 22,-6 13,3 1,-44 89,63-113,-24 45,3 2,3 1,-32 116,60-178,0 1,0-1,1 1,0-1,1 1,0 0,1 0,1 11,-1-18,0 0,0 0,0 1,0-1,1 0,-1 0,1 0,0 0,0 0,0-1,0 1,0 0,1-1,-1 0,1 1,0-1,-1 0,1-1,0 1,0 0,0-1,1 1,-1-1,0 0,7 1,14 1,0-1,0-1,0-1,35-4,-14 1,-8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449 335,'-15'-1,"-1"-1,0-1,1 0,-29-10,-36-7,67 18,-1 0,1 1,-1 1,1 0,-19 3,27-1,-1-1,1 0,0 1,0 0,0 0,0 1,0 0,0-1,1 2,-1-1,1 0,0 1,0 0,0 0,-6 9,0 3,0 1,1 0,1 0,1 1,0 1,1-1,-6 37,6-16,2 1,1 74,3-107,0-1,1 1,0-1,0 1,1-1,0 0,0 1,0-1,1 0,0 0,0-1,0 1,1-1,0 1,6 5,-3-4,1-1,-1 0,1 0,0-1,1 0,0 0,-1-1,1 0,13 3,12 1,1-1,-1-2,1-1,55-1,-71-3,1-1,-1-1,0-1,0 0,0-2,0 0,32-14,-15 1,-1-1,56-40,-61 38,6-3,-2-1,42-41,-66 56,-1 0,0-1,0-1,-1 1,-1-1,0-1,0 1,-1-1,-1 0,0-1,3-15,-4 6,0 0,-2 0,0-1,-2 1,0 0,-2-1,0 1,-2 0,0 0,-2 0,-8-22,10 35,0 0,0 0,-1 1,0 0,0 0,-1 0,-1 1,1-1,-1 2,-1-1,1 1,-1 0,-1 0,1 1,-1 0,0 1,0 0,-1 0,0 1,1 0,-2 1,1 0,0 1,0 0,-1 0,-13 1,-7-1,0 2,0 2,0 1,1 1,-1 1,1 2,0 1,1 1,0 2,0 1,1 1,1 1,0 2,1 1,-38 32,52-37,1 0,1 1,0 1,0 0,2 0,0 1,0 0,-6 21,-36 131,48-161,-8 35,2 1,2-1,2 1,1 0,2 0,2 0,2 0,2 0,16 68,-14-86,1 0,1 0,1 0,1-1,0-1,2 0,1 0,1-1,1-1,0-1,1 0,2-1,-1-1,2-1,0 0,1-2,26 14,-20-14,1-1,1-1,0-2,1 0,0-2,0-2,1 0,0-3,0 0,39-2,-33-1,-10 0,-1-1,48-8,-66 7,1 0,-1 0,0-1,0 0,-1-1,1 0,0 0,-1-1,0 0,0 0,-1 0,12-13,1-8,-1-1,-1-2,-1 1,-2-2,-1 0,10-33,-2 10,-2 4,-3-1,-1-1,-3 1,-2-2,-2 0,-2 0,-3 0,-4-68,-1 103,0 1,-2 0,1 1,-2-1,0 1,-1 0,-1 0,0 0,-1 1,0 0,-1 1,-18-20,14 18,-1 0,-1 2,-1-1,0 2,0 0,-1 1,-1 1,0 1,-32-13,-12-1,23 7,-1 2,0 2,-1 1,0 2,-59-5,72 13,-24-3,0 3,-1 2,-56 9,94-6,0 0,0 1,1 0,0 1,0 1,0 1,1 0,-22 16,12-6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2:20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1021 56,'-185'6,"156"-3,0 2,0 0,0 2,-35 14,8 4,0 2,2 2,1 3,2 2,1 2,1 3,-83 86,115-106,1 1,0 0,1 1,2 1,0 0,1 1,1 1,2-1,-13 47,19-57,0 0,1 0,1 0,0 1,0-1,2 0,0 0,0 1,1-1,1 0,0 0,1 0,0-1,1 1,0-1,1 0,0-1,1 1,1-1,14 17,-9-15,0 0,1-1,1-1,0 0,1-1,0 0,0-2,1 0,0 0,0-2,28 7,-13-6,0-2,0-1,0-1,1-2,59-6,-72 3,1-2,-1-1,-1 0,1-2,-1 0,23-12,107-68,-31 17,-68 45,40-21,-83 42,1-1,0-1,-1 1,0-1,-1-1,1 1,-1-1,6-9,-9 9,0 1,0-1,-1-1,0 1,0 0,-1-1,0 1,0 0,-1-1,0 1,0-1,-2-11,-1-3,-1 2,0-1,-10-24,7 27,-1 1,-1 0,0 1,-1 0,-1 0,-1 1,0 1,-1 0,0 0,-1 2,0-1,-2 2,1 0,-32-16,44 25,0 1,0 0,0 0,0 1,0-1,0 1,0-1,0 1,0 0,0 0,0 0,0 0,0 1,0 0,0-1,0 1,0 0,0 0,1 0,-1 1,0-1,0 1,1-1,-1 1,1 0,0 0,0 0,-1 1,1-1,0 0,1 1,-1-1,0 1,1-1,-2 5,-7 12,1 0,1 0,1 1,-5 21,10-33,-18 77,4 0,3 1,5 1,3-1,13 168,-6-228,1 0,2 0,0 0,2-1,1 0,15 36,-19-55,-1 0,1 0,0 0,0 0,0 0,1-1,0 0,0 0,1 0,-1-1,1 0,9 5,-10-6,0-1,0-1,1 1,0-1,-1 0,1 0,-1-1,1 0,0 0,-1 0,1 0,0-1,-1 0,1 0,-1-1,1 1,9-6,-1 1,-1-2,0 0,0 0,0-1,-1-1,0 0,-1-1,0 0,10-13,10-17,37-63,-33 44,-2-2,-4-2,-2-1,31-113,-45 126,-2 0,-3-1,-2 0,-2-1,-3 1,-10-97,6 129,-1-1,-1 0,-1 1,-1 0,-1 0,-1 1,0 0,-2 1,0 0,-1 0,-1 1,-1 1,-23-23,32 36,0 0,-1 0,1 1,-1 0,1 0,-1 0,0 1,0 0,0 0,0 0,-1 1,1 0,0 0,-1 1,1-1,-1 1,1 1,-1-1,1 1,0 0,0 1,-1 0,1 0,-6 3,-9 4,0 1,0 1,1 1,1 1,-25 21,-10 13,2 2,3 3,1 1,-74 113,57-64,5 4,-49 118,97-197,2-8,1 1,1 0,0 1,2 0,0 0,2 0,0 1,-1 31,11-18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3:12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1197 593,'0'-2,"0"0,-1 1,1-1,-1 0,1 1,-1-1,0 1,0-1,0 1,1-1,-1 1,-1 0,1-1,0 1,0 0,0 0,-1 0,1 0,-1 0,1 0,-1 0,1 0,-3 0,-42-14,40 13,-55-9,1 2,-1 4,0 2,-90 6,40 0,79-3,-1 2,1 1,0 2,0 1,0 2,0 1,2 1,-37 18,49-19,0 0,1 2,0 0,1 1,0 1,1 0,0 1,1 1,1 0,0 1,1 0,1 1,1 0,-13 27,9-5,2 0,1 0,3 1,0 0,3 0,2 1,1 0,4 43,-2-73,1 0,1 1,0-1,0 0,1-1,1 1,0 0,0-1,1 0,0 0,1 0,0-1,1 0,9 10,-3-6,0 0,2-2,-1 0,2 0,-1-1,1-1,31 12,-10-5,0-3,1-1,1-1,56 7,-66-15,0-2,0 0,0-2,-1-1,1-1,52-13,-53 8,5 0,-1-1,1-2,41-20,-63 25,-1 0,0-1,0 0,-1 0,0-1,0-1,-1 1,0-1,0-1,-1 1,-1-1,1 0,6-17,2-10,-2 0,9-44,12-37,-18 75,9-26,18-76,-35 94,-3 0,-3 0,-1-1,-8-57,6 94,2 9,-1 1,-1-1,1 0,-1 0,0 1,0-1,0 0,-1 1,0-1,0 1,0 0,-1 0,0 0,0 0,0 0,-1 0,1 1,-1 0,0 0,-1 0,1 0,-1 0,1 1,-1 0,0 0,0 0,0 1,-1-1,-8-1,-4-4,-1 1,0 1,0 1,0 1,-1 0,0 2,0 0,-34 2,52 0,-1 1,0-1,0 1,0 0,1 0,-1 0,0 0,1 0,-1 1,1-1,-1 1,1 0,0 0,0 0,0 0,-3 3,1 0,0 1,0 0,0 1,1-1,0 1,-3 9,-2 10,2 0,-6 43,11-58,-9 61,4 0,3 1,3-1,17 135,-14-190,0 0,2-1,0 1,1-1,0 0,1 0,1-1,1 0,0-1,18 23,-21-31,0 0,0 0,1 0,0-1,0 0,0-1,1 1,-1-1,1-1,0 1,0-1,0-1,1 0,-1 0,1 0,-1-1,1 0,-1-1,1 0,-1-1,1 1,0-1,9-3,-5 0,-1 0,1-1,-1-1,0 0,0-1,-1 0,1 0,-2-1,1-1,-1 0,-1 0,1-1,-1 0,-1-1,0 0,9-17,-2 2,-2 0,0-1,-2 0,-1-1,-1-1,8-42,-11 33,-1 0,-1-1,-2 1,-2-1,-2 1,-11-65,10 87,-1 0,0 1,-2-1,0 1,0 0,-2 0,0 1,0 0,-1 0,-1 1,0 1,-1-1,0 1,-1 1,-1 0,1 1,-2 1,-15-10,11 9,-1 1,0 1,0 0,0 1,-36-6,45 11,1 1,-1 0,0 0,1 1,-1 1,0 0,1 0,-1 0,1 2,0-1,-1 1,1 0,0 1,-12 7,-4 6,1 0,1 2,1 1,1 1,0 1,2 0,0 2,2 0,1 1,0 1,2 0,1 1,2 0,-10 31,3 3,3 1,2 1,2 0,4 0,1 100,6-152,0 0,1 0,0 0,0 0,2 0,-1 0,1-1,1 1,0-1,6 12,-5-15,-1 0,1-1,1 0,-1 0,1 0,0-1,0 0,1 0,0-1,-1 1,1-1,1-1,-1 1,13 3,1-1,1-1,0-1,0 0,0-2,34 0,-6-4,68-11,-90 8,0-2,0-2,-1 0,0-2,0 0,-1-2,41-28,-33 17,0-1,-2-2,-1-1,47-54,-66 65,0-1,0 0,-2-1,0 0,-1-1,-1 0,-1 0,-1 0,-1-1,0 0,2-33,-3-19,-3 1,-9-75,7 135,-2-29,-2 0,-21-78,19 96,-1 1,-1 0,-1 0,0 0,-2 1,-21-28,27 41,-1 1,0 0,0 0,-1 1,0 0,0 0,0 1,-1 0,0 1,0 0,0 0,0 0,0 1,-1 1,-16-3,-9 2,-1 1,1 1,-38 5,3-1,67-2,-25-1,0 1,-41 8,59-7,0 1,0 1,0-1,0 2,0-1,1 1,0 1,0-1,-16 15,-3 7,1 2,1 1,2 1,1 1,1 1,-26 54,14-14,3 2,-25 89,34-84,4 1,4 1,3 1,4 0,5 142,3-204,2 1,0 0,1-1,1 0,1 0,0 0,2-1,1 0,0 0,1-1,2 0,-1-1,2-1,1 0,0 0,1-1,0-1,2-1,-1 0,2-1,0-1,26 14,-31-21,0 0,0 0,1-2,0 1,0-2,0 0,27 0,0-2,58-9,-80 5,-2 1,1-2,0-1,-1 0,0-1,20-11,93-64,-13 8,-98 63,5-1,42-30,-60 37,-1 1,1-1,-1 0,0 0,-1-1,1 1,-1-1,0 0,-1 0,1 0,-1-1,3-8,-1-4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6:0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1098 871,'0'-2,"0"0,-1 0,1 0,-1 0,1 0,-1 0,0 0,0 0,0 0,0 1,0-1,0 0,0 0,-1 1,1-1,0 1,-1-1,0 1,1 0,-1 0,0 0,0-1,1 2,-1-1,0 0,0 0,0 0,0 1,0-1,0 1,-4 0,-9-3,0 2,0 0,-22 1,19 1,-2-1,1 2,0 0,0 1,0 1,0 1,1 0,-24 11,33-12,0 0,0 1,0-1,1 2,0-1,0 1,0 0,1 1,0 0,0 0,1 1,0 0,0 0,1 0,0 0,-5 11,9-16,0 0,0 0,1 0,-1 0,1 1,-1-1,1 0,0 0,0 0,1 0,-1 0,0 0,1 0,0 0,0 0,0 0,0 0,0 0,1 0,-1-1,1 1,0 0,0-1,0 1,0-1,0 0,0 0,1 0,-1 0,1 0,-1 0,1-1,5 3,9 4,0-1,1 0,0-1,25 5,-41-11,83 20,0-5,1-3,109 2,-180-14,-1-1,1 0,-1-1,0 0,1-1,-1-1,0 0,-1-1,23-11,-26 10,-1 0,0-1,0 0,-1 0,0-1,0 0,0 0,-1-1,-1 0,1 0,-2 0,1-1,5-14,2-11,-1-1,-2-1,-2 1,-1-1,3-52,-6 9,-10-120,4 174,-1 1,-1-1,-2 1,0 0,-2 0,0 1,-24-45,24 55,-1 0,0 0,-1 1,-1 0,0 1,-1 1,0-1,-1 2,0 0,0 0,-1 1,0 1,-22-9,13 8,1 1,-1 0,-1 2,1 1,-1 1,0 1,0 1,0 1,0 1,-1 1,-44 9,49-6,0 2,1 0,0 1,0 1,1 1,0 0,0 1,1 2,0-1,1 2,1 0,0 1,1 0,-18 23,7-1,1 1,1 2,3 0,1 1,-15 46,4 7,-22 118,37-135,2 0,4 1,2 143,7-210,1 0,0 0,1 0,0 0,1 0,0 0,1-1,-1 1,2-1,6 12,-8-17,0-1,0 1,0-1,0 0,1 0,-1 0,1 0,0-1,0 0,0 1,0-1,0 0,0-1,0 1,1-1,-1 0,0 0,1 0,-1-1,1 0,0 1,-1-2,1 1,-1 0,9-3,1 0,0-2,-1 1,0-2,0 0,-1 0,1-1,-1-1,-1 0,21-18,-5 2,-2-2,38-50,-44 50,-2-1,-1-1,-1 0,-1-1,17-55,-23 59,-2 1,-1-1,-1 0,-1 0,-1 0,-1 0,-5-47,3 63,0 1,-1 0,0 0,0 0,-1 0,0 0,0 1,-1-1,0 1,0 0,-1 0,1 1,-2-1,1 1,-1 0,0 0,0 1,-1 0,1 0,-1 0,0 1,0 0,-1 0,1 1,-11-3,-7-3,0 0,0 3,-1 0,0 1,-1 1,1 2,-1 1,1 1,-1 1,1 1,-1 1,1 2,0 1,1 0,-1 2,1 1,1 1,0 2,0 0,1 1,-22 17,16-8,1 1,2 1,0 1,1 2,1 1,2 0,1 2,1 0,2 1,-16 37,32-62,-1 0,1 0,0 0,0 0,1 0,-1 0,2 1,-1-1,1 1,0-1,0 0,1 7,1-8,-1 0,1-1,0 1,0-1,1 0,0 0,-1 1,1-2,1 1,-1 0,0-1,1 1,0-1,0 0,8 5,30 17,0-3,2-1,0-2,2-1,0-3,0-2,1-2,1-2,92 5,-117-13,-1-2,1 0,0-1,-1-1,0-2,1 0,-1-1,-1-1,41-20,-49 20,0 0,-1-2,1 1,-2-2,1 1,-1-2,-1 1,0-2,0 1,-1-1,-1-1,0 1,-1-1,0-1,-1 1,5-17,-3 2,-1-1,-1 1,-2-1,1-52,-4 63,-2-1,0 1,-2 0,1 0,-2 0,-1 0,0 0,-13-28,13 38,0 2,0-1,0 0,-1 1,0 0,0 1,-1-1,1 1,-1 0,0 1,-1 0,1 0,-1 0,0 1,1 0,-1 1,-1-1,1 2,0-1,0 1,-12 0,5 0,0 1,0 0,0 1,0 1,1 0,-1 1,0 1,1 0,0 1,0 0,-21 12,11-1,2 2,0 0,1 1,0 1,2 1,1 1,0 0,-26 48,20-28,2 1,2 0,2 2,-18 71,31-99,1-1,1 1,1 0,0-1,1 19,1-30,1 0,-1-1,1 1,0 0,1 0,-1 0,1-1,0 1,0-1,1 1,-1-1,1 0,0 0,0 0,0 0,0 0,1-1,0 0,0 0,0 0,5 3,7 3,0-1,1-1,0 0,1-1,0-1,-1-1,26 3,135 4,-160-10,79 2,0-4,165-24,-228 19,0-1,-1-2,0-1,-1-2,0-2,0 0,-2-2,0-1,-1-2,0-1,29-27,-32 22,-2-1,0-1,-2-1,-2-1,0-1,-2 0,27-61,-35 64,0 0,-2 0,-1 0,-1-1,-1 0,-2-1,-1 1,-1 0,-1-1,-5-36,2 49,0-1,-2 1,1 0,-2 1,0-1,-1 1,0 0,-2 1,1 0,-2 0,0 1,0 0,-1 1,-23-21,16 19,-1 1,0 1,-1 1,0 0,0 1,-1 2,0 0,-1 1,0 1,-31-4,9 3,0 3,-1 1,1 2,-1 3,0 1,1 2,0 2,0 2,-61 21,27-1,0 4,2 3,-113 73,148-82,2 2,0 2,2 1,2 2,1 2,1 1,-41 63,59-77,-21 45,33-62,1 1,-1-1,1 1,0-1,1 1,0 0,0-1,0 1,1 0,0 0,0 0,3 11,-3-15,1 0,1 0,-1-1,0 1,1-1,-1 1,1-1,0 0,0 0,0 0,0 0,0 0,0 0,0 0,1 0,-1-1,1 0,-1 1,1-1,0 0,-1 0,1 0,0-1,0 1,0-1,0 1,-1-1,1 0,0 0,0 0,0 0,0-1,0 1,4-2,3 0,0-1,0 1,0-2,-1 1,1-1,-1-1,0 1,14-11,8-12,-1-2,-2-1,-1-1,-1-1,-2-1,-1-2,-2 0,-1-1,-2-1,-1-1,-3-1,0 0,9-51,-17 45,-4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6:37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6,'0'0,"0"0,0-1,0 1,0 0,0 0,0 0,0-1,0 1,0 0,0 0,0-1,0 1,0 0,0 0,-1 0,1 0,0-1,0 1,0 0,0 0,0 0,0 0,-1-1,1 1,0 0,0 0,0 0,0 0,-1 0,1 0,0-1,0 1,0 0,-1 0,1 0,0 0,0 0,-1 0,1 0,0 0,0 0,-1 0,-12 5,-9 10,-2 4,1 0,1 1,1 2,0 0,2 1,1 0,1 2,1 0,1 1,1 1,-12 33,4 1,3 0,2 2,3 0,3 1,-5 119,16-173,1 1,0-1,0 1,1-1,0 0,1 0,0 0,0 0,1 0,1 0,0-1,0 0,8 10,-8-13,0 0,1-1,-1 0,1 0,0 0,0-1,1 0,-1 0,1-1,0 1,0-1,0-1,1 0,-1 0,0 0,1-1,0 0,13 0,14-1,0-1,0-2,0-1,0-2,-1-1,1-2,-2-2,0 0,0-3,-1 0,-1-2,0-2,42-31,-64 42,-1-1,1 0,-1-1,-1 0,0 0,0-1,0 0,-2 0,1 0,-1-1,-1 0,1 0,-2 0,0 0,0-1,0-11,2-20,-3-1,-5-85,1 93,1 17,-1 1,0-1,-2 0,0 1,-1-1,-1 1,0 1,-1-1,-1 1,-1 0,-1 1,0 0,-1 1,0 0,-1 0,-1 1,-1 1,0 0,0 1,-1 1,-1 0,0 1,0 0,-1 1,0 2,0-1,-1 2,0 0,-23-3,13 5,-1 1,0 2,0 1,0 2,-49 8,69-8,0 0,0 1,0 0,1 1,-1 0,1 0,0 1,0 0,1 0,-1 1,1 0,-9 10,6-4,0 0,1 1,0 0,1 1,1 0,-10 26,3 2,2 2,3-1,1 1,-3 54,5-36,2-1,2 1,4 0,14 92,-14-145,1 1,0 0,1-1,0 1,0-1,1 0,1-1,-1 1,1-1,1 0,-1-1,1 1,1-1,-1 0,1-1,1 0,-1-1,1 1,0-1,0-1,0 0,12 4,1-2,-1 0,1-1,0-1,0-2,1 0,-1-1,0-1,1-1,24-5,-34 3,-1 0,0-1,-1-1,1 0,-1 0,0-1,0 0,-1-1,14-11,7-9,41-44,-43 41,-2-2,-2 0,0-2,-3-1,-1 0,-1-2,-2 0,-2-1,-1-1,-2-1,-2 0,-2 0,-1-1,-2 0,-2 0,-2 0,-1-1,-6-47,3 75,0-1,-1 0,-1 1,0 0,-7-15,11 27,-1 0,0 0,0 0,0 0,0 0,-1 0,1 0,0 0,-1 0,0 0,1 1,-1-1,0 0,0 1,0 0,0-1,0 1,0 0,0 0,0 0,0 0,0 1,-1-1,1 1,0-1,-1 1,1 0,0 0,-1 0,1 0,-1 0,1 0,0 1,-1-1,1 1,0-1,0 1,0 0,-1 0,-1 2,-13 6,1 2,0 0,1 1,0 0,1 1,-22 25,-65 98,-12 44,95-148,2 1,1 1,-18 62,26-55,6-15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8:15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636 550,'-7'-6,"-1"0,0 1,0 0,-1 0,0 1,0 0,0 1,0 0,0 0,-1 1,1 0,-1 1,1 0,-1 0,0 1,1 0,-1 1,0 0,1 1,-1 0,1 0,0 1,0 0,0 1,0 0,0 0,-14 10,8 0,1 0,1 1,0 0,0 1,2 1,0 0,1 0,1 1,-11 28,9-14,1 0,2 0,1 1,-6 64,12-86,1 0,0 0,1 0,0 0,0 0,1 0,0 0,1-1,8 20,-8-25,0 1,0-1,1 0,0 0,-1-1,2 1,-1-1,1 1,-1-2,1 1,0 0,0-1,1 0,-1 0,1 0,0-1,-1 0,1 0,6 1,11 2,0-1,0-1,0-2,0 0,42-4,-52 2,0-1,0 0,-1-1,1-1,-1 0,1-1,-1 0,-1 0,1-2,-1 1,20-16,-12 2,-1 0,-1-1,-1 0,-1-1,0-1,-2-1,-1 0,0-1,-2 0,-1 0,-1-1,8-48,-8 21,-2 0,-2 0,-2 0,-3 0,-12-83,9 108,-2 0,0 0,-2 0,-1 1,-1 0,-26-46,30 64,0-1,0 1,-1 1,-1-1,1 1,-2 1,1-1,-1 1,-9-5,11 8,0 0,0 1,-1 0,1 0,-1 1,0 0,1 0,-1 1,0 0,0 0,0 1,0 0,-15 2,15 0,0 0,1 1,-1 0,0 0,1 0,0 1,0 0,0 0,0 1,1 0,0 0,0 1,0 0,1 0,-1 0,-3 7,-10 15,1 0,-22 50,7-4,4 1,3 2,4 0,3 2,3 0,-10 157,25-216,1 1,1-1,0 0,2 0,6 26,-7-39,0 0,0-1,1 1,0 0,1-1,-1 1,1-1,0 0,1 0,-1-1,1 1,0-1,1 0,-1-1,1 1,0-1,11 6,-2-4,0 0,0-1,1-1,-1 0,1-1,0-1,0-1,0 0,0-1,0 0,0-1,0-1,17-5,-11 2,-1-1,0-1,0 0,0-2,-1-1,-1 0,0-1,35-27,-36 21,-1 0,0-1,-2 0,0-1,-1-1,0-1,-2 0,-1 0,0-1,-2-1,-1 0,0 0,-2 0,0-1,-2 0,-1 0,0 0,-2-1,-1 1,-1 0,-1-1,-6-27,4 30,-1-1,-1 1,-1 0,-1 1,0 0,-2 0,-1 1,0 0,-1 1,-1 0,-1 1,-1 1,-1 0,0 1,-1 0,0 1,-1 2,-1-1,0 2,-1 1,0 0,-1 2,-34-12,43 17,-1 0,1 1,0 1,-1 0,0 0,1 2,-1-1,0 2,0-1,1 2,-1 0,1 0,-1 1,1 1,0 0,0 0,1 2,-1-1,1 1,0 1,0 0,1 0,-11 12,-6 7,2 1,2 1,0 1,2 1,1 1,1 1,2 0,1 1,2 1,1 1,2 0,1 1,2-1,1 2,-3 59,10-83,0-1,1 0,0 0,1 0,0-1,1 1,1 0,-1-1,2 0,0 0,0 0,1 0,0-1,1 0,0 0,10 11,-4-9,0 0,1-1,0-1,0 0,1-1,0 0,1-1,0-1,0-1,29 8,27 1,1-4,0-2,0-4,1-3,74-7,-99 2,0-2,0-3,76-21,-104 23,0-2,0 0,-1-1,0-1,-1 0,0-2,-1 0,0-1,-1-1,21-22,-30 27,-1 0,0 0,-1 0,0-1,-1 0,0 0,0-1,-1 1,0-1,-1 0,-1 0,1 0,-2 0,0 0,0-1,-1 1,0 0,-1-1,-3-17,1 17,0-1,-1 1,-1 0,0 0,-1 0,0 1,-1-1,0 2,0-1,-2 1,1 0,-1 1,0-1,-1 2,0 0,-21-13,6 7,-1 1,0 2,0 1,-1 1,-1 1,0 1,0 2,-29-3,-12 3,-1 4,-77 7,141-6,0 0,0 0,0 1,0 0,0 0,0 0,0 1,0 0,1 0,-1 0,1 1,-1 0,1 0,0 0,0 1,1 0,-1 0,1 0,-7 8,-2 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8:43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72,'-2'-2,"1"1,0 0,0-1,-1 1,1 0,-1 0,1 0,-1 0,0 0,1 0,-1 0,0 1,0-1,1 0,-1 1,0 0,0-1,0 1,-2 0,-2-1,-92-18,-1 4,-195-4,280 18,-1 1,1 1,0 0,0 1,-1 0,1 1,-15 6,22-6,1 0,-1 0,1 1,0 0,0 0,1 1,-1 0,1 0,0 0,1 0,-1 1,1 0,0 0,0 0,1 0,-4 9,-5 14,2 1,1 0,1 1,-7 62,2 128,12-184,1 1,3-1,0 0,3 0,15 58,-17-82,1 1,0-1,1 0,1 0,0-1,0 0,1 0,1 0,0-1,1-1,0 0,0 0,1 0,0-2,1 1,0-2,20 11,-15-11,0 0,0-1,0-1,1-1,-1-1,1 0,0-1,0-1,0-1,29-3,-35 2,0-1,-1-1,1 0,0 0,-1-1,0-1,0 0,0 0,-1-1,1-1,-1 0,-1 0,1-1,-1 0,-1 0,13-16,-6 1,0-1,-1-1,-2 0,-1-1,0 0,-2 0,8-40,-7 12,-1-1,1-99,-10 130,-1 1,-1 0,-1 0,-1 0,-1 1,-1-1,-1 1,-17-36,20 48,-1 0,-1 1,0-1,0 1,-1 1,0-1,-1 1,0 0,0 1,0 0,-1 0,0 1,-1 0,1 0,-1 1,0 0,0 1,-1 1,1-1,-15-1,20 4,0 0,0 1,-1 0,1 1,0-1,0 1,0 0,0 0,-1 0,1 1,1 0,-1 0,0 0,0 1,1-1,-1 1,1 0,0 0,0 1,0-1,0 1,1 0,0 0,-1 0,1 1,1-1,-3 5,-4 8,1 0,0 0,2 1,0 0,1 0,-3 25,4-18,2 0,0 0,2 0,1 0,1 0,1 0,1 0,2-1,0 1,1-1,2-1,0 1,2-2,0 1,1-1,2-1,0-1,1 1,1-2,1 0,0-2,2 1,0-2,1-1,0 0,1-2,1 0,0-1,1-1,0-1,0-2,1 0,0-1,1-2,26 4,-43-8,0-1,0 1,0-1,0-1,0 1,0-1,0-1,-1 1,1-2,12-4,-14 4,-1 0,0 0,1-1,-1 0,-1 0,1 0,-1 0,1-1,-1 0,-1 0,1 0,-1 0,0-1,3-6,5-17,-1-1,-2 0,-1 0,-1-1,-2 0,-1 0,-1 0,-2-1,-1 1,-6-39,5 54,-1 1,-1 0,0 1,-1-1,-1 1,0-1,-1 2,0-1,-1 1,-14-18,16 23,-1 1,0 0,-1 1,1-1,-1 1,0 1,0 0,-1 0,0 0,0 1,0 1,0 0,-1 0,1 0,-1 1,1 1,-15-1,3 0,1 2,0 1,0 1,0 0,0 2,0 0,0 1,1 1,-24 10,31-9,-1 0,1 0,1 1,-1 0,1 1,1 1,0 0,0 0,1 0,0 2,1-1,0 1,1 0,-6 14,4-7,1 0,1 0,-4 22,9-37,1 0,0 0,0 1,1-1,-1 0,1 1,0-1,0 1,0-1,1 0,0 1,-1-1,2 0,-1 1,0-1,1 0,0 0,0 0,0-1,5 8,-6-10,0 0,0 0,0 0,0 0,0 0,0 0,0 0,0-1,1 1,-1 0,0-1,0 1,1-1,-1 1,1-1,-1 0,0 1,1-1,-1 0,1 0,-1 0,0 0,1 0,-1-1,1 1,1-1,-1 0,0 0,0-1,0 1,-1-1,1 1,0-1,-1 0,1 0,-1 0,1 0,-1 0,0 0,2-4,1-4,0-1,-1 1,0-1,0 0,0-15,-2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D65C-C378-3296-9DC7-4B531206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4CD1E-BAB3-B0B3-5844-CBF901E2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128B-5CC5-C9D3-1BD6-96C40601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71063-20A5-C24C-E2EF-ED29812D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871A1-FDBA-4657-5681-15014AA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ED59-2E41-02D9-115F-0E3A5A12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C5731-692E-367A-CC78-B910698B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BE989-CAC6-1E0D-C4AC-5FB62AA2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0BD85-090D-4891-AC62-452B3AF2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7B1EF-86D2-218C-857F-8916619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70596-730D-194E-759E-80EA129A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DB89B-1D7C-5DCC-3FC8-C320898C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1F4E0-FB20-217F-CCE5-4B282E8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76010-7009-D608-3E94-F7EF8D82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B63B-E7D9-F5B4-CB42-30F3824D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201DB-FAF4-1EF5-454C-9DE731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56C50-9ABB-CFB2-4E11-87C3F591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8142-9F7F-A6A2-1340-A75114C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75A4-F8B5-D80E-0583-BBA0383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A0642-02AD-9F01-AE66-E8D02154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7EB3-E170-EB61-996B-BA5FE5BE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96C77-5B9F-E31A-4E3A-49987572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1EA77-E1FF-5C33-0559-7BC0997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378D-D1BB-A87E-22C3-7B8FE1E1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5188-5121-05B5-8535-1646A32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B05ED-DA01-8A6E-33BF-4AAA16CB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EBCE1-388D-C724-9DC9-B250BD4F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F5A2E-F254-CF61-2B10-76E3B737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CFAC8-36FF-E4EF-D893-36372BC4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2175-65D6-9C87-0FA2-FC098AC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8580E-8CFE-C37D-84C4-B88DEC2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47CCA-6995-6B65-D19B-0DA602C6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E979A-D6DE-EE3C-7BC7-ACC147DE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D6AE3-4420-56F0-5B9A-5A216970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E2223-77DD-EED4-9888-B110BAE9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6C0A-AE78-B321-2749-60C7323F4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844E5-A957-080E-01BF-3915660B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A5DF18-0722-B2DC-3555-E24663B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EF4AB-0E90-9E5D-4099-DF159EA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3898E-1C03-4963-B31C-E2DF020F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1BB48-5675-12F4-F412-6F852E2E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2B40B-605C-4D98-DCCB-EF2B4459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ED759-CB70-F485-0FAB-DB456A6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B3DE8E-4357-CCF1-1F01-FE02301B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96E232-9351-772D-CA64-B52BB3DC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0DE2D-86AB-25C7-7C2A-B7F91A1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9627-586D-B32A-6587-DFA26BF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EA2C-B688-8F13-E2E8-49AA9AD8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A2EEE-4768-01E5-2BF7-72C42DAD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C453F-C86D-A344-1D3F-75201456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69554-D9BC-14BB-95A7-8F275296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D8716-4FAD-4626-810E-00AB2DCC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7DAE-5A30-C11A-5B5F-CDA30108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3E970-E931-75A4-3F38-FB0D9BAE2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9CA59-468C-E495-5D71-0B028346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316ED-727F-A180-44CB-1FEC649F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0250F-03A6-6A35-7E8B-952A5240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3F17F-89FC-95E2-4E81-12405053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2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9C5190-25A2-0DCE-5EF8-E069FC1F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31DB7-5168-44C6-F6AC-81C242DC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303B4-ADD6-3E37-6A02-F1CABA3A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641-CB7D-4EDB-B979-E01874E4588B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52A0-A71E-53D9-4D08-C8FDDB3A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8C22-CB2A-3A3E-EC1F-8D23F5DB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56CB11-2CEE-A18C-A4F6-050233DC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" y="0"/>
            <a:ext cx="685060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DD621E-41EA-34C2-FF20-90E8A32F84A7}"/>
              </a:ext>
            </a:extLst>
          </p:cNvPr>
          <p:cNvSpPr/>
          <p:nvPr/>
        </p:nvSpPr>
        <p:spPr>
          <a:xfrm>
            <a:off x="7894040" y="796954"/>
            <a:ext cx="3137483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G 14 35 8 42 43 7 1 2 3 4 5 12 18 13 20 25 26 33 34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6B01E-984A-5FAD-8280-87EBAD17985E}"/>
              </a:ext>
            </a:extLst>
          </p:cNvPr>
          <p:cNvSpPr/>
          <p:nvPr/>
        </p:nvSpPr>
        <p:spPr>
          <a:xfrm>
            <a:off x="7894040" y="2340529"/>
            <a:ext cx="3137483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 22 30 23 29 16 28 36 21 15 9 10 11 19 27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B327D-1311-38CD-9979-0B2D1A4F39B4}"/>
              </a:ext>
            </a:extLst>
          </p:cNvPr>
          <p:cNvSpPr txBox="1"/>
          <p:nvPr/>
        </p:nvSpPr>
        <p:spPr>
          <a:xfrm>
            <a:off x="1652631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FA054-5AA5-39BD-AC51-586B981CAD5F}"/>
              </a:ext>
            </a:extLst>
          </p:cNvPr>
          <p:cNvSpPr txBox="1"/>
          <p:nvPr/>
        </p:nvSpPr>
        <p:spPr>
          <a:xfrm>
            <a:off x="1082181" y="3540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C39B4-C24E-8866-4465-107D22176690}"/>
              </a:ext>
            </a:extLst>
          </p:cNvPr>
          <p:cNvSpPr txBox="1"/>
          <p:nvPr/>
        </p:nvSpPr>
        <p:spPr>
          <a:xfrm>
            <a:off x="1082181" y="28939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D133-815F-3DF6-0BA6-5CC55CE33667}"/>
              </a:ext>
            </a:extLst>
          </p:cNvPr>
          <p:cNvSpPr txBox="1"/>
          <p:nvPr/>
        </p:nvSpPr>
        <p:spPr>
          <a:xfrm>
            <a:off x="2577335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558D3-4056-5FBF-E8AA-C97A9CFBC45C}"/>
              </a:ext>
            </a:extLst>
          </p:cNvPr>
          <p:cNvSpPr txBox="1"/>
          <p:nvPr/>
        </p:nvSpPr>
        <p:spPr>
          <a:xfrm>
            <a:off x="2006885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BD17F-40DF-11FD-9F58-1718FCB80B5C}"/>
              </a:ext>
            </a:extLst>
          </p:cNvPr>
          <p:cNvSpPr txBox="1"/>
          <p:nvPr/>
        </p:nvSpPr>
        <p:spPr>
          <a:xfrm>
            <a:off x="2006885" y="28939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5D65C-084C-EF48-8A7A-253D31454C05}"/>
              </a:ext>
            </a:extLst>
          </p:cNvPr>
          <p:cNvSpPr txBox="1"/>
          <p:nvPr/>
        </p:nvSpPr>
        <p:spPr>
          <a:xfrm>
            <a:off x="2654344" y="2585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5628C-4683-32E3-FB7F-1535D61FE412}"/>
              </a:ext>
            </a:extLst>
          </p:cNvPr>
          <p:cNvSpPr txBox="1"/>
          <p:nvPr/>
        </p:nvSpPr>
        <p:spPr>
          <a:xfrm>
            <a:off x="2083894" y="2585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59BE1-8565-D783-FD16-7510E4E9C31E}"/>
              </a:ext>
            </a:extLst>
          </p:cNvPr>
          <p:cNvSpPr txBox="1"/>
          <p:nvPr/>
        </p:nvSpPr>
        <p:spPr>
          <a:xfrm>
            <a:off x="2083894" y="1939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548C6-EDE2-B70D-8A91-57AEB51D5E5A}"/>
              </a:ext>
            </a:extLst>
          </p:cNvPr>
          <p:cNvSpPr txBox="1"/>
          <p:nvPr/>
        </p:nvSpPr>
        <p:spPr>
          <a:xfrm>
            <a:off x="2580759" y="44951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2746-1BB7-5966-5BD1-AAD4C07E255A}"/>
              </a:ext>
            </a:extLst>
          </p:cNvPr>
          <p:cNvSpPr txBox="1"/>
          <p:nvPr/>
        </p:nvSpPr>
        <p:spPr>
          <a:xfrm>
            <a:off x="2010309" y="44951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01C3B-4517-D19B-FD46-D74D6AF36068}"/>
              </a:ext>
            </a:extLst>
          </p:cNvPr>
          <p:cNvSpPr txBox="1"/>
          <p:nvPr/>
        </p:nvSpPr>
        <p:spPr>
          <a:xfrm>
            <a:off x="2010309" y="38489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4DC5A-E610-1473-7DE1-58CFBEC93F94}"/>
              </a:ext>
            </a:extLst>
          </p:cNvPr>
          <p:cNvSpPr txBox="1"/>
          <p:nvPr/>
        </p:nvSpPr>
        <p:spPr>
          <a:xfrm>
            <a:off x="1628422" y="45066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FBC85-A389-3818-EF37-1FE6FCCB2304}"/>
              </a:ext>
            </a:extLst>
          </p:cNvPr>
          <p:cNvSpPr txBox="1"/>
          <p:nvPr/>
        </p:nvSpPr>
        <p:spPr>
          <a:xfrm>
            <a:off x="1057972" y="45066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8732D-7D8E-AFB8-6341-595C9FBD0736}"/>
              </a:ext>
            </a:extLst>
          </p:cNvPr>
          <p:cNvSpPr txBox="1"/>
          <p:nvPr/>
        </p:nvSpPr>
        <p:spPr>
          <a:xfrm>
            <a:off x="1057972" y="38604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B2948-A2D7-D7FD-CFEA-7914CC36D976}"/>
              </a:ext>
            </a:extLst>
          </p:cNvPr>
          <p:cNvSpPr txBox="1"/>
          <p:nvPr/>
        </p:nvSpPr>
        <p:spPr>
          <a:xfrm>
            <a:off x="661773" y="3561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1116F-B46F-5E51-0C79-B1308C68B875}"/>
              </a:ext>
            </a:extLst>
          </p:cNvPr>
          <p:cNvSpPr txBox="1"/>
          <p:nvPr/>
        </p:nvSpPr>
        <p:spPr>
          <a:xfrm>
            <a:off x="91323" y="3561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76ECAA-E498-94CD-E335-40F5C63F9C7A}"/>
              </a:ext>
            </a:extLst>
          </p:cNvPr>
          <p:cNvSpPr txBox="1"/>
          <p:nvPr/>
        </p:nvSpPr>
        <p:spPr>
          <a:xfrm>
            <a:off x="91323" y="29157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37D0-77F3-F067-79BE-5109721D6C28}"/>
              </a:ext>
            </a:extLst>
          </p:cNvPr>
          <p:cNvSpPr txBox="1"/>
          <p:nvPr/>
        </p:nvSpPr>
        <p:spPr>
          <a:xfrm>
            <a:off x="1672114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587B96-C4A6-95CB-CC79-6F11D8770B40}"/>
              </a:ext>
            </a:extLst>
          </p:cNvPr>
          <p:cNvSpPr txBox="1"/>
          <p:nvPr/>
        </p:nvSpPr>
        <p:spPr>
          <a:xfrm>
            <a:off x="1101664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EF0D2-683E-B39A-6888-46CD08E37092}"/>
              </a:ext>
            </a:extLst>
          </p:cNvPr>
          <p:cNvSpPr txBox="1"/>
          <p:nvPr/>
        </p:nvSpPr>
        <p:spPr>
          <a:xfrm>
            <a:off x="1101664" y="19148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32FA8A-F1F6-4FD2-F411-A193858CAA1F}"/>
              </a:ext>
            </a:extLst>
          </p:cNvPr>
          <p:cNvSpPr txBox="1"/>
          <p:nvPr/>
        </p:nvSpPr>
        <p:spPr>
          <a:xfrm>
            <a:off x="697470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A0853-0C48-FBD4-0D33-883720B177B3}"/>
              </a:ext>
            </a:extLst>
          </p:cNvPr>
          <p:cNvSpPr txBox="1"/>
          <p:nvPr/>
        </p:nvSpPr>
        <p:spPr>
          <a:xfrm>
            <a:off x="127020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245B3D-369F-6747-B93D-8D27FA5C2C59}"/>
              </a:ext>
            </a:extLst>
          </p:cNvPr>
          <p:cNvSpPr txBox="1"/>
          <p:nvPr/>
        </p:nvSpPr>
        <p:spPr>
          <a:xfrm>
            <a:off x="127020" y="19148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E9818-5F11-C701-F09F-742EE0831621}"/>
              </a:ext>
            </a:extLst>
          </p:cNvPr>
          <p:cNvSpPr txBox="1"/>
          <p:nvPr/>
        </p:nvSpPr>
        <p:spPr>
          <a:xfrm>
            <a:off x="672032" y="44819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0F1CB-35AC-28BC-C2B9-830677E97C5C}"/>
              </a:ext>
            </a:extLst>
          </p:cNvPr>
          <p:cNvSpPr txBox="1"/>
          <p:nvPr/>
        </p:nvSpPr>
        <p:spPr>
          <a:xfrm>
            <a:off x="101582" y="44819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B9B22-4E35-98BC-E035-866AFE7C5358}"/>
              </a:ext>
            </a:extLst>
          </p:cNvPr>
          <p:cNvSpPr txBox="1"/>
          <p:nvPr/>
        </p:nvSpPr>
        <p:spPr>
          <a:xfrm>
            <a:off x="101582" y="38357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74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0C51CD-9F8A-AC1C-8995-DC67BA349A2D}"/>
              </a:ext>
            </a:extLst>
          </p:cNvPr>
          <p:cNvCxnSpPr/>
          <p:nvPr/>
        </p:nvCxnSpPr>
        <p:spPr>
          <a:xfrm>
            <a:off x="2349717" y="4199122"/>
            <a:ext cx="304627" cy="28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0400C30-0118-2804-2552-6B4134348198}"/>
              </a:ext>
            </a:extLst>
          </p:cNvPr>
          <p:cNvCxnSpPr/>
          <p:nvPr/>
        </p:nvCxnSpPr>
        <p:spPr>
          <a:xfrm>
            <a:off x="1599085" y="4118685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DB63E7-28DC-E65B-D86E-A73BA59F2841}"/>
              </a:ext>
            </a:extLst>
          </p:cNvPr>
          <p:cNvGrpSpPr/>
          <p:nvPr/>
        </p:nvGrpSpPr>
        <p:grpSpPr>
          <a:xfrm>
            <a:off x="8590490" y="4244211"/>
            <a:ext cx="1008390" cy="1015500"/>
            <a:chOff x="8590490" y="4244211"/>
            <a:chExt cx="1008390" cy="10155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E237F7-FA9A-C7B6-C238-3727EB2A691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02E21C-ED48-5103-9E02-6548814D19DD}"/>
                </a:ext>
              </a:extLst>
            </p:cNvPr>
            <p:cNvSpPr txBox="1"/>
            <p:nvPr/>
          </p:nvSpPr>
          <p:spPr>
            <a:xfrm>
              <a:off x="8590490" y="48903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714E80-52C3-AF62-457B-B8A03230A64A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5424F0-9464-6BDB-FB3F-74800A1B54C1}"/>
              </a:ext>
            </a:extLst>
          </p:cNvPr>
          <p:cNvCxnSpPr/>
          <p:nvPr/>
        </p:nvCxnSpPr>
        <p:spPr>
          <a:xfrm flipH="1">
            <a:off x="526164" y="4118685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D77282-8CF5-1E94-DAA3-D4F02203FB7F}"/>
              </a:ext>
            </a:extLst>
          </p:cNvPr>
          <p:cNvCxnSpPr/>
          <p:nvPr/>
        </p:nvCxnSpPr>
        <p:spPr>
          <a:xfrm flipH="1">
            <a:off x="539522" y="3369395"/>
            <a:ext cx="46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917F326-5EBC-EA54-6585-64FF0B3F569D}"/>
              </a:ext>
            </a:extLst>
          </p:cNvPr>
          <p:cNvCxnSpPr/>
          <p:nvPr/>
        </p:nvCxnSpPr>
        <p:spPr>
          <a:xfrm>
            <a:off x="2110054" y="3429000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7E4BB9-7068-94AE-1426-B456155DD330}"/>
              </a:ext>
            </a:extLst>
          </p:cNvPr>
          <p:cNvCxnSpPr/>
          <p:nvPr/>
        </p:nvCxnSpPr>
        <p:spPr>
          <a:xfrm flipV="1">
            <a:off x="1599085" y="2340529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2DDA0D4-F614-44E1-C782-CEB5EFEACCBF}"/>
              </a:ext>
            </a:extLst>
          </p:cNvPr>
          <p:cNvCxnSpPr/>
          <p:nvPr/>
        </p:nvCxnSpPr>
        <p:spPr>
          <a:xfrm flipH="1" flipV="1">
            <a:off x="526164" y="2340529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0CA30CD-F83B-556D-FAEA-5F141C842485}"/>
              </a:ext>
            </a:extLst>
          </p:cNvPr>
          <p:cNvCxnSpPr/>
          <p:nvPr/>
        </p:nvCxnSpPr>
        <p:spPr>
          <a:xfrm flipV="1">
            <a:off x="2349717" y="2340529"/>
            <a:ext cx="283494" cy="3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B4EC87B-E96B-661B-12D7-5720DDA6C721}"/>
              </a:ext>
            </a:extLst>
          </p:cNvPr>
          <p:cNvGrpSpPr/>
          <p:nvPr/>
        </p:nvGrpSpPr>
        <p:grpSpPr>
          <a:xfrm>
            <a:off x="1065237" y="4826466"/>
            <a:ext cx="1008390" cy="1015500"/>
            <a:chOff x="8590490" y="4244211"/>
            <a:chExt cx="1008390" cy="10155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C7AA0D-3229-6F3D-B56D-18A3D4A71186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515C25-9D5D-C638-A296-68E49358167F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B28969-66AC-7FDB-72B9-0C4257B90E1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5523BD76-3EE9-5EA7-9131-651261A42108}"/>
                  </a:ext>
                </a:extLst>
              </p14:cNvPr>
              <p14:cNvContentPartPr/>
              <p14:nvPr/>
            </p14:nvContentPartPr>
            <p14:xfrm>
              <a:off x="1291607" y="3288296"/>
              <a:ext cx="573840" cy="2102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5523BD76-3EE9-5EA7-9131-651261A4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607" y="3180296"/>
                <a:ext cx="681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52DE08C-F743-0850-982F-FF65AE50D6C6}"/>
                  </a:ext>
                </a:extLst>
              </p14:cNvPr>
              <p14:cNvContentPartPr/>
              <p14:nvPr/>
            </p14:nvContentPartPr>
            <p14:xfrm>
              <a:off x="1281167" y="3122696"/>
              <a:ext cx="660240" cy="58068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52DE08C-F743-0850-982F-FF65AE50D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167" y="3015056"/>
                <a:ext cx="76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B388DA6F-1226-AAAF-BE7A-CFDEA3BE9BAB}"/>
                  </a:ext>
                </a:extLst>
              </p14:cNvPr>
              <p14:cNvContentPartPr/>
              <p14:nvPr/>
            </p14:nvContentPartPr>
            <p14:xfrm>
              <a:off x="2321207" y="4115936"/>
              <a:ext cx="448200" cy="51624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B388DA6F-1226-AAAF-BE7A-CFDEA3BE9B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7567" y="4007936"/>
                <a:ext cx="5558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9FD1E4C-9F9A-EABA-3152-BEB442314FC1}"/>
                  </a:ext>
                </a:extLst>
              </p14:cNvPr>
              <p14:cNvContentPartPr/>
              <p14:nvPr/>
            </p14:nvContentPartPr>
            <p14:xfrm>
              <a:off x="2249567" y="3125576"/>
              <a:ext cx="523440" cy="53856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9FD1E4C-9F9A-EABA-3152-BEB442314F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5567" y="3017576"/>
                <a:ext cx="631080" cy="75420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ECA5194-7617-C565-CD03-C8E55A6D5ADB}"/>
              </a:ext>
            </a:extLst>
          </p:cNvPr>
          <p:cNvCxnSpPr/>
          <p:nvPr/>
        </p:nvCxnSpPr>
        <p:spPr>
          <a:xfrm>
            <a:off x="1578527" y="5075045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22FFB714-A510-2764-8CD2-5EA095A47E1D}"/>
                  </a:ext>
                </a:extLst>
              </p14:cNvPr>
              <p14:cNvContentPartPr/>
              <p14:nvPr/>
            </p14:nvContentPartPr>
            <p14:xfrm>
              <a:off x="1246607" y="4081736"/>
              <a:ext cx="568800" cy="62820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22FFB714-A510-2764-8CD2-5EA095A47E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2967" y="3973736"/>
                <a:ext cx="676440" cy="84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4DC3938B-4073-773E-7FC2-76BF5B00361F}"/>
              </a:ext>
            </a:extLst>
          </p:cNvPr>
          <p:cNvGrpSpPr/>
          <p:nvPr/>
        </p:nvGrpSpPr>
        <p:grpSpPr>
          <a:xfrm>
            <a:off x="152897" y="4826466"/>
            <a:ext cx="1008390" cy="1015500"/>
            <a:chOff x="8590490" y="4244211"/>
            <a:chExt cx="1008390" cy="101550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F6B85E5-3EFE-90A3-9C11-56B27BF7199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98C71E-5922-6B2D-A66E-F44E4775518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AE53A8-C5DB-F1B8-143F-DE57B99E3FB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4F7876-0D2F-E501-A04A-98259AA59916}"/>
              </a:ext>
            </a:extLst>
          </p:cNvPr>
          <p:cNvCxnSpPr/>
          <p:nvPr/>
        </p:nvCxnSpPr>
        <p:spPr>
          <a:xfrm flipH="1">
            <a:off x="485054" y="5128123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EE9A7D-DE36-5818-22D3-120620D759F8}"/>
              </a:ext>
            </a:extLst>
          </p:cNvPr>
          <p:cNvGrpSpPr/>
          <p:nvPr/>
        </p:nvGrpSpPr>
        <p:grpSpPr>
          <a:xfrm>
            <a:off x="1075504" y="974632"/>
            <a:ext cx="1008390" cy="1015500"/>
            <a:chOff x="8590490" y="4244211"/>
            <a:chExt cx="1008390" cy="101550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D86C2A-0F48-F813-7EEF-2B1E88230898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6DDA33-B21E-554E-5432-8D6B0A8A0E8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DE54BC-06E0-B398-1F16-D7129D96C6AC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11FAFDB-A76C-13D4-57B2-AC2EC7F55840}"/>
              </a:ext>
            </a:extLst>
          </p:cNvPr>
          <p:cNvGrpSpPr/>
          <p:nvPr/>
        </p:nvGrpSpPr>
        <p:grpSpPr>
          <a:xfrm>
            <a:off x="2041112" y="991330"/>
            <a:ext cx="1008390" cy="1015500"/>
            <a:chOff x="8590490" y="4244211"/>
            <a:chExt cx="1008390" cy="10155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2E72B8D-B9D8-0BF2-A3F5-424AC479906B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2A55C2-0D88-6463-91A0-F859565510F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324887-7B6C-1157-E34D-FDB7EE20A0C9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33AFF6-BED6-2DC0-DB97-5DE75BACB313}"/>
              </a:ext>
            </a:extLst>
          </p:cNvPr>
          <p:cNvCxnSpPr/>
          <p:nvPr/>
        </p:nvCxnSpPr>
        <p:spPr>
          <a:xfrm flipV="1">
            <a:off x="2567132" y="1258349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D0A5D2BC-403D-AE55-0DB1-B1819F2C573B}"/>
                  </a:ext>
                </a:extLst>
              </p14:cNvPr>
              <p14:cNvContentPartPr/>
              <p14:nvPr/>
            </p14:nvContentPartPr>
            <p14:xfrm>
              <a:off x="2263967" y="2110736"/>
              <a:ext cx="666000" cy="496080"/>
            </p14:xfrm>
          </p:contentPart>
        </mc:Choice>
        <mc:Fallback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D0A5D2BC-403D-AE55-0DB1-B1819F2C5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0327" y="2002736"/>
                <a:ext cx="77364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240D4B85-F1D2-0415-1CC2-A90F115CC0FB}"/>
                  </a:ext>
                </a:extLst>
              </p14:cNvPr>
              <p14:cNvContentPartPr/>
              <p14:nvPr/>
            </p14:nvContentPartPr>
            <p14:xfrm>
              <a:off x="474767" y="4217456"/>
              <a:ext cx="333000" cy="39168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240D4B85-F1D2-0415-1CC2-A90F115CC0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0767" y="4109456"/>
                <a:ext cx="44064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85F04E60-E7A0-0A3B-224F-C5F4E0B56366}"/>
              </a:ext>
            </a:extLst>
          </p:cNvPr>
          <p:cNvGrpSpPr/>
          <p:nvPr/>
        </p:nvGrpSpPr>
        <p:grpSpPr>
          <a:xfrm>
            <a:off x="157578" y="5801273"/>
            <a:ext cx="1008390" cy="1015500"/>
            <a:chOff x="8590490" y="4244211"/>
            <a:chExt cx="1008390" cy="10155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83D34F-47CC-FD00-57CD-DC05854D885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C5A8BD-67F1-C624-07AF-D917369AA56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BD3DF8-1E35-64DA-2482-1C47321180F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3C44BCC-C53E-AFA4-06CA-7F2916684072}"/>
              </a:ext>
            </a:extLst>
          </p:cNvPr>
          <p:cNvGrpSpPr/>
          <p:nvPr/>
        </p:nvGrpSpPr>
        <p:grpSpPr>
          <a:xfrm>
            <a:off x="1082181" y="5782826"/>
            <a:ext cx="1008390" cy="1015500"/>
            <a:chOff x="8590490" y="4244211"/>
            <a:chExt cx="1008390" cy="101550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E55103-B8F7-803A-0AA3-512129FDF72B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6CF43D5-B6C7-5F52-45BF-57FF8FDCC53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7D8E97-1AC6-72B7-E812-EA7A2ED92B0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6801E1D-541A-AA3B-00E3-EE3C68C56A26}"/>
              </a:ext>
            </a:extLst>
          </p:cNvPr>
          <p:cNvCxnSpPr/>
          <p:nvPr/>
        </p:nvCxnSpPr>
        <p:spPr>
          <a:xfrm>
            <a:off x="1578026" y="6091511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04E75ED-1209-B348-790D-465F585CCAE5}"/>
              </a:ext>
            </a:extLst>
          </p:cNvPr>
          <p:cNvCxnSpPr/>
          <p:nvPr/>
        </p:nvCxnSpPr>
        <p:spPr>
          <a:xfrm flipH="1">
            <a:off x="451599" y="6112162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A9F47090-EB67-EFD1-B363-CEA9EC4DDB64}"/>
                  </a:ext>
                </a:extLst>
              </p14:cNvPr>
              <p14:cNvContentPartPr/>
              <p14:nvPr/>
            </p14:nvContentPartPr>
            <p14:xfrm>
              <a:off x="1389887" y="5070154"/>
              <a:ext cx="486360" cy="43272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A9F47090-EB67-EFD1-B363-CEA9EC4DDB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5887" y="4962154"/>
                <a:ext cx="5940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27C0E637-B5F2-D233-1933-E7881F598F17}"/>
                  </a:ext>
                </a:extLst>
              </p14:cNvPr>
              <p14:cNvContentPartPr/>
              <p14:nvPr/>
            </p14:nvContentPartPr>
            <p14:xfrm>
              <a:off x="451727" y="3253954"/>
              <a:ext cx="382320" cy="38520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27C0E637-B5F2-D233-1933-E7881F598F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7727" y="3145954"/>
                <a:ext cx="489960" cy="60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27C775-9924-6FA3-8D7E-A84CED5AB4E1}"/>
              </a:ext>
            </a:extLst>
          </p:cNvPr>
          <p:cNvGrpSpPr/>
          <p:nvPr/>
        </p:nvGrpSpPr>
        <p:grpSpPr>
          <a:xfrm>
            <a:off x="101582" y="974003"/>
            <a:ext cx="1008390" cy="1015500"/>
            <a:chOff x="8590490" y="4244211"/>
            <a:chExt cx="1008390" cy="101550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982082-23CE-AE04-2CD0-A62EBFE0C77D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90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674B8E-A919-8343-92BA-5CF4508B3B64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0A4441-F14D-51DA-4131-F4BFFF2CF0F0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1025611-F45C-0236-B6D9-1522B2A6C390}"/>
              </a:ext>
            </a:extLst>
          </p:cNvPr>
          <p:cNvCxnSpPr/>
          <p:nvPr/>
        </p:nvCxnSpPr>
        <p:spPr>
          <a:xfrm flipV="1">
            <a:off x="1562957" y="1280720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26B47FB-E64B-E653-C780-BCFC540B1498}"/>
              </a:ext>
            </a:extLst>
          </p:cNvPr>
          <p:cNvCxnSpPr/>
          <p:nvPr/>
        </p:nvCxnSpPr>
        <p:spPr>
          <a:xfrm flipH="1" flipV="1">
            <a:off x="451599" y="1334666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CDE6CA58-3B2B-A225-07A1-50ACCA27F110}"/>
                  </a:ext>
                </a:extLst>
              </p14:cNvPr>
              <p14:cNvContentPartPr/>
              <p14:nvPr/>
            </p14:nvContentPartPr>
            <p14:xfrm>
              <a:off x="1389887" y="2195914"/>
              <a:ext cx="424800" cy="34848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CDE6CA58-3B2B-A225-07A1-50ACCA27F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35887" y="2088274"/>
                <a:ext cx="532440" cy="56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2E3BB82-83FD-1F43-564A-F7510307E600}"/>
              </a:ext>
            </a:extLst>
          </p:cNvPr>
          <p:cNvGrpSpPr/>
          <p:nvPr/>
        </p:nvGrpSpPr>
        <p:grpSpPr>
          <a:xfrm>
            <a:off x="2994369" y="974003"/>
            <a:ext cx="1008390" cy="1015500"/>
            <a:chOff x="8590490" y="4244211"/>
            <a:chExt cx="1008390" cy="101550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435C07-C621-A77F-B23D-FC99A32C1193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106700-86EC-B872-1978-CF5676A7EFD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C91869C-9F1A-13B1-F380-C9DA5161435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A7BA984-8161-1904-1716-EF37B402A976}"/>
              </a:ext>
            </a:extLst>
          </p:cNvPr>
          <p:cNvGrpSpPr/>
          <p:nvPr/>
        </p:nvGrpSpPr>
        <p:grpSpPr>
          <a:xfrm>
            <a:off x="2041112" y="47353"/>
            <a:ext cx="1008390" cy="1015500"/>
            <a:chOff x="8590490" y="4244211"/>
            <a:chExt cx="1008390" cy="101550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9655389-04D9-B268-C82E-98D79214D3A7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83B3B5B-AD39-178F-A046-D8D3CE7CD27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216AF6-9533-EB3F-13FA-01525ED30A3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5140A5-BE07-5F82-B1D7-030F9142167F}"/>
              </a:ext>
            </a:extLst>
          </p:cNvPr>
          <p:cNvGrpSpPr/>
          <p:nvPr/>
        </p:nvGrpSpPr>
        <p:grpSpPr>
          <a:xfrm>
            <a:off x="2991218" y="43621"/>
            <a:ext cx="1008390" cy="1015500"/>
            <a:chOff x="8590490" y="4244211"/>
            <a:chExt cx="1008390" cy="101550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239792-0708-DC7F-78DF-3348A17A87B2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4D0028-BE1F-EECC-B9FF-44191895D7F5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8254704-0876-07AA-A944-602A6FFB61CD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F138F42-1D6D-F272-592B-6CAE925DEFB6}"/>
              </a:ext>
            </a:extLst>
          </p:cNvPr>
          <p:cNvGrpSpPr/>
          <p:nvPr/>
        </p:nvGrpSpPr>
        <p:grpSpPr>
          <a:xfrm>
            <a:off x="1024751" y="9162"/>
            <a:ext cx="1008390" cy="1015500"/>
            <a:chOff x="8590490" y="4244211"/>
            <a:chExt cx="1008390" cy="101550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C90AA5E-6244-0E9C-60BB-68558E532528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90</a:t>
              </a:r>
              <a:endParaRPr lang="ko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38B6251-F9C1-4522-386A-5093D72EB405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B0A0FF-40E1-8D3C-9648-00158AFF4B9D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128</a:t>
              </a:r>
              <a:endParaRPr lang="ko-KR" altLang="en-US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71D9603-19FC-C1AC-F46A-A8D41FC7D6CE}"/>
              </a:ext>
            </a:extLst>
          </p:cNvPr>
          <p:cNvCxnSpPr/>
          <p:nvPr/>
        </p:nvCxnSpPr>
        <p:spPr>
          <a:xfrm flipV="1">
            <a:off x="2554731" y="412953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52082BF-9E16-B996-0A5E-65280FE789CF}"/>
              </a:ext>
            </a:extLst>
          </p:cNvPr>
          <p:cNvCxnSpPr/>
          <p:nvPr/>
        </p:nvCxnSpPr>
        <p:spPr>
          <a:xfrm>
            <a:off x="3261772" y="1506640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01632D7-924D-D417-3FA4-5B270BB9D988}"/>
              </a:ext>
            </a:extLst>
          </p:cNvPr>
          <p:cNvCxnSpPr/>
          <p:nvPr/>
        </p:nvCxnSpPr>
        <p:spPr>
          <a:xfrm flipH="1" flipV="1">
            <a:off x="1418824" y="353848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E3D40C8-3BE2-2931-2FCA-B0CC666AABBA}"/>
              </a:ext>
            </a:extLst>
          </p:cNvPr>
          <p:cNvCxnSpPr>
            <a:cxnSpLocks/>
          </p:cNvCxnSpPr>
          <p:nvPr/>
        </p:nvCxnSpPr>
        <p:spPr>
          <a:xfrm flipV="1">
            <a:off x="3346422" y="293615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5C4F5D7F-9051-6BD8-D2EB-E762D2567285}"/>
                  </a:ext>
                </a:extLst>
              </p14:cNvPr>
              <p14:cNvContentPartPr/>
              <p14:nvPr/>
            </p14:nvContentPartPr>
            <p14:xfrm>
              <a:off x="2284847" y="1295554"/>
              <a:ext cx="600120" cy="45360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5C4F5D7F-9051-6BD8-D2EB-E762D25672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1207" y="1187914"/>
                <a:ext cx="707760" cy="66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DA0A03C-8C20-56BE-ACCC-410FE2A4E010}"/>
              </a:ext>
            </a:extLst>
          </p:cNvPr>
          <p:cNvGrpSpPr/>
          <p:nvPr/>
        </p:nvGrpSpPr>
        <p:grpSpPr>
          <a:xfrm>
            <a:off x="3955964" y="43621"/>
            <a:ext cx="1008390" cy="1015500"/>
            <a:chOff x="8590490" y="4244211"/>
            <a:chExt cx="1008390" cy="101550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1D4D21D-8D67-41AD-F5AD-BF143E8FD07A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0AAAD7C-D59C-12F9-53B9-B0BAF6EE405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E24CCCE-3D1C-CF1D-1466-A2401ED06308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3447C67-69A1-6C24-BB34-49C4A741D82A}"/>
              </a:ext>
            </a:extLst>
          </p:cNvPr>
          <p:cNvGrpSpPr/>
          <p:nvPr/>
        </p:nvGrpSpPr>
        <p:grpSpPr>
          <a:xfrm>
            <a:off x="3910463" y="962382"/>
            <a:ext cx="1008390" cy="1015500"/>
            <a:chOff x="8590490" y="4244211"/>
            <a:chExt cx="1008390" cy="101550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DD4477E-39D7-EAC0-84F6-13C5A3CF7F7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35C45F0-D445-C1C4-3691-20902D7745B1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4DF86CD-297A-6681-9E9F-2966E3FB677B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31B0513-9282-D4E1-7F27-8954F7016FB1}"/>
              </a:ext>
            </a:extLst>
          </p:cNvPr>
          <p:cNvCxnSpPr/>
          <p:nvPr/>
        </p:nvCxnSpPr>
        <p:spPr>
          <a:xfrm>
            <a:off x="4193224" y="1537152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00E1406-263E-53EB-5FEA-28C96FE31F26}"/>
              </a:ext>
            </a:extLst>
          </p:cNvPr>
          <p:cNvCxnSpPr>
            <a:cxnSpLocks/>
          </p:cNvCxnSpPr>
          <p:nvPr/>
        </p:nvCxnSpPr>
        <p:spPr>
          <a:xfrm flipV="1">
            <a:off x="4270718" y="312535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1D4FE099-3CC6-D977-F255-E10C07A4BFCB}"/>
                  </a:ext>
                </a:extLst>
              </p14:cNvPr>
              <p14:cNvContentPartPr/>
              <p14:nvPr/>
            </p14:nvContentPartPr>
            <p14:xfrm>
              <a:off x="3365567" y="1363954"/>
              <a:ext cx="347400" cy="18288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1D4FE099-3CC6-D977-F255-E10C07A4BF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11567" y="1256314"/>
                <a:ext cx="45504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D91096-86E9-CA45-9768-BAE520322F6F}"/>
              </a:ext>
            </a:extLst>
          </p:cNvPr>
          <p:cNvGrpSpPr/>
          <p:nvPr/>
        </p:nvGrpSpPr>
        <p:grpSpPr>
          <a:xfrm>
            <a:off x="4954842" y="40670"/>
            <a:ext cx="1008390" cy="1015500"/>
            <a:chOff x="8590490" y="4244211"/>
            <a:chExt cx="1008390" cy="1015500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7A29293-EA4C-AAAF-70A6-9B8B76C7368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BA35EE-6F96-36BD-57C8-6E86C905E88E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B490439-4644-B074-5B6E-C3A7C1B9497E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D105222-577E-4DF2-B2DF-A201578B201A}"/>
              </a:ext>
            </a:extLst>
          </p:cNvPr>
          <p:cNvGrpSpPr/>
          <p:nvPr/>
        </p:nvGrpSpPr>
        <p:grpSpPr>
          <a:xfrm>
            <a:off x="4911393" y="947644"/>
            <a:ext cx="1008390" cy="1015500"/>
            <a:chOff x="8590490" y="4244211"/>
            <a:chExt cx="1008390" cy="101550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FD2E9F2-210E-2D88-835D-E2299C1D8A5D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ADAD4E7-72F3-2A5B-5149-59A24C29578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D4273D6-26C0-7B1F-D0EC-E3C5E1B2713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FEC6A07F-7B51-5979-5F38-5BF85032C716}"/>
              </a:ext>
            </a:extLst>
          </p:cNvPr>
          <p:cNvGrpSpPr/>
          <p:nvPr/>
        </p:nvGrpSpPr>
        <p:grpSpPr>
          <a:xfrm>
            <a:off x="3953245" y="1939039"/>
            <a:ext cx="1008390" cy="1015500"/>
            <a:chOff x="8590490" y="4244211"/>
            <a:chExt cx="1008390" cy="101550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00DFC8F-3F76-FF1B-DEF5-70ACA3AE3BC5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C0B5D98-D09F-A1D7-5719-11E95949EA7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4942E77-352D-BFFF-E230-E4B022E50FD4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104</a:t>
              </a:r>
              <a:endParaRPr lang="ko-KR" altLang="en-US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AF38DAF-CC0B-5BBD-94E2-F9E24A8EC3C0}"/>
              </a:ext>
            </a:extLst>
          </p:cNvPr>
          <p:cNvGrpSpPr/>
          <p:nvPr/>
        </p:nvGrpSpPr>
        <p:grpSpPr>
          <a:xfrm>
            <a:off x="4944103" y="1925691"/>
            <a:ext cx="1008390" cy="1015500"/>
            <a:chOff x="8590490" y="4244211"/>
            <a:chExt cx="1008390" cy="101550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D57777-F695-CF06-75EA-FFFC259FA4D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0DD2F86-8C83-6DDA-D617-F32D6FB74D74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DE6C68F-14B0-140F-AA98-2FF16CD013A9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38F82A25-36B0-E94E-4A8A-39236C4E29C9}"/>
                  </a:ext>
                </a:extLst>
              </p14:cNvPr>
              <p14:cNvContentPartPr/>
              <p14:nvPr/>
            </p14:nvContentPartPr>
            <p14:xfrm>
              <a:off x="4236047" y="1428034"/>
              <a:ext cx="279720" cy="4860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38F82A25-36B0-E94E-4A8A-39236C4E29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82407" y="1320034"/>
                <a:ext cx="387360" cy="264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518EC0-68FB-A6E8-98DC-50B2A0F3DCE3}"/>
              </a:ext>
            </a:extLst>
          </p:cNvPr>
          <p:cNvCxnSpPr>
            <a:cxnSpLocks/>
          </p:cNvCxnSpPr>
          <p:nvPr/>
        </p:nvCxnSpPr>
        <p:spPr>
          <a:xfrm flipV="1">
            <a:off x="5210031" y="333977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B8B45AB-487A-7F53-6EA7-DEBB382FB28C}"/>
              </a:ext>
            </a:extLst>
          </p:cNvPr>
          <p:cNvCxnSpPr/>
          <p:nvPr/>
        </p:nvCxnSpPr>
        <p:spPr>
          <a:xfrm>
            <a:off x="5210031" y="1493227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7D6B67C-F962-5791-5FE4-81A354DAD4D4}"/>
              </a:ext>
            </a:extLst>
          </p:cNvPr>
          <p:cNvCxnSpPr/>
          <p:nvPr/>
        </p:nvCxnSpPr>
        <p:spPr>
          <a:xfrm>
            <a:off x="4461802" y="2253532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964CCACD-53FA-5C4C-2DF9-D59D8F5E21F7}"/>
              </a:ext>
            </a:extLst>
          </p:cNvPr>
          <p:cNvCxnSpPr>
            <a:cxnSpLocks/>
          </p:cNvCxnSpPr>
          <p:nvPr/>
        </p:nvCxnSpPr>
        <p:spPr>
          <a:xfrm>
            <a:off x="5341310" y="2312368"/>
            <a:ext cx="204722" cy="3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AAE9F58-D82F-2644-2492-51B32C711ACD}"/>
              </a:ext>
            </a:extLst>
          </p:cNvPr>
          <p:cNvGrpSpPr/>
          <p:nvPr/>
        </p:nvGrpSpPr>
        <p:grpSpPr>
          <a:xfrm>
            <a:off x="5866822" y="1005157"/>
            <a:ext cx="1008390" cy="1015500"/>
            <a:chOff x="8590490" y="4244211"/>
            <a:chExt cx="1008390" cy="1015500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822A0B-E477-60F7-C605-06A8E2F4FBB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1419092-4A09-F8A4-3A46-29169992EB0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F20C8FE-8BC7-19C7-4BC8-08E92AF5AD52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102</a:t>
              </a:r>
              <a:endParaRPr lang="ko-KR" altLang="en-US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A91D490-70D7-8A32-F58B-523DB4954857}"/>
              </a:ext>
            </a:extLst>
          </p:cNvPr>
          <p:cNvGrpSpPr/>
          <p:nvPr/>
        </p:nvGrpSpPr>
        <p:grpSpPr>
          <a:xfrm>
            <a:off x="5866822" y="1945076"/>
            <a:ext cx="1008390" cy="1015500"/>
            <a:chOff x="8590490" y="4244211"/>
            <a:chExt cx="1008390" cy="101550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CE39711-11FA-228D-0541-BC48F9544DD9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0EB5FEC-B116-ECF6-27EB-FF2ADEDAB3DF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68</a:t>
              </a:r>
              <a:endParaRPr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A680E2-9084-4238-A501-46F847E097A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DE3C9A5-BFDB-9D36-86A7-3005DFADAF19}"/>
              </a:ext>
            </a:extLst>
          </p:cNvPr>
          <p:cNvGrpSpPr/>
          <p:nvPr/>
        </p:nvGrpSpPr>
        <p:grpSpPr>
          <a:xfrm>
            <a:off x="5866822" y="2893986"/>
            <a:ext cx="1008390" cy="1015500"/>
            <a:chOff x="8590490" y="4244211"/>
            <a:chExt cx="1008390" cy="101550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4EEC658-11A8-17CC-0A8E-2EC5CC632D3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88EC1E7-8B95-573E-A052-DAEBA0E28EF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74A5821-283B-6A35-D754-24741F20C7BE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4E0F730-0B2B-0777-E5B9-DDBD50ED75FC}"/>
              </a:ext>
            </a:extLst>
          </p:cNvPr>
          <p:cNvGrpSpPr/>
          <p:nvPr/>
        </p:nvGrpSpPr>
        <p:grpSpPr>
          <a:xfrm>
            <a:off x="4924019" y="2893986"/>
            <a:ext cx="1008390" cy="1015500"/>
            <a:chOff x="8590490" y="4244211"/>
            <a:chExt cx="1008390" cy="101550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1DE9233-9ACA-B61B-F4CA-56D90DF47D76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3460F14-5420-910F-5785-DED8055F771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68</a:t>
              </a:r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EF4CCEB-4DC7-86D5-78B8-EBA719FA65E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8EE8DF7-8E4B-0B6E-E535-0E2D8B7B8156}"/>
              </a:ext>
            </a:extLst>
          </p:cNvPr>
          <p:cNvGrpSpPr/>
          <p:nvPr/>
        </p:nvGrpSpPr>
        <p:grpSpPr>
          <a:xfrm>
            <a:off x="3983105" y="2893986"/>
            <a:ext cx="1008390" cy="1015500"/>
            <a:chOff x="8590490" y="4244211"/>
            <a:chExt cx="1008390" cy="101550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10F921C-03AE-E37D-F044-45431773A8E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9D00BD6-F09A-D741-A291-47E917968EF6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2F015DC-8AEB-86F0-71A6-C09458B0AB74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102</a:t>
              </a:r>
              <a:endParaRPr lang="ko-KR" altLang="en-US" dirty="0"/>
            </a:p>
          </p:txBody>
        </p: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82675D8-B259-BDF5-9941-0090F4C0895D}"/>
              </a:ext>
            </a:extLst>
          </p:cNvPr>
          <p:cNvCxnSpPr>
            <a:cxnSpLocks/>
          </p:cNvCxnSpPr>
          <p:nvPr/>
        </p:nvCxnSpPr>
        <p:spPr>
          <a:xfrm>
            <a:off x="6266854" y="3261247"/>
            <a:ext cx="204722" cy="3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C8C7A3D-9703-4C7E-5F8A-38518301EC2E}"/>
              </a:ext>
            </a:extLst>
          </p:cNvPr>
          <p:cNvCxnSpPr/>
          <p:nvPr/>
        </p:nvCxnSpPr>
        <p:spPr>
          <a:xfrm>
            <a:off x="6188961" y="2512503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479CF2B-DDCB-3D07-F658-1EF2CFE6B572}"/>
              </a:ext>
            </a:extLst>
          </p:cNvPr>
          <p:cNvCxnSpPr/>
          <p:nvPr/>
        </p:nvCxnSpPr>
        <p:spPr>
          <a:xfrm>
            <a:off x="5443671" y="3251123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62D05E8C-5A9E-610C-25E8-3505E1E871B6}"/>
              </a:ext>
            </a:extLst>
          </p:cNvPr>
          <p:cNvCxnSpPr/>
          <p:nvPr/>
        </p:nvCxnSpPr>
        <p:spPr>
          <a:xfrm flipH="1">
            <a:off x="4278038" y="3211781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F5B4CF5-716F-4CBF-3CF3-6491F864FA15}"/>
              </a:ext>
            </a:extLst>
          </p:cNvPr>
          <p:cNvCxnSpPr/>
          <p:nvPr/>
        </p:nvCxnSpPr>
        <p:spPr>
          <a:xfrm>
            <a:off x="6179827" y="1465264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4AD4DA20-EB41-4C98-B763-68401B748A50}"/>
                  </a:ext>
                </a:extLst>
              </p14:cNvPr>
              <p14:cNvContentPartPr/>
              <p14:nvPr/>
            </p14:nvContentPartPr>
            <p14:xfrm>
              <a:off x="5276447" y="2407234"/>
              <a:ext cx="401400" cy="50760"/>
            </p14:xfrm>
          </p:contentPart>
        </mc:Choice>
        <mc:Fallback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4AD4DA20-EB41-4C98-B763-68401B748A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22807" y="2299594"/>
                <a:ext cx="5090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FA6F66EB-B9D6-A9CF-116E-B3687CBE3614}"/>
              </a:ext>
            </a:extLst>
          </p:cNvPr>
          <p:cNvGrpSpPr/>
          <p:nvPr/>
        </p:nvGrpSpPr>
        <p:grpSpPr>
          <a:xfrm>
            <a:off x="4918853" y="3842896"/>
            <a:ext cx="1008390" cy="1015500"/>
            <a:chOff x="8590490" y="4244211"/>
            <a:chExt cx="1008390" cy="101550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D713CE9-FB51-ACF5-1CC9-64BE6EC51685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2B8C1E1-2788-6D78-9736-A9C62BC8365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86</a:t>
              </a:r>
              <a:endParaRPr lang="ko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7D3277D-7944-CD29-2453-89ECB609EB34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96</a:t>
              </a:r>
              <a:endParaRPr lang="ko-KR" altLang="en-US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DF107DC-F52A-2B67-5DF4-E2F74E1FC05D}"/>
              </a:ext>
            </a:extLst>
          </p:cNvPr>
          <p:cNvGrpSpPr/>
          <p:nvPr/>
        </p:nvGrpSpPr>
        <p:grpSpPr>
          <a:xfrm>
            <a:off x="5857678" y="3874879"/>
            <a:ext cx="881754" cy="1015500"/>
            <a:chOff x="8590490" y="4244211"/>
            <a:chExt cx="881754" cy="1015500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5968E3-DC99-A5CF-92CF-55A7E1252BA3}"/>
                </a:ext>
              </a:extLst>
            </p:cNvPr>
            <p:cNvSpPr txBox="1"/>
            <p:nvPr/>
          </p:nvSpPr>
          <p:spPr>
            <a:xfrm>
              <a:off x="9160940" y="48903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671FCCB-3AB4-255E-1EEC-1EBAA25CD8E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09BF5E-46E7-F652-D120-F28E130B962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</p:grp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BCC7C740-AD47-85E2-3E07-142CD936A015}"/>
              </a:ext>
            </a:extLst>
          </p:cNvPr>
          <p:cNvCxnSpPr/>
          <p:nvPr/>
        </p:nvCxnSpPr>
        <p:spPr>
          <a:xfrm>
            <a:off x="6369215" y="4090802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6C9D1DBB-AEB7-29D1-D666-6EE23598E3B3}"/>
              </a:ext>
            </a:extLst>
          </p:cNvPr>
          <p:cNvCxnSpPr/>
          <p:nvPr/>
        </p:nvCxnSpPr>
        <p:spPr>
          <a:xfrm flipH="1">
            <a:off x="5338238" y="4212228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C9342B72-393D-22F6-E03D-62713EBABC14}"/>
                  </a:ext>
                </a:extLst>
              </p14:cNvPr>
              <p14:cNvContentPartPr/>
              <p14:nvPr/>
            </p14:nvContentPartPr>
            <p14:xfrm>
              <a:off x="6140447" y="3422434"/>
              <a:ext cx="582840" cy="29880"/>
            </p14:xfrm>
          </p:contentPart>
        </mc:Choice>
        <mc:Fallback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C9342B72-393D-22F6-E03D-62713EBABC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86807" y="3314434"/>
                <a:ext cx="6904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6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와이드스크린</PresentationFormat>
  <Paragraphs>104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</cp:revision>
  <dcterms:created xsi:type="dcterms:W3CDTF">2024-01-25T01:00:43Z</dcterms:created>
  <dcterms:modified xsi:type="dcterms:W3CDTF">2024-01-25T01:01:10Z</dcterms:modified>
</cp:coreProperties>
</file>