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24246" y="2087463"/>
            <a:ext cx="10677143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GB" sz="2400" dirty="0"/>
              <a:t>                                </a:t>
            </a:r>
            <a:r>
              <a:rPr lang="en-US" sz="2400" dirty="0"/>
              <a:t>: </a:t>
            </a:r>
            <a:r>
              <a:rPr lang="en-GB" sz="2400" dirty="0"/>
              <a:t>BAMILA K</a:t>
            </a:r>
            <a:endParaRPr lang="en-US" sz="2400" dirty="0"/>
          </a:p>
          <a:p>
            <a:r>
              <a:rPr lang="en-US" sz="2400" dirty="0"/>
              <a:t>REGISTER NO AND NMID</a:t>
            </a:r>
            <a:r>
              <a:rPr lang="en-GB" sz="2400" dirty="0"/>
              <a:t>                 </a:t>
            </a:r>
            <a:r>
              <a:rPr lang="en-US" sz="2400" dirty="0"/>
              <a:t>: </a:t>
            </a:r>
            <a:r>
              <a:rPr lang="en-GB" sz="2400" dirty="0"/>
              <a:t>24132120500122007 AND</a:t>
            </a:r>
          </a:p>
          <a:p>
            <a:r>
              <a:rPr lang="en-GB" sz="2400" dirty="0">
                <a:cs typeface="Calibri"/>
              </a:rPr>
              <a:t>                                                                7D15EAC8D146C8AB97D4F6653ACA0CE4            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</a:t>
            </a:r>
            <a:r>
              <a:rPr lang="en-GB" sz="2400" dirty="0"/>
              <a:t>                                     </a:t>
            </a:r>
            <a:r>
              <a:rPr lang="en-US" sz="2400" dirty="0"/>
              <a:t>: </a:t>
            </a:r>
            <a:r>
              <a:rPr lang="en-GB" sz="2400" dirty="0"/>
              <a:t>BCA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GB" sz="2400" dirty="0"/>
              <a:t>   : SIDDHAR SIVAGNAANI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GB" sz="2400" dirty="0"/>
              <a:t>                                                     COLLEGE, BOMMAYAPALYAM AFFILIATED TO                                         </a:t>
            </a:r>
          </a:p>
          <a:p>
            <a:r>
              <a:rPr lang="en-GB" sz="2400" dirty="0"/>
              <a:t>                                                                 ANNAMALAI UNIVERSITY.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CF0D88-5F49-DCBD-71BE-2EE21449E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28" y="1428410"/>
            <a:ext cx="5535833" cy="51539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BE381-E086-59FB-E64A-16416266E7BE}"/>
              </a:ext>
            </a:extLst>
          </p:cNvPr>
          <p:cNvSpPr txBox="1"/>
          <p:nvPr/>
        </p:nvSpPr>
        <p:spPr>
          <a:xfrm>
            <a:off x="1272778" y="1696134"/>
            <a:ext cx="64329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Through this project, I learned how a portfolio website is made using HTML, CSS, and JavaScript. It gave me basic knowledge of web design and hosting.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5BFD689A-0DF0-E97C-FDCA-67CB893C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07" y="2775368"/>
            <a:ext cx="10681335" cy="758190"/>
          </a:xfrm>
        </p:spPr>
        <p:txBody>
          <a:bodyPr/>
          <a:lstStyle/>
          <a:p>
            <a:r>
              <a:rPr lang="en-GB" dirty="0"/>
              <a:t>STUDENT POTFOLIO :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9C802-BD09-8CF7-8580-341C64A1CB92}"/>
              </a:ext>
            </a:extLst>
          </p:cNvPr>
          <p:cNvSpPr txBox="1"/>
          <p:nvPr/>
        </p:nvSpPr>
        <p:spPr>
          <a:xfrm>
            <a:off x="588169" y="1682642"/>
            <a:ext cx="80200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Many students and </a:t>
            </a:r>
            <a:r>
              <a:rPr lang="en-US" dirty="0" err="1"/>
              <a:t>freshers</a:t>
            </a:r>
            <a:r>
              <a:rPr lang="en-US" dirty="0"/>
              <a:t> do not have a proper platform to showcase their skills and </a:t>
            </a:r>
            <a:r>
              <a:rPr lang="en-US" dirty="0" err="1"/>
              <a:t>projects.Traditional</a:t>
            </a:r>
            <a:r>
              <a:rPr lang="en-US" dirty="0"/>
              <a:t> resumes are not interactive and cannot display live project </a:t>
            </a:r>
            <a:r>
              <a:rPr lang="en-US" dirty="0" err="1"/>
              <a:t>work.There</a:t>
            </a:r>
            <a:r>
              <a:rPr lang="en-US" dirty="0"/>
              <a:t> is a need for a personal portfolio website that highlights skills, achievements, and contact details in an attractive </a:t>
            </a:r>
            <a:r>
              <a:rPr lang="en-US" dirty="0" err="1"/>
              <a:t>way.This</a:t>
            </a:r>
            <a:r>
              <a:rPr lang="en-US" dirty="0"/>
              <a:t> project focuses on creating such a website to solve this problem.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AC608D-9CB7-61BB-5177-BD2FA9EB4F43}"/>
              </a:ext>
            </a:extLst>
          </p:cNvPr>
          <p:cNvSpPr txBox="1"/>
          <p:nvPr/>
        </p:nvSpPr>
        <p:spPr>
          <a:xfrm>
            <a:off x="739776" y="1821657"/>
            <a:ext cx="69397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•</a:t>
            </a:r>
            <a:r>
              <a:rPr lang="en-US" dirty="0"/>
              <a:t>Learned how to design and structure a portfolio website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•</a:t>
            </a:r>
            <a:r>
              <a:rPr lang="en-US" dirty="0"/>
              <a:t>Understood the use of HTML, CSS, and JavaScript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•E</a:t>
            </a:r>
            <a:r>
              <a:rPr lang="en-US" dirty="0" err="1"/>
              <a:t>xplored</a:t>
            </a:r>
            <a:r>
              <a:rPr lang="en-US" dirty="0"/>
              <a:t> responsive design and hosting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•F</a:t>
            </a:r>
            <a:r>
              <a:rPr lang="en-US" dirty="0"/>
              <a:t>aced some challenges but improved problem-solving skills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•O</a:t>
            </a:r>
            <a:r>
              <a:rPr lang="en-US" dirty="0" err="1"/>
              <a:t>verall</a:t>
            </a:r>
            <a:r>
              <a:rPr lang="en-US" dirty="0"/>
              <a:t>, the project was useful and increased my knowledge</a:t>
            </a:r>
            <a:r>
              <a:rPr lang="en-GB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F5035-9E91-485B-8F7D-AC3195EDE032}"/>
              </a:ext>
            </a:extLst>
          </p:cNvPr>
          <p:cNvSpPr txBox="1"/>
          <p:nvPr/>
        </p:nvSpPr>
        <p:spPr>
          <a:xfrm>
            <a:off x="1184672" y="2019300"/>
            <a:ext cx="86260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•</a:t>
            </a:r>
            <a:r>
              <a:rPr lang="en-US" dirty="0"/>
              <a:t>Recruiters / Employers – to see my skills, projects, and contact details.</a:t>
            </a:r>
            <a:endParaRPr lang="en-GB" dirty="0"/>
          </a:p>
          <a:p>
            <a:endParaRPr lang="en-GB" dirty="0"/>
          </a:p>
          <a:p>
            <a:r>
              <a:rPr lang="en-GB" dirty="0"/>
              <a:t>•</a:t>
            </a:r>
            <a:r>
              <a:rPr lang="en-US" dirty="0"/>
              <a:t>Teachers / Evaluators – to review my project work and learning.</a:t>
            </a:r>
            <a:endParaRPr lang="en-GB" dirty="0"/>
          </a:p>
          <a:p>
            <a:endParaRPr lang="en-GB" dirty="0"/>
          </a:p>
          <a:p>
            <a:r>
              <a:rPr lang="en-GB" dirty="0"/>
              <a:t>•</a:t>
            </a:r>
            <a:r>
              <a:rPr lang="en-US" dirty="0"/>
              <a:t>Friends / Classmates – to know about my projects and achievements.</a:t>
            </a:r>
            <a:endParaRPr lang="en-GB" dirty="0"/>
          </a:p>
          <a:p>
            <a:endParaRPr lang="en-GB" dirty="0"/>
          </a:p>
          <a:p>
            <a:r>
              <a:rPr lang="en-GB" dirty="0"/>
              <a:t>•</a:t>
            </a:r>
            <a:r>
              <a:rPr lang="en-US" dirty="0"/>
              <a:t>General Audience – anyone who wants to know more about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856B3-F53A-216B-170C-4C414A4B0492}"/>
              </a:ext>
            </a:extLst>
          </p:cNvPr>
          <p:cNvSpPr txBox="1"/>
          <p:nvPr/>
        </p:nvSpPr>
        <p:spPr>
          <a:xfrm>
            <a:off x="3053952" y="2283767"/>
            <a:ext cx="70901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 was used to create the structure of the website, including pages and sections.</a:t>
            </a:r>
            <a:endParaRPr lang="en-GB" dirty="0"/>
          </a:p>
          <a:p>
            <a:endParaRPr lang="en-GB" dirty="0"/>
          </a:p>
          <a:p>
            <a:r>
              <a:rPr lang="en-US" dirty="0"/>
              <a:t>CSS was applied for styling, such as colors, layouts, and responsiveness, so the design looks good on different devices.</a:t>
            </a:r>
            <a:endParaRPr lang="en-GB" dirty="0"/>
          </a:p>
          <a:p>
            <a:endParaRPr lang="en-GB" dirty="0"/>
          </a:p>
          <a:p>
            <a:r>
              <a:rPr lang="en-US" dirty="0"/>
              <a:t>JavaScript was added to bring interactivity, like navigation menus, animations, and form validation.</a:t>
            </a:r>
            <a:endParaRPr lang="en-GB" dirty="0"/>
          </a:p>
          <a:p>
            <a:endParaRPr lang="en-GB" dirty="0"/>
          </a:p>
          <a:p>
            <a:r>
              <a:rPr lang="en-GB" dirty="0"/>
              <a:t>I</a:t>
            </a:r>
            <a:r>
              <a:rPr lang="en-US" dirty="0"/>
              <a:t> worked on the project using a code editor (VS Code/</a:t>
            </a:r>
            <a:r>
              <a:rPr lang="en-US" dirty="0" err="1"/>
              <a:t>CodePen</a:t>
            </a:r>
            <a:r>
              <a:rPr lang="en-US" dirty="0"/>
              <a:t>).</a:t>
            </a:r>
            <a:endParaRPr lang="en-GB" dirty="0"/>
          </a:p>
          <a:p>
            <a:endParaRPr lang="en-GB" dirty="0"/>
          </a:p>
          <a:p>
            <a:r>
              <a:rPr lang="en-US" dirty="0"/>
              <a:t>Finally, I hosted the website using GitHub Pages so it can be accessed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6B6D6-F859-C566-BAFB-B519982F242C}"/>
              </a:ext>
            </a:extLst>
          </p:cNvPr>
          <p:cNvSpPr txBox="1"/>
          <p:nvPr/>
        </p:nvSpPr>
        <p:spPr>
          <a:xfrm>
            <a:off x="1196578" y="1576043"/>
            <a:ext cx="7858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My portfolio design includes sections like Home/About Me, Projects, Skills, and Contact. I kept the layout simple, user-friendly, and responsive so it works well on both mobile and desktop devices.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2D1A9-3DEE-BAC6-744F-3469617F3F30}"/>
              </a:ext>
            </a:extLst>
          </p:cNvPr>
          <p:cNvSpPr txBox="1"/>
          <p:nvPr/>
        </p:nvSpPr>
        <p:spPr>
          <a:xfrm>
            <a:off x="755333" y="1697276"/>
            <a:ext cx="72456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•A </a:t>
            </a:r>
            <a:r>
              <a:rPr lang="en-US" dirty="0"/>
              <a:t>navigation menu for smooth movement between sections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•R</a:t>
            </a:r>
            <a:r>
              <a:rPr lang="en-US" dirty="0" err="1"/>
              <a:t>esponsive</a:t>
            </a:r>
            <a:r>
              <a:rPr lang="en-US" dirty="0"/>
              <a:t> design, so the website adjusts to mobile and desktop screens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•P</a:t>
            </a:r>
            <a:r>
              <a:rPr lang="en-US" dirty="0" err="1"/>
              <a:t>roject</a:t>
            </a:r>
            <a:r>
              <a:rPr lang="en-US" dirty="0"/>
              <a:t> showcase with descriptions and links.</a:t>
            </a:r>
            <a:endParaRPr lang="en-GB" dirty="0"/>
          </a:p>
          <a:p>
            <a:endParaRPr lang="en-GB" dirty="0"/>
          </a:p>
          <a:p>
            <a:r>
              <a:rPr lang="en-GB" dirty="0"/>
              <a:t>•Co</a:t>
            </a:r>
            <a:r>
              <a:rPr lang="en-US" dirty="0" err="1"/>
              <a:t>ntact</a:t>
            </a:r>
            <a:r>
              <a:rPr lang="en-US" dirty="0"/>
              <a:t> form </a:t>
            </a:r>
            <a:r>
              <a:rPr lang="en-GB" dirty="0"/>
              <a:t>of </a:t>
            </a:r>
            <a:r>
              <a:rPr lang="en-US" dirty="0"/>
              <a:t>or details to allow communication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•</a:t>
            </a:r>
            <a:r>
              <a:rPr lang="en-US" dirty="0"/>
              <a:t>Interactive elements like hover effects, animations, or buttons for a better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STUDENT POTFOLIO :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Bamila K</cp:lastModifiedBy>
  <cp:revision>26</cp:revision>
  <dcterms:created xsi:type="dcterms:W3CDTF">2024-03-29T15:07:22Z</dcterms:created>
  <dcterms:modified xsi:type="dcterms:W3CDTF">2025-08-30T18:03:36Z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