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00919" y="2246767"/>
            <a:ext cx="9714705" cy="2677657"/>
          </a:xfrm>
          <a:prstGeom prst="rect">
            <a:avLst/>
          </a:prstGeom>
          <a:noFill/>
        </p:spPr>
        <p:txBody>
          <a:bodyPr wrap="square" lIns="91440" tIns="45720" rIns="91440" bIns="45720" rtlCol="0" anchor="t">
            <a:spAutoFit/>
          </a:bodyPr>
          <a:lstStyle/>
          <a:p>
            <a:r>
              <a:rPr lang="en-US" sz="2400" dirty="0"/>
              <a:t>STUDENT NAME: </a:t>
            </a:r>
            <a:r>
              <a:rPr lang="en-IN" sz="2400" dirty="0" err="1"/>
              <a:t>Gopika.j</a:t>
            </a:r>
            <a:endParaRPr lang="en-IN" sz="2400" dirty="0"/>
          </a:p>
          <a:p>
            <a:r>
              <a:rPr lang="en-IN" sz="2400" dirty="0"/>
              <a:t>REGISTER</a:t>
            </a:r>
            <a:r>
              <a:rPr lang="en-US" sz="2400" dirty="0"/>
              <a:t> NO AND NMID: </a:t>
            </a:r>
            <a:r>
              <a:rPr lang="en-IN" sz="2400" dirty="0"/>
              <a:t>24132120500122012</a:t>
            </a:r>
          </a:p>
          <a:p>
            <a:r>
              <a:rPr lang="en-IN" sz="2400" dirty="0">
                <a:cs typeface="Calibri"/>
              </a:rPr>
              <a:t>BFBC7D62E85014D805741713507B41FC</a:t>
            </a:r>
            <a:endParaRPr lang="en-US" sz="2400" dirty="0">
              <a:cs typeface="Calibri"/>
            </a:endParaRPr>
          </a:p>
          <a:p>
            <a:r>
              <a:rPr lang="en-US" sz="2400" dirty="0"/>
              <a:t>DEPARTMENT: </a:t>
            </a:r>
            <a:r>
              <a:rPr lang="en-IN" sz="2400" dirty="0"/>
              <a:t>BCA</a:t>
            </a:r>
            <a:endParaRPr lang="en-US" sz="2400" dirty="0"/>
          </a:p>
          <a:p>
            <a:r>
              <a:rPr lang="en-US" sz="2400" dirty="0"/>
              <a:t>COLLEGE: COLLEGE/ UNIVERSITY</a:t>
            </a:r>
            <a:r>
              <a:rPr lang="en-IN" sz="2400" dirty="0"/>
              <a:t>: </a:t>
            </a:r>
            <a:r>
              <a:rPr lang="en-IN" sz="2400" dirty="0" err="1"/>
              <a:t>Siddhar</a:t>
            </a:r>
            <a:r>
              <a:rPr lang="en-IN" sz="2400" dirty="0"/>
              <a:t> </a:t>
            </a:r>
            <a:r>
              <a:rPr lang="en-IN" sz="2400" dirty="0" err="1"/>
              <a:t>Sivagnaani</a:t>
            </a:r>
            <a:r>
              <a:rPr lang="en-IN" sz="2400" dirty="0"/>
              <a:t> arts and science </a:t>
            </a:r>
            <a:r>
              <a:rPr lang="en-IN" sz="2400" dirty="0" err="1"/>
              <a:t>collage,bommayapalayam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0768A343-FD58-9F8D-97B4-7F5FE1204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402406"/>
            <a:ext cx="4034519" cy="53984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C4999D4-6CDB-CC6D-888E-4FFE346E12F9}"/>
              </a:ext>
            </a:extLst>
          </p:cNvPr>
          <p:cNvSpPr txBox="1"/>
          <p:nvPr/>
        </p:nvSpPr>
        <p:spPr>
          <a:xfrm>
            <a:off x="1295400" y="1728570"/>
            <a:ext cx="7861852" cy="2585323"/>
          </a:xfrm>
          <a:prstGeom prst="rect">
            <a:avLst/>
          </a:prstGeom>
          <a:noFill/>
        </p:spPr>
        <p:txBody>
          <a:bodyPr wrap="square">
            <a:spAutoFit/>
          </a:bodyPr>
          <a:lstStyle/>
          <a:p>
            <a:r>
              <a:rPr lang="en-US"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0CC5D36-8144-6516-BAE0-7A92175C37E6}"/>
              </a:ext>
            </a:extLst>
          </p:cNvPr>
          <p:cNvSpPr txBox="1"/>
          <p:nvPr/>
        </p:nvSpPr>
        <p:spPr>
          <a:xfrm>
            <a:off x="591241" y="2512764"/>
            <a:ext cx="6104834" cy="369332"/>
          </a:xfrm>
          <a:prstGeom prst="rect">
            <a:avLst/>
          </a:prstGeom>
          <a:noFill/>
        </p:spPr>
        <p:txBody>
          <a:bodyPr wrap="square">
            <a:spAutoFit/>
          </a:bodyPr>
          <a:lstStyle/>
          <a:p>
            <a:r>
              <a:rPr lang="en-US" dirty="0"/>
              <a:t>Student 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3C1B7F3-6940-765B-5AD9-9223FAEE5F2B}"/>
              </a:ext>
            </a:extLst>
          </p:cNvPr>
          <p:cNvSpPr txBox="1"/>
          <p:nvPr/>
        </p:nvSpPr>
        <p:spPr>
          <a:xfrm>
            <a:off x="1130852" y="2559567"/>
            <a:ext cx="8026400" cy="1200329"/>
          </a:xfrm>
          <a:prstGeom prst="rect">
            <a:avLst/>
          </a:prstGeom>
          <a:noFill/>
        </p:spPr>
        <p:txBody>
          <a:bodyPr wrap="square">
            <a:spAutoFit/>
          </a:bodyPr>
          <a:lstStyle/>
          <a:p>
            <a:r>
              <a:rPr lang="en-US" dirty="0"/>
              <a:t>HTML + CSS + JavaScript:👉 Create a responsive portfolio website with navigation, project showcase, and contact form using HTML, CSS, and </a:t>
            </a:r>
            <a:r>
              <a:rPr lang="en-US" dirty="0" err="1"/>
              <a:t>JavaScript.HTML</a:t>
            </a:r>
            <a:r>
              <a:rPr lang="en-US" dirty="0"/>
              <a:t> + CSS + Java:👉 Develop a student management system with HTML/CSS frontend and Java backend for adding, updating, and viewing student records.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76C4A94-E345-222B-D573-109917F063A6}"/>
              </a:ext>
            </a:extLst>
          </p:cNvPr>
          <p:cNvSpPr txBox="1"/>
          <p:nvPr/>
        </p:nvSpPr>
        <p:spPr>
          <a:xfrm>
            <a:off x="282713" y="1695450"/>
            <a:ext cx="8874539" cy="1200329"/>
          </a:xfrm>
          <a:prstGeom prst="rect">
            <a:avLst/>
          </a:prstGeom>
          <a:noFill/>
        </p:spPr>
        <p:txBody>
          <a:bodyPr wrap="square">
            <a:spAutoFit/>
          </a:bodyPr>
          <a:lstStyle/>
          <a:p>
            <a:r>
              <a:rPr lang="en-US" dirty="0"/>
              <a:t>It seems like you're looking to discuss or work on a project. Could you provide more details about the project, such as:- What is the project's goal or objective?- What type of project is it (e.g., web development, research, design)?- What stage is the project currently </a:t>
            </a:r>
            <a:r>
              <a:rPr lang="en-US" dirty="0" err="1"/>
              <a:t>at?This</a:t>
            </a:r>
            <a:r>
              <a:rPr lang="en-US" dirty="0"/>
              <a:t> will help me better understand your needs and provide more effective support.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3AB42C1-DD0A-27F3-0F94-07A649D645D3}"/>
              </a:ext>
            </a:extLst>
          </p:cNvPr>
          <p:cNvSpPr txBox="1"/>
          <p:nvPr/>
        </p:nvSpPr>
        <p:spPr>
          <a:xfrm>
            <a:off x="366644" y="1759750"/>
            <a:ext cx="6104834" cy="2031325"/>
          </a:xfrm>
          <a:prstGeom prst="rect">
            <a:avLst/>
          </a:prstGeom>
          <a:noFill/>
        </p:spPr>
        <p:txBody>
          <a:bodyPr wrap="square">
            <a:spAutoFit/>
          </a:bodyPr>
          <a:lstStyle/>
          <a:p>
            <a:r>
              <a:rPr lang="en-US" dirty="0"/>
              <a:t>It seems like you're working on a project related to Java and </a:t>
            </a:r>
            <a:r>
              <a:rPr lang="en-US" dirty="0" err="1"/>
              <a:t>CSS.Java</a:t>
            </a:r>
            <a:r>
              <a:rPr lang="en-US" dirty="0"/>
              <a:t> is often used for:- Back-end development (server-side logic, database integration)- Android app </a:t>
            </a:r>
            <a:r>
              <a:rPr lang="en-US" dirty="0" err="1"/>
              <a:t>developmentCSS</a:t>
            </a:r>
            <a:r>
              <a:rPr lang="en-US" dirty="0"/>
              <a:t> is used for:- Front-end development (styling, layout, visual design)Are you working on a:- Web application?- Mobile app?- Desktop </a:t>
            </a:r>
            <a:r>
              <a:rPr lang="en-US" dirty="0" err="1"/>
              <a:t>application?More</a:t>
            </a:r>
            <a:r>
              <a:rPr lang="en-US" dirty="0"/>
              <a:t> context will help me provide more specific assistance.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85E72FD-4FF8-6A6E-0282-754B3CFEB397}"/>
              </a:ext>
            </a:extLst>
          </p:cNvPr>
          <p:cNvSpPr txBox="1"/>
          <p:nvPr/>
        </p:nvSpPr>
        <p:spPr>
          <a:xfrm>
            <a:off x="3052418" y="2836566"/>
            <a:ext cx="6104834" cy="1200329"/>
          </a:xfrm>
          <a:prstGeom prst="rect">
            <a:avLst/>
          </a:prstGeom>
          <a:noFill/>
        </p:spPr>
        <p:txBody>
          <a:bodyPr wrap="square">
            <a:spAutoFit/>
          </a:bodyPr>
          <a:lstStyle/>
          <a:p>
            <a:r>
              <a:rPr lang="en-US" dirty="0"/>
              <a:t>🔹 Tools &amp; Techniques to access HTML in </a:t>
            </a:r>
            <a:r>
              <a:rPr lang="en-US" dirty="0" err="1"/>
              <a:t>JavaParse</a:t>
            </a:r>
            <a:r>
              <a:rPr lang="en-US" dirty="0"/>
              <a:t> HTML → </a:t>
            </a:r>
            <a:r>
              <a:rPr lang="en-US" dirty="0" err="1"/>
              <a:t>Jsoup</a:t>
            </a:r>
            <a:r>
              <a:rPr lang="en-US" dirty="0"/>
              <a:t>, </a:t>
            </a:r>
            <a:r>
              <a:rPr lang="en-US" dirty="0" err="1"/>
              <a:t>HTMLUnitGenerate</a:t>
            </a:r>
            <a:r>
              <a:rPr lang="en-US" dirty="0"/>
              <a:t> HTML → JSP, Servlets, </a:t>
            </a:r>
            <a:r>
              <a:rPr lang="en-US" dirty="0" err="1"/>
              <a:t>Thymeleaf</a:t>
            </a:r>
            <a:r>
              <a:rPr lang="en-US" dirty="0"/>
              <a:t>/</a:t>
            </a:r>
            <a:r>
              <a:rPr lang="en-US" dirty="0" err="1"/>
              <a:t>FreemarkerDisplay</a:t>
            </a:r>
            <a:r>
              <a:rPr lang="en-US" dirty="0"/>
              <a:t> HTML → JavaFX </a:t>
            </a:r>
            <a:r>
              <a:rPr lang="en-US" dirty="0" err="1"/>
              <a:t>WebView</a:t>
            </a:r>
            <a:r>
              <a:rPr lang="en-US" dirty="0"/>
              <a:t>, Swing </a:t>
            </a:r>
            <a:r>
              <a:rPr lang="en-US" dirty="0" err="1"/>
              <a:t>JEditorPaneTest</a:t>
            </a:r>
            <a:r>
              <a:rPr lang="en-US" dirty="0"/>
              <a:t>/Automate → Selenium (Java)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EF2B95A-47B7-E847-10D9-A8E02D9DA974}"/>
              </a:ext>
            </a:extLst>
          </p:cNvPr>
          <p:cNvSpPr txBox="1"/>
          <p:nvPr/>
        </p:nvSpPr>
        <p:spPr>
          <a:xfrm>
            <a:off x="3052418" y="2836566"/>
            <a:ext cx="6104834" cy="923330"/>
          </a:xfrm>
          <a:prstGeom prst="rect">
            <a:avLst/>
          </a:prstGeom>
          <a:noFill/>
        </p:spPr>
        <p:txBody>
          <a:bodyPr wrap="square">
            <a:spAutoFit/>
          </a:bodyPr>
          <a:lstStyle/>
          <a:p>
            <a:r>
              <a:rPr lang="en-US" dirty="0"/>
              <a:t>Principles → Simple, consistent, responsive, clear, </a:t>
            </a:r>
            <a:r>
              <a:rPr lang="en-US" dirty="0" err="1"/>
              <a:t>attractive.Sections</a:t>
            </a:r>
            <a:r>
              <a:rPr lang="en-US" dirty="0"/>
              <a:t> → Header, About, Work/Projects, Skills/Resume, Contact, </a:t>
            </a:r>
            <a:r>
              <a:rPr lang="en-US" dirty="0" err="1"/>
              <a:t>Footer.Layouts</a:t>
            </a:r>
            <a:r>
              <a:rPr lang="en-US" dirty="0"/>
              <a:t> → Single-page, grid,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376E52ED-7A7A-0694-D0CD-4332BE823A5B}"/>
              </a:ext>
            </a:extLst>
          </p:cNvPr>
          <p:cNvSpPr txBox="1"/>
          <p:nvPr/>
        </p:nvSpPr>
        <p:spPr>
          <a:xfrm>
            <a:off x="3052418" y="2005569"/>
            <a:ext cx="6104834" cy="2862322"/>
          </a:xfrm>
          <a:prstGeom prst="rect">
            <a:avLst/>
          </a:prstGeom>
          <a:noFill/>
        </p:spPr>
        <p:txBody>
          <a:bodyPr wrap="square">
            <a:spAutoFit/>
          </a:bodyPr>
          <a:lstStyle/>
          <a:p>
            <a:r>
              <a:rPr lang="en-US"/>
              <a:t>User-Friendly Design → The website is simple and clean, so anyone can easily </a:t>
            </a:r>
            <a:r>
              <a:rPr lang="en-US" dirty="0" err="1"/>
              <a:t>navigate.Header</a:t>
            </a:r>
            <a:r>
              <a:rPr lang="en-US" dirty="0"/>
              <a:t> &amp; Navigation → Provides quick links to each section like About, Skills, Projects, and </a:t>
            </a:r>
            <a:r>
              <a:rPr lang="en-US" dirty="0" err="1"/>
              <a:t>Contact.About</a:t>
            </a:r>
            <a:r>
              <a:rPr lang="en-US" dirty="0"/>
              <a:t> Section → Gives a short introduction of the </a:t>
            </a:r>
            <a:r>
              <a:rPr lang="en-US" dirty="0" err="1"/>
              <a:t>student.Skills</a:t>
            </a:r>
            <a:r>
              <a:rPr lang="en-US" dirty="0"/>
              <a:t> Section → Highlights technical abilities such as HTML, CSS, JavaScript, </a:t>
            </a:r>
            <a:r>
              <a:rPr lang="en-US" dirty="0" err="1"/>
              <a:t>etc.Projects</a:t>
            </a:r>
            <a:r>
              <a:rPr lang="en-US" dirty="0"/>
              <a:t> Section → Displays the list of projects completed by the </a:t>
            </a:r>
            <a:r>
              <a:rPr lang="en-US" dirty="0" err="1"/>
              <a:t>student.Contact</a:t>
            </a:r>
            <a:r>
              <a:rPr lang="en-US" dirty="0"/>
              <a:t> Form → Allows visitors to send their details (name, email, message).JavaScript Functionality → Validates the contact form and gives a success </a:t>
            </a:r>
            <a:r>
              <a:rPr lang="en-US" dirty="0" err="1"/>
              <a:t>message.Footer</a:t>
            </a:r>
            <a:r>
              <a:rPr lang="en-US" dirty="0"/>
              <a:t> → Shows copyright note at the bottom</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Gopika J</cp:lastModifiedBy>
  <cp:revision>37</cp:revision>
  <dcterms:created xsi:type="dcterms:W3CDTF">2024-03-29T15:07:22Z</dcterms:created>
  <dcterms:modified xsi:type="dcterms:W3CDTF">2025-09-05T11:24:12Z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