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68425-8000-4CBD-B94F-59B6E2DFF0D1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D031A-3E11-4E5C-A129-2300E5EE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4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D031A-3E11-4E5C-A129-2300E5EE99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4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9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0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8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2376-C44A-45FF-B71F-EC7102A251D6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3E26-308F-4020-847F-6F92720A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bamin0422/webclient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2132856"/>
            <a:ext cx="5760640" cy="1226567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auhaus 93" pitchFamily="82" charset="0"/>
                <a:ea typeface="HY견명조" pitchFamily="18" charset="-127"/>
              </a:rPr>
              <a:t>Web-client</a:t>
            </a:r>
            <a:r>
              <a:rPr lang="ko-KR" altLang="en-US" sz="3200" dirty="0" smtClean="0">
                <a:solidFill>
                  <a:schemeClr val="bg1"/>
                </a:solidFill>
                <a:latin typeface="Bauhaus 93" pitchFamily="82" charset="0"/>
                <a:ea typeface="HY견명조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Bauhaus 93" pitchFamily="82" charset="0"/>
                <a:ea typeface="HY견명조" pitchFamily="18" charset="-127"/>
              </a:rPr>
              <a:t>Project</a:t>
            </a:r>
            <a:endParaRPr lang="ko-KR" altLang="en-US" sz="3200" dirty="0">
              <a:solidFill>
                <a:schemeClr val="bg1"/>
              </a:solidFill>
              <a:latin typeface="Bauhaus 93" pitchFamily="82" charset="0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9688" y="3573016"/>
            <a:ext cx="3240360" cy="36004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숨 어 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있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는 강 아 지 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찾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기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3284984"/>
            <a:ext cx="4248472" cy="0"/>
          </a:xfrm>
          <a:prstGeom prst="line">
            <a:avLst/>
          </a:prstGeom>
          <a:ln w="2540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54868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851920" y="6237312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부제목 2"/>
          <p:cNvSpPr txBox="1">
            <a:spLocks/>
          </p:cNvSpPr>
          <p:nvPr/>
        </p:nvSpPr>
        <p:spPr>
          <a:xfrm>
            <a:off x="6516216" y="5733256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20171621 </a:t>
            </a:r>
            <a:r>
              <a:rPr lang="ko-KR" altLang="en-US" sz="2400" dirty="0" err="1" smtClean="0">
                <a:solidFill>
                  <a:schemeClr val="bg1"/>
                </a:solidFill>
                <a:latin typeface="+mn-ea"/>
              </a:rPr>
              <a:t>민대인</a:t>
            </a:r>
            <a:endParaRPr lang="en-US" altLang="ko-KR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14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HTML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find-hidden-dogs.html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HTML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find-hidden-dogs.html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CSS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CSS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CSS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javaScript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javaScript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javaScript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javaScript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HTML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9472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Bauhaus 93" pitchFamily="82" charset="0"/>
              </a:rPr>
              <a:t>contents</a:t>
            </a:r>
            <a:endParaRPr lang="ko-KR" altLang="en-US" dirty="0">
              <a:solidFill>
                <a:schemeClr val="bg1"/>
              </a:solidFill>
              <a:latin typeface="Bauhaus 93" pitchFamily="82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1412776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1231196" y="2023128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기획 의도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940152" y="2022384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기능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385900" y="4941168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소스코드 구현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6012160" y="4882816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실행 결과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1008112" cy="10081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031" y="4575631"/>
            <a:ext cx="1157625" cy="1157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84" y="1763470"/>
            <a:ext cx="949876" cy="9498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37" y="4562320"/>
            <a:ext cx="1073039" cy="1073039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785344" y="3645024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35024" y="2264680"/>
            <a:ext cx="0" cy="2799928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51920" y="6237312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HTML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404664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실행결과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초기화면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404664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실행결과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게임플레이 화면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404664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실행결과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달걀 진동 화면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404664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실행결과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정답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오답 화면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28" y="16288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404664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실행결과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– You Win!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화면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404664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실행결과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– Game Over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화면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043608" y="2486432"/>
            <a:ext cx="360040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숨어있는 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강아지를 찾는 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게임을 만들어라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”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-36512" y="126876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332656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기획 의도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순서도: 수동 입력 10"/>
          <p:cNvSpPr/>
          <p:nvPr/>
        </p:nvSpPr>
        <p:spPr>
          <a:xfrm rot="16200000">
            <a:off x="5472100" y="1583651"/>
            <a:ext cx="1728192" cy="3672408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1515" y="2591590"/>
            <a:ext cx="2080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err="1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altLang="ko-KR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</a:p>
          <a:p>
            <a:pPr algn="r"/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157192"/>
            <a:ext cx="8068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수업시간 때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배웠던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, HTML, CSS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들을 활용해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를 만들어라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-36512" y="126876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51520" y="33265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기능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(1) –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기본 구현 기능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1466594"/>
            <a:ext cx="6339606" cy="462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9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26876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33265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기능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(2) –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추가 기능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(1)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59632" y="1622480"/>
            <a:ext cx="1059462" cy="1133568"/>
            <a:chOff x="2374334" y="1925215"/>
            <a:chExt cx="1059462" cy="113356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334" y="2060848"/>
              <a:ext cx="997935" cy="997935"/>
            </a:xfrm>
            <a:prstGeom prst="rect">
              <a:avLst/>
            </a:prstGeom>
          </p:spPr>
        </p:pic>
        <p:sp>
          <p:nvSpPr>
            <p:cNvPr id="11" name="원호 10"/>
            <p:cNvSpPr/>
            <p:nvPr/>
          </p:nvSpPr>
          <p:spPr>
            <a:xfrm rot="2120315">
              <a:off x="2519396" y="1970656"/>
              <a:ext cx="914400" cy="914400"/>
            </a:xfrm>
            <a:prstGeom prst="arc">
              <a:avLst>
                <a:gd name="adj1" fmla="val 16200000"/>
                <a:gd name="adj2" fmla="val 1910198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호 11"/>
            <p:cNvSpPr/>
            <p:nvPr/>
          </p:nvSpPr>
          <p:spPr>
            <a:xfrm rot="16841774">
              <a:off x="2416102" y="1925215"/>
              <a:ext cx="914400" cy="914400"/>
            </a:xfrm>
            <a:prstGeom prst="arc">
              <a:avLst>
                <a:gd name="adj1" fmla="val 16200000"/>
                <a:gd name="adj2" fmla="val 1910198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부제목 2"/>
          <p:cNvSpPr txBox="1">
            <a:spLocks/>
          </p:cNvSpPr>
          <p:nvPr/>
        </p:nvSpPr>
        <p:spPr>
          <a:xfrm>
            <a:off x="2645532" y="1557440"/>
            <a:ext cx="44825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달걀 진동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이미지 위에 마우스가 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hover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되면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달걀이 진동하며 초록색 테두리가 생긴다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94" y="3140969"/>
            <a:ext cx="936104" cy="936104"/>
          </a:xfrm>
          <a:prstGeom prst="rect">
            <a:avLst/>
          </a:prstGeom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2764756" y="3009144"/>
            <a:ext cx="44825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오답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오답을 클릭 시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0.3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초 동안 노란색 테두리를 생성하고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점수가 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점 깎인다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818868" y="4365104"/>
            <a:ext cx="44825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정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답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정답을 클릭 시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사진을 전환하고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빨간색 테두리를 생성하며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점수가 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점 오른다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2" y="4395073"/>
            <a:ext cx="1266175" cy="12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26876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33265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기능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(3) –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추가 기능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(2)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764756" y="3009144"/>
            <a:ext cx="44825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Game Over</a:t>
            </a: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제한시간 내에 정답을 다 찾지 못하면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Game Over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를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출력하면서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</a:rPr>
              <a:t>게임종료한다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818868" y="4365104"/>
            <a:ext cx="44825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점수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초기 점수는 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500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점이고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정답일 시 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점 상승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오답일 시 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점 하락한다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818868" y="1556792"/>
            <a:ext cx="44825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You Win</a:t>
            </a: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제한시간 내에 정답을 다 찾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으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면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You Win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을 출력하면서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</a:rPr>
              <a:t>게임종료한다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40968"/>
            <a:ext cx="985967" cy="9859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21" y="1700808"/>
            <a:ext cx="985967" cy="9859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19" y="4509120"/>
            <a:ext cx="985967" cy="9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26876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33265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구조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16" y="3369184"/>
            <a:ext cx="1286652" cy="12866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356992"/>
            <a:ext cx="1286652" cy="1286652"/>
          </a:xfrm>
          <a:prstGeom prst="rect">
            <a:avLst/>
          </a:prstGeom>
        </p:spPr>
      </p:pic>
      <p:sp>
        <p:nvSpPr>
          <p:cNvPr id="15" name="부제목 2"/>
          <p:cNvSpPr txBox="1">
            <a:spLocks/>
          </p:cNvSpPr>
          <p:nvPr/>
        </p:nvSpPr>
        <p:spPr>
          <a:xfrm>
            <a:off x="2280752" y="1988840"/>
            <a:ext cx="446449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숨어있는 강아지 찾기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”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513000" y="2564904"/>
            <a:ext cx="0" cy="216024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88816" y="2766456"/>
            <a:ext cx="0" cy="434328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691680" y="2780928"/>
            <a:ext cx="54006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03872" y="2766456"/>
            <a:ext cx="0" cy="434328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부제목 2"/>
          <p:cNvSpPr txBox="1">
            <a:spLocks/>
          </p:cNvSpPr>
          <p:nvPr/>
        </p:nvSpPr>
        <p:spPr>
          <a:xfrm>
            <a:off x="236680" y="4665404"/>
            <a:ext cx="28970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초기화면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find-hidden-dogs.html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5640304" y="4795384"/>
            <a:ext cx="28970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게임플레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이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화면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game-play.html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CSS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find-hidden-dogs.html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" y="158758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6309320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6512" y="1340768"/>
            <a:ext cx="5364088" cy="0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1520" y="132296"/>
            <a:ext cx="640871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소스코드 구현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 CSS</a:t>
            </a: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find-hidden-dogs.html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887940" y="6381328"/>
            <a:ext cx="586863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hlinkClick r:id="rId2"/>
              </a:rPr>
              <a:t>https://github.com/bamin0422/webclient-project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161996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337</Words>
  <Application>Microsoft Office PowerPoint</Application>
  <PresentationFormat>화면 슬라이드 쇼(4:3)</PresentationFormat>
  <Paragraphs>90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Web-client Project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웹클라이언트 Project</dc:title>
  <dc:creator>민대인</dc:creator>
  <cp:lastModifiedBy>민대인</cp:lastModifiedBy>
  <cp:revision>9</cp:revision>
  <dcterms:created xsi:type="dcterms:W3CDTF">2020-06-14T13:12:40Z</dcterms:created>
  <dcterms:modified xsi:type="dcterms:W3CDTF">2020-06-14T14:40:01Z</dcterms:modified>
</cp:coreProperties>
</file>