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0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F1CC-F8F9-438B-95A0-402BDAB3F87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EEBF-AD46-458D-BBC7-7F965A54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2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F1CC-F8F9-438B-95A0-402BDAB3F87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EEBF-AD46-458D-BBC7-7F965A54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7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F1CC-F8F9-438B-95A0-402BDAB3F87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EEBF-AD46-458D-BBC7-7F965A54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0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F1CC-F8F9-438B-95A0-402BDAB3F87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EEBF-AD46-458D-BBC7-7F965A54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1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F1CC-F8F9-438B-95A0-402BDAB3F87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EEBF-AD46-458D-BBC7-7F965A54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0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F1CC-F8F9-438B-95A0-402BDAB3F87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EEBF-AD46-458D-BBC7-7F965A54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4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F1CC-F8F9-438B-95A0-402BDAB3F87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EEBF-AD46-458D-BBC7-7F965A54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88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F1CC-F8F9-438B-95A0-402BDAB3F87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EEBF-AD46-458D-BBC7-7F965A54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71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F1CC-F8F9-438B-95A0-402BDAB3F87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EEBF-AD46-458D-BBC7-7F965A54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F1CC-F8F9-438B-95A0-402BDAB3F87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EEBF-AD46-458D-BBC7-7F965A54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2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F1CC-F8F9-438B-95A0-402BDAB3F87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EEBF-AD46-458D-BBC7-7F965A54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5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4F1CC-F8F9-438B-95A0-402BDAB3F870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EEBF-AD46-458D-BBC7-7F965A54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94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2" y="344476"/>
            <a:ext cx="3905795" cy="47060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488" y="344476"/>
            <a:ext cx="3972479" cy="1686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662" y="2482691"/>
            <a:ext cx="7363853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8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</cp:revision>
  <dcterms:created xsi:type="dcterms:W3CDTF">2023-01-16T07:09:08Z</dcterms:created>
  <dcterms:modified xsi:type="dcterms:W3CDTF">2023-01-17T08:42:17Z</dcterms:modified>
</cp:coreProperties>
</file>