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67" y="-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3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7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0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0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3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3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5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75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9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0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60E4-A045-49A7-A162-832FE482645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5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60E4-A045-49A7-A162-832FE482645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FC8F5-1715-4DF7-8D61-EDAD99DD1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49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40" y="883681"/>
            <a:ext cx="2650344" cy="58645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" y="152161"/>
            <a:ext cx="6651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[DEV] 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작물 일지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피드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- 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일지 상세페이지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6968" y="1554480"/>
            <a:ext cx="2468880" cy="30175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6968" y="1914485"/>
            <a:ext cx="2468880" cy="2480533"/>
          </a:xfrm>
          <a:prstGeom prst="rect">
            <a:avLst/>
          </a:pr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6968" y="4541763"/>
            <a:ext cx="2468880" cy="246547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86968" y="4811781"/>
            <a:ext cx="2468880" cy="68445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86968" y="5572760"/>
            <a:ext cx="2468880" cy="74127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06270" y="1542265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제목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6270" y="2933974"/>
            <a:ext cx="4931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 좌우 스크롤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재배완료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버튼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06270" y="4495183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좋아요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6270" y="4915575"/>
            <a:ext cx="2409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작성시간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6270" y="5699089"/>
            <a:ext cx="3935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댓글창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작성자 정보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댓글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댓글 좋아요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833" y="1349435"/>
            <a:ext cx="4960765" cy="72129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788408" y="1504924"/>
            <a:ext cx="1459992" cy="491516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312408" y="1504924"/>
            <a:ext cx="2442972" cy="49151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087" y="3709839"/>
            <a:ext cx="4685149" cy="5440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76" y="4523356"/>
            <a:ext cx="288424" cy="28842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681736" y="3862791"/>
            <a:ext cx="376164" cy="32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67960" y="3834667"/>
            <a:ext cx="469392" cy="3589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60" y="3840954"/>
            <a:ext cx="403065" cy="40306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763259" y="3840621"/>
            <a:ext cx="403065" cy="353022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11087" y="4221160"/>
            <a:ext cx="4685149" cy="27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1366" y="4271536"/>
            <a:ext cx="8034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좋아요 </a:t>
            </a:r>
            <a:r>
              <a:rPr lang="en-US" altLang="ko-KR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75860" y="3795939"/>
            <a:ext cx="4511040" cy="778784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56965" y="4273185"/>
            <a:ext cx="698937" cy="25898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4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44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8</cp:revision>
  <dcterms:created xsi:type="dcterms:W3CDTF">2023-01-18T00:11:19Z</dcterms:created>
  <dcterms:modified xsi:type="dcterms:W3CDTF">2023-01-19T00:25:48Z</dcterms:modified>
</cp:coreProperties>
</file>