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AFY" initials="S" lastIdx="1" clrIdx="0">
    <p:extLst>
      <p:ext uri="{19B8F6BF-5375-455C-9EA6-DF929625EA0E}">
        <p15:presenceInfo xmlns:p15="http://schemas.microsoft.com/office/powerpoint/2012/main" userId="SSAF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06" autoAdjust="0"/>
    <p:restoredTop sz="94660"/>
  </p:normalViewPr>
  <p:slideViewPr>
    <p:cSldViewPr snapToGrid="0">
      <p:cViewPr>
        <p:scale>
          <a:sx n="66" d="100"/>
          <a:sy n="66" d="100"/>
        </p:scale>
        <p:origin x="5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9305-FE01-4B64-A743-9B224392FA18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276-3745-4774-8152-0E04C0A67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8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9305-FE01-4B64-A743-9B224392FA18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276-3745-4774-8152-0E04C0A67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6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9305-FE01-4B64-A743-9B224392FA18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276-3745-4774-8152-0E04C0A67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9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9305-FE01-4B64-A743-9B224392FA18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276-3745-4774-8152-0E04C0A67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3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9305-FE01-4B64-A743-9B224392FA18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276-3745-4774-8152-0E04C0A67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1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9305-FE01-4B64-A743-9B224392FA18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276-3745-4774-8152-0E04C0A67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5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9305-FE01-4B64-A743-9B224392FA18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276-3745-4774-8152-0E04C0A67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6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9305-FE01-4B64-A743-9B224392FA18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276-3745-4774-8152-0E04C0A67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1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9305-FE01-4B64-A743-9B224392FA18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276-3745-4774-8152-0E04C0A67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5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9305-FE01-4B64-A743-9B224392FA18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276-3745-4774-8152-0E04C0A67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4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9305-FE01-4B64-A743-9B224392FA18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276-3745-4774-8152-0E04C0A67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1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99305-FE01-4B64-A743-9B224392FA18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8276-3745-4774-8152-0E04C0A67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7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노트10+ 상단바?알림창에 통화,알람 등등 여러가지를 고정시키는 방법좀 알려주세요ㅠ - Samsung Memb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711" y="-144463"/>
            <a:ext cx="4194161" cy="885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1664" y="1890346"/>
            <a:ext cx="488306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rgbClr val="29C99F"/>
                </a:solidFill>
              </a:rPr>
              <a:t>재배 가이드</a:t>
            </a:r>
            <a:endParaRPr lang="en-US" altLang="ko-KR" sz="4000" b="1" dirty="0" smtClean="0">
              <a:solidFill>
                <a:srgbClr val="29C99F"/>
              </a:solidFill>
            </a:endParaRPr>
          </a:p>
          <a:p>
            <a:r>
              <a:rPr lang="ko-KR" altLang="en-US" sz="4000" b="1" dirty="0" smtClean="0"/>
              <a:t>물 언제 줬더라</a:t>
            </a:r>
            <a:r>
              <a:rPr lang="en-US" altLang="ko-KR" sz="4000" b="1" dirty="0" smtClean="0"/>
              <a:t>?</a:t>
            </a:r>
          </a:p>
          <a:p>
            <a:r>
              <a:rPr lang="ko-KR" altLang="en-US" sz="4000" b="1" dirty="0" smtClean="0"/>
              <a:t>영양제 언제 주지</a:t>
            </a:r>
            <a:r>
              <a:rPr lang="en-US" altLang="ko-KR" sz="4000" b="1" dirty="0" smtClean="0"/>
              <a:t>?</a:t>
            </a:r>
          </a:p>
          <a:p>
            <a:r>
              <a:rPr lang="ko-KR" altLang="en-US" sz="4000" b="1" dirty="0" err="1" smtClean="0"/>
              <a:t>분갈이는</a:t>
            </a:r>
            <a:r>
              <a:rPr lang="ko-KR" altLang="en-US" sz="4000" b="1" dirty="0" smtClean="0"/>
              <a:t> 언제 하지</a:t>
            </a:r>
            <a:r>
              <a:rPr lang="en-US" altLang="ko-KR" sz="4000" b="1" dirty="0" smtClean="0"/>
              <a:t>?</a:t>
            </a:r>
          </a:p>
          <a:p>
            <a:r>
              <a:rPr lang="ko-KR" altLang="en-US" sz="4000" b="1" dirty="0" smtClean="0">
                <a:solidFill>
                  <a:srgbClr val="29C99F"/>
                </a:solidFill>
              </a:rPr>
              <a:t>때 되면 알려줘요</a:t>
            </a:r>
            <a:r>
              <a:rPr lang="en-US" altLang="ko-KR" sz="4000" b="1" dirty="0" smtClean="0">
                <a:solidFill>
                  <a:srgbClr val="29C99F"/>
                </a:solidFill>
              </a:rPr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979711" y="3856041"/>
            <a:ext cx="4194161" cy="10747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   상추에 물을 준 지 </a:t>
            </a:r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r>
              <a:rPr lang="ko-KR" altLang="en-US" sz="1500" dirty="0" smtClean="0">
                <a:solidFill>
                  <a:schemeClr val="tx1"/>
                </a:solidFill>
              </a:rPr>
              <a:t>주가 지났어요</a:t>
            </a:r>
            <a:r>
              <a:rPr lang="en-US" altLang="ko-KR" sz="1500" dirty="0" smtClean="0">
                <a:solidFill>
                  <a:schemeClr val="tx1"/>
                </a:solidFill>
              </a:rPr>
              <a:t>!</a:t>
            </a: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시간 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AutoShape 2" descr="알림 메시지 벨 아이콘 경고 및 알람 아이콘입니다. 3d 벡터 일러스트 레이 션 | 프리미엄 벡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961" y1="70476" x2="51961" y2="70476"/>
                        <a14:foregroundMark x1="70588" y1="37143" x2="70588" y2="37143"/>
                        <a14:foregroundMark x1="33333" y1="36190" x2="33333" y2="361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2032" y="4090876"/>
            <a:ext cx="565327" cy="58195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6979711" y="2777610"/>
            <a:ext cx="4194161" cy="10412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오늘은 딸기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분갈이</a:t>
            </a:r>
            <a:r>
              <a:rPr lang="ko-KR" altLang="en-US" sz="1500" dirty="0" smtClean="0">
                <a:solidFill>
                  <a:schemeClr val="tx1"/>
                </a:solidFill>
              </a:rPr>
              <a:t> 하는 날</a:t>
            </a:r>
            <a:r>
              <a:rPr lang="en-US" altLang="ko-KR" sz="1500" dirty="0" smtClean="0">
                <a:solidFill>
                  <a:schemeClr val="tx1"/>
                </a:solidFill>
              </a:rPr>
              <a:t>~</a:t>
            </a:r>
          </a:p>
          <a:p>
            <a:pPr algn="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분 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961" y1="70476" x2="51961" y2="70476"/>
                        <a14:foregroundMark x1="70588" y1="37143" x2="70588" y2="37143"/>
                        <a14:foregroundMark x1="33333" y1="36190" x2="33333" y2="361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6999" y="2966142"/>
            <a:ext cx="595394" cy="6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45" y="246401"/>
            <a:ext cx="2750942" cy="61254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923" y="246401"/>
            <a:ext cx="2705478" cy="61254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570" y="313598"/>
            <a:ext cx="2495898" cy="55919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030" y="870555"/>
            <a:ext cx="2600688" cy="5744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6345" y="2209529"/>
            <a:ext cx="6995826" cy="1938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/>
              <a:t>마리팜</a:t>
            </a:r>
            <a:r>
              <a:rPr lang="ko-KR" altLang="en-US" sz="4000" b="1" dirty="0" smtClean="0"/>
              <a:t> 커뮤니티</a:t>
            </a:r>
            <a:endParaRPr lang="en-US" altLang="ko-KR" sz="4000" b="1" dirty="0" smtClean="0"/>
          </a:p>
          <a:p>
            <a:r>
              <a:rPr lang="ko-KR" altLang="en-US" sz="4000" b="1" dirty="0" smtClean="0">
                <a:solidFill>
                  <a:srgbClr val="29C99F"/>
                </a:solidFill>
              </a:rPr>
              <a:t>여러 식물들을 구경하고</a:t>
            </a:r>
            <a:endParaRPr lang="en-US" altLang="ko-KR" sz="4000" b="1" dirty="0" smtClean="0">
              <a:solidFill>
                <a:srgbClr val="29C99F"/>
              </a:solidFill>
            </a:endParaRPr>
          </a:p>
          <a:p>
            <a:r>
              <a:rPr lang="ko-KR" altLang="en-US" sz="4000" b="1" dirty="0" err="1" smtClean="0">
                <a:solidFill>
                  <a:srgbClr val="29C99F"/>
                </a:solidFill>
              </a:rPr>
              <a:t>식집사들과</a:t>
            </a:r>
            <a:r>
              <a:rPr lang="ko-KR" altLang="en-US" sz="4000" b="1" dirty="0" smtClean="0">
                <a:solidFill>
                  <a:srgbClr val="29C99F"/>
                </a:solidFill>
              </a:rPr>
              <a:t> 소통</a:t>
            </a:r>
            <a:r>
              <a:rPr lang="ko-KR" altLang="en-US" sz="4000" b="1" dirty="0" smtClean="0"/>
              <a:t>할 수 있어요</a:t>
            </a:r>
            <a:r>
              <a:rPr lang="en-US" altLang="ko-KR" sz="4000" b="1" dirty="0" smtClean="0"/>
              <a:t>.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23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222" y="878365"/>
            <a:ext cx="2476846" cy="55633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806" y="3660053"/>
            <a:ext cx="3162741" cy="1848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0403" y="1189571"/>
            <a:ext cx="46182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29C99F"/>
                </a:solidFill>
              </a:rPr>
              <a:t>재배 일기</a:t>
            </a:r>
            <a:endParaRPr lang="en-US" altLang="ko-KR" sz="4000" b="1" dirty="0" smtClean="0">
              <a:solidFill>
                <a:srgbClr val="29C99F"/>
              </a:solidFill>
            </a:endParaRPr>
          </a:p>
          <a:p>
            <a:endParaRPr lang="en-US" altLang="ko-KR" sz="4000" b="1" dirty="0" smtClean="0"/>
          </a:p>
          <a:p>
            <a:r>
              <a:rPr lang="ko-KR" altLang="en-US" sz="4000" b="1" dirty="0" smtClean="0"/>
              <a:t>나만</a:t>
            </a:r>
            <a:r>
              <a:rPr lang="ko-KR" altLang="en-US" sz="4000" b="1" dirty="0" smtClean="0"/>
              <a:t>의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ko-KR" altLang="en-US" sz="4000" b="1" dirty="0" smtClean="0"/>
              <a:t>재배 기록을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ko-KR" altLang="en-US" sz="4000" b="1" dirty="0" smtClean="0"/>
              <a:t>계속해서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ko-KR" altLang="en-US" sz="4000" b="1" dirty="0" smtClean="0"/>
              <a:t>추가해보세요</a:t>
            </a:r>
            <a:r>
              <a:rPr lang="en-US" altLang="ko-KR" sz="4000" b="1" dirty="0" smtClean="0">
                <a:sym typeface="Wingdings" panose="05000000000000000000" pitchFamily="2" charset="2"/>
              </a:rPr>
              <a:t>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936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52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9</cp:revision>
  <dcterms:created xsi:type="dcterms:W3CDTF">2023-01-25T06:39:44Z</dcterms:created>
  <dcterms:modified xsi:type="dcterms:W3CDTF">2023-01-25T08:06:04Z</dcterms:modified>
</cp:coreProperties>
</file>