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74" r:id="rId2"/>
    <p:sldId id="375" r:id="rId3"/>
    <p:sldId id="446" r:id="rId4"/>
    <p:sldId id="662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31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59" d="100"/>
          <a:sy n="59" d="100"/>
        </p:scale>
        <p:origin x="6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7272808" cy="7992888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08912" cy="70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8712968" cy="7776864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7848872" cy="7992888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1" y="1412776"/>
            <a:ext cx="7899367" cy="727280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8315235" cy="387208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8352928" cy="8568952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1052736"/>
            <a:ext cx="8662026" cy="74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" y="980728"/>
            <a:ext cx="875018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" y="908720"/>
            <a:ext cx="893990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764704"/>
            <a:ext cx="91533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7" y="1988840"/>
            <a:ext cx="88209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8568952" cy="8064896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7954194" cy="10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" y="908720"/>
            <a:ext cx="855489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7056784" cy="8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1556792"/>
            <a:ext cx="8957281" cy="5832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3"/>
            <a:ext cx="7880945" cy="82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7852489" cy="7704856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7128792" cy="8424936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451692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052736"/>
            <a:ext cx="8352928" cy="6912768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1"/>
            <a:ext cx="7992888" cy="78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439</Words>
  <Application>Microsoft Office PowerPoint</Application>
  <PresentationFormat>화면 슬라이드 쇼(4:3)</PresentationFormat>
  <Paragraphs>71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GR203</cp:lastModifiedBy>
  <cp:revision>188</cp:revision>
  <dcterms:created xsi:type="dcterms:W3CDTF">2013-05-13T12:41:23Z</dcterms:created>
  <dcterms:modified xsi:type="dcterms:W3CDTF">2023-12-13T08:53:06Z</dcterms:modified>
</cp:coreProperties>
</file>