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374" r:id="rId2"/>
    <p:sldId id="375" r:id="rId3"/>
    <p:sldId id="446" r:id="rId4"/>
    <p:sldId id="662" r:id="rId5"/>
    <p:sldId id="663" r:id="rId6"/>
    <p:sldId id="664" r:id="rId7"/>
    <p:sldId id="665" r:id="rId8"/>
    <p:sldId id="666" r:id="rId9"/>
    <p:sldId id="667" r:id="rId10"/>
    <p:sldId id="668" r:id="rId11"/>
    <p:sldId id="669" r:id="rId12"/>
    <p:sldId id="670" r:id="rId13"/>
    <p:sldId id="671" r:id="rId14"/>
    <p:sldId id="672" r:id="rId15"/>
    <p:sldId id="673" r:id="rId16"/>
    <p:sldId id="674" r:id="rId17"/>
    <p:sldId id="675" r:id="rId18"/>
    <p:sldId id="676" r:id="rId19"/>
    <p:sldId id="677" r:id="rId20"/>
    <p:sldId id="678" r:id="rId21"/>
    <p:sldId id="679" r:id="rId22"/>
    <p:sldId id="680" r:id="rId23"/>
    <p:sldId id="681" r:id="rId24"/>
    <p:sldId id="682" r:id="rId25"/>
    <p:sldId id="683" r:id="rId26"/>
    <p:sldId id="684" r:id="rId27"/>
    <p:sldId id="685" r:id="rId28"/>
    <p:sldId id="686" r:id="rId29"/>
    <p:sldId id="687" r:id="rId30"/>
    <p:sldId id="688" r:id="rId31"/>
    <p:sldId id="689" r:id="rId32"/>
    <p:sldId id="690" r:id="rId33"/>
    <p:sldId id="691" r:id="rId34"/>
    <p:sldId id="692" r:id="rId35"/>
    <p:sldId id="693" r:id="rId36"/>
    <p:sldId id="694" r:id="rId37"/>
    <p:sldId id="695" r:id="rId38"/>
    <p:sldId id="696" r:id="rId39"/>
    <p:sldId id="697" r:id="rId40"/>
    <p:sldId id="698" r:id="rId41"/>
    <p:sldId id="699" r:id="rId42"/>
    <p:sldId id="700" r:id="rId43"/>
    <p:sldId id="701" r:id="rId44"/>
    <p:sldId id="702" r:id="rId45"/>
    <p:sldId id="703" r:id="rId46"/>
    <p:sldId id="704" r:id="rId47"/>
    <p:sldId id="705" r:id="rId48"/>
    <p:sldId id="706" r:id="rId49"/>
    <p:sldId id="312" r:id="rId5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98DBC3-EDEF-4FEF-897F-39E5D51DDCBE}" v="128" dt="2021-11-06T13:33:09.9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89547" autoAdjust="0"/>
  </p:normalViewPr>
  <p:slideViewPr>
    <p:cSldViewPr>
      <p:cViewPr varScale="1">
        <p:scale>
          <a:sx n="59" d="100"/>
          <a:sy n="59" d="100"/>
        </p:scale>
        <p:origin x="66" y="9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변 구훈" userId="3ff7b78a3b81e618" providerId="LiveId" clId="{C598DBC3-EDEF-4FEF-897F-39E5D51DDCBE}"/>
    <pc:docChg chg="undo custSel addSld delSld modSld">
      <pc:chgData name="변 구훈" userId="3ff7b78a3b81e618" providerId="LiveId" clId="{C598DBC3-EDEF-4FEF-897F-39E5D51DDCBE}" dt="2021-11-06T13:33:19.288" v="1126" actId="22"/>
      <pc:docMkLst>
        <pc:docMk/>
      </pc:docMkLst>
      <pc:sldChg chg="modSp mod">
        <pc:chgData name="변 구훈" userId="3ff7b78a3b81e618" providerId="LiveId" clId="{C598DBC3-EDEF-4FEF-897F-39E5D51DDCBE}" dt="2021-11-06T12:43:16.775" v="8"/>
        <pc:sldMkLst>
          <pc:docMk/>
          <pc:sldMk cId="0" sldId="293"/>
        </pc:sldMkLst>
        <pc:spChg chg="mod">
          <ac:chgData name="변 구훈" userId="3ff7b78a3b81e618" providerId="LiveId" clId="{C598DBC3-EDEF-4FEF-897F-39E5D51DDCBE}" dt="2021-11-06T12:43:16.775" v="8"/>
          <ac:spMkLst>
            <pc:docMk/>
            <pc:sldMk cId="0" sldId="293"/>
            <ac:spMk id="9" creationId="{00000000-0000-0000-0000-000000000000}"/>
          </ac:spMkLst>
        </pc:spChg>
      </pc:sldChg>
      <pc:sldChg chg="add del">
        <pc:chgData name="변 구훈" userId="3ff7b78a3b81e618" providerId="LiveId" clId="{C598DBC3-EDEF-4FEF-897F-39E5D51DDCBE}" dt="2021-11-06T12:46:48.473" v="61" actId="47"/>
        <pc:sldMkLst>
          <pc:docMk/>
          <pc:sldMk cId="0" sldId="312"/>
        </pc:sldMkLst>
      </pc:sldChg>
      <pc:sldChg chg="modSp mod">
        <pc:chgData name="변 구훈" userId="3ff7b78a3b81e618" providerId="LiveId" clId="{C598DBC3-EDEF-4FEF-897F-39E5D51DDCBE}" dt="2021-11-06T12:43:42.036" v="11"/>
        <pc:sldMkLst>
          <pc:docMk/>
          <pc:sldMk cId="389694312" sldId="374"/>
        </pc:sldMkLst>
        <pc:spChg chg="mod">
          <ac:chgData name="변 구훈" userId="3ff7b78a3b81e618" providerId="LiveId" clId="{C598DBC3-EDEF-4FEF-897F-39E5D51DDCBE}" dt="2021-11-06T12:43:42.036" v="11"/>
          <ac:spMkLst>
            <pc:docMk/>
            <pc:sldMk cId="389694312" sldId="374"/>
            <ac:spMk id="3" creationId="{00000000-0000-0000-0000-000000000000}"/>
          </ac:spMkLst>
        </pc:spChg>
      </pc:sldChg>
      <pc:sldChg chg="addSp delSp modSp mod">
        <pc:chgData name="변 구훈" userId="3ff7b78a3b81e618" providerId="LiveId" clId="{C598DBC3-EDEF-4FEF-897F-39E5D51DDCBE}" dt="2021-11-06T12:45:38.677" v="49" actId="1076"/>
        <pc:sldMkLst>
          <pc:docMk/>
          <pc:sldMk cId="1595637238" sldId="375"/>
        </pc:sldMkLst>
        <pc:spChg chg="mod">
          <ac:chgData name="변 구훈" userId="3ff7b78a3b81e618" providerId="LiveId" clId="{C598DBC3-EDEF-4FEF-897F-39E5D51DDCBE}" dt="2021-11-06T12:43:52.712" v="43"/>
          <ac:spMkLst>
            <pc:docMk/>
            <pc:sldMk cId="1595637238" sldId="375"/>
            <ac:spMk id="2" creationId="{00000000-0000-0000-0000-000000000000}"/>
          </ac:spMkLst>
        </pc:spChg>
        <pc:spChg chg="mod">
          <ac:chgData name="변 구훈" userId="3ff7b78a3b81e618" providerId="LiveId" clId="{C598DBC3-EDEF-4FEF-897F-39E5D51DDCBE}" dt="2021-11-06T12:45:21.377" v="46"/>
          <ac:spMkLst>
            <pc:docMk/>
            <pc:sldMk cId="1595637238" sldId="375"/>
            <ac:spMk id="3" creationId="{00000000-0000-0000-0000-000000000000}"/>
          </ac:spMkLst>
        </pc:spChg>
        <pc:picChg chg="del">
          <ac:chgData name="변 구훈" userId="3ff7b78a3b81e618" providerId="LiveId" clId="{C598DBC3-EDEF-4FEF-897F-39E5D51DDCBE}" dt="2021-11-06T12:45:24.196" v="47" actId="478"/>
          <ac:picMkLst>
            <pc:docMk/>
            <pc:sldMk cId="1595637238" sldId="375"/>
            <ac:picMk id="5" creationId="{71B2092E-4E3C-4794-9C37-62792877CF39}"/>
          </ac:picMkLst>
        </pc:picChg>
        <pc:picChg chg="add mod">
          <ac:chgData name="변 구훈" userId="3ff7b78a3b81e618" providerId="LiveId" clId="{C598DBC3-EDEF-4FEF-897F-39E5D51DDCBE}" dt="2021-11-06T12:45:38.677" v="49" actId="1076"/>
          <ac:picMkLst>
            <pc:docMk/>
            <pc:sldMk cId="1595637238" sldId="375"/>
            <ac:picMk id="6" creationId="{55303EE6-EDB1-41A2-BF58-48D0CA8E5599}"/>
          </ac:picMkLst>
        </pc:picChg>
      </pc:sldChg>
      <pc:sldChg chg="addSp delSp modSp mod">
        <pc:chgData name="변 구훈" userId="3ff7b78a3b81e618" providerId="LiveId" clId="{C598DBC3-EDEF-4FEF-897F-39E5D51DDCBE}" dt="2021-11-06T12:46:24.047" v="58" actId="1076"/>
        <pc:sldMkLst>
          <pc:docMk/>
          <pc:sldMk cId="2560913739" sldId="446"/>
        </pc:sldMkLst>
        <pc:spChg chg="mod">
          <ac:chgData name="변 구훈" userId="3ff7b78a3b81e618" providerId="LiveId" clId="{C598DBC3-EDEF-4FEF-897F-39E5D51DDCBE}" dt="2021-11-06T12:45:47.862" v="52"/>
          <ac:spMkLst>
            <pc:docMk/>
            <pc:sldMk cId="2560913739" sldId="446"/>
            <ac:spMk id="2" creationId="{00000000-0000-0000-0000-000000000000}"/>
          </ac:spMkLst>
        </pc:spChg>
        <pc:grpChg chg="del">
          <ac:chgData name="변 구훈" userId="3ff7b78a3b81e618" providerId="LiveId" clId="{C598DBC3-EDEF-4FEF-897F-39E5D51DDCBE}" dt="2021-11-06T12:45:48.868" v="53" actId="478"/>
          <ac:grpSpMkLst>
            <pc:docMk/>
            <pc:sldMk cId="2560913739" sldId="446"/>
            <ac:grpSpMk id="8" creationId="{E4D45E6A-8370-40E0-A918-58DC5F5C38FF}"/>
          </ac:grpSpMkLst>
        </pc:grpChg>
        <pc:picChg chg="add mod">
          <ac:chgData name="변 구훈" userId="3ff7b78a3b81e618" providerId="LiveId" clId="{C598DBC3-EDEF-4FEF-897F-39E5D51DDCBE}" dt="2021-11-06T12:46:24.047" v="58" actId="1076"/>
          <ac:picMkLst>
            <pc:docMk/>
            <pc:sldMk cId="2560913739" sldId="446"/>
            <ac:picMk id="4" creationId="{C5482FB9-DB69-49D7-9356-F6AA91C0C671}"/>
          </ac:picMkLst>
        </pc:picChg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996554245" sldId="567"/>
        </pc:sldMkLst>
      </pc:sldChg>
      <pc:sldChg chg="add del">
        <pc:chgData name="변 구훈" userId="3ff7b78a3b81e618" providerId="LiveId" clId="{C598DBC3-EDEF-4FEF-897F-39E5D51DDCBE}" dt="2021-11-06T12:47:57.136" v="68" actId="47"/>
        <pc:sldMkLst>
          <pc:docMk/>
          <pc:sldMk cId="2242729686" sldId="56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19208462" sldId="56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17309864" sldId="57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074360501" sldId="57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528860924" sldId="57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88434047" sldId="57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086917291" sldId="57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428208998" sldId="57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560747661" sldId="57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699826865" sldId="57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650422692" sldId="57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971718870" sldId="58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48283034" sldId="58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135151224" sldId="58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75930544" sldId="58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361847638" sldId="58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43834792" sldId="58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06578012" sldId="58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567990315" sldId="58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403059398" sldId="58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009884932" sldId="58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34791575" sldId="59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2638831" sldId="59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459039032" sldId="59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170661783" sldId="59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454177397" sldId="59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997422469" sldId="59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685703739" sldId="59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482938118" sldId="59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168237851" sldId="59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73065471" sldId="60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375485287" sldId="60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70395632" sldId="60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178446963" sldId="60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488040876" sldId="60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604362639" sldId="60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096731366" sldId="60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306293402" sldId="60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015338543" sldId="60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516036246" sldId="60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296270938" sldId="61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639433009" sldId="61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853850180" sldId="61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35269494" sldId="61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97251598" sldId="61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204577988" sldId="61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57754743" sldId="61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970887362" sldId="61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5313956" sldId="61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473923934" sldId="61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38881614" sldId="62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275458973" sldId="62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54046599" sldId="62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39460842" sldId="62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637627393" sldId="62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562158897" sldId="62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670603220" sldId="62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694002573" sldId="62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921433473" sldId="62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012152531" sldId="62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510847078" sldId="63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42876787" sldId="63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397806249" sldId="63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200916045" sldId="63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0199167" sldId="63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976423910" sldId="63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145528817" sldId="63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10192907" sldId="63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607714431" sldId="63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52793431" sldId="63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014744136" sldId="64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93608656" sldId="64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698259934" sldId="64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045368174" sldId="64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007248558" sldId="64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097959129" sldId="64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452660094" sldId="64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12525293" sldId="64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069131086" sldId="64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491569776" sldId="64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37977988" sldId="65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22209884" sldId="65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429781076" sldId="65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504000067" sldId="65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55476358" sldId="65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268669781" sldId="65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270664815" sldId="65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085505443" sldId="65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763529118" sldId="65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484385754" sldId="65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343997115" sldId="66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978608407" sldId="661"/>
        </pc:sldMkLst>
      </pc:sldChg>
      <pc:sldChg chg="add">
        <pc:chgData name="변 구훈" userId="3ff7b78a3b81e618" providerId="LiveId" clId="{C598DBC3-EDEF-4FEF-897F-39E5D51DDCBE}" dt="2021-11-06T12:46:30.893" v="59"/>
        <pc:sldMkLst>
          <pc:docMk/>
          <pc:sldMk cId="1938232875" sldId="662"/>
        </pc:sldMkLst>
      </pc:sldChg>
      <pc:sldChg chg="addSp delSp modSp add mod">
        <pc:chgData name="변 구훈" userId="3ff7b78a3b81e618" providerId="LiveId" clId="{C598DBC3-EDEF-4FEF-897F-39E5D51DDCBE}" dt="2021-11-06T12:52:03.013" v="92" actId="14100"/>
        <pc:sldMkLst>
          <pc:docMk/>
          <pc:sldMk cId="46431773" sldId="663"/>
        </pc:sldMkLst>
        <pc:spChg chg="add mod">
          <ac:chgData name="변 구훈" userId="3ff7b78a3b81e618" providerId="LiveId" clId="{C598DBC3-EDEF-4FEF-897F-39E5D51DDCBE}" dt="2021-11-06T12:51:18.728" v="78" actId="20577"/>
          <ac:spMkLst>
            <pc:docMk/>
            <pc:sldMk cId="46431773" sldId="663"/>
            <ac:spMk id="5" creationId="{20C391A1-3BC6-43C9-A660-970BE14C6A74}"/>
          </ac:spMkLst>
        </pc:spChg>
        <pc:grpChg chg="add mod">
          <ac:chgData name="변 구훈" userId="3ff7b78a3b81e618" providerId="LiveId" clId="{C598DBC3-EDEF-4FEF-897F-39E5D51DDCBE}" dt="2021-11-06T12:52:03.013" v="92" actId="14100"/>
          <ac:grpSpMkLst>
            <pc:docMk/>
            <pc:sldMk cId="46431773" sldId="663"/>
            <ac:grpSpMk id="9" creationId="{9E726DEA-508E-41E3-A15D-AB9C4344214C}"/>
          </ac:grpSpMkLst>
        </pc:grpChg>
        <pc:picChg chg="del">
          <ac:chgData name="변 구훈" userId="3ff7b78a3b81e618" providerId="LiveId" clId="{C598DBC3-EDEF-4FEF-897F-39E5D51DDCBE}" dt="2021-11-06T12:47:20.052" v="66" actId="478"/>
          <ac:picMkLst>
            <pc:docMk/>
            <pc:sldMk cId="46431773" sldId="663"/>
            <ac:picMk id="4" creationId="{C5482FB9-DB69-49D7-9356-F6AA91C0C671}"/>
          </ac:picMkLst>
        </pc:picChg>
        <pc:picChg chg="add mod">
          <ac:chgData name="변 구훈" userId="3ff7b78a3b81e618" providerId="LiveId" clId="{C598DBC3-EDEF-4FEF-897F-39E5D51DDCBE}" dt="2021-11-06T12:51:57.068" v="89" actId="164"/>
          <ac:picMkLst>
            <pc:docMk/>
            <pc:sldMk cId="46431773" sldId="663"/>
            <ac:picMk id="6" creationId="{EBF546A9-C8A4-4DD4-B5D2-64CB6C126519}"/>
          </ac:picMkLst>
        </pc:picChg>
        <pc:picChg chg="add mod">
          <ac:chgData name="변 구훈" userId="3ff7b78a3b81e618" providerId="LiveId" clId="{C598DBC3-EDEF-4FEF-897F-39E5D51DDCBE}" dt="2021-11-06T12:51:57.068" v="89" actId="164"/>
          <ac:picMkLst>
            <pc:docMk/>
            <pc:sldMk cId="46431773" sldId="663"/>
            <ac:picMk id="8" creationId="{2B55E3EB-C892-40DF-84AB-1AA2CEC15F38}"/>
          </ac:picMkLst>
        </pc:picChg>
      </pc:sldChg>
      <pc:sldChg chg="modSp add mod">
        <pc:chgData name="변 구훈" userId="3ff7b78a3b81e618" providerId="LiveId" clId="{C598DBC3-EDEF-4FEF-897F-39E5D51DDCBE}" dt="2021-11-06T12:52:12.809" v="99" actId="1035"/>
        <pc:sldMkLst>
          <pc:docMk/>
          <pc:sldMk cId="1105486488" sldId="664"/>
        </pc:sldMkLst>
        <pc:spChg chg="mod">
          <ac:chgData name="변 구훈" userId="3ff7b78a3b81e618" providerId="LiveId" clId="{C598DBC3-EDEF-4FEF-897F-39E5D51DDCBE}" dt="2021-11-06T12:52:12.809" v="99" actId="1035"/>
          <ac:spMkLst>
            <pc:docMk/>
            <pc:sldMk cId="1105486488" sldId="664"/>
            <ac:spMk id="5" creationId="{20C391A1-3BC6-43C9-A660-970BE14C6A74}"/>
          </ac:spMkLst>
        </pc:spChg>
      </pc:sldChg>
      <pc:sldChg chg="addSp delSp modSp add mod">
        <pc:chgData name="변 구훈" userId="3ff7b78a3b81e618" providerId="LiveId" clId="{C598DBC3-EDEF-4FEF-897F-39E5D51DDCBE}" dt="2021-11-06T12:56:26.098" v="138"/>
        <pc:sldMkLst>
          <pc:docMk/>
          <pc:sldMk cId="3842329759" sldId="665"/>
        </pc:sldMkLst>
        <pc:spChg chg="del">
          <ac:chgData name="변 구훈" userId="3ff7b78a3b81e618" providerId="LiveId" clId="{C598DBC3-EDEF-4FEF-897F-39E5D51DDCBE}" dt="2021-11-06T12:53:12.058" v="103" actId="478"/>
          <ac:spMkLst>
            <pc:docMk/>
            <pc:sldMk cId="3842329759" sldId="665"/>
            <ac:spMk id="5" creationId="{20C391A1-3BC6-43C9-A660-970BE14C6A74}"/>
          </ac:spMkLst>
        </pc:spChg>
        <pc:spChg chg="add mod">
          <ac:chgData name="변 구훈" userId="3ff7b78a3b81e618" providerId="LiveId" clId="{C598DBC3-EDEF-4FEF-897F-39E5D51DDCBE}" dt="2021-11-06T12:56:26.098" v="138"/>
          <ac:spMkLst>
            <pc:docMk/>
            <pc:sldMk cId="3842329759" sldId="665"/>
            <ac:spMk id="12" creationId="{B8B0D787-E775-49E4-8AD2-3F1BB047159C}"/>
          </ac:spMkLst>
        </pc:spChg>
        <pc:grpChg chg="del">
          <ac:chgData name="변 구훈" userId="3ff7b78a3b81e618" providerId="LiveId" clId="{C598DBC3-EDEF-4FEF-897F-39E5D51DDCBE}" dt="2021-11-06T12:53:07.957" v="101" actId="478"/>
          <ac:grpSpMkLst>
            <pc:docMk/>
            <pc:sldMk cId="3842329759" sldId="665"/>
            <ac:grpSpMk id="9" creationId="{9E726DEA-508E-41E3-A15D-AB9C4344214C}"/>
          </ac:grpSpMkLst>
        </pc:grpChg>
        <pc:grpChg chg="add mod">
          <ac:chgData name="변 구훈" userId="3ff7b78a3b81e618" providerId="LiveId" clId="{C598DBC3-EDEF-4FEF-897F-39E5D51DDCBE}" dt="2021-11-06T12:54:03.277" v="118" actId="1076"/>
          <ac:grpSpMkLst>
            <pc:docMk/>
            <pc:sldMk cId="3842329759" sldId="665"/>
            <ac:grpSpMk id="11" creationId="{6803987A-CB28-4C18-8F97-2B27A4149A33}"/>
          </ac:grpSpMkLst>
        </pc:grpChg>
        <pc:picChg chg="add mod">
          <ac:chgData name="변 구훈" userId="3ff7b78a3b81e618" providerId="LiveId" clId="{C598DBC3-EDEF-4FEF-897F-39E5D51DDCBE}" dt="2021-11-06T12:53:59.415" v="116" actId="164"/>
          <ac:picMkLst>
            <pc:docMk/>
            <pc:sldMk cId="3842329759" sldId="665"/>
            <ac:picMk id="4" creationId="{AEE16DC7-1214-457F-B4B2-F83774F3FC1F}"/>
          </ac:picMkLst>
        </pc:picChg>
        <pc:picChg chg="add mod">
          <ac:chgData name="변 구훈" userId="3ff7b78a3b81e618" providerId="LiveId" clId="{C598DBC3-EDEF-4FEF-897F-39E5D51DDCBE}" dt="2021-11-06T12:53:59.415" v="116" actId="164"/>
          <ac:picMkLst>
            <pc:docMk/>
            <pc:sldMk cId="3842329759" sldId="665"/>
            <ac:picMk id="10" creationId="{10CD11AC-97D7-4891-BA1A-9BF2E60E6F9E}"/>
          </ac:picMkLst>
        </pc:picChg>
      </pc:sldChg>
      <pc:sldChg chg="addSp delSp modSp add mod">
        <pc:chgData name="변 구훈" userId="3ff7b78a3b81e618" providerId="LiveId" clId="{C598DBC3-EDEF-4FEF-897F-39E5D51DDCBE}" dt="2021-11-06T12:58:05.822" v="146" actId="1076"/>
        <pc:sldMkLst>
          <pc:docMk/>
          <pc:sldMk cId="2083736223" sldId="666"/>
        </pc:sldMkLst>
        <pc:spChg chg="del">
          <ac:chgData name="변 구훈" userId="3ff7b78a3b81e618" providerId="LiveId" clId="{C598DBC3-EDEF-4FEF-897F-39E5D51DDCBE}" dt="2021-11-06T12:57:35.399" v="141" actId="478"/>
          <ac:spMkLst>
            <pc:docMk/>
            <pc:sldMk cId="2083736223" sldId="666"/>
            <ac:spMk id="12" creationId="{B8B0D787-E775-49E4-8AD2-3F1BB047159C}"/>
          </ac:spMkLst>
        </pc:spChg>
        <pc:grpChg chg="del">
          <ac:chgData name="변 구훈" userId="3ff7b78a3b81e618" providerId="LiveId" clId="{C598DBC3-EDEF-4FEF-897F-39E5D51DDCBE}" dt="2021-11-06T12:57:33.770" v="140" actId="478"/>
          <ac:grpSpMkLst>
            <pc:docMk/>
            <pc:sldMk cId="2083736223" sldId="666"/>
            <ac:grpSpMk id="11" creationId="{6803987A-CB28-4C18-8F97-2B27A4149A33}"/>
          </ac:grpSpMkLst>
        </pc:grpChg>
        <pc:picChg chg="add mod">
          <ac:chgData name="변 구훈" userId="3ff7b78a3b81e618" providerId="LiveId" clId="{C598DBC3-EDEF-4FEF-897F-39E5D51DDCBE}" dt="2021-11-06T12:58:05.822" v="146" actId="1076"/>
          <ac:picMkLst>
            <pc:docMk/>
            <pc:sldMk cId="2083736223" sldId="666"/>
            <ac:picMk id="5" creationId="{68D3EA70-711B-4465-A84F-7654847BA869}"/>
          </ac:picMkLst>
        </pc:picChg>
      </pc:sldChg>
      <pc:sldChg chg="addSp delSp modSp add mod">
        <pc:chgData name="변 구훈" userId="3ff7b78a3b81e618" providerId="LiveId" clId="{C598DBC3-EDEF-4FEF-897F-39E5D51DDCBE}" dt="2021-11-06T12:59:27.676" v="176" actId="1076"/>
        <pc:sldMkLst>
          <pc:docMk/>
          <pc:sldMk cId="754193027" sldId="667"/>
        </pc:sldMkLst>
        <pc:grpChg chg="add mod">
          <ac:chgData name="변 구훈" userId="3ff7b78a3b81e618" providerId="LiveId" clId="{C598DBC3-EDEF-4FEF-897F-39E5D51DDCBE}" dt="2021-11-06T12:59:27.676" v="176" actId="1076"/>
          <ac:grpSpMkLst>
            <pc:docMk/>
            <pc:sldMk cId="754193027" sldId="667"/>
            <ac:grpSpMk id="14" creationId="{FA8A220F-4B76-4DC2-97DA-E9F6EF35FD97}"/>
          </ac:grpSpMkLst>
        </pc:grpChg>
        <pc:picChg chg="add del mod">
          <ac:chgData name="변 구훈" userId="3ff7b78a3b81e618" providerId="LiveId" clId="{C598DBC3-EDEF-4FEF-897F-39E5D51DDCBE}" dt="2021-11-06T12:58:45.266" v="158" actId="478"/>
          <ac:picMkLst>
            <pc:docMk/>
            <pc:sldMk cId="754193027" sldId="667"/>
            <ac:picMk id="4" creationId="{5068F267-FD15-4B21-B8AA-B79A6735A731}"/>
          </ac:picMkLst>
        </pc:picChg>
        <pc:picChg chg="del">
          <ac:chgData name="변 구훈" userId="3ff7b78a3b81e618" providerId="LiveId" clId="{C598DBC3-EDEF-4FEF-897F-39E5D51DDCBE}" dt="2021-11-06T12:58:07.421" v="147" actId="478"/>
          <ac:picMkLst>
            <pc:docMk/>
            <pc:sldMk cId="754193027" sldId="667"/>
            <ac:picMk id="5" creationId="{68D3EA70-711B-4465-A84F-7654847BA869}"/>
          </ac:picMkLst>
        </pc:picChg>
        <pc:picChg chg="add del mod">
          <ac:chgData name="변 구훈" userId="3ff7b78a3b81e618" providerId="LiveId" clId="{C598DBC3-EDEF-4FEF-897F-39E5D51DDCBE}" dt="2021-11-06T12:58:43.805" v="157" actId="478"/>
          <ac:picMkLst>
            <pc:docMk/>
            <pc:sldMk cId="754193027" sldId="667"/>
            <ac:picMk id="7" creationId="{0CA4368B-C280-48A9-8709-B4ECCE056A89}"/>
          </ac:picMkLst>
        </pc:picChg>
        <pc:picChg chg="add del mod">
          <ac:chgData name="변 구훈" userId="3ff7b78a3b81e618" providerId="LiveId" clId="{C598DBC3-EDEF-4FEF-897F-39E5D51DDCBE}" dt="2021-11-06T12:58:56.666" v="161" actId="478"/>
          <ac:picMkLst>
            <pc:docMk/>
            <pc:sldMk cId="754193027" sldId="667"/>
            <ac:picMk id="9" creationId="{03D7D36D-413B-4ACA-BF80-6E8FABCB6ADB}"/>
          </ac:picMkLst>
        </pc:picChg>
        <pc:picChg chg="add mod">
          <ac:chgData name="변 구훈" userId="3ff7b78a3b81e618" providerId="LiveId" clId="{C598DBC3-EDEF-4FEF-897F-39E5D51DDCBE}" dt="2021-11-06T12:59:26.610" v="175" actId="164"/>
          <ac:picMkLst>
            <pc:docMk/>
            <pc:sldMk cId="754193027" sldId="667"/>
            <ac:picMk id="11" creationId="{AA312598-B4F7-4D70-A3E4-B0FB579DCAE3}"/>
          </ac:picMkLst>
        </pc:picChg>
        <pc:picChg chg="add mod">
          <ac:chgData name="변 구훈" userId="3ff7b78a3b81e618" providerId="LiveId" clId="{C598DBC3-EDEF-4FEF-897F-39E5D51DDCBE}" dt="2021-11-06T12:59:26.610" v="175" actId="164"/>
          <ac:picMkLst>
            <pc:docMk/>
            <pc:sldMk cId="754193027" sldId="667"/>
            <ac:picMk id="13" creationId="{1EE6620D-6F4C-498B-881A-2F96E389B720}"/>
          </ac:picMkLst>
        </pc:picChg>
      </pc:sldChg>
      <pc:sldChg chg="addSp delSp modSp add mod">
        <pc:chgData name="변 구훈" userId="3ff7b78a3b81e618" providerId="LiveId" clId="{C598DBC3-EDEF-4FEF-897F-39E5D51DDCBE}" dt="2021-11-06T12:59:48.148" v="181" actId="1076"/>
        <pc:sldMkLst>
          <pc:docMk/>
          <pc:sldMk cId="2555294627" sldId="668"/>
        </pc:sldMkLst>
        <pc:grpChg chg="del">
          <ac:chgData name="변 구훈" userId="3ff7b78a3b81e618" providerId="LiveId" clId="{C598DBC3-EDEF-4FEF-897F-39E5D51DDCBE}" dt="2021-11-06T12:59:30.999" v="178" actId="478"/>
          <ac:grpSpMkLst>
            <pc:docMk/>
            <pc:sldMk cId="2555294627" sldId="668"/>
            <ac:grpSpMk id="14" creationId="{FA8A220F-4B76-4DC2-97DA-E9F6EF35FD97}"/>
          </ac:grpSpMkLst>
        </pc:grpChg>
        <pc:picChg chg="add mod">
          <ac:chgData name="변 구훈" userId="3ff7b78a3b81e618" providerId="LiveId" clId="{C598DBC3-EDEF-4FEF-897F-39E5D51DDCBE}" dt="2021-11-06T12:59:48.148" v="181" actId="1076"/>
          <ac:picMkLst>
            <pc:docMk/>
            <pc:sldMk cId="2555294627" sldId="668"/>
            <ac:picMk id="4" creationId="{E9D1777C-A7D7-4BE7-B6EF-78DBC1E27873}"/>
          </ac:picMkLst>
        </pc:picChg>
      </pc:sldChg>
      <pc:sldChg chg="addSp delSp modSp add mod">
        <pc:chgData name="변 구훈" userId="3ff7b78a3b81e618" providerId="LiveId" clId="{C598DBC3-EDEF-4FEF-897F-39E5D51DDCBE}" dt="2021-11-06T13:00:07.124" v="185" actId="1076"/>
        <pc:sldMkLst>
          <pc:docMk/>
          <pc:sldMk cId="2768512318" sldId="669"/>
        </pc:sldMkLst>
        <pc:picChg chg="del">
          <ac:chgData name="변 구훈" userId="3ff7b78a3b81e618" providerId="LiveId" clId="{C598DBC3-EDEF-4FEF-897F-39E5D51DDCBE}" dt="2021-11-06T13:00:05.333" v="183" actId="478"/>
          <ac:picMkLst>
            <pc:docMk/>
            <pc:sldMk cId="2768512318" sldId="669"/>
            <ac:picMk id="4" creationId="{E9D1777C-A7D7-4BE7-B6EF-78DBC1E27873}"/>
          </ac:picMkLst>
        </pc:picChg>
        <pc:picChg chg="add mod">
          <ac:chgData name="변 구훈" userId="3ff7b78a3b81e618" providerId="LiveId" clId="{C598DBC3-EDEF-4FEF-897F-39E5D51DDCBE}" dt="2021-11-06T13:00:07.124" v="185" actId="1076"/>
          <ac:picMkLst>
            <pc:docMk/>
            <pc:sldMk cId="2768512318" sldId="669"/>
            <ac:picMk id="5" creationId="{7034F9FE-ADC9-448F-A7A1-3FA3DEB9114F}"/>
          </ac:picMkLst>
        </pc:picChg>
      </pc:sldChg>
      <pc:sldChg chg="addSp delSp modSp add mod">
        <pc:chgData name="변 구훈" userId="3ff7b78a3b81e618" providerId="LiveId" clId="{C598DBC3-EDEF-4FEF-897F-39E5D51DDCBE}" dt="2021-11-06T13:01:13.942" v="204" actId="22"/>
        <pc:sldMkLst>
          <pc:docMk/>
          <pc:sldMk cId="2054822251" sldId="670"/>
        </pc:sldMkLst>
        <pc:grpChg chg="add mod">
          <ac:chgData name="변 구훈" userId="3ff7b78a3b81e618" providerId="LiveId" clId="{C598DBC3-EDEF-4FEF-897F-39E5D51DDCBE}" dt="2021-11-06T13:00:50.998" v="200" actId="1076"/>
          <ac:grpSpMkLst>
            <pc:docMk/>
            <pc:sldMk cId="2054822251" sldId="670"/>
            <ac:grpSpMk id="8" creationId="{0A8CAA7D-017A-4929-85B6-14D9B3E8584B}"/>
          </ac:grpSpMkLst>
        </pc:grpChg>
        <pc:picChg chg="add mod">
          <ac:chgData name="변 구훈" userId="3ff7b78a3b81e618" providerId="LiveId" clId="{C598DBC3-EDEF-4FEF-897F-39E5D51DDCBE}" dt="2021-11-06T13:00:47.794" v="198" actId="164"/>
          <ac:picMkLst>
            <pc:docMk/>
            <pc:sldMk cId="2054822251" sldId="670"/>
            <ac:picMk id="4" creationId="{D106E74E-9A87-4B74-831E-D36A6E3EB676}"/>
          </ac:picMkLst>
        </pc:picChg>
        <pc:picChg chg="del">
          <ac:chgData name="변 구훈" userId="3ff7b78a3b81e618" providerId="LiveId" clId="{C598DBC3-EDEF-4FEF-897F-39E5D51DDCBE}" dt="2021-11-06T13:00:08.992" v="187" actId="478"/>
          <ac:picMkLst>
            <pc:docMk/>
            <pc:sldMk cId="2054822251" sldId="670"/>
            <ac:picMk id="5" creationId="{7034F9FE-ADC9-448F-A7A1-3FA3DEB9114F}"/>
          </ac:picMkLst>
        </pc:picChg>
        <pc:picChg chg="add mod">
          <ac:chgData name="변 구훈" userId="3ff7b78a3b81e618" providerId="LiveId" clId="{C598DBC3-EDEF-4FEF-897F-39E5D51DDCBE}" dt="2021-11-06T13:00:47.794" v="198" actId="164"/>
          <ac:picMkLst>
            <pc:docMk/>
            <pc:sldMk cId="2054822251" sldId="670"/>
            <ac:picMk id="7" creationId="{4E789526-D2B1-49DC-82DF-4AE0228A8C92}"/>
          </ac:picMkLst>
        </pc:picChg>
        <pc:picChg chg="add del">
          <ac:chgData name="변 구훈" userId="3ff7b78a3b81e618" providerId="LiveId" clId="{C598DBC3-EDEF-4FEF-897F-39E5D51DDCBE}" dt="2021-11-06T13:01:13.942" v="204" actId="22"/>
          <ac:picMkLst>
            <pc:docMk/>
            <pc:sldMk cId="2054822251" sldId="670"/>
            <ac:picMk id="10" creationId="{4A653F97-619A-4135-A802-BE97ED159C95}"/>
          </ac:picMkLst>
        </pc:picChg>
      </pc:sldChg>
      <pc:sldChg chg="addSp delSp modSp add mod">
        <pc:chgData name="변 구훈" userId="3ff7b78a3b81e618" providerId="LiveId" clId="{C598DBC3-EDEF-4FEF-897F-39E5D51DDCBE}" dt="2021-11-06T13:01:58.461" v="221" actId="1076"/>
        <pc:sldMkLst>
          <pc:docMk/>
          <pc:sldMk cId="2497499901" sldId="671"/>
        </pc:sldMkLst>
        <pc:grpChg chg="del">
          <ac:chgData name="변 구훈" userId="3ff7b78a3b81e618" providerId="LiveId" clId="{C598DBC3-EDEF-4FEF-897F-39E5D51DDCBE}" dt="2021-11-06T13:00:54.587" v="202" actId="478"/>
          <ac:grpSpMkLst>
            <pc:docMk/>
            <pc:sldMk cId="2497499901" sldId="671"/>
            <ac:grpSpMk id="8" creationId="{0A8CAA7D-017A-4929-85B6-14D9B3E8584B}"/>
          </ac:grpSpMkLst>
        </pc:grpChg>
        <pc:grpChg chg="add mod">
          <ac:chgData name="변 구훈" userId="3ff7b78a3b81e618" providerId="LiveId" clId="{C598DBC3-EDEF-4FEF-897F-39E5D51DDCBE}" dt="2021-11-06T13:01:58.461" v="221" actId="1076"/>
          <ac:grpSpMkLst>
            <pc:docMk/>
            <pc:sldMk cId="2497499901" sldId="671"/>
            <ac:grpSpMk id="10" creationId="{A10F3F24-7B2E-44B0-9DA1-4944D505B10E}"/>
          </ac:grpSpMkLst>
        </pc:grpChg>
        <pc:picChg chg="add mod">
          <ac:chgData name="변 구훈" userId="3ff7b78a3b81e618" providerId="LiveId" clId="{C598DBC3-EDEF-4FEF-897F-39E5D51DDCBE}" dt="2021-11-06T13:01:57.190" v="220" actId="164"/>
          <ac:picMkLst>
            <pc:docMk/>
            <pc:sldMk cId="2497499901" sldId="671"/>
            <ac:picMk id="5" creationId="{92F83AAF-78F2-4F87-893B-ADDE9277A884}"/>
          </ac:picMkLst>
        </pc:picChg>
        <pc:picChg chg="add mod">
          <ac:chgData name="변 구훈" userId="3ff7b78a3b81e618" providerId="LiveId" clId="{C598DBC3-EDEF-4FEF-897F-39E5D51DDCBE}" dt="2021-11-06T13:01:57.190" v="220" actId="164"/>
          <ac:picMkLst>
            <pc:docMk/>
            <pc:sldMk cId="2497499901" sldId="671"/>
            <ac:picMk id="9" creationId="{DF04D93C-5808-4ACE-B5A8-0ABE8A25ADDE}"/>
          </ac:picMkLst>
        </pc:picChg>
      </pc:sldChg>
      <pc:sldChg chg="addSp delSp modSp add mod">
        <pc:chgData name="변 구훈" userId="3ff7b78a3b81e618" providerId="LiveId" clId="{C598DBC3-EDEF-4FEF-897F-39E5D51DDCBE}" dt="2021-11-06T13:02:21.053" v="226" actId="1076"/>
        <pc:sldMkLst>
          <pc:docMk/>
          <pc:sldMk cId="3319545113" sldId="672"/>
        </pc:sldMkLst>
        <pc:grpChg chg="del">
          <ac:chgData name="변 구훈" userId="3ff7b78a3b81e618" providerId="LiveId" clId="{C598DBC3-EDEF-4FEF-897F-39E5D51DDCBE}" dt="2021-11-06T13:02:00.966" v="223" actId="478"/>
          <ac:grpSpMkLst>
            <pc:docMk/>
            <pc:sldMk cId="3319545113" sldId="672"/>
            <ac:grpSpMk id="10" creationId="{A10F3F24-7B2E-44B0-9DA1-4944D505B10E}"/>
          </ac:grpSpMkLst>
        </pc:grpChg>
        <pc:picChg chg="add mod">
          <ac:chgData name="변 구훈" userId="3ff7b78a3b81e618" providerId="LiveId" clId="{C598DBC3-EDEF-4FEF-897F-39E5D51DDCBE}" dt="2021-11-06T13:02:21.053" v="226" actId="1076"/>
          <ac:picMkLst>
            <pc:docMk/>
            <pc:sldMk cId="3319545113" sldId="672"/>
            <ac:picMk id="4" creationId="{BBBD8F06-F47D-417A-A9AA-EDCE73A400A4}"/>
          </ac:picMkLst>
        </pc:picChg>
      </pc:sldChg>
      <pc:sldChg chg="addSp delSp modSp add mod">
        <pc:chgData name="변 구훈" userId="3ff7b78a3b81e618" providerId="LiveId" clId="{C598DBC3-EDEF-4FEF-897F-39E5D51DDCBE}" dt="2021-11-06T13:03:04.014" v="237" actId="1076"/>
        <pc:sldMkLst>
          <pc:docMk/>
          <pc:sldMk cId="3072325258" sldId="673"/>
        </pc:sldMkLst>
        <pc:grpChg chg="add mod">
          <ac:chgData name="변 구훈" userId="3ff7b78a3b81e618" providerId="LiveId" clId="{C598DBC3-EDEF-4FEF-897F-39E5D51DDCBE}" dt="2021-11-06T13:03:04.014" v="237" actId="1076"/>
          <ac:grpSpMkLst>
            <pc:docMk/>
            <pc:sldMk cId="3072325258" sldId="673"/>
            <ac:grpSpMk id="8" creationId="{4D478184-DDF6-4BB7-9694-30BA1FAF6C4D}"/>
          </ac:grpSpMkLst>
        </pc:grpChg>
        <pc:picChg chg="del">
          <ac:chgData name="변 구훈" userId="3ff7b78a3b81e618" providerId="LiveId" clId="{C598DBC3-EDEF-4FEF-897F-39E5D51DDCBE}" dt="2021-11-06T13:02:23.469" v="228" actId="478"/>
          <ac:picMkLst>
            <pc:docMk/>
            <pc:sldMk cId="3072325258" sldId="673"/>
            <ac:picMk id="4" creationId="{BBBD8F06-F47D-417A-A9AA-EDCE73A400A4}"/>
          </ac:picMkLst>
        </pc:picChg>
        <pc:picChg chg="add mod">
          <ac:chgData name="변 구훈" userId="3ff7b78a3b81e618" providerId="LiveId" clId="{C598DBC3-EDEF-4FEF-897F-39E5D51DDCBE}" dt="2021-11-06T13:02:59.957" v="234" actId="164"/>
          <ac:picMkLst>
            <pc:docMk/>
            <pc:sldMk cId="3072325258" sldId="673"/>
            <ac:picMk id="5" creationId="{CCCE1743-CEC4-49D5-A67D-5463C5C05E10}"/>
          </ac:picMkLst>
        </pc:picChg>
        <pc:picChg chg="add mod">
          <ac:chgData name="변 구훈" userId="3ff7b78a3b81e618" providerId="LiveId" clId="{C598DBC3-EDEF-4FEF-897F-39E5D51DDCBE}" dt="2021-11-06T13:02:59.957" v="234" actId="164"/>
          <ac:picMkLst>
            <pc:docMk/>
            <pc:sldMk cId="3072325258" sldId="673"/>
            <ac:picMk id="7" creationId="{C8A7DA84-AAAF-4A06-8248-486C59AA8061}"/>
          </ac:picMkLst>
        </pc:picChg>
      </pc:sldChg>
      <pc:sldChg chg="addSp delSp add mod">
        <pc:chgData name="변 구훈" userId="3ff7b78a3b81e618" providerId="LiveId" clId="{C598DBC3-EDEF-4FEF-897F-39E5D51DDCBE}" dt="2021-11-06T13:03:19.193" v="240" actId="22"/>
        <pc:sldMkLst>
          <pc:docMk/>
          <pc:sldMk cId="2668709778" sldId="674"/>
        </pc:sldMkLst>
        <pc:grpChg chg="del">
          <ac:chgData name="변 구훈" userId="3ff7b78a3b81e618" providerId="LiveId" clId="{C598DBC3-EDEF-4FEF-897F-39E5D51DDCBE}" dt="2021-11-06T13:03:17.640" v="239" actId="478"/>
          <ac:grpSpMkLst>
            <pc:docMk/>
            <pc:sldMk cId="2668709778" sldId="674"/>
            <ac:grpSpMk id="8" creationId="{4D478184-DDF6-4BB7-9694-30BA1FAF6C4D}"/>
          </ac:grpSpMkLst>
        </pc:grpChg>
        <pc:picChg chg="add">
          <ac:chgData name="변 구훈" userId="3ff7b78a3b81e618" providerId="LiveId" clId="{C598DBC3-EDEF-4FEF-897F-39E5D51DDCBE}" dt="2021-11-06T13:03:19.193" v="240" actId="22"/>
          <ac:picMkLst>
            <pc:docMk/>
            <pc:sldMk cId="2668709778" sldId="674"/>
            <ac:picMk id="4" creationId="{FDFA5FAF-2E1E-403A-BCF9-FCF58E7234A2}"/>
          </ac:picMkLst>
        </pc:picChg>
      </pc:sldChg>
      <pc:sldChg chg="addSp delSp modSp add mod">
        <pc:chgData name="변 구훈" userId="3ff7b78a3b81e618" providerId="LiveId" clId="{C598DBC3-EDEF-4FEF-897F-39E5D51DDCBE}" dt="2021-11-06T13:06:24.118" v="256" actId="1076"/>
        <pc:sldMkLst>
          <pc:docMk/>
          <pc:sldMk cId="1950254312" sldId="675"/>
        </pc:sldMkLst>
        <pc:spChg chg="add mod">
          <ac:chgData name="변 구훈" userId="3ff7b78a3b81e618" providerId="LiveId" clId="{C598DBC3-EDEF-4FEF-897F-39E5D51DDCBE}" dt="2021-11-06T13:05:44.974" v="251" actId="20577"/>
          <ac:spMkLst>
            <pc:docMk/>
            <pc:sldMk cId="1950254312" sldId="675"/>
            <ac:spMk id="5" creationId="{9E612A44-4C0D-4484-980A-A1D6CBC7F73A}"/>
          </ac:spMkLst>
        </pc:spChg>
        <pc:picChg chg="del">
          <ac:chgData name="변 구훈" userId="3ff7b78a3b81e618" providerId="LiveId" clId="{C598DBC3-EDEF-4FEF-897F-39E5D51DDCBE}" dt="2021-11-06T13:04:22.010" v="242" actId="478"/>
          <ac:picMkLst>
            <pc:docMk/>
            <pc:sldMk cId="1950254312" sldId="675"/>
            <ac:picMk id="4" creationId="{FDFA5FAF-2E1E-403A-BCF9-FCF58E7234A2}"/>
          </ac:picMkLst>
        </pc:picChg>
        <pc:picChg chg="add mod">
          <ac:chgData name="변 구훈" userId="3ff7b78a3b81e618" providerId="LiveId" clId="{C598DBC3-EDEF-4FEF-897F-39E5D51DDCBE}" dt="2021-11-06T13:06:24.118" v="256" actId="1076"/>
          <ac:picMkLst>
            <pc:docMk/>
            <pc:sldMk cId="1950254312" sldId="675"/>
            <ac:picMk id="6" creationId="{0100F39F-F3C3-4BC0-A372-14F9A67BCC15}"/>
          </ac:picMkLst>
        </pc:picChg>
      </pc:sldChg>
      <pc:sldChg chg="addSp delSp modSp add mod">
        <pc:chgData name="변 구훈" userId="3ff7b78a3b81e618" providerId="LiveId" clId="{C598DBC3-EDEF-4FEF-897F-39E5D51DDCBE}" dt="2021-11-06T13:06:38.005" v="262" actId="14100"/>
        <pc:sldMkLst>
          <pc:docMk/>
          <pc:sldMk cId="2940991839" sldId="676"/>
        </pc:sldMkLst>
        <pc:spChg chg="del">
          <ac:chgData name="변 구훈" userId="3ff7b78a3b81e618" providerId="LiveId" clId="{C598DBC3-EDEF-4FEF-897F-39E5D51DDCBE}" dt="2021-11-06T13:06:27.462" v="258" actId="478"/>
          <ac:spMkLst>
            <pc:docMk/>
            <pc:sldMk cId="2940991839" sldId="676"/>
            <ac:spMk id="5" creationId="{9E612A44-4C0D-4484-980A-A1D6CBC7F73A}"/>
          </ac:spMkLst>
        </pc:spChg>
        <pc:picChg chg="add mod">
          <ac:chgData name="변 구훈" userId="3ff7b78a3b81e618" providerId="LiveId" clId="{C598DBC3-EDEF-4FEF-897F-39E5D51DDCBE}" dt="2021-11-06T13:06:38.005" v="262" actId="14100"/>
          <ac:picMkLst>
            <pc:docMk/>
            <pc:sldMk cId="2940991839" sldId="676"/>
            <ac:picMk id="4" creationId="{2479683A-8339-4136-B93C-E75DB7686CCE}"/>
          </ac:picMkLst>
        </pc:picChg>
        <pc:picChg chg="del">
          <ac:chgData name="변 구훈" userId="3ff7b78a3b81e618" providerId="LiveId" clId="{C598DBC3-EDEF-4FEF-897F-39E5D51DDCBE}" dt="2021-11-06T13:06:27.462" v="258" actId="478"/>
          <ac:picMkLst>
            <pc:docMk/>
            <pc:sldMk cId="2940991839" sldId="676"/>
            <ac:picMk id="6" creationId="{0100F39F-F3C3-4BC0-A372-14F9A67BCC15}"/>
          </ac:picMkLst>
        </pc:picChg>
      </pc:sldChg>
      <pc:sldChg chg="addSp delSp modSp add mod">
        <pc:chgData name="변 구훈" userId="3ff7b78a3b81e618" providerId="LiveId" clId="{C598DBC3-EDEF-4FEF-897F-39E5D51DDCBE}" dt="2021-11-06T13:07:36.443" v="374"/>
        <pc:sldMkLst>
          <pc:docMk/>
          <pc:sldMk cId="355354029" sldId="677"/>
        </pc:sldMkLst>
        <pc:spChg chg="add mod">
          <ac:chgData name="변 구훈" userId="3ff7b78a3b81e618" providerId="LiveId" clId="{C598DBC3-EDEF-4FEF-897F-39E5D51DDCBE}" dt="2021-11-06T13:07:36.443" v="374"/>
          <ac:spMkLst>
            <pc:docMk/>
            <pc:sldMk cId="355354029" sldId="677"/>
            <ac:spMk id="6" creationId="{43167BB4-7F75-4E3E-BA2B-2D28084A7BDD}"/>
          </ac:spMkLst>
        </pc:spChg>
        <pc:picChg chg="del">
          <ac:chgData name="변 구훈" userId="3ff7b78a3b81e618" providerId="LiveId" clId="{C598DBC3-EDEF-4FEF-897F-39E5D51DDCBE}" dt="2021-11-06T13:06:41.154" v="264" actId="478"/>
          <ac:picMkLst>
            <pc:docMk/>
            <pc:sldMk cId="355354029" sldId="677"/>
            <ac:picMk id="4" creationId="{2479683A-8339-4136-B93C-E75DB7686CCE}"/>
          </ac:picMkLst>
        </pc:picChg>
        <pc:picChg chg="add">
          <ac:chgData name="변 구훈" userId="3ff7b78a3b81e618" providerId="LiveId" clId="{C598DBC3-EDEF-4FEF-897F-39E5D51DDCBE}" dt="2021-11-06T13:07:00.071" v="265" actId="22"/>
          <ac:picMkLst>
            <pc:docMk/>
            <pc:sldMk cId="355354029" sldId="677"/>
            <ac:picMk id="5" creationId="{4D290E2B-1E3E-4829-8FDA-D40D982C479F}"/>
          </ac:picMkLst>
        </pc:picChg>
      </pc:sldChg>
      <pc:sldChg chg="addSp delSp add mod">
        <pc:chgData name="변 구훈" userId="3ff7b78a3b81e618" providerId="LiveId" clId="{C598DBC3-EDEF-4FEF-897F-39E5D51DDCBE}" dt="2021-11-06T13:07:51.290" v="377" actId="22"/>
        <pc:sldMkLst>
          <pc:docMk/>
          <pc:sldMk cId="1377590741" sldId="678"/>
        </pc:sldMkLst>
        <pc:spChg chg="del">
          <ac:chgData name="변 구훈" userId="3ff7b78a3b81e618" providerId="LiveId" clId="{C598DBC3-EDEF-4FEF-897F-39E5D51DDCBE}" dt="2021-11-06T13:07:48.682" v="376" actId="478"/>
          <ac:spMkLst>
            <pc:docMk/>
            <pc:sldMk cId="1377590741" sldId="678"/>
            <ac:spMk id="6" creationId="{43167BB4-7F75-4E3E-BA2B-2D28084A7BDD}"/>
          </ac:spMkLst>
        </pc:spChg>
        <pc:picChg chg="add">
          <ac:chgData name="변 구훈" userId="3ff7b78a3b81e618" providerId="LiveId" clId="{C598DBC3-EDEF-4FEF-897F-39E5D51DDCBE}" dt="2021-11-06T13:07:51.290" v="377" actId="22"/>
          <ac:picMkLst>
            <pc:docMk/>
            <pc:sldMk cId="1377590741" sldId="678"/>
            <ac:picMk id="4" creationId="{DA55DFDE-9197-4640-942A-BE09A3303F6F}"/>
          </ac:picMkLst>
        </pc:picChg>
        <pc:picChg chg="del">
          <ac:chgData name="변 구훈" userId="3ff7b78a3b81e618" providerId="LiveId" clId="{C598DBC3-EDEF-4FEF-897F-39E5D51DDCBE}" dt="2021-11-06T13:07:48.682" v="376" actId="478"/>
          <ac:picMkLst>
            <pc:docMk/>
            <pc:sldMk cId="1377590741" sldId="678"/>
            <ac:picMk id="5" creationId="{4D290E2B-1E3E-4829-8FDA-D40D982C479F}"/>
          </ac:picMkLst>
        </pc:picChg>
      </pc:sldChg>
      <pc:sldChg chg="addSp delSp modSp add mod">
        <pc:chgData name="변 구훈" userId="3ff7b78a3b81e618" providerId="LiveId" clId="{C598DBC3-EDEF-4FEF-897F-39E5D51DDCBE}" dt="2021-11-06T13:08:40.980" v="421" actId="164"/>
        <pc:sldMkLst>
          <pc:docMk/>
          <pc:sldMk cId="3513122065" sldId="679"/>
        </pc:sldMkLst>
        <pc:spChg chg="mod">
          <ac:chgData name="변 구훈" userId="3ff7b78a3b81e618" providerId="LiveId" clId="{C598DBC3-EDEF-4FEF-897F-39E5D51DDCBE}" dt="2021-11-06T13:08:01.562" v="400"/>
          <ac:spMkLst>
            <pc:docMk/>
            <pc:sldMk cId="3513122065" sldId="679"/>
            <ac:spMk id="2" creationId="{00000000-0000-0000-0000-000000000000}"/>
          </ac:spMkLst>
        </pc:spChg>
        <pc:grpChg chg="add mod">
          <ac:chgData name="변 구훈" userId="3ff7b78a3b81e618" providerId="LiveId" clId="{C598DBC3-EDEF-4FEF-897F-39E5D51DDCBE}" dt="2021-11-06T13:08:40.980" v="421" actId="164"/>
          <ac:grpSpMkLst>
            <pc:docMk/>
            <pc:sldMk cId="3513122065" sldId="679"/>
            <ac:grpSpMk id="10" creationId="{1FFC2198-B50B-4B3C-9F87-F2A143D53920}"/>
          </ac:grpSpMkLst>
        </pc:grpChg>
        <pc:picChg chg="del">
          <ac:chgData name="변 구훈" userId="3ff7b78a3b81e618" providerId="LiveId" clId="{C598DBC3-EDEF-4FEF-897F-39E5D51DDCBE}" dt="2021-11-06T13:08:02.391" v="401" actId="478"/>
          <ac:picMkLst>
            <pc:docMk/>
            <pc:sldMk cId="3513122065" sldId="679"/>
            <ac:picMk id="4" creationId="{DA55DFDE-9197-4640-942A-BE09A3303F6F}"/>
          </ac:picMkLst>
        </pc:picChg>
        <pc:picChg chg="add del">
          <ac:chgData name="변 구훈" userId="3ff7b78a3b81e618" providerId="LiveId" clId="{C598DBC3-EDEF-4FEF-897F-39E5D51DDCBE}" dt="2021-11-06T13:08:14.619" v="403" actId="22"/>
          <ac:picMkLst>
            <pc:docMk/>
            <pc:sldMk cId="3513122065" sldId="679"/>
            <ac:picMk id="5" creationId="{0EA2C112-0321-4C92-B47D-BC1BF52D36F3}"/>
          </ac:picMkLst>
        </pc:picChg>
        <pc:picChg chg="add mod">
          <ac:chgData name="변 구훈" userId="3ff7b78a3b81e618" providerId="LiveId" clId="{C598DBC3-EDEF-4FEF-897F-39E5D51DDCBE}" dt="2021-11-06T13:08:40.980" v="421" actId="164"/>
          <ac:picMkLst>
            <pc:docMk/>
            <pc:sldMk cId="3513122065" sldId="679"/>
            <ac:picMk id="7" creationId="{9544B6C5-A81E-44B6-9E1C-3F6D8732811C}"/>
          </ac:picMkLst>
        </pc:picChg>
        <pc:picChg chg="add mod">
          <ac:chgData name="변 구훈" userId="3ff7b78a3b81e618" providerId="LiveId" clId="{C598DBC3-EDEF-4FEF-897F-39E5D51DDCBE}" dt="2021-11-06T13:08:40.980" v="421" actId="164"/>
          <ac:picMkLst>
            <pc:docMk/>
            <pc:sldMk cId="3513122065" sldId="679"/>
            <ac:picMk id="9" creationId="{641CF6DF-E050-412A-A6A2-86B047FB36A1}"/>
          </ac:picMkLst>
        </pc:picChg>
      </pc:sldChg>
      <pc:sldChg chg="addSp delSp modSp add mod">
        <pc:chgData name="변 구훈" userId="3ff7b78a3b81e618" providerId="LiveId" clId="{C598DBC3-EDEF-4FEF-897F-39E5D51DDCBE}" dt="2021-11-06T13:09:45.779" v="437" actId="164"/>
        <pc:sldMkLst>
          <pc:docMk/>
          <pc:sldMk cId="820249130" sldId="680"/>
        </pc:sldMkLst>
        <pc:grpChg chg="add mod">
          <ac:chgData name="변 구훈" userId="3ff7b78a3b81e618" providerId="LiveId" clId="{C598DBC3-EDEF-4FEF-897F-39E5D51DDCBE}" dt="2021-11-06T13:09:45.779" v="437" actId="164"/>
          <ac:grpSpMkLst>
            <pc:docMk/>
            <pc:sldMk cId="820249130" sldId="680"/>
            <ac:grpSpMk id="8" creationId="{2E26BACA-4A27-4C29-8E8F-E4B1D24ECD58}"/>
          </ac:grpSpMkLst>
        </pc:grpChg>
        <pc:grpChg chg="del">
          <ac:chgData name="변 구훈" userId="3ff7b78a3b81e618" providerId="LiveId" clId="{C598DBC3-EDEF-4FEF-897F-39E5D51DDCBE}" dt="2021-11-06T13:08:44.492" v="423" actId="478"/>
          <ac:grpSpMkLst>
            <pc:docMk/>
            <pc:sldMk cId="820249130" sldId="680"/>
            <ac:grpSpMk id="10" creationId="{1FFC2198-B50B-4B3C-9F87-F2A143D53920}"/>
          </ac:grpSpMkLst>
        </pc:grpChg>
        <pc:picChg chg="add mod">
          <ac:chgData name="변 구훈" userId="3ff7b78a3b81e618" providerId="LiveId" clId="{C598DBC3-EDEF-4FEF-897F-39E5D51DDCBE}" dt="2021-11-06T13:09:24.694" v="428" actId="1076"/>
          <ac:picMkLst>
            <pc:docMk/>
            <pc:sldMk cId="820249130" sldId="680"/>
            <ac:picMk id="4" creationId="{1052FC28-330B-48D7-AECE-A3EE84CAC7D9}"/>
          </ac:picMkLst>
        </pc:picChg>
        <pc:picChg chg="add mod">
          <ac:chgData name="변 구훈" userId="3ff7b78a3b81e618" providerId="LiveId" clId="{C598DBC3-EDEF-4FEF-897F-39E5D51DDCBE}" dt="2021-11-06T13:09:41.232" v="435" actId="1038"/>
          <ac:picMkLst>
            <pc:docMk/>
            <pc:sldMk cId="820249130" sldId="680"/>
            <ac:picMk id="6" creationId="{3DB21BCE-560F-4FFB-9E46-06282686452C}"/>
          </ac:picMkLst>
        </pc:picChg>
        <pc:picChg chg="add mod">
          <ac:chgData name="변 구훈" userId="3ff7b78a3b81e618" providerId="LiveId" clId="{C598DBC3-EDEF-4FEF-897F-39E5D51DDCBE}" dt="2021-11-06T13:09:45.779" v="437" actId="164"/>
          <ac:picMkLst>
            <pc:docMk/>
            <pc:sldMk cId="820249130" sldId="680"/>
            <ac:picMk id="11" creationId="{FCF4BFB2-5612-4734-9558-21BD11331C15}"/>
          </ac:picMkLst>
        </pc:picChg>
        <pc:picChg chg="add mod">
          <ac:chgData name="변 구훈" userId="3ff7b78a3b81e618" providerId="LiveId" clId="{C598DBC3-EDEF-4FEF-897F-39E5D51DDCBE}" dt="2021-11-06T13:09:45.779" v="437" actId="164"/>
          <ac:picMkLst>
            <pc:docMk/>
            <pc:sldMk cId="820249130" sldId="680"/>
            <ac:picMk id="12" creationId="{681F4BCC-4787-45F7-A1CD-BBCE1989F6B7}"/>
          </ac:picMkLst>
        </pc:picChg>
      </pc:sldChg>
      <pc:sldChg chg="addSp delSp modSp add mod">
        <pc:chgData name="변 구훈" userId="3ff7b78a3b81e618" providerId="LiveId" clId="{C598DBC3-EDEF-4FEF-897F-39E5D51DDCBE}" dt="2021-11-06T13:13:26.582" v="506" actId="14100"/>
        <pc:sldMkLst>
          <pc:docMk/>
          <pc:sldMk cId="693725277" sldId="681"/>
        </pc:sldMkLst>
        <pc:spChg chg="add mod">
          <ac:chgData name="변 구훈" userId="3ff7b78a3b81e618" providerId="LiveId" clId="{C598DBC3-EDEF-4FEF-897F-39E5D51DDCBE}" dt="2021-11-06T13:12:31.144" v="485" actId="1036"/>
          <ac:spMkLst>
            <pc:docMk/>
            <pc:sldMk cId="693725277" sldId="681"/>
            <ac:spMk id="9" creationId="{6C0FC24A-C40C-46C0-8425-9C384A582C41}"/>
          </ac:spMkLst>
        </pc:spChg>
        <pc:grpChg chg="del">
          <ac:chgData name="변 구훈" userId="3ff7b78a3b81e618" providerId="LiveId" clId="{C598DBC3-EDEF-4FEF-897F-39E5D51DDCBE}" dt="2021-11-06T13:10:28.072" v="439" actId="478"/>
          <ac:grpSpMkLst>
            <pc:docMk/>
            <pc:sldMk cId="693725277" sldId="681"/>
            <ac:grpSpMk id="8" creationId="{2E26BACA-4A27-4C29-8E8F-E4B1D24ECD58}"/>
          </ac:grpSpMkLst>
        </pc:grpChg>
        <pc:grpChg chg="add mod">
          <ac:chgData name="변 구훈" userId="3ff7b78a3b81e618" providerId="LiveId" clId="{C598DBC3-EDEF-4FEF-897F-39E5D51DDCBE}" dt="2021-11-06T13:13:26.582" v="506" actId="14100"/>
          <ac:grpSpMkLst>
            <pc:docMk/>
            <pc:sldMk cId="693725277" sldId="681"/>
            <ac:grpSpMk id="15" creationId="{7FC0C9E9-8C77-473D-B753-62E0315D8BE3}"/>
          </ac:grpSpMkLst>
        </pc:grpChg>
        <pc:picChg chg="del">
          <ac:chgData name="변 구훈" userId="3ff7b78a3b81e618" providerId="LiveId" clId="{C598DBC3-EDEF-4FEF-897F-39E5D51DDCBE}" dt="2021-11-06T13:10:33.323" v="440" actId="478"/>
          <ac:picMkLst>
            <pc:docMk/>
            <pc:sldMk cId="693725277" sldId="681"/>
            <ac:picMk id="4" creationId="{1052FC28-330B-48D7-AECE-A3EE84CAC7D9}"/>
          </ac:picMkLst>
        </pc:picChg>
        <pc:picChg chg="add mod">
          <ac:chgData name="변 구훈" userId="3ff7b78a3b81e618" providerId="LiveId" clId="{C598DBC3-EDEF-4FEF-897F-39E5D51DDCBE}" dt="2021-11-06T13:13:24.301" v="505" actId="164"/>
          <ac:picMkLst>
            <pc:docMk/>
            <pc:sldMk cId="693725277" sldId="681"/>
            <ac:picMk id="5" creationId="{9781B8D2-C741-4893-A9D1-22407C7C063E}"/>
          </ac:picMkLst>
        </pc:picChg>
        <pc:picChg chg="del">
          <ac:chgData name="변 구훈" userId="3ff7b78a3b81e618" providerId="LiveId" clId="{C598DBC3-EDEF-4FEF-897F-39E5D51DDCBE}" dt="2021-11-06T13:10:33.801" v="441" actId="478"/>
          <ac:picMkLst>
            <pc:docMk/>
            <pc:sldMk cId="693725277" sldId="681"/>
            <ac:picMk id="6" creationId="{3DB21BCE-560F-4FFB-9E46-06282686452C}"/>
          </ac:picMkLst>
        </pc:picChg>
        <pc:picChg chg="add del mod">
          <ac:chgData name="변 구훈" userId="3ff7b78a3b81e618" providerId="LiveId" clId="{C598DBC3-EDEF-4FEF-897F-39E5D51DDCBE}" dt="2021-11-06T13:13:01.537" v="497" actId="478"/>
          <ac:picMkLst>
            <pc:docMk/>
            <pc:sldMk cId="693725277" sldId="681"/>
            <ac:picMk id="10" creationId="{A83D8E68-32BF-41FC-950D-C791501AE58B}"/>
          </ac:picMkLst>
        </pc:picChg>
        <pc:picChg chg="add mod">
          <ac:chgData name="변 구훈" userId="3ff7b78a3b81e618" providerId="LiveId" clId="{C598DBC3-EDEF-4FEF-897F-39E5D51DDCBE}" dt="2021-11-06T13:13:24.301" v="505" actId="164"/>
          <ac:picMkLst>
            <pc:docMk/>
            <pc:sldMk cId="693725277" sldId="681"/>
            <ac:picMk id="14" creationId="{89C846C4-BCF7-49AD-B332-D6A083FE145E}"/>
          </ac:picMkLst>
        </pc:picChg>
      </pc:sldChg>
      <pc:sldChg chg="addSp delSp modSp add mod">
        <pc:chgData name="변 구훈" userId="3ff7b78a3b81e618" providerId="LiveId" clId="{C598DBC3-EDEF-4FEF-897F-39E5D51DDCBE}" dt="2021-11-06T13:15:19.670" v="565" actId="1036"/>
        <pc:sldMkLst>
          <pc:docMk/>
          <pc:sldMk cId="1560726490" sldId="682"/>
        </pc:sldMkLst>
        <pc:spChg chg="del">
          <ac:chgData name="변 구훈" userId="3ff7b78a3b81e618" providerId="LiveId" clId="{C598DBC3-EDEF-4FEF-897F-39E5D51DDCBE}" dt="2021-11-06T13:13:31.426" v="509" actId="478"/>
          <ac:spMkLst>
            <pc:docMk/>
            <pc:sldMk cId="1560726490" sldId="682"/>
            <ac:spMk id="9" creationId="{6C0FC24A-C40C-46C0-8425-9C384A582C41}"/>
          </ac:spMkLst>
        </pc:spChg>
        <pc:spChg chg="add mod">
          <ac:chgData name="변 구훈" userId="3ff7b78a3b81e618" providerId="LiveId" clId="{C598DBC3-EDEF-4FEF-897F-39E5D51DDCBE}" dt="2021-11-06T13:15:19.670" v="565" actId="1036"/>
          <ac:spMkLst>
            <pc:docMk/>
            <pc:sldMk cId="1560726490" sldId="682"/>
            <ac:spMk id="10" creationId="{CFF71E41-298E-461A-86D4-C7A9DEED961D}"/>
          </ac:spMkLst>
        </pc:spChg>
        <pc:grpChg chg="del">
          <ac:chgData name="변 구훈" userId="3ff7b78a3b81e618" providerId="LiveId" clId="{C598DBC3-EDEF-4FEF-897F-39E5D51DDCBE}" dt="2021-11-06T13:13:29.971" v="508" actId="478"/>
          <ac:grpSpMkLst>
            <pc:docMk/>
            <pc:sldMk cId="1560726490" sldId="682"/>
            <ac:grpSpMk id="15" creationId="{7FC0C9E9-8C77-473D-B753-62E0315D8BE3}"/>
          </ac:grpSpMkLst>
        </pc:grpChg>
        <pc:picChg chg="add mod">
          <ac:chgData name="변 구훈" userId="3ff7b78a3b81e618" providerId="LiveId" clId="{C598DBC3-EDEF-4FEF-897F-39E5D51DDCBE}" dt="2021-11-06T13:15:19.670" v="565" actId="1036"/>
          <ac:picMkLst>
            <pc:docMk/>
            <pc:sldMk cId="1560726490" sldId="682"/>
            <ac:picMk id="4" creationId="{E889FEB2-96FA-4DEA-86AF-FE00168E6248}"/>
          </ac:picMkLst>
        </pc:picChg>
      </pc:sldChg>
      <pc:sldChg chg="addSp delSp modSp add mod">
        <pc:chgData name="변 구훈" userId="3ff7b78a3b81e618" providerId="LiveId" clId="{C598DBC3-EDEF-4FEF-897F-39E5D51DDCBE}" dt="2021-11-06T13:15:14.097" v="558" actId="164"/>
        <pc:sldMkLst>
          <pc:docMk/>
          <pc:sldMk cId="906040282" sldId="683"/>
        </pc:sldMkLst>
        <pc:spChg chg="del">
          <ac:chgData name="변 구훈" userId="3ff7b78a3b81e618" providerId="LiveId" clId="{C598DBC3-EDEF-4FEF-897F-39E5D51DDCBE}" dt="2021-11-06T13:14:40.992" v="546" actId="478"/>
          <ac:spMkLst>
            <pc:docMk/>
            <pc:sldMk cId="906040282" sldId="683"/>
            <ac:spMk id="10" creationId="{CFF71E41-298E-461A-86D4-C7A9DEED961D}"/>
          </ac:spMkLst>
        </pc:spChg>
        <pc:grpChg chg="add mod">
          <ac:chgData name="변 구훈" userId="3ff7b78a3b81e618" providerId="LiveId" clId="{C598DBC3-EDEF-4FEF-897F-39E5D51DDCBE}" dt="2021-11-06T13:15:14.097" v="558" actId="164"/>
          <ac:grpSpMkLst>
            <pc:docMk/>
            <pc:sldMk cId="906040282" sldId="683"/>
            <ac:grpSpMk id="8" creationId="{A752A8A0-772F-4377-9837-1EF5F7061C26}"/>
          </ac:grpSpMkLst>
        </pc:grpChg>
        <pc:picChg chg="del">
          <ac:chgData name="변 구훈" userId="3ff7b78a3b81e618" providerId="LiveId" clId="{C598DBC3-EDEF-4FEF-897F-39E5D51DDCBE}" dt="2021-11-06T13:14:40.992" v="546" actId="478"/>
          <ac:picMkLst>
            <pc:docMk/>
            <pc:sldMk cId="906040282" sldId="683"/>
            <ac:picMk id="4" creationId="{E889FEB2-96FA-4DEA-86AF-FE00168E6248}"/>
          </ac:picMkLst>
        </pc:picChg>
        <pc:picChg chg="add mod">
          <ac:chgData name="변 구훈" userId="3ff7b78a3b81e618" providerId="LiveId" clId="{C598DBC3-EDEF-4FEF-897F-39E5D51DDCBE}" dt="2021-11-06T13:15:14.097" v="558" actId="164"/>
          <ac:picMkLst>
            <pc:docMk/>
            <pc:sldMk cId="906040282" sldId="683"/>
            <ac:picMk id="5" creationId="{362D52BF-380D-405C-AB80-2281B8925485}"/>
          </ac:picMkLst>
        </pc:picChg>
        <pc:picChg chg="add mod">
          <ac:chgData name="변 구훈" userId="3ff7b78a3b81e618" providerId="LiveId" clId="{C598DBC3-EDEF-4FEF-897F-39E5D51DDCBE}" dt="2021-11-06T13:15:14.097" v="558" actId="164"/>
          <ac:picMkLst>
            <pc:docMk/>
            <pc:sldMk cId="906040282" sldId="683"/>
            <ac:picMk id="7" creationId="{8E9D66C1-945E-487B-8C36-2DA39A8BB6AB}"/>
          </ac:picMkLst>
        </pc:picChg>
      </pc:sldChg>
      <pc:sldChg chg="addSp delSp modSp add mod">
        <pc:chgData name="변 구훈" userId="3ff7b78a3b81e618" providerId="LiveId" clId="{C598DBC3-EDEF-4FEF-897F-39E5D51DDCBE}" dt="2021-11-06T13:15:37.590" v="569" actId="1076"/>
        <pc:sldMkLst>
          <pc:docMk/>
          <pc:sldMk cId="3794345231" sldId="684"/>
        </pc:sldMkLst>
        <pc:grpChg chg="del">
          <ac:chgData name="변 구훈" userId="3ff7b78a3b81e618" providerId="LiveId" clId="{C598DBC3-EDEF-4FEF-897F-39E5D51DDCBE}" dt="2021-11-06T13:15:17.192" v="560" actId="478"/>
          <ac:grpSpMkLst>
            <pc:docMk/>
            <pc:sldMk cId="3794345231" sldId="684"/>
            <ac:grpSpMk id="8" creationId="{A752A8A0-772F-4377-9837-1EF5F7061C26}"/>
          </ac:grpSpMkLst>
        </pc:grpChg>
        <pc:picChg chg="add mod">
          <ac:chgData name="변 구훈" userId="3ff7b78a3b81e618" providerId="LiveId" clId="{C598DBC3-EDEF-4FEF-897F-39E5D51DDCBE}" dt="2021-11-06T13:15:37.590" v="569" actId="1076"/>
          <ac:picMkLst>
            <pc:docMk/>
            <pc:sldMk cId="3794345231" sldId="684"/>
            <ac:picMk id="4" creationId="{72DAE4F7-0479-43B1-AC00-E0118EEB5CB6}"/>
          </ac:picMkLst>
        </pc:picChg>
      </pc:sldChg>
      <pc:sldChg chg="addSp delSp modSp add mod">
        <pc:chgData name="변 구훈" userId="3ff7b78a3b81e618" providerId="LiveId" clId="{C598DBC3-EDEF-4FEF-897F-39E5D51DDCBE}" dt="2021-11-06T13:16:37.748" v="588" actId="164"/>
        <pc:sldMkLst>
          <pc:docMk/>
          <pc:sldMk cId="1625454212" sldId="685"/>
        </pc:sldMkLst>
        <pc:grpChg chg="add mod">
          <ac:chgData name="변 구훈" userId="3ff7b78a3b81e618" providerId="LiveId" clId="{C598DBC3-EDEF-4FEF-897F-39E5D51DDCBE}" dt="2021-11-06T13:16:37.748" v="588" actId="164"/>
          <ac:grpSpMkLst>
            <pc:docMk/>
            <pc:sldMk cId="1625454212" sldId="685"/>
            <ac:grpSpMk id="8" creationId="{9B4D034B-904C-4724-B8B2-5E7F73FEC294}"/>
          </ac:grpSpMkLst>
        </pc:grpChg>
        <pc:picChg chg="del">
          <ac:chgData name="변 구훈" userId="3ff7b78a3b81e618" providerId="LiveId" clId="{C598DBC3-EDEF-4FEF-897F-39E5D51DDCBE}" dt="2021-11-06T13:15:39.575" v="571" actId="478"/>
          <ac:picMkLst>
            <pc:docMk/>
            <pc:sldMk cId="1625454212" sldId="685"/>
            <ac:picMk id="4" creationId="{72DAE4F7-0479-43B1-AC00-E0118EEB5CB6}"/>
          </ac:picMkLst>
        </pc:picChg>
        <pc:picChg chg="add mod">
          <ac:chgData name="변 구훈" userId="3ff7b78a3b81e618" providerId="LiveId" clId="{C598DBC3-EDEF-4FEF-897F-39E5D51DDCBE}" dt="2021-11-06T13:16:37.748" v="588" actId="164"/>
          <ac:picMkLst>
            <pc:docMk/>
            <pc:sldMk cId="1625454212" sldId="685"/>
            <ac:picMk id="5" creationId="{8D1FD366-019C-4C96-B4B4-E8A10A00A077}"/>
          </ac:picMkLst>
        </pc:picChg>
        <pc:picChg chg="add mod">
          <ac:chgData name="변 구훈" userId="3ff7b78a3b81e618" providerId="LiveId" clId="{C598DBC3-EDEF-4FEF-897F-39E5D51DDCBE}" dt="2021-11-06T13:16:37.748" v="588" actId="164"/>
          <ac:picMkLst>
            <pc:docMk/>
            <pc:sldMk cId="1625454212" sldId="685"/>
            <ac:picMk id="7" creationId="{434060BB-3744-41CD-9BC1-F5CF17DBCCDF}"/>
          </ac:picMkLst>
        </pc:picChg>
      </pc:sldChg>
      <pc:sldChg chg="addSp delSp modSp add mod">
        <pc:chgData name="변 구훈" userId="3ff7b78a3b81e618" providerId="LiveId" clId="{C598DBC3-EDEF-4FEF-897F-39E5D51DDCBE}" dt="2021-11-06T13:18:51.423" v="686" actId="1076"/>
        <pc:sldMkLst>
          <pc:docMk/>
          <pc:sldMk cId="3333681388" sldId="686"/>
        </pc:sldMkLst>
        <pc:spChg chg="add del mod">
          <ac:chgData name="변 구훈" userId="3ff7b78a3b81e618" providerId="LiveId" clId="{C598DBC3-EDEF-4FEF-897F-39E5D51DDCBE}" dt="2021-11-06T13:17:17.903" v="609" actId="478"/>
          <ac:spMkLst>
            <pc:docMk/>
            <pc:sldMk cId="3333681388" sldId="686"/>
            <ac:spMk id="4" creationId="{0CBACC98-2DAC-4BFF-B48A-C5AF883D8CF6}"/>
          </ac:spMkLst>
        </pc:spChg>
        <pc:spChg chg="add mod">
          <ac:chgData name="변 구훈" userId="3ff7b78a3b81e618" providerId="LiveId" clId="{C598DBC3-EDEF-4FEF-897F-39E5D51DDCBE}" dt="2021-11-06T13:17:56.747" v="665"/>
          <ac:spMkLst>
            <pc:docMk/>
            <pc:sldMk cId="3333681388" sldId="686"/>
            <ac:spMk id="7" creationId="{2C3B0D26-0D53-4991-B835-D8EE7F12920B}"/>
          </ac:spMkLst>
        </pc:spChg>
        <pc:picChg chg="del">
          <ac:chgData name="변 구훈" userId="3ff7b78a3b81e618" providerId="LiveId" clId="{C598DBC3-EDEF-4FEF-897F-39E5D51DDCBE}" dt="2021-11-06T13:16:05.503" v="579" actId="478"/>
          <ac:picMkLst>
            <pc:docMk/>
            <pc:sldMk cId="3333681388" sldId="686"/>
            <ac:picMk id="5" creationId="{8D1FD366-019C-4C96-B4B4-E8A10A00A077}"/>
          </ac:picMkLst>
        </pc:picChg>
        <pc:picChg chg="add mod">
          <ac:chgData name="변 구훈" userId="3ff7b78a3b81e618" providerId="LiveId" clId="{C598DBC3-EDEF-4FEF-897F-39E5D51DDCBE}" dt="2021-11-06T13:18:44.527" v="683" actId="14100"/>
          <ac:picMkLst>
            <pc:docMk/>
            <pc:sldMk cId="3333681388" sldId="686"/>
            <ac:picMk id="6" creationId="{453F4945-705E-4CFC-ACDF-5FF1E287430B}"/>
          </ac:picMkLst>
        </pc:picChg>
        <pc:picChg chg="add mod">
          <ac:chgData name="변 구훈" userId="3ff7b78a3b81e618" providerId="LiveId" clId="{C598DBC3-EDEF-4FEF-897F-39E5D51DDCBE}" dt="2021-11-06T13:18:51.423" v="686" actId="1076"/>
          <ac:picMkLst>
            <pc:docMk/>
            <pc:sldMk cId="3333681388" sldId="686"/>
            <ac:picMk id="8" creationId="{9058440C-5E78-4FA3-A8B5-0FB94711CFA6}"/>
          </ac:picMkLst>
        </pc:picChg>
      </pc:sldChg>
      <pc:sldChg chg="addSp delSp modSp add mod">
        <pc:chgData name="변 구훈" userId="3ff7b78a3b81e618" providerId="LiveId" clId="{C598DBC3-EDEF-4FEF-897F-39E5D51DDCBE}" dt="2021-11-06T13:18:59.169" v="693" actId="1035"/>
        <pc:sldMkLst>
          <pc:docMk/>
          <pc:sldMk cId="305176726" sldId="687"/>
        </pc:sldMkLst>
        <pc:spChg chg="del">
          <ac:chgData name="변 구훈" userId="3ff7b78a3b81e618" providerId="LiveId" clId="{C598DBC3-EDEF-4FEF-897F-39E5D51DDCBE}" dt="2021-11-06T13:18:01.001" v="667" actId="478"/>
          <ac:spMkLst>
            <pc:docMk/>
            <pc:sldMk cId="305176726" sldId="687"/>
            <ac:spMk id="7" creationId="{2C3B0D26-0D53-4991-B835-D8EE7F12920B}"/>
          </ac:spMkLst>
        </pc:spChg>
        <pc:picChg chg="add del mod">
          <ac:chgData name="변 구훈" userId="3ff7b78a3b81e618" providerId="LiveId" clId="{C598DBC3-EDEF-4FEF-897F-39E5D51DDCBE}" dt="2021-11-06T13:18:29.655" v="673" actId="21"/>
          <ac:picMkLst>
            <pc:docMk/>
            <pc:sldMk cId="305176726" sldId="687"/>
            <ac:picMk id="4" creationId="{755CA372-42B5-48C6-8D78-C33BE33CC7B2}"/>
          </ac:picMkLst>
        </pc:picChg>
        <pc:picChg chg="del">
          <ac:chgData name="변 구훈" userId="3ff7b78a3b81e618" providerId="LiveId" clId="{C598DBC3-EDEF-4FEF-897F-39E5D51DDCBE}" dt="2021-11-06T13:18:01.001" v="667" actId="478"/>
          <ac:picMkLst>
            <pc:docMk/>
            <pc:sldMk cId="305176726" sldId="687"/>
            <ac:picMk id="6" creationId="{453F4945-705E-4CFC-ACDF-5FF1E287430B}"/>
          </ac:picMkLst>
        </pc:picChg>
        <pc:picChg chg="add mod">
          <ac:chgData name="변 구훈" userId="3ff7b78a3b81e618" providerId="LiveId" clId="{C598DBC3-EDEF-4FEF-897F-39E5D51DDCBE}" dt="2021-11-06T13:18:59.169" v="693" actId="1035"/>
          <ac:picMkLst>
            <pc:docMk/>
            <pc:sldMk cId="305176726" sldId="687"/>
            <ac:picMk id="8" creationId="{C06DDCF8-151D-4FEB-A5FC-7BD40352ADF0}"/>
          </ac:picMkLst>
        </pc:picChg>
      </pc:sldChg>
      <pc:sldChg chg="addSp delSp modSp add mod">
        <pc:chgData name="변 구훈" userId="3ff7b78a3b81e618" providerId="LiveId" clId="{C598DBC3-EDEF-4FEF-897F-39E5D51DDCBE}" dt="2021-11-06T13:19:24.255" v="699" actId="1076"/>
        <pc:sldMkLst>
          <pc:docMk/>
          <pc:sldMk cId="329588963" sldId="688"/>
        </pc:sldMkLst>
        <pc:picChg chg="add mod">
          <ac:chgData name="변 구훈" userId="3ff7b78a3b81e618" providerId="LiveId" clId="{C598DBC3-EDEF-4FEF-897F-39E5D51DDCBE}" dt="2021-11-06T13:19:24.255" v="699" actId="1076"/>
          <ac:picMkLst>
            <pc:docMk/>
            <pc:sldMk cId="329588963" sldId="688"/>
            <ac:picMk id="4" creationId="{2ACB85E8-9073-410E-8FFE-610C6E41617E}"/>
          </ac:picMkLst>
        </pc:picChg>
        <pc:picChg chg="del">
          <ac:chgData name="변 구훈" userId="3ff7b78a3b81e618" providerId="LiveId" clId="{C598DBC3-EDEF-4FEF-897F-39E5D51DDCBE}" dt="2021-11-06T13:19:01.992" v="695" actId="478"/>
          <ac:picMkLst>
            <pc:docMk/>
            <pc:sldMk cId="329588963" sldId="688"/>
            <ac:picMk id="8" creationId="{C06DDCF8-151D-4FEB-A5FC-7BD40352ADF0}"/>
          </ac:picMkLst>
        </pc:picChg>
      </pc:sldChg>
      <pc:sldChg chg="addSp delSp modSp add mod">
        <pc:chgData name="변 구훈" userId="3ff7b78a3b81e618" providerId="LiveId" clId="{C598DBC3-EDEF-4FEF-897F-39E5D51DDCBE}" dt="2021-11-06T13:19:39.558" v="704" actId="1076"/>
        <pc:sldMkLst>
          <pc:docMk/>
          <pc:sldMk cId="3910375883" sldId="689"/>
        </pc:sldMkLst>
        <pc:picChg chg="del">
          <ac:chgData name="변 구훈" userId="3ff7b78a3b81e618" providerId="LiveId" clId="{C598DBC3-EDEF-4FEF-897F-39E5D51DDCBE}" dt="2021-11-06T13:19:26.234" v="701" actId="478"/>
          <ac:picMkLst>
            <pc:docMk/>
            <pc:sldMk cId="3910375883" sldId="689"/>
            <ac:picMk id="4" creationId="{2ACB85E8-9073-410E-8FFE-610C6E41617E}"/>
          </ac:picMkLst>
        </pc:picChg>
        <pc:picChg chg="add mod">
          <ac:chgData name="변 구훈" userId="3ff7b78a3b81e618" providerId="LiveId" clId="{C598DBC3-EDEF-4FEF-897F-39E5D51DDCBE}" dt="2021-11-06T13:19:39.558" v="704" actId="1076"/>
          <ac:picMkLst>
            <pc:docMk/>
            <pc:sldMk cId="3910375883" sldId="689"/>
            <ac:picMk id="5" creationId="{E77EAC72-8443-47F9-986E-4581718B7DC2}"/>
          </ac:picMkLst>
        </pc:picChg>
      </pc:sldChg>
      <pc:sldChg chg="addSp delSp modSp add mod">
        <pc:chgData name="변 구훈" userId="3ff7b78a3b81e618" providerId="LiveId" clId="{C598DBC3-EDEF-4FEF-897F-39E5D51DDCBE}" dt="2021-11-06T13:19:51.975" v="710" actId="1076"/>
        <pc:sldMkLst>
          <pc:docMk/>
          <pc:sldMk cId="3991073445" sldId="690"/>
        </pc:sldMkLst>
        <pc:picChg chg="add mod">
          <ac:chgData name="변 구훈" userId="3ff7b78a3b81e618" providerId="LiveId" clId="{C598DBC3-EDEF-4FEF-897F-39E5D51DDCBE}" dt="2021-11-06T13:19:51.975" v="710" actId="1076"/>
          <ac:picMkLst>
            <pc:docMk/>
            <pc:sldMk cId="3991073445" sldId="690"/>
            <ac:picMk id="4" creationId="{B3E21711-9C2E-49D4-9CED-25E37F045A4D}"/>
          </ac:picMkLst>
        </pc:picChg>
        <pc:picChg chg="del">
          <ac:chgData name="변 구훈" userId="3ff7b78a3b81e618" providerId="LiveId" clId="{C598DBC3-EDEF-4FEF-897F-39E5D51DDCBE}" dt="2021-11-06T13:19:41.177" v="706" actId="478"/>
          <ac:picMkLst>
            <pc:docMk/>
            <pc:sldMk cId="3991073445" sldId="690"/>
            <ac:picMk id="5" creationId="{E77EAC72-8443-47F9-986E-4581718B7DC2}"/>
          </ac:picMkLst>
        </pc:picChg>
      </pc:sldChg>
      <pc:sldChg chg="addSp delSp modSp add mod">
        <pc:chgData name="변 구훈" userId="3ff7b78a3b81e618" providerId="LiveId" clId="{C598DBC3-EDEF-4FEF-897F-39E5D51DDCBE}" dt="2021-11-06T13:20:10.973" v="716" actId="1076"/>
        <pc:sldMkLst>
          <pc:docMk/>
          <pc:sldMk cId="1515789796" sldId="691"/>
        </pc:sldMkLst>
        <pc:picChg chg="del">
          <ac:chgData name="변 구훈" userId="3ff7b78a3b81e618" providerId="LiveId" clId="{C598DBC3-EDEF-4FEF-897F-39E5D51DDCBE}" dt="2021-11-06T13:19:54.058" v="712" actId="478"/>
          <ac:picMkLst>
            <pc:docMk/>
            <pc:sldMk cId="1515789796" sldId="691"/>
            <ac:picMk id="4" creationId="{B3E21711-9C2E-49D4-9CED-25E37F045A4D}"/>
          </ac:picMkLst>
        </pc:picChg>
        <pc:picChg chg="add mod">
          <ac:chgData name="변 구훈" userId="3ff7b78a3b81e618" providerId="LiveId" clId="{C598DBC3-EDEF-4FEF-897F-39E5D51DDCBE}" dt="2021-11-06T13:20:10.973" v="716" actId="1076"/>
          <ac:picMkLst>
            <pc:docMk/>
            <pc:sldMk cId="1515789796" sldId="691"/>
            <ac:picMk id="5" creationId="{519FB3C9-2A77-4B2F-A4A0-3DCC51E5157B}"/>
          </ac:picMkLst>
        </pc:picChg>
      </pc:sldChg>
      <pc:sldChg chg="addSp delSp modSp add mod">
        <pc:chgData name="변 구훈" userId="3ff7b78a3b81e618" providerId="LiveId" clId="{C598DBC3-EDEF-4FEF-897F-39E5D51DDCBE}" dt="2021-11-06T13:21:26.639" v="765" actId="1076"/>
        <pc:sldMkLst>
          <pc:docMk/>
          <pc:sldMk cId="524880672" sldId="692"/>
        </pc:sldMkLst>
        <pc:spChg chg="add mod">
          <ac:chgData name="변 구훈" userId="3ff7b78a3b81e618" providerId="LiveId" clId="{C598DBC3-EDEF-4FEF-897F-39E5D51DDCBE}" dt="2021-11-06T13:21:09.750" v="762" actId="14100"/>
          <ac:spMkLst>
            <pc:docMk/>
            <pc:sldMk cId="524880672" sldId="692"/>
            <ac:spMk id="4" creationId="{1804959F-F331-4026-BEEE-CD01D250E499}"/>
          </ac:spMkLst>
        </pc:spChg>
        <pc:picChg chg="del">
          <ac:chgData name="변 구훈" userId="3ff7b78a3b81e618" providerId="LiveId" clId="{C598DBC3-EDEF-4FEF-897F-39E5D51DDCBE}" dt="2021-11-06T13:20:13.432" v="718" actId="478"/>
          <ac:picMkLst>
            <pc:docMk/>
            <pc:sldMk cId="524880672" sldId="692"/>
            <ac:picMk id="5" creationId="{519FB3C9-2A77-4B2F-A4A0-3DCC51E5157B}"/>
          </ac:picMkLst>
        </pc:picChg>
        <pc:picChg chg="add mod">
          <ac:chgData name="변 구훈" userId="3ff7b78a3b81e618" providerId="LiveId" clId="{C598DBC3-EDEF-4FEF-897F-39E5D51DDCBE}" dt="2021-11-06T13:21:26.639" v="765" actId="1076"/>
          <ac:picMkLst>
            <pc:docMk/>
            <pc:sldMk cId="524880672" sldId="692"/>
            <ac:picMk id="6" creationId="{76C7DD43-F71A-434A-A659-5038961E1FB5}"/>
          </ac:picMkLst>
        </pc:picChg>
      </pc:sldChg>
      <pc:sldChg chg="addSp delSp modSp add mod">
        <pc:chgData name="변 구훈" userId="3ff7b78a3b81e618" providerId="LiveId" clId="{C598DBC3-EDEF-4FEF-897F-39E5D51DDCBE}" dt="2021-11-06T13:21:42.390" v="771" actId="1076"/>
        <pc:sldMkLst>
          <pc:docMk/>
          <pc:sldMk cId="3711163666" sldId="693"/>
        </pc:sldMkLst>
        <pc:picChg chg="add mod">
          <ac:chgData name="변 구훈" userId="3ff7b78a3b81e618" providerId="LiveId" clId="{C598DBC3-EDEF-4FEF-897F-39E5D51DDCBE}" dt="2021-11-06T13:21:42.390" v="771" actId="1076"/>
          <ac:picMkLst>
            <pc:docMk/>
            <pc:sldMk cId="3711163666" sldId="693"/>
            <ac:picMk id="5" creationId="{F1348753-BD28-458D-8810-269E9CFDBD97}"/>
          </ac:picMkLst>
        </pc:picChg>
        <pc:picChg chg="del">
          <ac:chgData name="변 구훈" userId="3ff7b78a3b81e618" providerId="LiveId" clId="{C598DBC3-EDEF-4FEF-897F-39E5D51DDCBE}" dt="2021-11-06T13:21:35.985" v="767" actId="478"/>
          <ac:picMkLst>
            <pc:docMk/>
            <pc:sldMk cId="3711163666" sldId="693"/>
            <ac:picMk id="6" creationId="{76C7DD43-F71A-434A-A659-5038961E1FB5}"/>
          </ac:picMkLst>
        </pc:picChg>
      </pc:sldChg>
      <pc:sldChg chg="addSp delSp modSp add mod">
        <pc:chgData name="변 구훈" userId="3ff7b78a3b81e618" providerId="LiveId" clId="{C598DBC3-EDEF-4FEF-897F-39E5D51DDCBE}" dt="2021-11-06T13:22:45.247" v="834" actId="1076"/>
        <pc:sldMkLst>
          <pc:docMk/>
          <pc:sldMk cId="1312084683" sldId="694"/>
        </pc:sldMkLst>
        <pc:spChg chg="mod">
          <ac:chgData name="변 구훈" userId="3ff7b78a3b81e618" providerId="LiveId" clId="{C598DBC3-EDEF-4FEF-897F-39E5D51DDCBE}" dt="2021-11-06T13:22:31.572" v="830" actId="20577"/>
          <ac:spMkLst>
            <pc:docMk/>
            <pc:sldMk cId="1312084683" sldId="694"/>
            <ac:spMk id="4" creationId="{1804959F-F331-4026-BEEE-CD01D250E499}"/>
          </ac:spMkLst>
        </pc:spChg>
        <pc:picChg chg="del">
          <ac:chgData name="변 구훈" userId="3ff7b78a3b81e618" providerId="LiveId" clId="{C598DBC3-EDEF-4FEF-897F-39E5D51DDCBE}" dt="2021-11-06T13:21:48.634" v="773" actId="478"/>
          <ac:picMkLst>
            <pc:docMk/>
            <pc:sldMk cId="1312084683" sldId="694"/>
            <ac:picMk id="5" creationId="{F1348753-BD28-458D-8810-269E9CFDBD97}"/>
          </ac:picMkLst>
        </pc:picChg>
        <pc:picChg chg="add mod">
          <ac:chgData name="변 구훈" userId="3ff7b78a3b81e618" providerId="LiveId" clId="{C598DBC3-EDEF-4FEF-897F-39E5D51DDCBE}" dt="2021-11-06T13:22:45.247" v="834" actId="1076"/>
          <ac:picMkLst>
            <pc:docMk/>
            <pc:sldMk cId="1312084683" sldId="694"/>
            <ac:picMk id="6" creationId="{469FAF90-8C51-4F7A-B04C-07A3F75E9F13}"/>
          </ac:picMkLst>
        </pc:picChg>
      </pc:sldChg>
      <pc:sldChg chg="addSp delSp modSp add mod">
        <pc:chgData name="변 구훈" userId="3ff7b78a3b81e618" providerId="LiveId" clId="{C598DBC3-EDEF-4FEF-897F-39E5D51DDCBE}" dt="2021-11-06T13:24:37.995" v="926"/>
        <pc:sldMkLst>
          <pc:docMk/>
          <pc:sldMk cId="901135983" sldId="695"/>
        </pc:sldMkLst>
        <pc:spChg chg="del">
          <ac:chgData name="변 구훈" userId="3ff7b78a3b81e618" providerId="LiveId" clId="{C598DBC3-EDEF-4FEF-897F-39E5D51DDCBE}" dt="2021-11-06T13:22:49.822" v="836" actId="478"/>
          <ac:spMkLst>
            <pc:docMk/>
            <pc:sldMk cId="901135983" sldId="695"/>
            <ac:spMk id="4" creationId="{1804959F-F331-4026-BEEE-CD01D250E499}"/>
          </ac:spMkLst>
        </pc:spChg>
        <pc:spChg chg="add mod">
          <ac:chgData name="변 구훈" userId="3ff7b78a3b81e618" providerId="LiveId" clId="{C598DBC3-EDEF-4FEF-897F-39E5D51DDCBE}" dt="2021-11-06T13:24:37.995" v="926"/>
          <ac:spMkLst>
            <pc:docMk/>
            <pc:sldMk cId="901135983" sldId="695"/>
            <ac:spMk id="7" creationId="{90347A95-5568-4949-B681-E4468272CEF5}"/>
          </ac:spMkLst>
        </pc:spChg>
        <pc:picChg chg="add mod">
          <ac:chgData name="변 구훈" userId="3ff7b78a3b81e618" providerId="LiveId" clId="{C598DBC3-EDEF-4FEF-897F-39E5D51DDCBE}" dt="2021-11-06T13:24:05.207" v="841" actId="1076"/>
          <ac:picMkLst>
            <pc:docMk/>
            <pc:sldMk cId="901135983" sldId="695"/>
            <ac:picMk id="5" creationId="{56532D53-BB81-45F8-8CC0-517559978071}"/>
          </ac:picMkLst>
        </pc:picChg>
        <pc:picChg chg="del">
          <ac:chgData name="변 구훈" userId="3ff7b78a3b81e618" providerId="LiveId" clId="{C598DBC3-EDEF-4FEF-897F-39E5D51DDCBE}" dt="2021-11-06T13:22:49.822" v="836" actId="478"/>
          <ac:picMkLst>
            <pc:docMk/>
            <pc:sldMk cId="901135983" sldId="695"/>
            <ac:picMk id="6" creationId="{469FAF90-8C51-4F7A-B04C-07A3F75E9F13}"/>
          </ac:picMkLst>
        </pc:picChg>
      </pc:sldChg>
      <pc:sldChg chg="addSp delSp modSp add mod">
        <pc:chgData name="변 구훈" userId="3ff7b78a3b81e618" providerId="LiveId" clId="{C598DBC3-EDEF-4FEF-897F-39E5D51DDCBE}" dt="2021-11-06T13:25:53.343" v="955" actId="1076"/>
        <pc:sldMkLst>
          <pc:docMk/>
          <pc:sldMk cId="3098629960" sldId="696"/>
        </pc:sldMkLst>
        <pc:spChg chg="mod">
          <ac:chgData name="변 구훈" userId="3ff7b78a3b81e618" providerId="LiveId" clId="{C598DBC3-EDEF-4FEF-897F-39E5D51DDCBE}" dt="2021-11-06T13:24:49.657" v="942"/>
          <ac:spMkLst>
            <pc:docMk/>
            <pc:sldMk cId="3098629960" sldId="696"/>
            <ac:spMk id="2" creationId="{00000000-0000-0000-0000-000000000000}"/>
          </ac:spMkLst>
        </pc:spChg>
        <pc:spChg chg="del">
          <ac:chgData name="변 구훈" userId="3ff7b78a3b81e618" providerId="LiveId" clId="{C598DBC3-EDEF-4FEF-897F-39E5D51DDCBE}" dt="2021-11-06T13:24:41.679" v="928" actId="478"/>
          <ac:spMkLst>
            <pc:docMk/>
            <pc:sldMk cId="3098629960" sldId="696"/>
            <ac:spMk id="7" creationId="{90347A95-5568-4949-B681-E4468272CEF5}"/>
          </ac:spMkLst>
        </pc:spChg>
        <pc:spChg chg="add mod">
          <ac:chgData name="변 구훈" userId="3ff7b78a3b81e618" providerId="LiveId" clId="{C598DBC3-EDEF-4FEF-897F-39E5D51DDCBE}" dt="2021-11-06T13:25:53.343" v="955" actId="1076"/>
          <ac:spMkLst>
            <pc:docMk/>
            <pc:sldMk cId="3098629960" sldId="696"/>
            <ac:spMk id="8" creationId="{7B66F49C-EC9C-440B-BF8B-348B2A53426D}"/>
          </ac:spMkLst>
        </pc:spChg>
        <pc:picChg chg="add mod">
          <ac:chgData name="변 구훈" userId="3ff7b78a3b81e618" providerId="LiveId" clId="{C598DBC3-EDEF-4FEF-897F-39E5D51DDCBE}" dt="2021-11-06T13:25:09.975" v="947" actId="1076"/>
          <ac:picMkLst>
            <pc:docMk/>
            <pc:sldMk cId="3098629960" sldId="696"/>
            <ac:picMk id="4" creationId="{08D59360-84E4-4E10-88C0-98B8770E6F95}"/>
          </ac:picMkLst>
        </pc:picChg>
        <pc:picChg chg="del">
          <ac:chgData name="변 구훈" userId="3ff7b78a3b81e618" providerId="LiveId" clId="{C598DBC3-EDEF-4FEF-897F-39E5D51DDCBE}" dt="2021-11-06T13:24:41.679" v="928" actId="478"/>
          <ac:picMkLst>
            <pc:docMk/>
            <pc:sldMk cId="3098629960" sldId="696"/>
            <ac:picMk id="5" creationId="{56532D53-BB81-45F8-8CC0-517559978071}"/>
          </ac:picMkLst>
        </pc:picChg>
      </pc:sldChg>
      <pc:sldChg chg="addSp delSp modSp add mod">
        <pc:chgData name="변 구훈" userId="3ff7b78a3b81e618" providerId="LiveId" clId="{C598DBC3-EDEF-4FEF-897F-39E5D51DDCBE}" dt="2021-11-06T13:28:07.216" v="963" actId="1076"/>
        <pc:sldMkLst>
          <pc:docMk/>
          <pc:sldMk cId="651271524" sldId="697"/>
        </pc:sldMkLst>
        <pc:spChg chg="add del mod">
          <ac:chgData name="변 구훈" userId="3ff7b78a3b81e618" providerId="LiveId" clId="{C598DBC3-EDEF-4FEF-897F-39E5D51DDCBE}" dt="2021-11-06T13:28:05.678" v="962" actId="478"/>
          <ac:spMkLst>
            <pc:docMk/>
            <pc:sldMk cId="651271524" sldId="697"/>
            <ac:spMk id="7" creationId="{ED6D3081-9014-4A49-B099-166597CDD91F}"/>
          </ac:spMkLst>
        </pc:spChg>
        <pc:spChg chg="del">
          <ac:chgData name="변 구훈" userId="3ff7b78a3b81e618" providerId="LiveId" clId="{C598DBC3-EDEF-4FEF-897F-39E5D51DDCBE}" dt="2021-11-06T13:25:57.366" v="957" actId="478"/>
          <ac:spMkLst>
            <pc:docMk/>
            <pc:sldMk cId="651271524" sldId="697"/>
            <ac:spMk id="8" creationId="{7B66F49C-EC9C-440B-BF8B-348B2A53426D}"/>
          </ac:spMkLst>
        </pc:spChg>
        <pc:picChg chg="del">
          <ac:chgData name="변 구훈" userId="3ff7b78a3b81e618" providerId="LiveId" clId="{C598DBC3-EDEF-4FEF-897F-39E5D51DDCBE}" dt="2021-11-06T13:25:57.366" v="957" actId="478"/>
          <ac:picMkLst>
            <pc:docMk/>
            <pc:sldMk cId="651271524" sldId="697"/>
            <ac:picMk id="4" creationId="{08D59360-84E4-4E10-88C0-98B8770E6F95}"/>
          </ac:picMkLst>
        </pc:picChg>
        <pc:picChg chg="add mod">
          <ac:chgData name="변 구훈" userId="3ff7b78a3b81e618" providerId="LiveId" clId="{C598DBC3-EDEF-4FEF-897F-39E5D51DDCBE}" dt="2021-11-06T13:28:07.216" v="963" actId="1076"/>
          <ac:picMkLst>
            <pc:docMk/>
            <pc:sldMk cId="651271524" sldId="697"/>
            <ac:picMk id="5" creationId="{BF9DFC93-E43E-4DFD-B99A-896D668FFB0A}"/>
          </ac:picMkLst>
        </pc:picChg>
      </pc:sldChg>
      <pc:sldChg chg="addSp delSp modSp add mod">
        <pc:chgData name="변 구훈" userId="3ff7b78a3b81e618" providerId="LiveId" clId="{C598DBC3-EDEF-4FEF-897F-39E5D51DDCBE}" dt="2021-11-06T13:28:47.415" v="973" actId="1076"/>
        <pc:sldMkLst>
          <pc:docMk/>
          <pc:sldMk cId="543313155" sldId="698"/>
        </pc:sldMkLst>
        <pc:grpChg chg="add mod">
          <ac:chgData name="변 구훈" userId="3ff7b78a3b81e618" providerId="LiveId" clId="{C598DBC3-EDEF-4FEF-897F-39E5D51DDCBE}" dt="2021-11-06T13:28:47.415" v="973" actId="1076"/>
          <ac:grpSpMkLst>
            <pc:docMk/>
            <pc:sldMk cId="543313155" sldId="698"/>
            <ac:grpSpMk id="8" creationId="{F75224A5-E0E9-4B29-B14E-F1DC6BFC00D0}"/>
          </ac:grpSpMkLst>
        </pc:grpChg>
        <pc:picChg chg="add mod">
          <ac:chgData name="변 구훈" userId="3ff7b78a3b81e618" providerId="LiveId" clId="{C598DBC3-EDEF-4FEF-897F-39E5D51DDCBE}" dt="2021-11-06T13:28:46.241" v="972" actId="164"/>
          <ac:picMkLst>
            <pc:docMk/>
            <pc:sldMk cId="543313155" sldId="698"/>
            <ac:picMk id="4" creationId="{240ABAC4-DBA5-44EC-B238-3688B60C719E}"/>
          </ac:picMkLst>
        </pc:picChg>
        <pc:picChg chg="del">
          <ac:chgData name="변 구훈" userId="3ff7b78a3b81e618" providerId="LiveId" clId="{C598DBC3-EDEF-4FEF-897F-39E5D51DDCBE}" dt="2021-11-06T13:28:26.123" v="965" actId="478"/>
          <ac:picMkLst>
            <pc:docMk/>
            <pc:sldMk cId="543313155" sldId="698"/>
            <ac:picMk id="5" creationId="{BF9DFC93-E43E-4DFD-B99A-896D668FFB0A}"/>
          </ac:picMkLst>
        </pc:picChg>
        <pc:picChg chg="add mod">
          <ac:chgData name="변 구훈" userId="3ff7b78a3b81e618" providerId="LiveId" clId="{C598DBC3-EDEF-4FEF-897F-39E5D51DDCBE}" dt="2021-11-06T13:28:46.241" v="972" actId="164"/>
          <ac:picMkLst>
            <pc:docMk/>
            <pc:sldMk cId="543313155" sldId="698"/>
            <ac:picMk id="7" creationId="{ED04C977-6F77-4215-8A6C-C3F77827B669}"/>
          </ac:picMkLst>
        </pc:picChg>
      </pc:sldChg>
      <pc:sldChg chg="addSp delSp modSp add mod">
        <pc:chgData name="변 구훈" userId="3ff7b78a3b81e618" providerId="LiveId" clId="{C598DBC3-EDEF-4FEF-897F-39E5D51DDCBE}" dt="2021-11-06T13:29:13.392" v="980" actId="1076"/>
        <pc:sldMkLst>
          <pc:docMk/>
          <pc:sldMk cId="3166330053" sldId="699"/>
        </pc:sldMkLst>
        <pc:grpChg chg="del">
          <ac:chgData name="변 구훈" userId="3ff7b78a3b81e618" providerId="LiveId" clId="{C598DBC3-EDEF-4FEF-897F-39E5D51DDCBE}" dt="2021-11-06T13:29:06.684" v="975" actId="478"/>
          <ac:grpSpMkLst>
            <pc:docMk/>
            <pc:sldMk cId="3166330053" sldId="699"/>
            <ac:grpSpMk id="8" creationId="{F75224A5-E0E9-4B29-B14E-F1DC6BFC00D0}"/>
          </ac:grpSpMkLst>
        </pc:grpChg>
        <pc:picChg chg="add mod">
          <ac:chgData name="변 구훈" userId="3ff7b78a3b81e618" providerId="LiveId" clId="{C598DBC3-EDEF-4FEF-897F-39E5D51DDCBE}" dt="2021-11-06T13:29:13.392" v="980" actId="1076"/>
          <ac:picMkLst>
            <pc:docMk/>
            <pc:sldMk cId="3166330053" sldId="699"/>
            <ac:picMk id="5" creationId="{9F85E039-9AB7-47BC-B634-A71F7C7B5966}"/>
          </ac:picMkLst>
        </pc:picChg>
      </pc:sldChg>
      <pc:sldChg chg="addSp delSp modSp add mod">
        <pc:chgData name="변 구훈" userId="3ff7b78a3b81e618" providerId="LiveId" clId="{C598DBC3-EDEF-4FEF-897F-39E5D51DDCBE}" dt="2021-11-06T13:29:30.055" v="985" actId="1076"/>
        <pc:sldMkLst>
          <pc:docMk/>
          <pc:sldMk cId="2799382857" sldId="700"/>
        </pc:sldMkLst>
        <pc:picChg chg="add mod">
          <ac:chgData name="변 구훈" userId="3ff7b78a3b81e618" providerId="LiveId" clId="{C598DBC3-EDEF-4FEF-897F-39E5D51DDCBE}" dt="2021-11-06T13:29:30.055" v="985" actId="1076"/>
          <ac:picMkLst>
            <pc:docMk/>
            <pc:sldMk cId="2799382857" sldId="700"/>
            <ac:picMk id="4" creationId="{12E1346F-04D8-47A7-8BE2-A9DD0AF0092F}"/>
          </ac:picMkLst>
        </pc:picChg>
        <pc:picChg chg="del">
          <ac:chgData name="변 구훈" userId="3ff7b78a3b81e618" providerId="LiveId" clId="{C598DBC3-EDEF-4FEF-897F-39E5D51DDCBE}" dt="2021-11-06T13:29:25.190" v="982" actId="478"/>
          <ac:picMkLst>
            <pc:docMk/>
            <pc:sldMk cId="2799382857" sldId="700"/>
            <ac:picMk id="5" creationId="{9F85E039-9AB7-47BC-B634-A71F7C7B5966}"/>
          </ac:picMkLst>
        </pc:picChg>
      </pc:sldChg>
      <pc:sldChg chg="addSp delSp modSp add mod">
        <pc:chgData name="변 구훈" userId="3ff7b78a3b81e618" providerId="LiveId" clId="{C598DBC3-EDEF-4FEF-897F-39E5D51DDCBE}" dt="2021-11-06T13:29:47.391" v="991" actId="14100"/>
        <pc:sldMkLst>
          <pc:docMk/>
          <pc:sldMk cId="3704265163" sldId="701"/>
        </pc:sldMkLst>
        <pc:picChg chg="del">
          <ac:chgData name="변 구훈" userId="3ff7b78a3b81e618" providerId="LiveId" clId="{C598DBC3-EDEF-4FEF-897F-39E5D51DDCBE}" dt="2021-11-06T13:29:41.762" v="987" actId="478"/>
          <ac:picMkLst>
            <pc:docMk/>
            <pc:sldMk cId="3704265163" sldId="701"/>
            <ac:picMk id="4" creationId="{12E1346F-04D8-47A7-8BE2-A9DD0AF0092F}"/>
          </ac:picMkLst>
        </pc:picChg>
        <pc:picChg chg="add mod">
          <ac:chgData name="변 구훈" userId="3ff7b78a3b81e618" providerId="LiveId" clId="{C598DBC3-EDEF-4FEF-897F-39E5D51DDCBE}" dt="2021-11-06T13:29:47.391" v="991" actId="14100"/>
          <ac:picMkLst>
            <pc:docMk/>
            <pc:sldMk cId="3704265163" sldId="701"/>
            <ac:picMk id="5" creationId="{BF77F781-21E6-4A59-8B52-208C5B3DA3B5}"/>
          </ac:picMkLst>
        </pc:picChg>
      </pc:sldChg>
      <pc:sldChg chg="addSp delSp add mod">
        <pc:chgData name="변 구훈" userId="3ff7b78a3b81e618" providerId="LiveId" clId="{C598DBC3-EDEF-4FEF-897F-39E5D51DDCBE}" dt="2021-11-06T13:29:58.018" v="994" actId="22"/>
        <pc:sldMkLst>
          <pc:docMk/>
          <pc:sldMk cId="332765543" sldId="702"/>
        </pc:sldMkLst>
        <pc:picChg chg="add">
          <ac:chgData name="변 구훈" userId="3ff7b78a3b81e618" providerId="LiveId" clId="{C598DBC3-EDEF-4FEF-897F-39E5D51DDCBE}" dt="2021-11-06T13:29:58.018" v="994" actId="22"/>
          <ac:picMkLst>
            <pc:docMk/>
            <pc:sldMk cId="332765543" sldId="702"/>
            <ac:picMk id="4" creationId="{ECED6587-BE14-4E68-B018-AECDC930E9CE}"/>
          </ac:picMkLst>
        </pc:picChg>
        <pc:picChg chg="del">
          <ac:chgData name="변 구훈" userId="3ff7b78a3b81e618" providerId="LiveId" clId="{C598DBC3-EDEF-4FEF-897F-39E5D51DDCBE}" dt="2021-11-06T13:29:57.342" v="993" actId="478"/>
          <ac:picMkLst>
            <pc:docMk/>
            <pc:sldMk cId="332765543" sldId="702"/>
            <ac:picMk id="5" creationId="{BF77F781-21E6-4A59-8B52-208C5B3DA3B5}"/>
          </ac:picMkLst>
        </pc:picChg>
      </pc:sldChg>
      <pc:sldChg chg="addSp delSp modSp add mod">
        <pc:chgData name="변 구훈" userId="3ff7b78a3b81e618" providerId="LiveId" clId="{C598DBC3-EDEF-4FEF-897F-39E5D51DDCBE}" dt="2021-11-06T13:32:22.840" v="1024" actId="1076"/>
        <pc:sldMkLst>
          <pc:docMk/>
          <pc:sldMk cId="3599749589" sldId="703"/>
        </pc:sldMkLst>
        <pc:spChg chg="add mod">
          <ac:chgData name="변 구훈" userId="3ff7b78a3b81e618" providerId="LiveId" clId="{C598DBC3-EDEF-4FEF-897F-39E5D51DDCBE}" dt="2021-11-06T13:32:21.655" v="1023" actId="14100"/>
          <ac:spMkLst>
            <pc:docMk/>
            <pc:sldMk cId="3599749589" sldId="703"/>
            <ac:spMk id="6" creationId="{B8642593-66F7-4DC4-89A0-38883EBAF3A9}"/>
          </ac:spMkLst>
        </pc:spChg>
        <pc:picChg chg="del">
          <ac:chgData name="변 구훈" userId="3ff7b78a3b81e618" providerId="LiveId" clId="{C598DBC3-EDEF-4FEF-897F-39E5D51DDCBE}" dt="2021-11-06T13:30:52.868" v="996" actId="478"/>
          <ac:picMkLst>
            <pc:docMk/>
            <pc:sldMk cId="3599749589" sldId="703"/>
            <ac:picMk id="4" creationId="{ECED6587-BE14-4E68-B018-AECDC930E9CE}"/>
          </ac:picMkLst>
        </pc:picChg>
        <pc:picChg chg="add mod">
          <ac:chgData name="변 구훈" userId="3ff7b78a3b81e618" providerId="LiveId" clId="{C598DBC3-EDEF-4FEF-897F-39E5D51DDCBE}" dt="2021-11-06T13:32:22.840" v="1024" actId="1076"/>
          <ac:picMkLst>
            <pc:docMk/>
            <pc:sldMk cId="3599749589" sldId="703"/>
            <ac:picMk id="5" creationId="{31C0DDF0-39D6-43AD-B378-2BF0DBAF899C}"/>
          </ac:picMkLst>
        </pc:picChg>
      </pc:sldChg>
      <pc:sldChg chg="addSp delSp modSp add mod">
        <pc:chgData name="변 구훈" userId="3ff7b78a3b81e618" providerId="LiveId" clId="{C598DBC3-EDEF-4FEF-897F-39E5D51DDCBE}" dt="2021-11-06T13:31:16.926" v="1003" actId="1076"/>
        <pc:sldMkLst>
          <pc:docMk/>
          <pc:sldMk cId="2747171727" sldId="704"/>
        </pc:sldMkLst>
        <pc:picChg chg="add mod">
          <ac:chgData name="변 구훈" userId="3ff7b78a3b81e618" providerId="LiveId" clId="{C598DBC3-EDEF-4FEF-897F-39E5D51DDCBE}" dt="2021-11-06T13:31:16.926" v="1003" actId="1076"/>
          <ac:picMkLst>
            <pc:docMk/>
            <pc:sldMk cId="2747171727" sldId="704"/>
            <ac:picMk id="4" creationId="{DDCBA47B-75AE-456D-AD5A-7DE73C05B68C}"/>
          </ac:picMkLst>
        </pc:picChg>
        <pc:picChg chg="del">
          <ac:chgData name="변 구훈" userId="3ff7b78a3b81e618" providerId="LiveId" clId="{C598DBC3-EDEF-4FEF-897F-39E5D51DDCBE}" dt="2021-11-06T13:31:03.297" v="1000" actId="478"/>
          <ac:picMkLst>
            <pc:docMk/>
            <pc:sldMk cId="2747171727" sldId="704"/>
            <ac:picMk id="5" creationId="{31C0DDF0-39D6-43AD-B378-2BF0DBAF899C}"/>
          </ac:picMkLst>
        </pc:picChg>
      </pc:sldChg>
      <pc:sldChg chg="addSp delSp modSp add mod">
        <pc:chgData name="변 구훈" userId="3ff7b78a3b81e618" providerId="LiveId" clId="{C598DBC3-EDEF-4FEF-897F-39E5D51DDCBE}" dt="2021-11-06T13:33:08.650" v="1123"/>
        <pc:sldMkLst>
          <pc:docMk/>
          <pc:sldMk cId="2133255579" sldId="705"/>
        </pc:sldMkLst>
        <pc:spChg chg="add mod">
          <ac:chgData name="변 구훈" userId="3ff7b78a3b81e618" providerId="LiveId" clId="{C598DBC3-EDEF-4FEF-897F-39E5D51DDCBE}" dt="2021-11-06T13:33:08.650" v="1123"/>
          <ac:spMkLst>
            <pc:docMk/>
            <pc:sldMk cId="2133255579" sldId="705"/>
            <ac:spMk id="6" creationId="{F8B5E777-6A20-4CDB-9612-BECA3886DADC}"/>
          </ac:spMkLst>
        </pc:spChg>
        <pc:picChg chg="del mod">
          <ac:chgData name="변 구훈" userId="3ff7b78a3b81e618" providerId="LiveId" clId="{C598DBC3-EDEF-4FEF-897F-39E5D51DDCBE}" dt="2021-11-06T13:32:27.135" v="1027" actId="478"/>
          <ac:picMkLst>
            <pc:docMk/>
            <pc:sldMk cId="2133255579" sldId="705"/>
            <ac:picMk id="4" creationId="{DDCBA47B-75AE-456D-AD5A-7DE73C05B68C}"/>
          </ac:picMkLst>
        </pc:picChg>
        <pc:picChg chg="add mod">
          <ac:chgData name="변 구훈" userId="3ff7b78a3b81e618" providerId="LiveId" clId="{C598DBC3-EDEF-4FEF-897F-39E5D51DDCBE}" dt="2021-11-06T13:32:56.630" v="1034" actId="1076"/>
          <ac:picMkLst>
            <pc:docMk/>
            <pc:sldMk cId="2133255579" sldId="705"/>
            <ac:picMk id="5" creationId="{70A79E2E-F6C2-477E-A1D4-E75020E3965F}"/>
          </ac:picMkLst>
        </pc:picChg>
      </pc:sldChg>
      <pc:sldChg chg="addSp delSp add mod">
        <pc:chgData name="변 구훈" userId="3ff7b78a3b81e618" providerId="LiveId" clId="{C598DBC3-EDEF-4FEF-897F-39E5D51DDCBE}" dt="2021-11-06T13:33:19.288" v="1126" actId="22"/>
        <pc:sldMkLst>
          <pc:docMk/>
          <pc:sldMk cId="2749070395" sldId="706"/>
        </pc:sldMkLst>
        <pc:spChg chg="del">
          <ac:chgData name="변 구훈" userId="3ff7b78a3b81e618" providerId="LiveId" clId="{C598DBC3-EDEF-4FEF-897F-39E5D51DDCBE}" dt="2021-11-06T13:33:18.714" v="1125" actId="478"/>
          <ac:spMkLst>
            <pc:docMk/>
            <pc:sldMk cId="2749070395" sldId="706"/>
            <ac:spMk id="6" creationId="{F8B5E777-6A20-4CDB-9612-BECA3886DADC}"/>
          </ac:spMkLst>
        </pc:spChg>
        <pc:picChg chg="add">
          <ac:chgData name="변 구훈" userId="3ff7b78a3b81e618" providerId="LiveId" clId="{C598DBC3-EDEF-4FEF-897F-39E5D51DDCBE}" dt="2021-11-06T13:33:19.288" v="1126" actId="22"/>
          <ac:picMkLst>
            <pc:docMk/>
            <pc:sldMk cId="2749070395" sldId="706"/>
            <ac:picMk id="4" creationId="{AA4EC7B1-9F92-47E8-898E-07B23CC09CFD}"/>
          </ac:picMkLst>
        </pc:picChg>
        <pc:picChg chg="del">
          <ac:chgData name="변 구훈" userId="3ff7b78a3b81e618" providerId="LiveId" clId="{C598DBC3-EDEF-4FEF-897F-39E5D51DDCBE}" dt="2021-11-06T13:33:18.714" v="1125" actId="478"/>
          <ac:picMkLst>
            <pc:docMk/>
            <pc:sldMk cId="2749070395" sldId="706"/>
            <ac:picMk id="5" creationId="{70A79E2E-F6C2-477E-A1D4-E75020E3965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ED4FF-6B0E-42FA-A737-D604B334571E}" type="datetimeFigureOut">
              <a:rPr lang="ko-KR" altLang="en-US" smtClean="0"/>
              <a:pPr/>
              <a:t>2023-11-29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97C21-2515-4451-8F2D-347DB50E64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557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4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2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5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889" y="140944"/>
            <a:ext cx="8229600" cy="441769"/>
          </a:xfrm>
        </p:spPr>
        <p:txBody>
          <a:bodyPr>
            <a:noAutofit/>
          </a:bodyPr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45259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400"/>
            </a:lvl1pPr>
            <a:lvl2pPr>
              <a:lnSpc>
                <a:spcPct val="150000"/>
              </a:lnSpc>
              <a:defRPr sz="1200"/>
            </a:lvl2pPr>
            <a:lvl3pPr>
              <a:lnSpc>
                <a:spcPct val="150000"/>
              </a:lnSpc>
              <a:defRPr sz="1100"/>
            </a:lvl3pPr>
            <a:lvl4pPr>
              <a:lnSpc>
                <a:spcPct val="150000"/>
              </a:lnSpc>
              <a:defRPr sz="1050"/>
            </a:lvl4pPr>
            <a:lvl5pPr>
              <a:lnSpc>
                <a:spcPct val="150000"/>
              </a:lnSpc>
              <a:defRPr sz="105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53188"/>
            <a:ext cx="2133600" cy="365125"/>
          </a:xfrm>
        </p:spPr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/>
        </p:nvSpPr>
        <p:spPr bwMode="auto">
          <a:xfrm>
            <a:off x="152400" y="727174"/>
            <a:ext cx="8953500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pPr algn="l" latinLnBrk="0">
              <a:defRPr/>
            </a:pPr>
            <a:endParaRPr kumimoji="0" lang="ko-KR" altLang="ko-KR" sz="1350">
              <a:latin typeface="Franklin Gothic Medium" panose="020B0603020102020204" pitchFamily="34" charset="0"/>
              <a:ea typeface="HY헤드라인M" pitchFamily="18" charset="-127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 flipV="1">
            <a:off x="152400" y="6453188"/>
            <a:ext cx="8915400" cy="0"/>
          </a:xfrm>
          <a:prstGeom prst="line">
            <a:avLst/>
          </a:prstGeom>
          <a:noFill/>
          <a:ln w="317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350">
              <a:latin typeface="Arial Narrow" panose="020B0606020202030204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88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1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6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3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A99F-7021-4A81-BE66-6CA625D4B2D7}" type="datetimeFigureOut">
              <a:rPr lang="ko-KR" altLang="en-US" smtClean="0"/>
              <a:pPr/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0" i="0" u="none" strike="noStrike" baseline="0" dirty="0">
                <a:latin typeface="YDVYGOStd13"/>
              </a:rPr>
              <a:t>1. </a:t>
            </a:r>
            <a:r>
              <a:rPr lang="ko-KR" altLang="en-US" sz="1800" dirty="0">
                <a:latin typeface="YDVYGOStd13"/>
              </a:rPr>
              <a:t>주문</a:t>
            </a:r>
            <a:r>
              <a:rPr lang="en-US" altLang="ko-KR" sz="1800" dirty="0">
                <a:latin typeface="YDVYGOStd13"/>
              </a:rPr>
              <a:t>, </a:t>
            </a:r>
            <a:r>
              <a:rPr lang="ko-KR" altLang="en-US" sz="1800" dirty="0">
                <a:latin typeface="YDVYGOStd13"/>
              </a:rPr>
              <a:t>주문이력 조회</a:t>
            </a:r>
            <a:r>
              <a:rPr lang="en-US" altLang="ko-KR" sz="1800" dirty="0">
                <a:latin typeface="YDVYGOStd13"/>
              </a:rPr>
              <a:t>, </a:t>
            </a:r>
            <a:r>
              <a:rPr lang="ko-KR" altLang="en-US" sz="1800" dirty="0">
                <a:latin typeface="YDVYGOStd13"/>
              </a:rPr>
              <a:t>주문 취소 기능 구현을 통해서 주문 프로세스를 학습한다</a:t>
            </a:r>
            <a:r>
              <a:rPr lang="en-US" altLang="ko-KR" sz="1800" dirty="0">
                <a:latin typeface="YDVYGOStd13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0" i="0" u="none" strike="noStrike" baseline="0" dirty="0">
                <a:latin typeface="YDVYGOStd13"/>
              </a:rPr>
              <a:t>2. 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Spring Data JPA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를 이용하여 주문 데이터 조회 시 조회를 최적화하는 방법을 학습한다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694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1777C-A7D7-4BE7-B6EF-78DBC1E27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6751"/>
            <a:ext cx="7992888" cy="781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94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34F9FE-ADC9-448F-A7A1-3FA3DEB91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23962"/>
            <a:ext cx="55054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12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A8CAA7D-017A-4929-85B6-14D9B3E8584B}"/>
              </a:ext>
            </a:extLst>
          </p:cNvPr>
          <p:cNvGrpSpPr/>
          <p:nvPr/>
        </p:nvGrpSpPr>
        <p:grpSpPr>
          <a:xfrm>
            <a:off x="611560" y="1124744"/>
            <a:ext cx="7272808" cy="7992888"/>
            <a:chOff x="611561" y="908720"/>
            <a:chExt cx="4248472" cy="506132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106E74E-9A87-4B74-831E-D36A6E3EB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1" y="908720"/>
              <a:ext cx="4248472" cy="330763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E789526-D2B1-49DC-82DF-4AE0228A8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561" y="4216354"/>
              <a:ext cx="4248472" cy="1753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4822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10F3F24-7B2E-44B0-9DA1-4944D505B10E}"/>
              </a:ext>
            </a:extLst>
          </p:cNvPr>
          <p:cNvGrpSpPr/>
          <p:nvPr/>
        </p:nvGrpSpPr>
        <p:grpSpPr>
          <a:xfrm>
            <a:off x="323528" y="1108448"/>
            <a:ext cx="5112568" cy="4641104"/>
            <a:chOff x="323529" y="980728"/>
            <a:chExt cx="5112568" cy="464110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2F83AAF-78F2-4F87-893B-ADDE9277A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9" y="980728"/>
              <a:ext cx="5112568" cy="313350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F04D93C-5808-4ACE-B5A8-0ABE8A25A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188" y="3986853"/>
              <a:ext cx="4641746" cy="16349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7499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BD8F06-F47D-417A-A9AA-EDCE73A40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68760"/>
            <a:ext cx="4890672" cy="466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45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D478184-DDF6-4BB7-9694-30BA1FAF6C4D}"/>
              </a:ext>
            </a:extLst>
          </p:cNvPr>
          <p:cNvGrpSpPr/>
          <p:nvPr/>
        </p:nvGrpSpPr>
        <p:grpSpPr>
          <a:xfrm>
            <a:off x="467544" y="980728"/>
            <a:ext cx="4815011" cy="5374903"/>
            <a:chOff x="549077" y="974378"/>
            <a:chExt cx="5486400" cy="60293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CCE1743-CEC4-49D5-A67D-5463C5C05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077" y="974378"/>
              <a:ext cx="5486400" cy="10668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8A7DA84-AAAF-4A06-8248-486C59AA8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077" y="2041178"/>
              <a:ext cx="5476875" cy="4962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2325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FA5FAF-2E1E-403A-BCF9-FCF58E723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7" y="2314575"/>
            <a:ext cx="47720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09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E612A44-4C0D-4484-980A-A1D6CBC7F73A}"/>
              </a:ext>
            </a:extLst>
          </p:cNvPr>
          <p:cNvSpPr txBox="1">
            <a:spLocks/>
          </p:cNvSpPr>
          <p:nvPr/>
        </p:nvSpPr>
        <p:spPr>
          <a:xfrm>
            <a:off x="484989" y="1068182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상품 상세 페이지에서 구현한 주문 로직을 호출하는 코드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00F39F-F3C3-4BC0-A372-14F9A67BC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8208912" cy="703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54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79683A-8339-4136-B93C-E75DB7686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58436"/>
            <a:ext cx="6009847" cy="500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91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290E2B-1E3E-4829-8FDA-D40D982C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738437"/>
            <a:ext cx="7277100" cy="1381125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3167BB4-7F75-4E3E-BA2B-2D28084A7BDD}"/>
              </a:ext>
            </a:extLst>
          </p:cNvPr>
          <p:cNvSpPr txBox="1">
            <a:spLocks/>
          </p:cNvSpPr>
          <p:nvPr/>
        </p:nvSpPr>
        <p:spPr>
          <a:xfrm>
            <a:off x="755576" y="1996436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주문하기 버튼 클릭 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order()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함수 호출 로직 추가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535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 </a:t>
            </a:r>
            <a:r>
              <a:rPr lang="ko-KR" altLang="en-US" dirty="0"/>
              <a:t>주문 기능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489654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dirty="0">
                <a:sym typeface="Wingdings" panose="05000000000000000000" pitchFamily="2" charset="2"/>
              </a:rPr>
              <a:t>1. </a:t>
            </a:r>
            <a:r>
              <a:rPr lang="ko-KR" altLang="en-US" sz="1800" dirty="0">
                <a:ea typeface="맑은 고딕" panose="020B0503020000020004" pitchFamily="50" charset="-127"/>
                <a:sym typeface="Wingdings" panose="05000000000000000000" pitchFamily="2" charset="2"/>
              </a:rPr>
              <a:t>주문하면 현재 상품의 재고에서 주문 수량만큼 재고 감소</a:t>
            </a:r>
            <a:endParaRPr lang="en-US" altLang="ko-KR" sz="1800" dirty="0">
              <a:ea typeface="맑은 고딕" panose="020B0503020000020004" pitchFamily="50" charset="-127"/>
            </a:endParaRPr>
          </a:p>
          <a:p>
            <a:pPr marL="0" indent="0" algn="l">
              <a:buNone/>
            </a:pPr>
            <a:r>
              <a:rPr lang="en-US" altLang="ko-KR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2.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상품의 주문 수량보다 재고의 수가 적을 때 발생시킬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exception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을 정의</a:t>
            </a:r>
            <a:endParaRPr lang="en-US" altLang="ko-KR" sz="180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303EE6-EDB1-41A2-BF58-48D0CA8E5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2525613"/>
            <a:ext cx="76771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37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55DFDE-9197-4640-942A-BE09A3303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209800"/>
            <a:ext cx="58293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90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FFC2198-B50B-4B3C-9F87-F2A143D53920}"/>
              </a:ext>
            </a:extLst>
          </p:cNvPr>
          <p:cNvGrpSpPr/>
          <p:nvPr/>
        </p:nvGrpSpPr>
        <p:grpSpPr>
          <a:xfrm>
            <a:off x="179512" y="908720"/>
            <a:ext cx="8712968" cy="7776864"/>
            <a:chOff x="179512" y="908720"/>
            <a:chExt cx="5375247" cy="526907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544B6C5-A81E-44B6-9E1C-3F6D87328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512" y="908720"/>
              <a:ext cx="5375247" cy="435454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41CF6DF-E050-412A-A6A2-86B047FB3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852" y="5183853"/>
              <a:ext cx="4862244" cy="993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3122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52FC28-330B-48D7-AECE-A3EE84CAC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30043"/>
            <a:ext cx="3976420" cy="42220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B21BCE-560F-4FFB-9E46-062826864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10" y="5076826"/>
            <a:ext cx="3888432" cy="125152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E26BACA-4A27-4C29-8E8F-E4B1D24ECD58}"/>
              </a:ext>
            </a:extLst>
          </p:cNvPr>
          <p:cNvGrpSpPr/>
          <p:nvPr/>
        </p:nvGrpSpPr>
        <p:grpSpPr>
          <a:xfrm>
            <a:off x="323528" y="908720"/>
            <a:ext cx="3976420" cy="5398309"/>
            <a:chOff x="323528" y="908720"/>
            <a:chExt cx="3976420" cy="539830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CF4BFB2-5612-4734-9558-21BD11331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908720"/>
              <a:ext cx="3976420" cy="4222042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81F4BCC-4787-45F7-A1CD-BBCE1989F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810" y="5055503"/>
              <a:ext cx="3888432" cy="12515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0249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C0FC24A-C40C-46C0-8425-9C384A582C41}"/>
              </a:ext>
            </a:extLst>
          </p:cNvPr>
          <p:cNvSpPr txBox="1">
            <a:spLocks/>
          </p:cNvSpPr>
          <p:nvPr/>
        </p:nvSpPr>
        <p:spPr>
          <a:xfrm>
            <a:off x="457200" y="924166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주문이력 조회 쿼리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FC0C9E9-8C77-473D-B753-62E0315D8BE3}"/>
              </a:ext>
            </a:extLst>
          </p:cNvPr>
          <p:cNvGrpSpPr/>
          <p:nvPr/>
        </p:nvGrpSpPr>
        <p:grpSpPr>
          <a:xfrm>
            <a:off x="449122" y="1412776"/>
            <a:ext cx="4626934" cy="4521058"/>
            <a:chOff x="449122" y="1412776"/>
            <a:chExt cx="4259342" cy="413582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781B8D2-C741-4893-A9D1-22407C7C0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122" y="1412776"/>
              <a:ext cx="4240488" cy="285062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9C846C4-BCF7-49AD-B332-D6A083FE1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4179068"/>
              <a:ext cx="4251264" cy="13695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3725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89FEB2-96FA-4DEA-86AF-FE00168E6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21210"/>
            <a:ext cx="5686425" cy="2647950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FF71E41-298E-461A-86D4-C7A9DEED961D}"/>
              </a:ext>
            </a:extLst>
          </p:cNvPr>
          <p:cNvSpPr txBox="1">
            <a:spLocks/>
          </p:cNvSpPr>
          <p:nvPr/>
        </p:nvSpPr>
        <p:spPr>
          <a:xfrm>
            <a:off x="457200" y="1688423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상품의 대표 이미지를 보여주기 위한 쿼리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60726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752A8A0-772F-4377-9837-1EF5F7061C26}"/>
              </a:ext>
            </a:extLst>
          </p:cNvPr>
          <p:cNvGrpSpPr/>
          <p:nvPr/>
        </p:nvGrpSpPr>
        <p:grpSpPr>
          <a:xfrm>
            <a:off x="395536" y="1124744"/>
            <a:ext cx="5705475" cy="5183857"/>
            <a:chOff x="395536" y="1124744"/>
            <a:chExt cx="5705475" cy="518385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62D52BF-380D-405C-AB80-2281B8925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1124744"/>
              <a:ext cx="5705475" cy="21812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E9D66C1-945E-487B-8C36-2DA39A8BB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098" y="3212976"/>
              <a:ext cx="5560062" cy="3095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6040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DAE4F7-0479-43B1-AC00-E0118EEB5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96752"/>
            <a:ext cx="5089252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45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B4D034B-904C-4724-B8B2-5E7F73FEC294}"/>
              </a:ext>
            </a:extLst>
          </p:cNvPr>
          <p:cNvGrpSpPr/>
          <p:nvPr/>
        </p:nvGrpSpPr>
        <p:grpSpPr>
          <a:xfrm>
            <a:off x="251520" y="908720"/>
            <a:ext cx="8352928" cy="8568952"/>
            <a:chOff x="251520" y="908720"/>
            <a:chExt cx="4104455" cy="534265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D1FD366-019C-4C96-B4B4-E8A10A00A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520" y="908720"/>
              <a:ext cx="4104455" cy="475252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34060BB-3744-41CD-9BC1-F5CF17DBC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278" y="5575271"/>
              <a:ext cx="3980755" cy="676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5454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3F4945-705E-4CFC-ACDF-5FF1E2874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56792"/>
            <a:ext cx="4304674" cy="410445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C3B0D26-0D53-4991-B835-D8EE7F12920B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이력 페이지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orderHist.html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58440C-5E78-4FA3-A8B5-0FB94711C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776" y="1568375"/>
            <a:ext cx="3899816" cy="270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81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6DDCF8-151D-4FEB-A5FC-7BD40352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89" y="1052736"/>
            <a:ext cx="8662026" cy="746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482FB9-DB69-49D7-9356-F6AA91C0C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80728"/>
            <a:ext cx="5544616" cy="544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13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CB85E8-9073-410E-8FFE-610C6E416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83" y="980728"/>
            <a:ext cx="8750186" cy="64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8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7EAC72-8443-47F9-986E-4581718B7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88" y="908720"/>
            <a:ext cx="8939903" cy="734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75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E21711-9C2E-49D4-9CED-25E37F045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65226"/>
            <a:ext cx="6460182" cy="292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73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9FB3C9-2A77-4B2F-A4A0-3DCC51E51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89" y="764704"/>
            <a:ext cx="915338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897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04959F-F331-4026-BEEE-CD01D250E499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1108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OrderService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클래스에 구현한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getOrderList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()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메소드에서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for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문을 순회하면서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order.getOrderItems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()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를 호출할 때마다 조회 쿼리문이 추가로 실행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  <a:p>
            <a:pPr algn="l"/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C7DD43-F71A-434A-A659-5038961E1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47" y="1988840"/>
            <a:ext cx="8820908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80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04959F-F331-4026-BEEE-CD01D250E499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1108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OrderService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클래스에 구현한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getOrderList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()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메소드에서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for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문을 순회하면서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order.getOrderItems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()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를 호출할 때마다 조회 쿼리문이 추가로 실행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  <a:p>
            <a:pPr algn="l"/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348753-BD28-458D-8810-269E9CFDB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48880"/>
            <a:ext cx="8229600" cy="325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636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04959F-F331-4026-BEEE-CD01D250E499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2476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orders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의 주문 아이디를 “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where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order_id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in (209, 210, 211, 212)”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이런 식으로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in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쿼리로 한번에 조회할 수 있다면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100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개가 실행될 쿼리를 하나의 쿼리로 조회가능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“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default_batch_fetch_size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”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라는 옵션을 사용하여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조회 쿼리 한 번으로 지정한 사이즈 만큼 한 번에 조회 가능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9FAF90-8C51-4F7A-B04C-07A3F75E9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05" y="3861048"/>
            <a:ext cx="7511884" cy="13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84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532D53-BB81-45F8-8CC0-517559978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49" y="2852936"/>
            <a:ext cx="7092851" cy="317489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0347A95-5568-4949-B681-E4468272CEF5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2476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옵션 추가 후 조건절에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in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쿼리문이 실행되는 것을 볼 수 있음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  <a:p>
            <a:pPr algn="l"/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JPA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사용 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N+1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문제를 많이 만나게 되는데 성능상 이슈가 생길 수 있기 때문에 조심해서 사용 필요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01135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D59360-84E4-4E10-88C0-98B8770E6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6002061" cy="4311078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B66F49C-EC9C-440B-BF8B-348B2A53426D}"/>
              </a:ext>
            </a:extLst>
          </p:cNvPr>
          <p:cNvSpPr txBox="1">
            <a:spLocks/>
          </p:cNvSpPr>
          <p:nvPr/>
        </p:nvSpPr>
        <p:spPr>
          <a:xfrm>
            <a:off x="298418" y="1196752"/>
            <a:ext cx="8450046" cy="1180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주문할 때 상품의 재고를 감소시켰던 만큼 다시 더해주는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addStock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메소드 구현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98629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9DFC93-E43E-4DFD-B99A-896D668FF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2776"/>
            <a:ext cx="6989639" cy="449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7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482FB9-DB69-49D7-9356-F6AA91C0C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80728"/>
            <a:ext cx="5544616" cy="544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32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75224A5-E0E9-4B29-B14E-F1DC6BFC00D0}"/>
              </a:ext>
            </a:extLst>
          </p:cNvPr>
          <p:cNvGrpSpPr/>
          <p:nvPr/>
        </p:nvGrpSpPr>
        <p:grpSpPr>
          <a:xfrm>
            <a:off x="323528" y="1268760"/>
            <a:ext cx="8568952" cy="8064896"/>
            <a:chOff x="323528" y="980728"/>
            <a:chExt cx="5558582" cy="470043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40ABAC4-DBA5-44EC-B238-3688B60C7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980728"/>
              <a:ext cx="5558582" cy="397485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D04C977-6F77-4215-8A6C-C3F77827B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712" y="4869160"/>
              <a:ext cx="5515398" cy="8120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3313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85E039-9AB7-47BC-B634-A71F7C7B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95" y="908720"/>
            <a:ext cx="7954194" cy="1028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30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E1346F-04D8-47A7-8BE2-A9DD0AF00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2" y="908720"/>
            <a:ext cx="8554895" cy="813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82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77F781-21E6-4A59-8B52-208C5B3DA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58416"/>
            <a:ext cx="7056784" cy="893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651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ED6587-BE14-4E68-B018-AECDC930E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2376487"/>
            <a:ext cx="47910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55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C0DDF0-39D6-43AD-B378-2BF0DBAF8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7" y="1556792"/>
            <a:ext cx="8957281" cy="5832648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8642593-66F7-4DC4-89A0-38883EBAF3A9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532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취소 기능을 호출하는 </a:t>
            </a:r>
            <a:r>
              <a:rPr lang="ko-KR" altLang="en-US" sz="1800">
                <a:latin typeface="DIN-Bold"/>
                <a:sym typeface="Wingdings" panose="05000000000000000000" pitchFamily="2" charset="2"/>
              </a:rPr>
              <a:t>자바스크립트 함수 구현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997495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CBA47B-75AE-456D-AD5A-7DE73C05B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3"/>
            <a:ext cx="7880945" cy="820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717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A79E2E-F6C2-477E-A1D4-E75020E39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774977"/>
            <a:ext cx="6492429" cy="1296343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8B5E777-6A20-4CDB-9612-BECA3886DADC}"/>
              </a:ext>
            </a:extLst>
          </p:cNvPr>
          <p:cNvSpPr txBox="1">
            <a:spLocks/>
          </p:cNvSpPr>
          <p:nvPr/>
        </p:nvSpPr>
        <p:spPr>
          <a:xfrm>
            <a:off x="323528" y="2060848"/>
            <a:ext cx="8229600" cy="532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취소 버튼 클릭 시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cancelOrder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함수 호출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32555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4EC7B1-9F92-47E8-898E-07B23CC09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2085975"/>
            <a:ext cx="74390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703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89118" y="2394473"/>
            <a:ext cx="8157370" cy="1041751"/>
          </a:xfrm>
        </p:spPr>
        <p:txBody>
          <a:bodyPr anchor="ctr">
            <a:normAutofit/>
          </a:bodyPr>
          <a:lstStyle/>
          <a:p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Thank you for your attention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/>
          <p:cNvSpPr txBox="1">
            <a:spLocks/>
          </p:cNvSpPr>
          <p:nvPr/>
        </p:nvSpPr>
        <p:spPr>
          <a:xfrm>
            <a:off x="4583927" y="6021288"/>
            <a:ext cx="5460173" cy="692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latin typeface="나눔 고딕"/>
              </a:rPr>
              <a:t>ⓒ </a:t>
            </a:r>
            <a:r>
              <a:rPr lang="en-US" altLang="ko-KR" sz="800" dirty="0">
                <a:latin typeface="나눔 고딕"/>
              </a:rPr>
              <a:t>2021. </a:t>
            </a:r>
            <a:r>
              <a:rPr lang="ko-KR" altLang="en-US" sz="800" dirty="0" err="1">
                <a:latin typeface="나눔 고딕"/>
              </a:rPr>
              <a:t>변구훈</a:t>
            </a:r>
            <a:r>
              <a:rPr lang="ko-KR" altLang="en-US" sz="800" dirty="0">
                <a:latin typeface="나눔 고딕"/>
              </a:rPr>
              <a:t> </a:t>
            </a:r>
            <a:r>
              <a:rPr lang="en-US" altLang="ko-KR" sz="800" dirty="0">
                <a:latin typeface="나눔 고딕"/>
              </a:rPr>
              <a:t>&amp; </a:t>
            </a:r>
            <a:r>
              <a:rPr lang="ko-KR" altLang="en-US" sz="800" dirty="0" err="1">
                <a:latin typeface="나눔 고딕"/>
              </a:rPr>
              <a:t>로드북</a:t>
            </a:r>
            <a:r>
              <a:rPr lang="ko-KR" altLang="en-US" sz="800" dirty="0">
                <a:latin typeface="나눔 고딕"/>
              </a:rPr>
              <a:t> </a:t>
            </a:r>
            <a:r>
              <a:rPr lang="en-US" altLang="ko-KR" sz="800" dirty="0">
                <a:latin typeface="나눔 고딕"/>
              </a:rPr>
              <a:t>all rights reserved.</a:t>
            </a:r>
            <a:br>
              <a:rPr lang="en-US" altLang="ko-KR" sz="800" dirty="0">
                <a:latin typeface="나눔 고딕"/>
              </a:rPr>
            </a:br>
            <a:r>
              <a:rPr lang="en-US" altLang="ko-KR" sz="800" dirty="0">
                <a:latin typeface="나눔 고딕"/>
              </a:rPr>
              <a:t/>
            </a:r>
            <a:br>
              <a:rPr lang="en-US" altLang="ko-KR" sz="800" dirty="0">
                <a:latin typeface="나눔 고딕"/>
              </a:rPr>
            </a:br>
            <a:r>
              <a:rPr lang="ko-KR" altLang="en-US" sz="800" dirty="0">
                <a:latin typeface="나눔 고딕"/>
              </a:rPr>
              <a:t>이 콘텐츠의 저작권은 조휘용과 로드북에 있습니다</a:t>
            </a:r>
            <a:r>
              <a:rPr lang="en-US" altLang="ko-KR" sz="800" dirty="0">
                <a:latin typeface="나눔 고딕"/>
              </a:rPr>
              <a:t>. </a:t>
            </a:r>
            <a:br>
              <a:rPr lang="en-US" altLang="ko-KR" sz="800" dirty="0">
                <a:latin typeface="나눔 고딕"/>
              </a:rPr>
            </a:br>
            <a:r>
              <a:rPr lang="ko-KR" altLang="en-US" sz="800" dirty="0">
                <a:latin typeface="나눔 고딕"/>
              </a:rPr>
              <a:t>재배포가 가능하지만 저작권자 표시 및 콘텐츠 시작 부분에 나오는 표지를 반드시 실어야 합니다</a:t>
            </a:r>
            <a:r>
              <a:rPr lang="en-US" altLang="ko-KR" sz="800" dirty="0">
                <a:latin typeface="나눔 고딕"/>
              </a:rPr>
              <a:t>.</a:t>
            </a:r>
          </a:p>
          <a:p>
            <a:r>
              <a:rPr lang="ko-KR" altLang="en-US" sz="800" dirty="0">
                <a:latin typeface="나눔 고딕"/>
              </a:rPr>
              <a:t>수정하여 재배포할 시에는 수정한 부분을 반드시 명시해야 합니다</a:t>
            </a:r>
            <a:r>
              <a:rPr lang="en-US" altLang="ko-KR" sz="800" dirty="0">
                <a:latin typeface="나눔 고딕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0C391A1-3BC6-43C9-A660-970BE14C6A74}"/>
              </a:ext>
            </a:extLst>
          </p:cNvPr>
          <p:cNvSpPr txBox="1">
            <a:spLocks/>
          </p:cNvSpPr>
          <p:nvPr/>
        </p:nvSpPr>
        <p:spPr>
          <a:xfrm>
            <a:off x="484989" y="1124744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주문할 상품과 주문 수량을 통해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OrderItem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객체를 만드는 메소드를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E726DEA-508E-41E3-A15D-AB9C4344214C}"/>
              </a:ext>
            </a:extLst>
          </p:cNvPr>
          <p:cNvGrpSpPr/>
          <p:nvPr/>
        </p:nvGrpSpPr>
        <p:grpSpPr>
          <a:xfrm>
            <a:off x="496000" y="1556792"/>
            <a:ext cx="7676400" cy="7560840"/>
            <a:chOff x="683568" y="1556792"/>
            <a:chExt cx="5328592" cy="51416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BF546A9-C8A4-4DD4-B5D2-64CB6C126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1556792"/>
              <a:ext cx="5328592" cy="190700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B55E3EB-C892-40DF-84AB-1AA2CEC15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577" y="3323072"/>
              <a:ext cx="5184576" cy="3375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43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0C391A1-3BC6-43C9-A660-970BE14C6A74}"/>
              </a:ext>
            </a:extLst>
          </p:cNvPr>
          <p:cNvSpPr txBox="1">
            <a:spLocks/>
          </p:cNvSpPr>
          <p:nvPr/>
        </p:nvSpPr>
        <p:spPr>
          <a:xfrm>
            <a:off x="484989" y="1068182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주문할 상품과 주문 수량을 통해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OrderItem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객체를 만드는 메소드를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E726DEA-508E-41E3-A15D-AB9C4344214C}"/>
              </a:ext>
            </a:extLst>
          </p:cNvPr>
          <p:cNvGrpSpPr/>
          <p:nvPr/>
        </p:nvGrpSpPr>
        <p:grpSpPr>
          <a:xfrm>
            <a:off x="496000" y="1556792"/>
            <a:ext cx="7852489" cy="7704856"/>
            <a:chOff x="683568" y="1556792"/>
            <a:chExt cx="5328592" cy="51416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BF546A9-C8A4-4DD4-B5D2-64CB6C126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1556792"/>
              <a:ext cx="5328592" cy="190700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B55E3EB-C892-40DF-84AB-1AA2CEC15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577" y="3323072"/>
              <a:ext cx="5184576" cy="3375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486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803987A-CB28-4C18-8F97-2B27A4149A33}"/>
              </a:ext>
            </a:extLst>
          </p:cNvPr>
          <p:cNvGrpSpPr/>
          <p:nvPr/>
        </p:nvGrpSpPr>
        <p:grpSpPr>
          <a:xfrm>
            <a:off x="395536" y="980728"/>
            <a:ext cx="7128792" cy="8424936"/>
            <a:chOff x="438708" y="968256"/>
            <a:chExt cx="4363670" cy="596403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EE16DC7-1214-457F-B4B2-F83774F3F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708" y="968256"/>
              <a:ext cx="4363670" cy="214688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0CD11AC-97D7-4891-BA1A-9BF2E60E6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544" y="2996952"/>
              <a:ext cx="4334834" cy="3935338"/>
            </a:xfrm>
            <a:prstGeom prst="rect">
              <a:avLst/>
            </a:prstGeom>
          </p:spPr>
        </p:pic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8B0D787-E775-49E4-8AD2-3F1BB047159C}"/>
              </a:ext>
            </a:extLst>
          </p:cNvPr>
          <p:cNvSpPr txBox="1">
            <a:spLocks/>
          </p:cNvSpPr>
          <p:nvPr/>
        </p:nvSpPr>
        <p:spPr>
          <a:xfrm>
            <a:off x="4860032" y="1412776"/>
            <a:ext cx="3366931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상품 객체를 이용하여 주문 객체를 만드는 </a:t>
            </a:r>
            <a:r>
              <a:rPr lang="ko-KR" altLang="en-US" sz="1800" dirty="0" err="1">
                <a:latin typeface="DIN-Bold"/>
                <a:sym typeface="Wingdings" panose="05000000000000000000" pitchFamily="2" charset="2"/>
              </a:rPr>
              <a:t>메소드작성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4232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D3EA70-711B-4465-A84F-7654847BA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8451692" cy="698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3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A8A220F-4B76-4DC2-97DA-E9F6EF35FD97}"/>
              </a:ext>
            </a:extLst>
          </p:cNvPr>
          <p:cNvGrpSpPr/>
          <p:nvPr/>
        </p:nvGrpSpPr>
        <p:grpSpPr>
          <a:xfrm>
            <a:off x="395536" y="1052736"/>
            <a:ext cx="8352928" cy="6912768"/>
            <a:chOff x="395536" y="1268760"/>
            <a:chExt cx="5753100" cy="339713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A312598-B4F7-4D70-A3E4-B0FB579DC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1268760"/>
              <a:ext cx="5753100" cy="267652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EE6620D-6F4C-498B-881A-2F96E389B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378" y="3818165"/>
              <a:ext cx="5603789" cy="84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419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5077</TotalTime>
  <Words>453</Words>
  <Application>Microsoft Office PowerPoint</Application>
  <PresentationFormat>화면 슬라이드 쇼(4:3)</PresentationFormat>
  <Paragraphs>73</Paragraphs>
  <Slides>49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61" baseType="lpstr">
      <vt:lpstr>DIN-Bold</vt:lpstr>
      <vt:lpstr>HY헤드라인M</vt:lpstr>
      <vt:lpstr>YDVYGOStd13</vt:lpstr>
      <vt:lpstr>굴림</vt:lpstr>
      <vt:lpstr>나눔 고딕</vt:lpstr>
      <vt:lpstr>나눔고딕</vt:lpstr>
      <vt:lpstr>맑은 고딕</vt:lpstr>
      <vt:lpstr>Arial</vt:lpstr>
      <vt:lpstr>Arial Narrow</vt:lpstr>
      <vt:lpstr>Franklin Gothic Medium</vt:lpstr>
      <vt:lpstr>Wingdings</vt:lpstr>
      <vt:lpstr>Office 테마</vt:lpstr>
      <vt:lpstr>학습 목표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GR203</cp:lastModifiedBy>
  <cp:revision>183</cp:revision>
  <dcterms:created xsi:type="dcterms:W3CDTF">2013-05-13T12:41:23Z</dcterms:created>
  <dcterms:modified xsi:type="dcterms:W3CDTF">2023-11-29T07:41:44Z</dcterms:modified>
</cp:coreProperties>
</file>